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84" name="Freeform 29">
            <a:extLst>
              <a:ext uri="{FF2B5EF4-FFF2-40B4-BE49-F238E27FC236}">
                <a16:creationId xmlns:a16="http://schemas.microsoft.com/office/drawing/2014/main" id="{80438E24-64EC-47A1-8F39-9C06B3701931}"/>
              </a:ext>
            </a:extLst>
          </p:cNvPr>
          <p:cNvSpPr/>
          <p:nvPr/>
        </p:nvSpPr>
        <p:spPr>
          <a:xfrm>
            <a:off x="6812723" y="1804571"/>
            <a:ext cx="4814316" cy="2420656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393861"/>
              <a:gd name="connsiteY0" fmla="*/ 669031 h 1778653"/>
              <a:gd name="connsiteX1" fmla="*/ 3057525 w 3393861"/>
              <a:gd name="connsiteY1" fmla="*/ 164206 h 1778653"/>
              <a:gd name="connsiteX2" fmla="*/ 2847072 w 3393861"/>
              <a:gd name="connsiteY2" fmla="*/ 1778653 h 1778653"/>
              <a:gd name="connsiteX0" fmla="*/ 0 w 3369466"/>
              <a:gd name="connsiteY0" fmla="*/ 669031 h 1819901"/>
              <a:gd name="connsiteX1" fmla="*/ 3057525 w 3369466"/>
              <a:gd name="connsiteY1" fmla="*/ 164206 h 1819901"/>
              <a:gd name="connsiteX2" fmla="*/ 2762112 w 3369466"/>
              <a:gd name="connsiteY2" fmla="*/ 1819901 h 1819901"/>
              <a:gd name="connsiteX0" fmla="*/ 0 w 3440883"/>
              <a:gd name="connsiteY0" fmla="*/ 669031 h 1819901"/>
              <a:gd name="connsiteX1" fmla="*/ 3057525 w 3440883"/>
              <a:gd name="connsiteY1" fmla="*/ 164206 h 1819901"/>
              <a:gd name="connsiteX2" fmla="*/ 2762112 w 3440883"/>
              <a:gd name="connsiteY2" fmla="*/ 1819901 h 1819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40883" h="1819901">
                <a:moveTo>
                  <a:pt x="0" y="669031"/>
                </a:moveTo>
                <a:cubicBezTo>
                  <a:pt x="1428750" y="961131"/>
                  <a:pt x="1943100" y="-470794"/>
                  <a:pt x="3057525" y="164206"/>
                </a:cubicBezTo>
                <a:cubicBezTo>
                  <a:pt x="3717925" y="605531"/>
                  <a:pt x="3463637" y="1742006"/>
                  <a:pt x="2762112" y="1819901"/>
                </a:cubicBezTo>
              </a:path>
            </a:pathLst>
          </a:custGeom>
          <a:ln w="635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5" name="Freeform 31">
            <a:extLst>
              <a:ext uri="{FF2B5EF4-FFF2-40B4-BE49-F238E27FC236}">
                <a16:creationId xmlns:a16="http://schemas.microsoft.com/office/drawing/2014/main" id="{F9DA437F-3851-4626-94F6-9EF5EB787930}"/>
              </a:ext>
            </a:extLst>
          </p:cNvPr>
          <p:cNvSpPr/>
          <p:nvPr/>
        </p:nvSpPr>
        <p:spPr>
          <a:xfrm>
            <a:off x="6684461" y="2219267"/>
            <a:ext cx="4659255" cy="1888358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654429"/>
              <a:gd name="connsiteY0" fmla="*/ 516771 h 1733574"/>
              <a:gd name="connsiteX1" fmla="*/ 3268841 w 3654429"/>
              <a:gd name="connsiteY1" fmla="*/ 180999 h 1733574"/>
              <a:gd name="connsiteX2" fmla="*/ 3202166 w 3654429"/>
              <a:gd name="connsiteY2" fmla="*/ 1733574 h 1733574"/>
              <a:gd name="connsiteX0" fmla="*/ 0 w 3654429"/>
              <a:gd name="connsiteY0" fmla="*/ 484692 h 1701495"/>
              <a:gd name="connsiteX1" fmla="*/ 3268841 w 3654429"/>
              <a:gd name="connsiteY1" fmla="*/ 148920 h 1701495"/>
              <a:gd name="connsiteX2" fmla="*/ 3202166 w 3654429"/>
              <a:gd name="connsiteY2" fmla="*/ 1701495 h 1701495"/>
              <a:gd name="connsiteX0" fmla="*/ 0 w 3616261"/>
              <a:gd name="connsiteY0" fmla="*/ 484692 h 1718364"/>
              <a:gd name="connsiteX1" fmla="*/ 3268841 w 3616261"/>
              <a:gd name="connsiteY1" fmla="*/ 148920 h 1718364"/>
              <a:gd name="connsiteX2" fmla="*/ 3093630 w 3616261"/>
              <a:gd name="connsiteY2" fmla="*/ 1718364 h 1718364"/>
              <a:gd name="connsiteX0" fmla="*/ 0 w 3664155"/>
              <a:gd name="connsiteY0" fmla="*/ 484692 h 1718364"/>
              <a:gd name="connsiteX1" fmla="*/ 3268841 w 3664155"/>
              <a:gd name="connsiteY1" fmla="*/ 148920 h 1718364"/>
              <a:gd name="connsiteX2" fmla="*/ 3093630 w 3664155"/>
              <a:gd name="connsiteY2" fmla="*/ 1718364 h 1718364"/>
              <a:gd name="connsiteX0" fmla="*/ 0 w 3686912"/>
              <a:gd name="connsiteY0" fmla="*/ 508122 h 1741794"/>
              <a:gd name="connsiteX1" fmla="*/ 3305020 w 3686912"/>
              <a:gd name="connsiteY1" fmla="*/ 147047 h 1741794"/>
              <a:gd name="connsiteX2" fmla="*/ 3093630 w 3686912"/>
              <a:gd name="connsiteY2" fmla="*/ 1741794 h 174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86912" h="1741794">
                <a:moveTo>
                  <a:pt x="0" y="508122"/>
                </a:moveTo>
                <a:cubicBezTo>
                  <a:pt x="1566106" y="1180592"/>
                  <a:pt x="2190595" y="-487953"/>
                  <a:pt x="3305020" y="147047"/>
                </a:cubicBezTo>
                <a:cubicBezTo>
                  <a:pt x="3965420" y="588372"/>
                  <a:pt x="3687090" y="1574815"/>
                  <a:pt x="3093630" y="1741794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6" name="Freeform 32">
            <a:extLst>
              <a:ext uri="{FF2B5EF4-FFF2-40B4-BE49-F238E27FC236}">
                <a16:creationId xmlns:a16="http://schemas.microsoft.com/office/drawing/2014/main" id="{26000CC0-409B-41FB-94ED-A972D9100065}"/>
              </a:ext>
            </a:extLst>
          </p:cNvPr>
          <p:cNvSpPr/>
          <p:nvPr/>
        </p:nvSpPr>
        <p:spPr>
          <a:xfrm>
            <a:off x="6812724" y="1586785"/>
            <a:ext cx="4475986" cy="2041529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65966" h="1753139">
                <a:moveTo>
                  <a:pt x="0" y="833266"/>
                </a:moveTo>
                <a:cubicBezTo>
                  <a:pt x="1599797" y="869782"/>
                  <a:pt x="2153307" y="-499324"/>
                  <a:pt x="3088947" y="198494"/>
                </a:cubicBezTo>
                <a:cubicBezTo>
                  <a:pt x="3618697" y="671228"/>
                  <a:pt x="3299848" y="1510252"/>
                  <a:pt x="2872810" y="1753139"/>
                </a:cubicBezTo>
              </a:path>
            </a:pathLst>
          </a:custGeom>
          <a:ln w="38100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87" name="Group 786">
            <a:extLst>
              <a:ext uri="{FF2B5EF4-FFF2-40B4-BE49-F238E27FC236}">
                <a16:creationId xmlns:a16="http://schemas.microsoft.com/office/drawing/2014/main" id="{476EE5BE-2403-45E1-B556-2896305AACE6}"/>
              </a:ext>
            </a:extLst>
          </p:cNvPr>
          <p:cNvGrpSpPr/>
          <p:nvPr/>
        </p:nvGrpSpPr>
        <p:grpSpPr>
          <a:xfrm>
            <a:off x="6812724" y="2694208"/>
            <a:ext cx="4723227" cy="2692080"/>
            <a:chOff x="4860032" y="2722140"/>
            <a:chExt cx="4137235" cy="2358084"/>
          </a:xfrm>
          <a:solidFill>
            <a:srgbClr val="FAB117"/>
          </a:solidFill>
        </p:grpSpPr>
        <p:sp>
          <p:nvSpPr>
            <p:cNvPr id="788" name="Oval 787">
              <a:extLst>
                <a:ext uri="{FF2B5EF4-FFF2-40B4-BE49-F238E27FC236}">
                  <a16:creationId xmlns:a16="http://schemas.microsoft.com/office/drawing/2014/main" id="{95651FE5-A6A7-4B67-AE1B-62689FE0F4C0}"/>
                </a:ext>
              </a:extLst>
            </p:cNvPr>
            <p:cNvSpPr/>
            <p:nvPr/>
          </p:nvSpPr>
          <p:spPr>
            <a:xfrm>
              <a:off x="7920367" y="3639486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4760C405-CD66-46AF-85EE-CC5624043205}"/>
                </a:ext>
              </a:extLst>
            </p:cNvPr>
            <p:cNvSpPr/>
            <p:nvPr/>
          </p:nvSpPr>
          <p:spPr>
            <a:xfrm>
              <a:off x="7262783" y="3098159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0" name="Oval 789">
              <a:extLst>
                <a:ext uri="{FF2B5EF4-FFF2-40B4-BE49-F238E27FC236}">
                  <a16:creationId xmlns:a16="http://schemas.microsoft.com/office/drawing/2014/main" id="{EB8278C4-3EFE-4742-8345-B0355F0C7085}"/>
                </a:ext>
              </a:extLst>
            </p:cNvPr>
            <p:cNvSpPr/>
            <p:nvPr/>
          </p:nvSpPr>
          <p:spPr>
            <a:xfrm>
              <a:off x="6685384" y="2722140"/>
              <a:ext cx="848907" cy="84890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85395B01-6AF6-4EF0-A101-B259BC33F45B}"/>
                </a:ext>
              </a:extLst>
            </p:cNvPr>
            <p:cNvSpPr/>
            <p:nvPr/>
          </p:nvSpPr>
          <p:spPr>
            <a:xfrm>
              <a:off x="6340614" y="3129347"/>
              <a:ext cx="914400" cy="914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2" name="Oval 791">
              <a:extLst>
                <a:ext uri="{FF2B5EF4-FFF2-40B4-BE49-F238E27FC236}">
                  <a16:creationId xmlns:a16="http://schemas.microsoft.com/office/drawing/2014/main" id="{F93A1734-F2F1-437C-A974-5EAB26DB3DF1}"/>
                </a:ext>
              </a:extLst>
            </p:cNvPr>
            <p:cNvSpPr/>
            <p:nvPr/>
          </p:nvSpPr>
          <p:spPr>
            <a:xfrm>
              <a:off x="5443921" y="3146594"/>
              <a:ext cx="606442" cy="6064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D520963B-5516-4391-B8FA-BEE2F0B54AAE}"/>
                </a:ext>
              </a:extLst>
            </p:cNvPr>
            <p:cNvSpPr/>
            <p:nvPr/>
          </p:nvSpPr>
          <p:spPr>
            <a:xfrm>
              <a:off x="4860032" y="3387080"/>
              <a:ext cx="848907" cy="84890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4" name="Oval 793">
              <a:extLst>
                <a:ext uri="{FF2B5EF4-FFF2-40B4-BE49-F238E27FC236}">
                  <a16:creationId xmlns:a16="http://schemas.microsoft.com/office/drawing/2014/main" id="{79CD1F35-1E6C-4A8C-8007-48BA70F36171}"/>
                </a:ext>
              </a:extLst>
            </p:cNvPr>
            <p:cNvSpPr/>
            <p:nvPr/>
          </p:nvSpPr>
          <p:spPr>
            <a:xfrm>
              <a:off x="5892004" y="2824913"/>
              <a:ext cx="947359" cy="9473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5" name="Oval 794">
              <a:extLst>
                <a:ext uri="{FF2B5EF4-FFF2-40B4-BE49-F238E27FC236}">
                  <a16:creationId xmlns:a16="http://schemas.microsoft.com/office/drawing/2014/main" id="{30AB3EB4-ECE8-4CAE-99AF-17CC5943354B}"/>
                </a:ext>
              </a:extLst>
            </p:cNvPr>
            <p:cNvSpPr/>
            <p:nvPr/>
          </p:nvSpPr>
          <p:spPr>
            <a:xfrm>
              <a:off x="7041844" y="3498069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6" name="Oval 795">
              <a:extLst>
                <a:ext uri="{FF2B5EF4-FFF2-40B4-BE49-F238E27FC236}">
                  <a16:creationId xmlns:a16="http://schemas.microsoft.com/office/drawing/2014/main" id="{A1933FB4-26A2-40A8-B9E7-BA31821FB430}"/>
                </a:ext>
              </a:extLst>
            </p:cNvPr>
            <p:cNvSpPr/>
            <p:nvPr/>
          </p:nvSpPr>
          <p:spPr>
            <a:xfrm>
              <a:off x="5070929" y="4106271"/>
              <a:ext cx="606442" cy="60644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EEE83880-8250-41C5-B910-264C049A73BB}"/>
                </a:ext>
              </a:extLst>
            </p:cNvPr>
            <p:cNvSpPr/>
            <p:nvPr/>
          </p:nvSpPr>
          <p:spPr>
            <a:xfrm>
              <a:off x="5436096" y="3449815"/>
              <a:ext cx="1008112" cy="100811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8" name="Oval 797">
              <a:extLst>
                <a:ext uri="{FF2B5EF4-FFF2-40B4-BE49-F238E27FC236}">
                  <a16:creationId xmlns:a16="http://schemas.microsoft.com/office/drawing/2014/main" id="{F956EC7B-025D-41DF-9717-377EC0AAEC61}"/>
                </a:ext>
              </a:extLst>
            </p:cNvPr>
            <p:cNvSpPr/>
            <p:nvPr/>
          </p:nvSpPr>
          <p:spPr>
            <a:xfrm>
              <a:off x="6283711" y="3755572"/>
              <a:ext cx="914400" cy="9144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04762F91-DF58-444F-AFC6-EAB7B849B329}"/>
                </a:ext>
              </a:extLst>
            </p:cNvPr>
            <p:cNvSpPr/>
            <p:nvPr/>
          </p:nvSpPr>
          <p:spPr>
            <a:xfrm>
              <a:off x="6846358" y="3831982"/>
              <a:ext cx="1145423" cy="114542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6CD6C7E9-B59A-4280-9583-E808F0D69342}"/>
                </a:ext>
              </a:extLst>
            </p:cNvPr>
            <p:cNvSpPr/>
            <p:nvPr/>
          </p:nvSpPr>
          <p:spPr>
            <a:xfrm>
              <a:off x="7451578" y="3908925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150D6FB3-2492-44E1-A2F3-39C46FABFF10}"/>
                </a:ext>
              </a:extLst>
            </p:cNvPr>
            <p:cNvSpPr/>
            <p:nvPr/>
          </p:nvSpPr>
          <p:spPr>
            <a:xfrm>
              <a:off x="5619767" y="4034023"/>
              <a:ext cx="1008112" cy="10081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03D5A966-D9DF-4A3C-9D1B-4212EF1936B3}"/>
                </a:ext>
              </a:extLst>
            </p:cNvPr>
            <p:cNvSpPr/>
            <p:nvPr/>
          </p:nvSpPr>
          <p:spPr>
            <a:xfrm>
              <a:off x="8311441" y="4394398"/>
              <a:ext cx="685826" cy="68582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03" name="Oval 802">
            <a:extLst>
              <a:ext uri="{FF2B5EF4-FFF2-40B4-BE49-F238E27FC236}">
                <a16:creationId xmlns:a16="http://schemas.microsoft.com/office/drawing/2014/main" id="{E96BCF01-F1E6-4748-8A32-6A3B58CDB2AF}"/>
              </a:ext>
            </a:extLst>
          </p:cNvPr>
          <p:cNvSpPr/>
          <p:nvPr/>
        </p:nvSpPr>
        <p:spPr>
          <a:xfrm>
            <a:off x="8051662" y="2228695"/>
            <a:ext cx="207062" cy="20706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4" name="Oval 803">
            <a:extLst>
              <a:ext uri="{FF2B5EF4-FFF2-40B4-BE49-F238E27FC236}">
                <a16:creationId xmlns:a16="http://schemas.microsoft.com/office/drawing/2014/main" id="{6DFCE54C-825B-481A-9B65-C0385BB343B3}"/>
              </a:ext>
            </a:extLst>
          </p:cNvPr>
          <p:cNvSpPr/>
          <p:nvPr/>
        </p:nvSpPr>
        <p:spPr>
          <a:xfrm>
            <a:off x="9206227" y="1934136"/>
            <a:ext cx="310065" cy="310065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5" name="Oval 804">
            <a:extLst>
              <a:ext uri="{FF2B5EF4-FFF2-40B4-BE49-F238E27FC236}">
                <a16:creationId xmlns:a16="http://schemas.microsoft.com/office/drawing/2014/main" id="{38072F20-0532-4B1F-A596-74A406771533}"/>
              </a:ext>
            </a:extLst>
          </p:cNvPr>
          <p:cNvSpPr/>
          <p:nvPr/>
        </p:nvSpPr>
        <p:spPr>
          <a:xfrm>
            <a:off x="11005620" y="2489717"/>
            <a:ext cx="207062" cy="207062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6" name="Oval 805">
            <a:extLst>
              <a:ext uri="{FF2B5EF4-FFF2-40B4-BE49-F238E27FC236}">
                <a16:creationId xmlns:a16="http://schemas.microsoft.com/office/drawing/2014/main" id="{645173DD-007E-4293-9726-8E59B5B6CA7E}"/>
              </a:ext>
            </a:extLst>
          </p:cNvPr>
          <p:cNvSpPr/>
          <p:nvPr/>
        </p:nvSpPr>
        <p:spPr>
          <a:xfrm>
            <a:off x="7482892" y="2636413"/>
            <a:ext cx="207062" cy="207062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7" name="Oval 806">
            <a:extLst>
              <a:ext uri="{FF2B5EF4-FFF2-40B4-BE49-F238E27FC236}">
                <a16:creationId xmlns:a16="http://schemas.microsoft.com/office/drawing/2014/main" id="{907E9662-368E-49A9-A9A7-6A1F80BC3544}"/>
              </a:ext>
            </a:extLst>
          </p:cNvPr>
          <p:cNvSpPr/>
          <p:nvPr/>
        </p:nvSpPr>
        <p:spPr>
          <a:xfrm>
            <a:off x="10403523" y="1557820"/>
            <a:ext cx="107040" cy="107040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8" name="Oval 807">
            <a:extLst>
              <a:ext uri="{FF2B5EF4-FFF2-40B4-BE49-F238E27FC236}">
                <a16:creationId xmlns:a16="http://schemas.microsoft.com/office/drawing/2014/main" id="{1D75E475-5441-4FA4-8309-DE43BA01EC98}"/>
              </a:ext>
            </a:extLst>
          </p:cNvPr>
          <p:cNvSpPr/>
          <p:nvPr/>
        </p:nvSpPr>
        <p:spPr>
          <a:xfrm>
            <a:off x="8880765" y="2550547"/>
            <a:ext cx="107040" cy="107040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9" name="Oval 808">
            <a:extLst>
              <a:ext uri="{FF2B5EF4-FFF2-40B4-BE49-F238E27FC236}">
                <a16:creationId xmlns:a16="http://schemas.microsoft.com/office/drawing/2014/main" id="{528E57A8-F673-406B-87D0-71797D543C64}"/>
              </a:ext>
            </a:extLst>
          </p:cNvPr>
          <p:cNvSpPr/>
          <p:nvPr/>
        </p:nvSpPr>
        <p:spPr>
          <a:xfrm>
            <a:off x="5180868" y="3460234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0" name="Oval 809">
            <a:extLst>
              <a:ext uri="{FF2B5EF4-FFF2-40B4-BE49-F238E27FC236}">
                <a16:creationId xmlns:a16="http://schemas.microsoft.com/office/drawing/2014/main" id="{7FD0379C-1694-4446-B5D8-0E1FD3541ABA}"/>
              </a:ext>
            </a:extLst>
          </p:cNvPr>
          <p:cNvSpPr/>
          <p:nvPr/>
        </p:nvSpPr>
        <p:spPr>
          <a:xfrm>
            <a:off x="3220994" y="346023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1" name="Oval 810">
            <a:extLst>
              <a:ext uri="{FF2B5EF4-FFF2-40B4-BE49-F238E27FC236}">
                <a16:creationId xmlns:a16="http://schemas.microsoft.com/office/drawing/2014/main" id="{E1C1F8D0-4DFD-43F3-AC69-651F5D136ABD}"/>
              </a:ext>
            </a:extLst>
          </p:cNvPr>
          <p:cNvSpPr/>
          <p:nvPr/>
        </p:nvSpPr>
        <p:spPr>
          <a:xfrm>
            <a:off x="1261122" y="346023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2" name="Isosceles Triangle 41">
            <a:extLst>
              <a:ext uri="{FF2B5EF4-FFF2-40B4-BE49-F238E27FC236}">
                <a16:creationId xmlns:a16="http://schemas.microsoft.com/office/drawing/2014/main" id="{5FE5FD44-44C0-4797-92F4-6D6CCA5503A6}"/>
              </a:ext>
            </a:extLst>
          </p:cNvPr>
          <p:cNvSpPr/>
          <p:nvPr/>
        </p:nvSpPr>
        <p:spPr>
          <a:xfrm>
            <a:off x="1478032" y="3620500"/>
            <a:ext cx="259592" cy="37288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3" name="Rounded Rectangle 29">
            <a:extLst>
              <a:ext uri="{FF2B5EF4-FFF2-40B4-BE49-F238E27FC236}">
                <a16:creationId xmlns:a16="http://schemas.microsoft.com/office/drawing/2014/main" id="{39DE21BD-F805-45CE-830F-9BF150D3AEAF}"/>
              </a:ext>
            </a:extLst>
          </p:cNvPr>
          <p:cNvSpPr/>
          <p:nvPr/>
        </p:nvSpPr>
        <p:spPr>
          <a:xfrm>
            <a:off x="3366034" y="3638612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4" name="Rounded Rectangle 24">
            <a:extLst>
              <a:ext uri="{FF2B5EF4-FFF2-40B4-BE49-F238E27FC236}">
                <a16:creationId xmlns:a16="http://schemas.microsoft.com/office/drawing/2014/main" id="{DFF36E8D-9385-4076-8DC4-6727370B1B6A}"/>
              </a:ext>
            </a:extLst>
          </p:cNvPr>
          <p:cNvSpPr/>
          <p:nvPr/>
        </p:nvSpPr>
        <p:spPr>
          <a:xfrm>
            <a:off x="5339864" y="3661703"/>
            <a:ext cx="375422" cy="29048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15" name="Group 814">
            <a:extLst>
              <a:ext uri="{FF2B5EF4-FFF2-40B4-BE49-F238E27FC236}">
                <a16:creationId xmlns:a16="http://schemas.microsoft.com/office/drawing/2014/main" id="{2DE23BB8-BE9C-40A2-8087-C2D42F4E5258}"/>
              </a:ext>
            </a:extLst>
          </p:cNvPr>
          <p:cNvGrpSpPr/>
          <p:nvPr/>
        </p:nvGrpSpPr>
        <p:grpSpPr>
          <a:xfrm>
            <a:off x="4613545" y="4404514"/>
            <a:ext cx="1828061" cy="1661994"/>
            <a:chOff x="3017859" y="4283314"/>
            <a:chExt cx="1870812" cy="1661994"/>
          </a:xfrm>
        </p:grpSpPr>
        <p:sp>
          <p:nvSpPr>
            <p:cNvPr id="816" name="TextBox 815">
              <a:extLst>
                <a:ext uri="{FF2B5EF4-FFF2-40B4-BE49-F238E27FC236}">
                  <a16:creationId xmlns:a16="http://schemas.microsoft.com/office/drawing/2014/main" id="{508EE3E5-EE4E-4C46-9336-C3DBB0B7296A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817" name="TextBox 816">
              <a:extLst>
                <a:ext uri="{FF2B5EF4-FFF2-40B4-BE49-F238E27FC236}">
                  <a16:creationId xmlns:a16="http://schemas.microsoft.com/office/drawing/2014/main" id="{81C6EB83-A430-4223-ACC6-D2B08407D54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8" name="Group 817">
            <a:extLst>
              <a:ext uri="{FF2B5EF4-FFF2-40B4-BE49-F238E27FC236}">
                <a16:creationId xmlns:a16="http://schemas.microsoft.com/office/drawing/2014/main" id="{53C17EC0-7F9E-4E14-93C4-202E8883568F}"/>
              </a:ext>
            </a:extLst>
          </p:cNvPr>
          <p:cNvGrpSpPr/>
          <p:nvPr/>
        </p:nvGrpSpPr>
        <p:grpSpPr>
          <a:xfrm>
            <a:off x="2653672" y="4404514"/>
            <a:ext cx="1828061" cy="1661994"/>
            <a:chOff x="3017859" y="4283314"/>
            <a:chExt cx="1870812" cy="1661994"/>
          </a:xfrm>
        </p:grpSpPr>
        <p:sp>
          <p:nvSpPr>
            <p:cNvPr id="819" name="TextBox 818">
              <a:extLst>
                <a:ext uri="{FF2B5EF4-FFF2-40B4-BE49-F238E27FC236}">
                  <a16:creationId xmlns:a16="http://schemas.microsoft.com/office/drawing/2014/main" id="{1A9A5143-9B33-44BC-8EB4-5E78790A8FD4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016CB4B7-4A56-4662-A9A7-1152B48255E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1" name="Group 820">
            <a:extLst>
              <a:ext uri="{FF2B5EF4-FFF2-40B4-BE49-F238E27FC236}">
                <a16:creationId xmlns:a16="http://schemas.microsoft.com/office/drawing/2014/main" id="{22EBB17C-9B2E-497E-BC90-3421AADEC7B3}"/>
              </a:ext>
            </a:extLst>
          </p:cNvPr>
          <p:cNvGrpSpPr/>
          <p:nvPr/>
        </p:nvGrpSpPr>
        <p:grpSpPr>
          <a:xfrm>
            <a:off x="693799" y="4404514"/>
            <a:ext cx="1828061" cy="1661994"/>
            <a:chOff x="3017859" y="4283314"/>
            <a:chExt cx="1870812" cy="1661994"/>
          </a:xfrm>
        </p:grpSpPr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D32F0937-BF58-41BB-B36C-5C76BDD4C547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91B71A67-EAC6-4CD1-9DD9-90EBE29670F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4" name="TextBox 823">
            <a:extLst>
              <a:ext uri="{FF2B5EF4-FFF2-40B4-BE49-F238E27FC236}">
                <a16:creationId xmlns:a16="http://schemas.microsoft.com/office/drawing/2014/main" id="{590AD806-DDCC-4DEC-B6E2-E30841F58EC6}"/>
              </a:ext>
            </a:extLst>
          </p:cNvPr>
          <p:cNvSpPr txBox="1"/>
          <p:nvPr/>
        </p:nvSpPr>
        <p:spPr>
          <a:xfrm>
            <a:off x="710133" y="2266463"/>
            <a:ext cx="42330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5" name="Oval 57">
            <a:extLst>
              <a:ext uri="{FF2B5EF4-FFF2-40B4-BE49-F238E27FC236}">
                <a16:creationId xmlns:a16="http://schemas.microsoft.com/office/drawing/2014/main" id="{B016B107-2FD6-4EDE-8268-C05E818169F4}"/>
              </a:ext>
            </a:extLst>
          </p:cNvPr>
          <p:cNvSpPr/>
          <p:nvPr/>
        </p:nvSpPr>
        <p:spPr>
          <a:xfrm>
            <a:off x="11469902" y="3493347"/>
            <a:ext cx="118958" cy="118958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6" name="Oval 60">
            <a:extLst>
              <a:ext uri="{FF2B5EF4-FFF2-40B4-BE49-F238E27FC236}">
                <a16:creationId xmlns:a16="http://schemas.microsoft.com/office/drawing/2014/main" id="{113F4F72-3F2E-4956-AF6B-362A2A3E5D79}"/>
              </a:ext>
            </a:extLst>
          </p:cNvPr>
          <p:cNvSpPr/>
          <p:nvPr/>
        </p:nvSpPr>
        <p:spPr>
          <a:xfrm>
            <a:off x="10821314" y="3344911"/>
            <a:ext cx="150774" cy="15077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7" name="Freeform: Shape 826">
            <a:extLst>
              <a:ext uri="{FF2B5EF4-FFF2-40B4-BE49-F238E27FC236}">
                <a16:creationId xmlns:a16="http://schemas.microsoft.com/office/drawing/2014/main" id="{AFFFC1BD-5E8C-4006-9F36-EE3C3324A3E6}"/>
              </a:ext>
            </a:extLst>
          </p:cNvPr>
          <p:cNvSpPr/>
          <p:nvPr/>
        </p:nvSpPr>
        <p:spPr>
          <a:xfrm rot="1269389">
            <a:off x="4941876" y="1887746"/>
            <a:ext cx="3057697" cy="969496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grpSp>
        <p:nvGrpSpPr>
          <p:cNvPr id="828" name="Group 827">
            <a:extLst>
              <a:ext uri="{FF2B5EF4-FFF2-40B4-BE49-F238E27FC236}">
                <a16:creationId xmlns:a16="http://schemas.microsoft.com/office/drawing/2014/main" id="{070C95AC-D59F-446F-8815-BC19FEA3DACB}"/>
              </a:ext>
            </a:extLst>
          </p:cNvPr>
          <p:cNvGrpSpPr/>
          <p:nvPr/>
        </p:nvGrpSpPr>
        <p:grpSpPr>
          <a:xfrm>
            <a:off x="7186020" y="4217288"/>
            <a:ext cx="4040413" cy="1315942"/>
            <a:chOff x="342804" y="1541415"/>
            <a:chExt cx="9509699" cy="3097260"/>
          </a:xfrm>
        </p:grpSpPr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CDFBE009-7C75-4184-BB10-F93704FE2DAC}"/>
                </a:ext>
              </a:extLst>
            </p:cNvPr>
            <p:cNvSpPr/>
            <p:nvPr/>
          </p:nvSpPr>
          <p:spPr>
            <a:xfrm>
              <a:off x="6567993" y="1819126"/>
              <a:ext cx="134121" cy="640802"/>
            </a:xfrm>
            <a:custGeom>
              <a:avLst/>
              <a:gdLst>
                <a:gd name="connsiteX0" fmla="*/ 173355 w 171450"/>
                <a:gd name="connsiteY0" fmla="*/ 763928 h 819150"/>
                <a:gd name="connsiteX1" fmla="*/ 136207 w 171450"/>
                <a:gd name="connsiteY1" fmla="*/ 821078 h 819150"/>
                <a:gd name="connsiteX2" fmla="*/ 113348 w 171450"/>
                <a:gd name="connsiteY2" fmla="*/ 763928 h 819150"/>
                <a:gd name="connsiteX3" fmla="*/ 115252 w 171450"/>
                <a:gd name="connsiteY3" fmla="*/ 374356 h 819150"/>
                <a:gd name="connsiteX4" fmla="*/ 81915 w 171450"/>
                <a:gd name="connsiteY4" fmla="*/ 343876 h 819150"/>
                <a:gd name="connsiteX5" fmla="*/ 15240 w 171450"/>
                <a:gd name="connsiteY5" fmla="*/ 343876 h 819150"/>
                <a:gd name="connsiteX6" fmla="*/ 0 w 171450"/>
                <a:gd name="connsiteY6" fmla="*/ 329588 h 819150"/>
                <a:gd name="connsiteX7" fmla="*/ 16193 w 171450"/>
                <a:gd name="connsiteY7" fmla="*/ 318158 h 819150"/>
                <a:gd name="connsiteX8" fmla="*/ 59055 w 171450"/>
                <a:gd name="connsiteY8" fmla="*/ 318158 h 819150"/>
                <a:gd name="connsiteX9" fmla="*/ 116205 w 171450"/>
                <a:gd name="connsiteY9" fmla="*/ 261961 h 819150"/>
                <a:gd name="connsiteX10" fmla="*/ 58102 w 171450"/>
                <a:gd name="connsiteY10" fmla="*/ 206716 h 819150"/>
                <a:gd name="connsiteX11" fmla="*/ 20002 w 171450"/>
                <a:gd name="connsiteY11" fmla="*/ 206716 h 819150"/>
                <a:gd name="connsiteX12" fmla="*/ 952 w 171450"/>
                <a:gd name="connsiteY12" fmla="*/ 192428 h 819150"/>
                <a:gd name="connsiteX13" fmla="*/ 20002 w 171450"/>
                <a:gd name="connsiteY13" fmla="*/ 182903 h 819150"/>
                <a:gd name="connsiteX14" fmla="*/ 29527 w 171450"/>
                <a:gd name="connsiteY14" fmla="*/ 182903 h 819150"/>
                <a:gd name="connsiteX15" fmla="*/ 114300 w 171450"/>
                <a:gd name="connsiteY15" fmla="*/ 95273 h 819150"/>
                <a:gd name="connsiteX16" fmla="*/ 114300 w 171450"/>
                <a:gd name="connsiteY16" fmla="*/ 47648 h 819150"/>
                <a:gd name="connsiteX17" fmla="*/ 143827 w 171450"/>
                <a:gd name="connsiteY17" fmla="*/ 23 h 819150"/>
                <a:gd name="connsiteX18" fmla="*/ 170498 w 171450"/>
                <a:gd name="connsiteY18" fmla="*/ 50506 h 819150"/>
                <a:gd name="connsiteX19" fmla="*/ 173355 w 171450"/>
                <a:gd name="connsiteY19" fmla="*/ 763928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1450" h="819150">
                  <a:moveTo>
                    <a:pt x="173355" y="763928"/>
                  </a:moveTo>
                  <a:cubicBezTo>
                    <a:pt x="167640" y="786788"/>
                    <a:pt x="187643" y="828698"/>
                    <a:pt x="136207" y="821078"/>
                  </a:cubicBezTo>
                  <a:cubicBezTo>
                    <a:pt x="98107" y="815363"/>
                    <a:pt x="122873" y="782026"/>
                    <a:pt x="113348" y="763928"/>
                  </a:cubicBezTo>
                  <a:cubicBezTo>
                    <a:pt x="113348" y="634388"/>
                    <a:pt x="113348" y="503896"/>
                    <a:pt x="115252" y="374356"/>
                  </a:cubicBezTo>
                  <a:cubicBezTo>
                    <a:pt x="115252" y="346733"/>
                    <a:pt x="104775" y="342923"/>
                    <a:pt x="81915" y="343876"/>
                  </a:cubicBezTo>
                  <a:cubicBezTo>
                    <a:pt x="60007" y="344828"/>
                    <a:pt x="37148" y="343876"/>
                    <a:pt x="15240" y="343876"/>
                  </a:cubicBezTo>
                  <a:cubicBezTo>
                    <a:pt x="5715" y="343876"/>
                    <a:pt x="0" y="339113"/>
                    <a:pt x="0" y="329588"/>
                  </a:cubicBezTo>
                  <a:cubicBezTo>
                    <a:pt x="0" y="318158"/>
                    <a:pt x="8573" y="318158"/>
                    <a:pt x="16193" y="318158"/>
                  </a:cubicBezTo>
                  <a:cubicBezTo>
                    <a:pt x="30480" y="318158"/>
                    <a:pt x="44768" y="316253"/>
                    <a:pt x="59055" y="318158"/>
                  </a:cubicBezTo>
                  <a:cubicBezTo>
                    <a:pt x="105727" y="326731"/>
                    <a:pt x="115252" y="307681"/>
                    <a:pt x="116205" y="261961"/>
                  </a:cubicBezTo>
                  <a:cubicBezTo>
                    <a:pt x="117157" y="214336"/>
                    <a:pt x="102870" y="199096"/>
                    <a:pt x="58102" y="206716"/>
                  </a:cubicBezTo>
                  <a:cubicBezTo>
                    <a:pt x="45720" y="208621"/>
                    <a:pt x="32385" y="206716"/>
                    <a:pt x="20002" y="206716"/>
                  </a:cubicBezTo>
                  <a:cubicBezTo>
                    <a:pt x="10477" y="206716"/>
                    <a:pt x="0" y="205763"/>
                    <a:pt x="952" y="192428"/>
                  </a:cubicBezTo>
                  <a:cubicBezTo>
                    <a:pt x="1905" y="181951"/>
                    <a:pt x="12382" y="183856"/>
                    <a:pt x="20002" y="182903"/>
                  </a:cubicBezTo>
                  <a:cubicBezTo>
                    <a:pt x="22860" y="182903"/>
                    <a:pt x="26670" y="182903"/>
                    <a:pt x="29527" y="182903"/>
                  </a:cubicBezTo>
                  <a:cubicBezTo>
                    <a:pt x="114300" y="179093"/>
                    <a:pt x="114300" y="179093"/>
                    <a:pt x="114300" y="95273"/>
                  </a:cubicBezTo>
                  <a:cubicBezTo>
                    <a:pt x="114300" y="79081"/>
                    <a:pt x="113348" y="63841"/>
                    <a:pt x="114300" y="47648"/>
                  </a:cubicBezTo>
                  <a:cubicBezTo>
                    <a:pt x="116205" y="27646"/>
                    <a:pt x="100013" y="-929"/>
                    <a:pt x="143827" y="23"/>
                  </a:cubicBezTo>
                  <a:cubicBezTo>
                    <a:pt x="188595" y="976"/>
                    <a:pt x="170498" y="32408"/>
                    <a:pt x="170498" y="50506"/>
                  </a:cubicBezTo>
                  <a:cubicBezTo>
                    <a:pt x="172402" y="288631"/>
                    <a:pt x="172402" y="525803"/>
                    <a:pt x="173355" y="76392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CFF2400F-09C8-40B9-86AD-48836EEF3DCA}"/>
                </a:ext>
              </a:extLst>
            </p:cNvPr>
            <p:cNvSpPr/>
            <p:nvPr/>
          </p:nvSpPr>
          <p:spPr>
            <a:xfrm>
              <a:off x="8661003" y="1992732"/>
              <a:ext cx="44706" cy="715315"/>
            </a:xfrm>
            <a:custGeom>
              <a:avLst/>
              <a:gdLst>
                <a:gd name="connsiteX0" fmla="*/ 60997 w 57150"/>
                <a:gd name="connsiteY0" fmla="*/ 827752 h 914400"/>
                <a:gd name="connsiteX1" fmla="*/ 60043 w 57150"/>
                <a:gd name="connsiteY1" fmla="*/ 888713 h 914400"/>
                <a:gd name="connsiteX2" fmla="*/ 30516 w 57150"/>
                <a:gd name="connsiteY2" fmla="*/ 915383 h 914400"/>
                <a:gd name="connsiteX3" fmla="*/ 1941 w 57150"/>
                <a:gd name="connsiteY3" fmla="*/ 888713 h 914400"/>
                <a:gd name="connsiteX4" fmla="*/ 37 w 57150"/>
                <a:gd name="connsiteY4" fmla="*/ 827752 h 914400"/>
                <a:gd name="connsiteX5" fmla="*/ 989 w 57150"/>
                <a:gd name="connsiteY5" fmla="*/ 38130 h 914400"/>
                <a:gd name="connsiteX6" fmla="*/ 25754 w 57150"/>
                <a:gd name="connsiteY6" fmla="*/ 30 h 914400"/>
                <a:gd name="connsiteX7" fmla="*/ 60043 w 57150"/>
                <a:gd name="connsiteY7" fmla="*/ 34320 h 914400"/>
                <a:gd name="connsiteX8" fmla="*/ 59091 w 57150"/>
                <a:gd name="connsiteY8" fmla="*/ 458183 h 914400"/>
                <a:gd name="connsiteX9" fmla="*/ 60997 w 57150"/>
                <a:gd name="connsiteY9" fmla="*/ 827752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914400">
                  <a:moveTo>
                    <a:pt x="60997" y="827752"/>
                  </a:moveTo>
                  <a:cubicBezTo>
                    <a:pt x="60043" y="847755"/>
                    <a:pt x="59091" y="868710"/>
                    <a:pt x="60043" y="888713"/>
                  </a:cubicBezTo>
                  <a:cubicBezTo>
                    <a:pt x="60997" y="909668"/>
                    <a:pt x="49566" y="915383"/>
                    <a:pt x="30516" y="915383"/>
                  </a:cubicBezTo>
                  <a:cubicBezTo>
                    <a:pt x="11466" y="915383"/>
                    <a:pt x="989" y="909668"/>
                    <a:pt x="1941" y="888713"/>
                  </a:cubicBezTo>
                  <a:cubicBezTo>
                    <a:pt x="1941" y="868710"/>
                    <a:pt x="989" y="848708"/>
                    <a:pt x="37" y="827752"/>
                  </a:cubicBezTo>
                  <a:cubicBezTo>
                    <a:pt x="37" y="564863"/>
                    <a:pt x="989" y="301020"/>
                    <a:pt x="989" y="38130"/>
                  </a:cubicBezTo>
                  <a:cubicBezTo>
                    <a:pt x="989" y="20985"/>
                    <a:pt x="-7584" y="-922"/>
                    <a:pt x="25754" y="30"/>
                  </a:cubicBezTo>
                  <a:cubicBezTo>
                    <a:pt x="52424" y="30"/>
                    <a:pt x="60043" y="6698"/>
                    <a:pt x="60043" y="34320"/>
                  </a:cubicBezTo>
                  <a:cubicBezTo>
                    <a:pt x="59091" y="175290"/>
                    <a:pt x="59091" y="316260"/>
                    <a:pt x="59091" y="458183"/>
                  </a:cubicBezTo>
                  <a:cubicBezTo>
                    <a:pt x="60043" y="580103"/>
                    <a:pt x="60043" y="703927"/>
                    <a:pt x="60997" y="82775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1A991D81-4A4D-4489-99F4-0DA372DD656F}"/>
                </a:ext>
              </a:extLst>
            </p:cNvPr>
            <p:cNvSpPr/>
            <p:nvPr/>
          </p:nvSpPr>
          <p:spPr>
            <a:xfrm>
              <a:off x="8176703" y="2640219"/>
              <a:ext cx="931399" cy="1221996"/>
            </a:xfrm>
            <a:custGeom>
              <a:avLst/>
              <a:gdLst>
                <a:gd name="connsiteX0" fmla="*/ 142875 w 1190625"/>
                <a:gd name="connsiteY0" fmla="*/ 1424047 h 1562100"/>
                <a:gd name="connsiteX1" fmla="*/ 0 w 1190625"/>
                <a:gd name="connsiteY1" fmla="*/ 1392614 h 1562100"/>
                <a:gd name="connsiteX2" fmla="*/ 88582 w 1190625"/>
                <a:gd name="connsiteY2" fmla="*/ 913507 h 1562100"/>
                <a:gd name="connsiteX3" fmla="*/ 257175 w 1190625"/>
                <a:gd name="connsiteY3" fmla="*/ 34349 h 1562100"/>
                <a:gd name="connsiteX4" fmla="*/ 300038 w 1190625"/>
                <a:gd name="connsiteY4" fmla="*/ 59 h 1562100"/>
                <a:gd name="connsiteX5" fmla="*/ 941069 w 1190625"/>
                <a:gd name="connsiteY5" fmla="*/ 59 h 1562100"/>
                <a:gd name="connsiteX6" fmla="*/ 982980 w 1190625"/>
                <a:gd name="connsiteY6" fmla="*/ 36254 h 1562100"/>
                <a:gd name="connsiteX7" fmla="*/ 1162050 w 1190625"/>
                <a:gd name="connsiteY7" fmla="*/ 1344037 h 1562100"/>
                <a:gd name="connsiteX8" fmla="*/ 1192530 w 1190625"/>
                <a:gd name="connsiteY8" fmla="*/ 1564064 h 1562100"/>
                <a:gd name="connsiteX9" fmla="*/ 1038225 w 1190625"/>
                <a:gd name="connsiteY9" fmla="*/ 1533584 h 1562100"/>
                <a:gd name="connsiteX10" fmla="*/ 1020127 w 1190625"/>
                <a:gd name="connsiteY10" fmla="*/ 1405949 h 1562100"/>
                <a:gd name="connsiteX11" fmla="*/ 909638 w 1190625"/>
                <a:gd name="connsiteY11" fmla="*/ 603944 h 1562100"/>
                <a:gd name="connsiteX12" fmla="*/ 855344 w 1190625"/>
                <a:gd name="connsiteY12" fmla="*/ 207704 h 1562100"/>
                <a:gd name="connsiteX13" fmla="*/ 786765 w 1190625"/>
                <a:gd name="connsiteY13" fmla="*/ 147697 h 1562100"/>
                <a:gd name="connsiteX14" fmla="*/ 453390 w 1190625"/>
                <a:gd name="connsiteY14" fmla="*/ 147697 h 1562100"/>
                <a:gd name="connsiteX15" fmla="*/ 376238 w 1190625"/>
                <a:gd name="connsiteY15" fmla="*/ 212467 h 1562100"/>
                <a:gd name="connsiteX16" fmla="*/ 160019 w 1190625"/>
                <a:gd name="connsiteY16" fmla="*/ 1339274 h 1562100"/>
                <a:gd name="connsiteX17" fmla="*/ 142875 w 1190625"/>
                <a:gd name="connsiteY17" fmla="*/ 1424047 h 156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0625" h="1562100">
                  <a:moveTo>
                    <a:pt x="142875" y="1424047"/>
                  </a:moveTo>
                  <a:cubicBezTo>
                    <a:pt x="97155" y="1424999"/>
                    <a:pt x="43815" y="1404997"/>
                    <a:pt x="0" y="1392614"/>
                  </a:cubicBezTo>
                  <a:cubicBezTo>
                    <a:pt x="29527" y="1232594"/>
                    <a:pt x="58102" y="1072574"/>
                    <a:pt x="88582" y="913507"/>
                  </a:cubicBezTo>
                  <a:cubicBezTo>
                    <a:pt x="144780" y="620137"/>
                    <a:pt x="201930" y="327719"/>
                    <a:pt x="257175" y="34349"/>
                  </a:cubicBezTo>
                  <a:cubicBezTo>
                    <a:pt x="262890" y="4822"/>
                    <a:pt x="274319" y="59"/>
                    <a:pt x="300038" y="59"/>
                  </a:cubicBezTo>
                  <a:cubicBezTo>
                    <a:pt x="405765" y="1012"/>
                    <a:pt x="853440" y="1964"/>
                    <a:pt x="941069" y="59"/>
                  </a:cubicBezTo>
                  <a:cubicBezTo>
                    <a:pt x="969644" y="-893"/>
                    <a:pt x="979169" y="9584"/>
                    <a:pt x="982980" y="36254"/>
                  </a:cubicBezTo>
                  <a:cubicBezTo>
                    <a:pt x="1042035" y="472499"/>
                    <a:pt x="1102042" y="908744"/>
                    <a:pt x="1162050" y="1344037"/>
                  </a:cubicBezTo>
                  <a:cubicBezTo>
                    <a:pt x="1174432" y="1436429"/>
                    <a:pt x="1180148" y="1471672"/>
                    <a:pt x="1192530" y="1564064"/>
                  </a:cubicBezTo>
                  <a:cubicBezTo>
                    <a:pt x="1194435" y="1579304"/>
                    <a:pt x="1043940" y="1547872"/>
                    <a:pt x="1038225" y="1533584"/>
                  </a:cubicBezTo>
                  <a:cubicBezTo>
                    <a:pt x="1023938" y="1451669"/>
                    <a:pt x="1031557" y="1487864"/>
                    <a:pt x="1020127" y="1405949"/>
                  </a:cubicBezTo>
                  <a:cubicBezTo>
                    <a:pt x="982980" y="1139249"/>
                    <a:pt x="945832" y="871597"/>
                    <a:pt x="909638" y="603944"/>
                  </a:cubicBezTo>
                  <a:cubicBezTo>
                    <a:pt x="891540" y="471547"/>
                    <a:pt x="872490" y="340102"/>
                    <a:pt x="855344" y="207704"/>
                  </a:cubicBezTo>
                  <a:cubicBezTo>
                    <a:pt x="847725" y="150554"/>
                    <a:pt x="843915" y="147697"/>
                    <a:pt x="786765" y="147697"/>
                  </a:cubicBezTo>
                  <a:cubicBezTo>
                    <a:pt x="675323" y="147697"/>
                    <a:pt x="564832" y="147697"/>
                    <a:pt x="453390" y="147697"/>
                  </a:cubicBezTo>
                  <a:cubicBezTo>
                    <a:pt x="391477" y="147697"/>
                    <a:pt x="387667" y="150554"/>
                    <a:pt x="376238" y="212467"/>
                  </a:cubicBezTo>
                  <a:cubicBezTo>
                    <a:pt x="304800" y="587752"/>
                    <a:pt x="233363" y="963989"/>
                    <a:pt x="160019" y="1339274"/>
                  </a:cubicBezTo>
                  <a:cubicBezTo>
                    <a:pt x="154305" y="1364039"/>
                    <a:pt x="156210" y="1396424"/>
                    <a:pt x="142875" y="1424047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74AC1CA4-8EE4-461A-A835-C972D2B13D0F}"/>
                </a:ext>
              </a:extLst>
            </p:cNvPr>
            <p:cNvSpPr/>
            <p:nvPr/>
          </p:nvSpPr>
          <p:spPr>
            <a:xfrm>
              <a:off x="6178295" y="2415936"/>
              <a:ext cx="923947" cy="1192191"/>
            </a:xfrm>
            <a:custGeom>
              <a:avLst/>
              <a:gdLst>
                <a:gd name="connsiteX0" fmla="*/ 984885 w 1181100"/>
                <a:gd name="connsiteY0" fmla="*/ 36254 h 1524000"/>
                <a:gd name="connsiteX1" fmla="*/ 942975 w 1181100"/>
                <a:gd name="connsiteY1" fmla="*/ 59 h 1524000"/>
                <a:gd name="connsiteX2" fmla="*/ 307657 w 1181100"/>
                <a:gd name="connsiteY2" fmla="*/ 59 h 1524000"/>
                <a:gd name="connsiteX3" fmla="*/ 258127 w 1181100"/>
                <a:gd name="connsiteY3" fmla="*/ 38159 h 1524000"/>
                <a:gd name="connsiteX4" fmla="*/ 51435 w 1181100"/>
                <a:gd name="connsiteY4" fmla="*/ 1122104 h 1524000"/>
                <a:gd name="connsiteX5" fmla="*/ 0 w 1181100"/>
                <a:gd name="connsiteY5" fmla="*/ 1398329 h 1524000"/>
                <a:gd name="connsiteX6" fmla="*/ 148590 w 1181100"/>
                <a:gd name="connsiteY6" fmla="*/ 1398329 h 1524000"/>
                <a:gd name="connsiteX7" fmla="*/ 378143 w 1181100"/>
                <a:gd name="connsiteY7" fmla="*/ 208657 h 1524000"/>
                <a:gd name="connsiteX8" fmla="*/ 449580 w 1181100"/>
                <a:gd name="connsiteY8" fmla="*/ 148649 h 1524000"/>
                <a:gd name="connsiteX9" fmla="*/ 782955 w 1181100"/>
                <a:gd name="connsiteY9" fmla="*/ 148649 h 1524000"/>
                <a:gd name="connsiteX10" fmla="*/ 857250 w 1181100"/>
                <a:gd name="connsiteY10" fmla="*/ 213419 h 1524000"/>
                <a:gd name="connsiteX11" fmla="*/ 1019175 w 1181100"/>
                <a:gd name="connsiteY11" fmla="*/ 1391662 h 1524000"/>
                <a:gd name="connsiteX12" fmla="*/ 1049655 w 1181100"/>
                <a:gd name="connsiteY12" fmla="*/ 1529774 h 1524000"/>
                <a:gd name="connsiteX13" fmla="*/ 1185863 w 1181100"/>
                <a:gd name="connsiteY13" fmla="*/ 1512629 h 1524000"/>
                <a:gd name="connsiteX14" fmla="*/ 984885 w 1181100"/>
                <a:gd name="connsiteY14" fmla="*/ 36254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1100" h="1524000">
                  <a:moveTo>
                    <a:pt x="984885" y="36254"/>
                  </a:moveTo>
                  <a:cubicBezTo>
                    <a:pt x="981075" y="9584"/>
                    <a:pt x="971550" y="-893"/>
                    <a:pt x="942975" y="59"/>
                  </a:cubicBezTo>
                  <a:cubicBezTo>
                    <a:pt x="852488" y="1964"/>
                    <a:pt x="409575" y="1012"/>
                    <a:pt x="307657" y="59"/>
                  </a:cubicBezTo>
                  <a:cubicBezTo>
                    <a:pt x="279082" y="59"/>
                    <a:pt x="264795" y="3869"/>
                    <a:pt x="258127" y="38159"/>
                  </a:cubicBezTo>
                  <a:cubicBezTo>
                    <a:pt x="190500" y="400109"/>
                    <a:pt x="120015" y="761107"/>
                    <a:pt x="51435" y="1122104"/>
                  </a:cubicBezTo>
                  <a:cubicBezTo>
                    <a:pt x="34290" y="1214497"/>
                    <a:pt x="17145" y="1305937"/>
                    <a:pt x="0" y="1398329"/>
                  </a:cubicBezTo>
                  <a:lnTo>
                    <a:pt x="148590" y="1398329"/>
                  </a:lnTo>
                  <a:cubicBezTo>
                    <a:pt x="153352" y="1382137"/>
                    <a:pt x="303847" y="588704"/>
                    <a:pt x="378143" y="208657"/>
                  </a:cubicBezTo>
                  <a:cubicBezTo>
                    <a:pt x="389572" y="151507"/>
                    <a:pt x="393382" y="148649"/>
                    <a:pt x="449580" y="148649"/>
                  </a:cubicBezTo>
                  <a:cubicBezTo>
                    <a:pt x="561022" y="148649"/>
                    <a:pt x="671513" y="148649"/>
                    <a:pt x="782955" y="148649"/>
                  </a:cubicBezTo>
                  <a:cubicBezTo>
                    <a:pt x="846772" y="148649"/>
                    <a:pt x="848677" y="150554"/>
                    <a:pt x="857250" y="213419"/>
                  </a:cubicBezTo>
                  <a:cubicBezTo>
                    <a:pt x="911543" y="605849"/>
                    <a:pt x="963930" y="999232"/>
                    <a:pt x="1019175" y="1391662"/>
                  </a:cubicBezTo>
                  <a:cubicBezTo>
                    <a:pt x="1025843" y="1438334"/>
                    <a:pt x="1023938" y="1486912"/>
                    <a:pt x="1049655" y="1529774"/>
                  </a:cubicBezTo>
                  <a:cubicBezTo>
                    <a:pt x="1087755" y="1528822"/>
                    <a:pt x="1177290" y="1511677"/>
                    <a:pt x="1185863" y="1512629"/>
                  </a:cubicBezTo>
                  <a:cubicBezTo>
                    <a:pt x="1173480" y="1424999"/>
                    <a:pt x="1039177" y="440114"/>
                    <a:pt x="984885" y="3625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A1B32847-22C5-4DFB-A170-452B008B1568}"/>
                </a:ext>
              </a:extLst>
            </p:cNvPr>
            <p:cNvSpPr/>
            <p:nvPr/>
          </p:nvSpPr>
          <p:spPr>
            <a:xfrm>
              <a:off x="8279530" y="2728903"/>
              <a:ext cx="707863" cy="1072972"/>
            </a:xfrm>
            <a:custGeom>
              <a:avLst/>
              <a:gdLst>
                <a:gd name="connsiteX0" fmla="*/ 0 w 904875"/>
                <a:gd name="connsiteY0" fmla="*/ 1277342 h 1371600"/>
                <a:gd name="connsiteX1" fmla="*/ 230506 w 904875"/>
                <a:gd name="connsiteY1" fmla="*/ 60047 h 1371600"/>
                <a:gd name="connsiteX2" fmla="*/ 300991 w 904875"/>
                <a:gd name="connsiteY2" fmla="*/ 39 h 1371600"/>
                <a:gd name="connsiteX3" fmla="*/ 691516 w 904875"/>
                <a:gd name="connsiteY3" fmla="*/ 992 h 1371600"/>
                <a:gd name="connsiteX4" fmla="*/ 729616 w 904875"/>
                <a:gd name="connsiteY4" fmla="*/ 33377 h 1371600"/>
                <a:gd name="connsiteX5" fmla="*/ 911543 w 904875"/>
                <a:gd name="connsiteY5" fmla="*/ 1356400 h 1371600"/>
                <a:gd name="connsiteX6" fmla="*/ 560070 w 904875"/>
                <a:gd name="connsiteY6" fmla="*/ 1334492 h 1371600"/>
                <a:gd name="connsiteX7" fmla="*/ 0 w 904875"/>
                <a:gd name="connsiteY7" fmla="*/ 127734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4875" h="1371600">
                  <a:moveTo>
                    <a:pt x="0" y="1277342"/>
                  </a:moveTo>
                  <a:cubicBezTo>
                    <a:pt x="37148" y="1081127"/>
                    <a:pt x="192406" y="270549"/>
                    <a:pt x="230506" y="60047"/>
                  </a:cubicBezTo>
                  <a:cubicBezTo>
                    <a:pt x="238125" y="15279"/>
                    <a:pt x="253366" y="-913"/>
                    <a:pt x="300991" y="39"/>
                  </a:cubicBezTo>
                  <a:cubicBezTo>
                    <a:pt x="431483" y="3849"/>
                    <a:pt x="561023" y="1944"/>
                    <a:pt x="691516" y="992"/>
                  </a:cubicBezTo>
                  <a:cubicBezTo>
                    <a:pt x="717233" y="992"/>
                    <a:pt x="726758" y="6707"/>
                    <a:pt x="729616" y="33377"/>
                  </a:cubicBezTo>
                  <a:cubicBezTo>
                    <a:pt x="752475" y="207684"/>
                    <a:pt x="876300" y="1088747"/>
                    <a:pt x="911543" y="1356400"/>
                  </a:cubicBezTo>
                  <a:cubicBezTo>
                    <a:pt x="918210" y="1409739"/>
                    <a:pt x="600075" y="1338302"/>
                    <a:pt x="560070" y="1334492"/>
                  </a:cubicBezTo>
                  <a:cubicBezTo>
                    <a:pt x="373381" y="1317347"/>
                    <a:pt x="186691" y="1296392"/>
                    <a:pt x="0" y="127734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D69517C2-2268-4EF1-B1CE-E734B0917ABD}"/>
                </a:ext>
              </a:extLst>
            </p:cNvPr>
            <p:cNvSpPr/>
            <p:nvPr/>
          </p:nvSpPr>
          <p:spPr>
            <a:xfrm>
              <a:off x="6277395" y="2505281"/>
              <a:ext cx="715315" cy="1072972"/>
            </a:xfrm>
            <a:custGeom>
              <a:avLst/>
              <a:gdLst>
                <a:gd name="connsiteX0" fmla="*/ 0 w 914400"/>
                <a:gd name="connsiteY0" fmla="*/ 1304122 h 1371600"/>
                <a:gd name="connsiteX1" fmla="*/ 238125 w 914400"/>
                <a:gd name="connsiteY1" fmla="*/ 52537 h 1371600"/>
                <a:gd name="connsiteX2" fmla="*/ 300038 w 914400"/>
                <a:gd name="connsiteY2" fmla="*/ 150 h 1371600"/>
                <a:gd name="connsiteX3" fmla="*/ 675323 w 914400"/>
                <a:gd name="connsiteY3" fmla="*/ 150 h 1371600"/>
                <a:gd name="connsiteX4" fmla="*/ 741045 w 914400"/>
                <a:gd name="connsiteY4" fmla="*/ 58252 h 1371600"/>
                <a:gd name="connsiteX5" fmla="*/ 921068 w 914400"/>
                <a:gd name="connsiteY5" fmla="*/ 1374607 h 1371600"/>
                <a:gd name="connsiteX6" fmla="*/ 0 w 914400"/>
                <a:gd name="connsiteY6" fmla="*/ 130412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" h="1371600">
                  <a:moveTo>
                    <a:pt x="0" y="1304122"/>
                  </a:moveTo>
                  <a:cubicBezTo>
                    <a:pt x="39052" y="1099335"/>
                    <a:pt x="199073" y="264945"/>
                    <a:pt x="238125" y="52537"/>
                  </a:cubicBezTo>
                  <a:cubicBezTo>
                    <a:pt x="244793" y="14437"/>
                    <a:pt x="257175" y="-1755"/>
                    <a:pt x="300038" y="150"/>
                  </a:cubicBezTo>
                  <a:cubicBezTo>
                    <a:pt x="424815" y="3960"/>
                    <a:pt x="550545" y="4912"/>
                    <a:pt x="675323" y="150"/>
                  </a:cubicBezTo>
                  <a:cubicBezTo>
                    <a:pt x="722948" y="-1755"/>
                    <a:pt x="736282" y="15390"/>
                    <a:pt x="741045" y="58252"/>
                  </a:cubicBezTo>
                  <a:cubicBezTo>
                    <a:pt x="764857" y="244942"/>
                    <a:pt x="886777" y="1122195"/>
                    <a:pt x="921068" y="1374607"/>
                  </a:cubicBezTo>
                  <a:cubicBezTo>
                    <a:pt x="922973" y="1381275"/>
                    <a:pt x="5715" y="1302217"/>
                    <a:pt x="0" y="130412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0EAF4A11-4809-4720-8141-8AFF2AC5E106}"/>
                </a:ext>
              </a:extLst>
            </p:cNvPr>
            <p:cNvSpPr/>
            <p:nvPr/>
          </p:nvSpPr>
          <p:spPr>
            <a:xfrm>
              <a:off x="342804" y="2386179"/>
              <a:ext cx="9464439" cy="2252496"/>
            </a:xfrm>
            <a:custGeom>
              <a:avLst/>
              <a:gdLst>
                <a:gd name="connsiteX0" fmla="*/ 4574879 w 4752721"/>
                <a:gd name="connsiteY0" fmla="*/ 766307 h 1131127"/>
                <a:gd name="connsiteX1" fmla="*/ 4555422 w 4752721"/>
                <a:gd name="connsiteY1" fmla="*/ 785764 h 1131127"/>
                <a:gd name="connsiteX2" fmla="*/ 4555422 w 4752721"/>
                <a:gd name="connsiteY2" fmla="*/ 807092 h 1131127"/>
                <a:gd name="connsiteX3" fmla="*/ 4574879 w 4752721"/>
                <a:gd name="connsiteY3" fmla="*/ 826549 h 1131127"/>
                <a:gd name="connsiteX4" fmla="*/ 4639986 w 4752721"/>
                <a:gd name="connsiteY4" fmla="*/ 826549 h 1131127"/>
                <a:gd name="connsiteX5" fmla="*/ 4659443 w 4752721"/>
                <a:gd name="connsiteY5" fmla="*/ 807092 h 1131127"/>
                <a:gd name="connsiteX6" fmla="*/ 4659443 w 4752721"/>
                <a:gd name="connsiteY6" fmla="*/ 785764 h 1131127"/>
                <a:gd name="connsiteX7" fmla="*/ 4639986 w 4752721"/>
                <a:gd name="connsiteY7" fmla="*/ 766307 h 1131127"/>
                <a:gd name="connsiteX8" fmla="*/ 2344805 w 4752721"/>
                <a:gd name="connsiteY8" fmla="*/ 0 h 1131127"/>
                <a:gd name="connsiteX9" fmla="*/ 2409538 w 4752721"/>
                <a:gd name="connsiteY9" fmla="*/ 1871 h 1131127"/>
                <a:gd name="connsiteX10" fmla="*/ 2549478 w 4752721"/>
                <a:gd name="connsiteY10" fmla="*/ 81944 h 1131127"/>
                <a:gd name="connsiteX11" fmla="*/ 2593257 w 4752721"/>
                <a:gd name="connsiteY11" fmla="*/ 199809 h 1131127"/>
                <a:gd name="connsiteX12" fmla="*/ 2602611 w 4752721"/>
                <a:gd name="connsiteY12" fmla="*/ 225253 h 1131127"/>
                <a:gd name="connsiteX13" fmla="*/ 2649383 w 4752721"/>
                <a:gd name="connsiteY13" fmla="*/ 297468 h 1131127"/>
                <a:gd name="connsiteX14" fmla="*/ 2671833 w 4752721"/>
                <a:gd name="connsiteY14" fmla="*/ 314680 h 1131127"/>
                <a:gd name="connsiteX15" fmla="*/ 2879499 w 4752721"/>
                <a:gd name="connsiteY15" fmla="*/ 336756 h 1131127"/>
                <a:gd name="connsiteX16" fmla="*/ 2893718 w 4752721"/>
                <a:gd name="connsiteY16" fmla="*/ 353594 h 1131127"/>
                <a:gd name="connsiteX17" fmla="*/ 2886983 w 4752721"/>
                <a:gd name="connsiteY17" fmla="*/ 543674 h 1131127"/>
                <a:gd name="connsiteX18" fmla="*/ 4216421 w 4752721"/>
                <a:gd name="connsiteY18" fmla="*/ 698208 h 1131127"/>
                <a:gd name="connsiteX19" fmla="*/ 4508651 w 4752721"/>
                <a:gd name="connsiteY19" fmla="*/ 731509 h 1131127"/>
                <a:gd name="connsiteX20" fmla="*/ 4518753 w 4752721"/>
                <a:gd name="connsiteY20" fmla="*/ 739741 h 1131127"/>
                <a:gd name="connsiteX21" fmla="*/ 4531476 w 4752721"/>
                <a:gd name="connsiteY21" fmla="*/ 776784 h 1131127"/>
                <a:gd name="connsiteX22" fmla="*/ 4548313 w 4752721"/>
                <a:gd name="connsiteY22" fmla="*/ 738619 h 1131127"/>
                <a:gd name="connsiteX23" fmla="*/ 4669171 w 4752721"/>
                <a:gd name="connsiteY23" fmla="*/ 738619 h 1131127"/>
                <a:gd name="connsiteX24" fmla="*/ 4681893 w 4752721"/>
                <a:gd name="connsiteY24" fmla="*/ 744231 h 1131127"/>
                <a:gd name="connsiteX25" fmla="*/ 4686757 w 4752721"/>
                <a:gd name="connsiteY25" fmla="*/ 756205 h 1131127"/>
                <a:gd name="connsiteX26" fmla="*/ 4686009 w 4752721"/>
                <a:gd name="connsiteY26" fmla="*/ 836652 h 1131127"/>
                <a:gd name="connsiteX27" fmla="*/ 4726794 w 4752721"/>
                <a:gd name="connsiteY27" fmla="*/ 842265 h 1131127"/>
                <a:gd name="connsiteX28" fmla="*/ 4751864 w 4752721"/>
                <a:gd name="connsiteY28" fmla="*/ 864341 h 1131127"/>
                <a:gd name="connsiteX29" fmla="*/ 4689002 w 4752721"/>
                <a:gd name="connsiteY29" fmla="*/ 1131127 h 1131127"/>
                <a:gd name="connsiteX30" fmla="*/ 506116 w 4752721"/>
                <a:gd name="connsiteY30" fmla="*/ 1117282 h 1131127"/>
                <a:gd name="connsiteX31" fmla="*/ 478428 w 4752721"/>
                <a:gd name="connsiteY31" fmla="*/ 966116 h 1131127"/>
                <a:gd name="connsiteX32" fmla="*/ 290966 w 4752721"/>
                <a:gd name="connsiteY32" fmla="*/ 526088 h 1131127"/>
                <a:gd name="connsiteX33" fmla="*/ 56734 w 4752721"/>
                <a:gd name="connsiteY33" fmla="*/ 243961 h 1131127"/>
                <a:gd name="connsiteX34" fmla="*/ 2104 w 4752721"/>
                <a:gd name="connsiteY34" fmla="*/ 182971 h 1131127"/>
                <a:gd name="connsiteX35" fmla="*/ 12956 w 4752721"/>
                <a:gd name="connsiteY35" fmla="*/ 159772 h 1131127"/>
                <a:gd name="connsiteX36" fmla="*/ 1746502 w 4752721"/>
                <a:gd name="connsiteY36" fmla="*/ 393631 h 1131127"/>
                <a:gd name="connsiteX37" fmla="*/ 1850522 w 4752721"/>
                <a:gd name="connsiteY37" fmla="*/ 464724 h 1131127"/>
                <a:gd name="connsiteX38" fmla="*/ 1885694 w 4752721"/>
                <a:gd name="connsiteY38" fmla="*/ 462479 h 1131127"/>
                <a:gd name="connsiteX39" fmla="*/ 1979986 w 4752721"/>
                <a:gd name="connsiteY39" fmla="*/ 353594 h 1131127"/>
                <a:gd name="connsiteX40" fmla="*/ 2021519 w 4752721"/>
                <a:gd name="connsiteY40" fmla="*/ 291855 h 1131127"/>
                <a:gd name="connsiteX41" fmla="*/ 2098225 w 4752721"/>
                <a:gd name="connsiteY41" fmla="*/ 105891 h 1131127"/>
                <a:gd name="connsiteX42" fmla="*/ 2131901 w 4752721"/>
                <a:gd name="connsiteY42" fmla="*/ 72590 h 1131127"/>
                <a:gd name="connsiteX43" fmla="*/ 2313375 w 4752721"/>
                <a:gd name="connsiteY43" fmla="*/ 69596 h 1131127"/>
                <a:gd name="connsiteX44" fmla="*/ 2323103 w 4752721"/>
                <a:gd name="connsiteY44" fmla="*/ 60616 h 1131127"/>
                <a:gd name="connsiteX45" fmla="*/ 2322729 w 4752721"/>
                <a:gd name="connsiteY45" fmla="*/ 25069 h 1131127"/>
                <a:gd name="connsiteX46" fmla="*/ 2344805 w 4752721"/>
                <a:gd name="connsiteY46" fmla="*/ 0 h 11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752721" h="1131127">
                  <a:moveTo>
                    <a:pt x="4574879" y="766307"/>
                  </a:moveTo>
                  <a:cubicBezTo>
                    <a:pt x="4564028" y="766307"/>
                    <a:pt x="4555422" y="774913"/>
                    <a:pt x="4555422" y="785764"/>
                  </a:cubicBezTo>
                  <a:lnTo>
                    <a:pt x="4555422" y="807092"/>
                  </a:lnTo>
                  <a:cubicBezTo>
                    <a:pt x="4555422" y="817943"/>
                    <a:pt x="4564028" y="826549"/>
                    <a:pt x="4574879" y="826549"/>
                  </a:cubicBezTo>
                  <a:lnTo>
                    <a:pt x="4639986" y="826549"/>
                  </a:lnTo>
                  <a:cubicBezTo>
                    <a:pt x="4650462" y="826549"/>
                    <a:pt x="4659443" y="817943"/>
                    <a:pt x="4659443" y="807092"/>
                  </a:cubicBezTo>
                  <a:lnTo>
                    <a:pt x="4659443" y="785764"/>
                  </a:lnTo>
                  <a:cubicBezTo>
                    <a:pt x="4659443" y="774913"/>
                    <a:pt x="4650837" y="766307"/>
                    <a:pt x="4639986" y="766307"/>
                  </a:cubicBezTo>
                  <a:close/>
                  <a:moveTo>
                    <a:pt x="2344805" y="0"/>
                  </a:moveTo>
                  <a:cubicBezTo>
                    <a:pt x="2351166" y="0"/>
                    <a:pt x="2393073" y="0"/>
                    <a:pt x="2409538" y="1871"/>
                  </a:cubicBezTo>
                  <a:cubicBezTo>
                    <a:pt x="2464541" y="13844"/>
                    <a:pt x="2512809" y="40785"/>
                    <a:pt x="2549478" y="81944"/>
                  </a:cubicBezTo>
                  <a:cubicBezTo>
                    <a:pt x="2577916" y="113749"/>
                    <a:pt x="2592508" y="155656"/>
                    <a:pt x="2593257" y="199809"/>
                  </a:cubicBezTo>
                  <a:cubicBezTo>
                    <a:pt x="2593631" y="209537"/>
                    <a:pt x="2594753" y="216646"/>
                    <a:pt x="2602611" y="225253"/>
                  </a:cubicBezTo>
                  <a:cubicBezTo>
                    <a:pt x="2622068" y="246580"/>
                    <a:pt x="2637035" y="271276"/>
                    <a:pt x="2649383" y="297468"/>
                  </a:cubicBezTo>
                  <a:cubicBezTo>
                    <a:pt x="2654995" y="309067"/>
                    <a:pt x="2660982" y="313557"/>
                    <a:pt x="2671833" y="314680"/>
                  </a:cubicBezTo>
                  <a:cubicBezTo>
                    <a:pt x="2748538" y="322163"/>
                    <a:pt x="2802794" y="330021"/>
                    <a:pt x="2879499" y="336756"/>
                  </a:cubicBezTo>
                  <a:cubicBezTo>
                    <a:pt x="2892595" y="337879"/>
                    <a:pt x="2894092" y="342369"/>
                    <a:pt x="2893718" y="353594"/>
                  </a:cubicBezTo>
                  <a:cubicBezTo>
                    <a:pt x="2892221" y="413462"/>
                    <a:pt x="2887731" y="483807"/>
                    <a:pt x="2886983" y="543674"/>
                  </a:cubicBezTo>
                  <a:cubicBezTo>
                    <a:pt x="2886983" y="548539"/>
                    <a:pt x="4204074" y="697086"/>
                    <a:pt x="4216421" y="698208"/>
                  </a:cubicBezTo>
                  <a:cubicBezTo>
                    <a:pt x="4232511" y="701201"/>
                    <a:pt x="4463002" y="726645"/>
                    <a:pt x="4508651" y="731509"/>
                  </a:cubicBezTo>
                  <a:cubicBezTo>
                    <a:pt x="4513515" y="731884"/>
                    <a:pt x="4517257" y="735251"/>
                    <a:pt x="4518753" y="739741"/>
                  </a:cubicBezTo>
                  <a:cubicBezTo>
                    <a:pt x="4524366" y="756579"/>
                    <a:pt x="4531476" y="776784"/>
                    <a:pt x="4531476" y="776784"/>
                  </a:cubicBezTo>
                  <a:cubicBezTo>
                    <a:pt x="4532224" y="743483"/>
                    <a:pt x="4538585" y="738619"/>
                    <a:pt x="4548313" y="738619"/>
                  </a:cubicBezTo>
                  <a:lnTo>
                    <a:pt x="4669171" y="738619"/>
                  </a:lnTo>
                  <a:cubicBezTo>
                    <a:pt x="4674036" y="738619"/>
                    <a:pt x="4678526" y="740864"/>
                    <a:pt x="4681893" y="744231"/>
                  </a:cubicBezTo>
                  <a:cubicBezTo>
                    <a:pt x="4681893" y="744231"/>
                    <a:pt x="4686757" y="749096"/>
                    <a:pt x="4686757" y="756205"/>
                  </a:cubicBezTo>
                  <a:lnTo>
                    <a:pt x="4686009" y="836652"/>
                  </a:lnTo>
                  <a:cubicBezTo>
                    <a:pt x="4686383" y="837400"/>
                    <a:pt x="4716691" y="842265"/>
                    <a:pt x="4726794" y="842265"/>
                  </a:cubicBezTo>
                  <a:cubicBezTo>
                    <a:pt x="4742509" y="840768"/>
                    <a:pt x="4756354" y="841517"/>
                    <a:pt x="4751864" y="864341"/>
                  </a:cubicBezTo>
                  <a:cubicBezTo>
                    <a:pt x="4751116" y="869205"/>
                    <a:pt x="4727169" y="1131127"/>
                    <a:pt x="4689002" y="1131127"/>
                  </a:cubicBezTo>
                  <a:cubicBezTo>
                    <a:pt x="4296120" y="1131127"/>
                    <a:pt x="1472607" y="1117282"/>
                    <a:pt x="506116" y="1117282"/>
                  </a:cubicBezTo>
                  <a:cubicBezTo>
                    <a:pt x="496762" y="1070885"/>
                    <a:pt x="488156" y="1012139"/>
                    <a:pt x="478428" y="966116"/>
                  </a:cubicBezTo>
                  <a:cubicBezTo>
                    <a:pt x="444752" y="807093"/>
                    <a:pt x="391245" y="656674"/>
                    <a:pt x="290966" y="526088"/>
                  </a:cubicBezTo>
                  <a:cubicBezTo>
                    <a:pt x="285354" y="518605"/>
                    <a:pt x="128949" y="330769"/>
                    <a:pt x="56734" y="243961"/>
                  </a:cubicBezTo>
                  <a:cubicBezTo>
                    <a:pt x="39148" y="223007"/>
                    <a:pt x="22310" y="201679"/>
                    <a:pt x="2104" y="182971"/>
                  </a:cubicBezTo>
                  <a:cubicBezTo>
                    <a:pt x="-4256" y="175487"/>
                    <a:pt x="5098" y="158650"/>
                    <a:pt x="12956" y="159772"/>
                  </a:cubicBezTo>
                  <a:cubicBezTo>
                    <a:pt x="106499" y="172494"/>
                    <a:pt x="1659319" y="382031"/>
                    <a:pt x="1746502" y="393631"/>
                  </a:cubicBezTo>
                  <a:cubicBezTo>
                    <a:pt x="1762966" y="395876"/>
                    <a:pt x="1834059" y="453498"/>
                    <a:pt x="1850522" y="464724"/>
                  </a:cubicBezTo>
                  <a:cubicBezTo>
                    <a:pt x="1862870" y="473330"/>
                    <a:pt x="1874843" y="468091"/>
                    <a:pt x="1885694" y="462479"/>
                  </a:cubicBezTo>
                  <a:cubicBezTo>
                    <a:pt x="1931344" y="438906"/>
                    <a:pt x="1961652" y="400740"/>
                    <a:pt x="1979986" y="353594"/>
                  </a:cubicBezTo>
                  <a:cubicBezTo>
                    <a:pt x="1989715" y="329273"/>
                    <a:pt x="2000940" y="310190"/>
                    <a:pt x="2021519" y="291855"/>
                  </a:cubicBezTo>
                  <a:cubicBezTo>
                    <a:pt x="2075775" y="243213"/>
                    <a:pt x="2096354" y="177733"/>
                    <a:pt x="2098225" y="105891"/>
                  </a:cubicBezTo>
                  <a:cubicBezTo>
                    <a:pt x="2098973" y="73338"/>
                    <a:pt x="2098599" y="73338"/>
                    <a:pt x="2131901" y="72590"/>
                  </a:cubicBezTo>
                  <a:cubicBezTo>
                    <a:pt x="2192517" y="71467"/>
                    <a:pt x="2252759" y="70345"/>
                    <a:pt x="2313375" y="69596"/>
                  </a:cubicBezTo>
                  <a:cubicBezTo>
                    <a:pt x="2320484" y="69596"/>
                    <a:pt x="2323478" y="68100"/>
                    <a:pt x="2323103" y="60616"/>
                  </a:cubicBezTo>
                  <a:cubicBezTo>
                    <a:pt x="2322729" y="48643"/>
                    <a:pt x="2324226" y="36669"/>
                    <a:pt x="2322729" y="25069"/>
                  </a:cubicBezTo>
                  <a:cubicBezTo>
                    <a:pt x="2320484" y="7484"/>
                    <a:pt x="2327593" y="0"/>
                    <a:pt x="2344805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D069AC39-2B1F-4B8C-8EA4-E98C5BEF289A}"/>
                </a:ext>
              </a:extLst>
            </p:cNvPr>
            <p:cNvSpPr/>
            <p:nvPr/>
          </p:nvSpPr>
          <p:spPr>
            <a:xfrm>
              <a:off x="434174" y="2766189"/>
              <a:ext cx="3956581" cy="789826"/>
            </a:xfrm>
            <a:custGeom>
              <a:avLst/>
              <a:gdLst>
                <a:gd name="connsiteX0" fmla="*/ 4358640 w 5057775"/>
                <a:gd name="connsiteY0" fmla="*/ 589597 h 1009650"/>
                <a:gd name="connsiteX1" fmla="*/ 0 w 5057775"/>
                <a:gd name="connsiteY1" fmla="*/ 0 h 1009650"/>
                <a:gd name="connsiteX2" fmla="*/ 481965 w 5057775"/>
                <a:gd name="connsiteY2" fmla="*/ 557213 h 1009650"/>
                <a:gd name="connsiteX3" fmla="*/ 5060633 w 5057775"/>
                <a:gd name="connsiteY3" fmla="*/ 1012508 h 1009650"/>
                <a:gd name="connsiteX4" fmla="*/ 4358640 w 5057775"/>
                <a:gd name="connsiteY4" fmla="*/ 589597 h 1009650"/>
                <a:gd name="connsiteX5" fmla="*/ 204787 w 5057775"/>
                <a:gd name="connsiteY5" fmla="*/ 231458 h 1009650"/>
                <a:gd name="connsiteX6" fmla="*/ 208598 w 5057775"/>
                <a:gd name="connsiteY6" fmla="*/ 228600 h 1009650"/>
                <a:gd name="connsiteX7" fmla="*/ 204787 w 5057775"/>
                <a:gd name="connsiteY7" fmla="*/ 231458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7775" h="1009650">
                  <a:moveTo>
                    <a:pt x="4358640" y="589597"/>
                  </a:moveTo>
                  <a:cubicBezTo>
                    <a:pt x="4037648" y="546735"/>
                    <a:pt x="586740" y="85725"/>
                    <a:pt x="0" y="0"/>
                  </a:cubicBezTo>
                  <a:cubicBezTo>
                    <a:pt x="63818" y="71438"/>
                    <a:pt x="317182" y="379095"/>
                    <a:pt x="481965" y="557213"/>
                  </a:cubicBezTo>
                  <a:cubicBezTo>
                    <a:pt x="1908810" y="706755"/>
                    <a:pt x="3591878" y="891540"/>
                    <a:pt x="5060633" y="1012508"/>
                  </a:cubicBezTo>
                  <a:cubicBezTo>
                    <a:pt x="4962525" y="964883"/>
                    <a:pt x="4516755" y="703897"/>
                    <a:pt x="4358640" y="589597"/>
                  </a:cubicBezTo>
                  <a:close/>
                  <a:moveTo>
                    <a:pt x="204787" y="231458"/>
                  </a:moveTo>
                  <a:cubicBezTo>
                    <a:pt x="206693" y="230505"/>
                    <a:pt x="207645" y="229552"/>
                    <a:pt x="208598" y="228600"/>
                  </a:cubicBezTo>
                  <a:cubicBezTo>
                    <a:pt x="207645" y="229552"/>
                    <a:pt x="206693" y="230505"/>
                    <a:pt x="204787" y="23145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8522BF8C-3942-4BB8-AA7B-FA004D6A9FF2}"/>
                </a:ext>
              </a:extLst>
            </p:cNvPr>
            <p:cNvSpPr/>
            <p:nvPr/>
          </p:nvSpPr>
          <p:spPr>
            <a:xfrm>
              <a:off x="894735" y="3285688"/>
              <a:ext cx="8859464" cy="1296507"/>
            </a:xfrm>
            <a:custGeom>
              <a:avLst/>
              <a:gdLst>
                <a:gd name="connsiteX0" fmla="*/ 5639654 w 11325225"/>
                <a:gd name="connsiteY0" fmla="*/ 1631440 h 1657350"/>
                <a:gd name="connsiteX1" fmla="*/ 673318 w 11325225"/>
                <a:gd name="connsiteY1" fmla="*/ 1596198 h 1657350"/>
                <a:gd name="connsiteX2" fmla="*/ 627598 w 11325225"/>
                <a:gd name="connsiteY2" fmla="*/ 1543810 h 1657350"/>
                <a:gd name="connsiteX3" fmla="*/ 539968 w 11325225"/>
                <a:gd name="connsiteY3" fmla="*/ 1132330 h 1657350"/>
                <a:gd name="connsiteX4" fmla="*/ 278983 w 11325225"/>
                <a:gd name="connsiteY4" fmla="*/ 437005 h 1657350"/>
                <a:gd name="connsiteX5" fmla="*/ 38953 w 11325225"/>
                <a:gd name="connsiteY5" fmla="*/ 88390 h 1657350"/>
                <a:gd name="connsiteX6" fmla="*/ 2758 w 11325225"/>
                <a:gd name="connsiteY6" fmla="*/ 16000 h 1657350"/>
                <a:gd name="connsiteX7" fmla="*/ 81816 w 11325225"/>
                <a:gd name="connsiteY7" fmla="*/ 5523 h 1657350"/>
                <a:gd name="connsiteX8" fmla="*/ 5390099 w 11325225"/>
                <a:gd name="connsiteY8" fmla="*/ 518920 h 1657350"/>
                <a:gd name="connsiteX9" fmla="*/ 10836494 w 11325225"/>
                <a:gd name="connsiteY9" fmla="*/ 1014220 h 1657350"/>
                <a:gd name="connsiteX10" fmla="*/ 11326078 w 11325225"/>
                <a:gd name="connsiteY10" fmla="*/ 1055178 h 1657350"/>
                <a:gd name="connsiteX11" fmla="*/ 11153676 w 11325225"/>
                <a:gd name="connsiteY11" fmla="*/ 1661920 h 1657350"/>
                <a:gd name="connsiteX12" fmla="*/ 5639654 w 11325225"/>
                <a:gd name="connsiteY12" fmla="*/ 163144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25225" h="1657350">
                  <a:moveTo>
                    <a:pt x="5639654" y="1631440"/>
                  </a:moveTo>
                  <a:cubicBezTo>
                    <a:pt x="5152926" y="1618105"/>
                    <a:pt x="830481" y="1597150"/>
                    <a:pt x="673318" y="1596198"/>
                  </a:cubicBezTo>
                  <a:cubicBezTo>
                    <a:pt x="631408" y="1596198"/>
                    <a:pt x="631408" y="1567623"/>
                    <a:pt x="627598" y="1543810"/>
                  </a:cubicBezTo>
                  <a:cubicBezTo>
                    <a:pt x="605691" y="1404745"/>
                    <a:pt x="574258" y="1268538"/>
                    <a:pt x="539968" y="1132330"/>
                  </a:cubicBezTo>
                  <a:cubicBezTo>
                    <a:pt x="479961" y="890395"/>
                    <a:pt x="399951" y="655128"/>
                    <a:pt x="278983" y="437005"/>
                  </a:cubicBezTo>
                  <a:cubicBezTo>
                    <a:pt x="217071" y="324610"/>
                    <a:pt x="116106" y="190308"/>
                    <a:pt x="38953" y="88390"/>
                  </a:cubicBezTo>
                  <a:cubicBezTo>
                    <a:pt x="22761" y="66483"/>
                    <a:pt x="-9624" y="41718"/>
                    <a:pt x="2758" y="16000"/>
                  </a:cubicBezTo>
                  <a:cubicBezTo>
                    <a:pt x="16093" y="-10670"/>
                    <a:pt x="55146" y="3618"/>
                    <a:pt x="81816" y="5523"/>
                  </a:cubicBezTo>
                  <a:cubicBezTo>
                    <a:pt x="200878" y="15048"/>
                    <a:pt x="5310088" y="511300"/>
                    <a:pt x="5390099" y="518920"/>
                  </a:cubicBezTo>
                  <a:cubicBezTo>
                    <a:pt x="5520591" y="531303"/>
                    <a:pt x="10736481" y="1004695"/>
                    <a:pt x="10836494" y="1014220"/>
                  </a:cubicBezTo>
                  <a:cubicBezTo>
                    <a:pt x="11004134" y="1036128"/>
                    <a:pt x="11326078" y="1055178"/>
                    <a:pt x="11326078" y="1055178"/>
                  </a:cubicBezTo>
                  <a:cubicBezTo>
                    <a:pt x="11326078" y="1055178"/>
                    <a:pt x="11284169" y="1661920"/>
                    <a:pt x="11153676" y="1661920"/>
                  </a:cubicBezTo>
                  <a:cubicBezTo>
                    <a:pt x="11013659" y="1661920"/>
                    <a:pt x="6147336" y="1645728"/>
                    <a:pt x="5639654" y="163144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9A2F959B-9C24-41C4-9E9F-124340027F08}"/>
                </a:ext>
              </a:extLst>
            </p:cNvPr>
            <p:cNvSpPr/>
            <p:nvPr/>
          </p:nvSpPr>
          <p:spPr>
            <a:xfrm>
              <a:off x="4139649" y="2576610"/>
              <a:ext cx="5206892" cy="1448085"/>
            </a:xfrm>
            <a:custGeom>
              <a:avLst/>
              <a:gdLst>
                <a:gd name="connsiteX0" fmla="*/ 873322 w 2614725"/>
                <a:gd name="connsiteY0" fmla="*/ 386306 h 727179"/>
                <a:gd name="connsiteX1" fmla="*/ 837027 w 2614725"/>
                <a:gd name="connsiteY1" fmla="*/ 422601 h 727179"/>
                <a:gd name="connsiteX2" fmla="*/ 873322 w 2614725"/>
                <a:gd name="connsiteY2" fmla="*/ 458896 h 727179"/>
                <a:gd name="connsiteX3" fmla="*/ 909617 w 2614725"/>
                <a:gd name="connsiteY3" fmla="*/ 422601 h 727179"/>
                <a:gd name="connsiteX4" fmla="*/ 873322 w 2614725"/>
                <a:gd name="connsiteY4" fmla="*/ 386306 h 727179"/>
                <a:gd name="connsiteX5" fmla="*/ 767056 w 2614725"/>
                <a:gd name="connsiteY5" fmla="*/ 376578 h 727179"/>
                <a:gd name="connsiteX6" fmla="*/ 730761 w 2614725"/>
                <a:gd name="connsiteY6" fmla="*/ 412873 h 727179"/>
                <a:gd name="connsiteX7" fmla="*/ 767056 w 2614725"/>
                <a:gd name="connsiteY7" fmla="*/ 449168 h 727179"/>
                <a:gd name="connsiteX8" fmla="*/ 803351 w 2614725"/>
                <a:gd name="connsiteY8" fmla="*/ 412873 h 727179"/>
                <a:gd name="connsiteX9" fmla="*/ 767056 w 2614725"/>
                <a:gd name="connsiteY9" fmla="*/ 376578 h 727179"/>
                <a:gd name="connsiteX10" fmla="*/ 660417 w 2614725"/>
                <a:gd name="connsiteY10" fmla="*/ 366849 h 727179"/>
                <a:gd name="connsiteX11" fmla="*/ 624122 w 2614725"/>
                <a:gd name="connsiteY11" fmla="*/ 403144 h 727179"/>
                <a:gd name="connsiteX12" fmla="*/ 660417 w 2614725"/>
                <a:gd name="connsiteY12" fmla="*/ 439439 h 727179"/>
                <a:gd name="connsiteX13" fmla="*/ 696712 w 2614725"/>
                <a:gd name="connsiteY13" fmla="*/ 403144 h 727179"/>
                <a:gd name="connsiteX14" fmla="*/ 660417 w 2614725"/>
                <a:gd name="connsiteY14" fmla="*/ 366849 h 727179"/>
                <a:gd name="connsiteX15" fmla="*/ 554151 w 2614725"/>
                <a:gd name="connsiteY15" fmla="*/ 357121 h 727179"/>
                <a:gd name="connsiteX16" fmla="*/ 517856 w 2614725"/>
                <a:gd name="connsiteY16" fmla="*/ 393416 h 727179"/>
                <a:gd name="connsiteX17" fmla="*/ 554151 w 2614725"/>
                <a:gd name="connsiteY17" fmla="*/ 429711 h 727179"/>
                <a:gd name="connsiteX18" fmla="*/ 590446 w 2614725"/>
                <a:gd name="connsiteY18" fmla="*/ 393416 h 727179"/>
                <a:gd name="connsiteX19" fmla="*/ 554151 w 2614725"/>
                <a:gd name="connsiteY19" fmla="*/ 357121 h 727179"/>
                <a:gd name="connsiteX20" fmla="*/ 447886 w 2614725"/>
                <a:gd name="connsiteY20" fmla="*/ 347392 h 727179"/>
                <a:gd name="connsiteX21" fmla="*/ 411591 w 2614725"/>
                <a:gd name="connsiteY21" fmla="*/ 383687 h 727179"/>
                <a:gd name="connsiteX22" fmla="*/ 447886 w 2614725"/>
                <a:gd name="connsiteY22" fmla="*/ 419982 h 727179"/>
                <a:gd name="connsiteX23" fmla="*/ 484181 w 2614725"/>
                <a:gd name="connsiteY23" fmla="*/ 383687 h 727179"/>
                <a:gd name="connsiteX24" fmla="*/ 447886 w 2614725"/>
                <a:gd name="connsiteY24" fmla="*/ 347392 h 727179"/>
                <a:gd name="connsiteX25" fmla="*/ 341621 w 2614725"/>
                <a:gd name="connsiteY25" fmla="*/ 337664 h 727179"/>
                <a:gd name="connsiteX26" fmla="*/ 305326 w 2614725"/>
                <a:gd name="connsiteY26" fmla="*/ 373959 h 727179"/>
                <a:gd name="connsiteX27" fmla="*/ 341621 w 2614725"/>
                <a:gd name="connsiteY27" fmla="*/ 410254 h 727179"/>
                <a:gd name="connsiteX28" fmla="*/ 377916 w 2614725"/>
                <a:gd name="connsiteY28" fmla="*/ 373959 h 727179"/>
                <a:gd name="connsiteX29" fmla="*/ 341621 w 2614725"/>
                <a:gd name="connsiteY29" fmla="*/ 337664 h 727179"/>
                <a:gd name="connsiteX30" fmla="*/ 385399 w 2614725"/>
                <a:gd name="connsiteY30" fmla="*/ 165544 h 727179"/>
                <a:gd name="connsiteX31" fmla="*/ 349104 w 2614725"/>
                <a:gd name="connsiteY31" fmla="*/ 201839 h 727179"/>
                <a:gd name="connsiteX32" fmla="*/ 385399 w 2614725"/>
                <a:gd name="connsiteY32" fmla="*/ 238134 h 727179"/>
                <a:gd name="connsiteX33" fmla="*/ 421694 w 2614725"/>
                <a:gd name="connsiteY33" fmla="*/ 201839 h 727179"/>
                <a:gd name="connsiteX34" fmla="*/ 385399 w 2614725"/>
                <a:gd name="connsiteY34" fmla="*/ 165544 h 727179"/>
                <a:gd name="connsiteX35" fmla="*/ 280631 w 2614725"/>
                <a:gd name="connsiteY35" fmla="*/ 165544 h 727179"/>
                <a:gd name="connsiteX36" fmla="*/ 244336 w 2614725"/>
                <a:gd name="connsiteY36" fmla="*/ 201839 h 727179"/>
                <a:gd name="connsiteX37" fmla="*/ 280631 w 2614725"/>
                <a:gd name="connsiteY37" fmla="*/ 238134 h 727179"/>
                <a:gd name="connsiteX38" fmla="*/ 316926 w 2614725"/>
                <a:gd name="connsiteY38" fmla="*/ 201839 h 727179"/>
                <a:gd name="connsiteX39" fmla="*/ 280631 w 2614725"/>
                <a:gd name="connsiteY39" fmla="*/ 165544 h 727179"/>
                <a:gd name="connsiteX40" fmla="*/ 453873 w 2614725"/>
                <a:gd name="connsiteY40" fmla="*/ 120269 h 727179"/>
                <a:gd name="connsiteX41" fmla="*/ 453873 w 2614725"/>
                <a:gd name="connsiteY41" fmla="*/ 192485 h 727179"/>
                <a:gd name="connsiteX42" fmla="*/ 512618 w 2614725"/>
                <a:gd name="connsiteY42" fmla="*/ 192485 h 727179"/>
                <a:gd name="connsiteX43" fmla="*/ 512618 w 2614725"/>
                <a:gd name="connsiteY43" fmla="*/ 120269 h 727179"/>
                <a:gd name="connsiteX44" fmla="*/ 453873 w 2614725"/>
                <a:gd name="connsiteY44" fmla="*/ 31590 h 727179"/>
                <a:gd name="connsiteX45" fmla="*/ 453873 w 2614725"/>
                <a:gd name="connsiteY45" fmla="*/ 103806 h 727179"/>
                <a:gd name="connsiteX46" fmla="*/ 512618 w 2614725"/>
                <a:gd name="connsiteY46" fmla="*/ 103806 h 727179"/>
                <a:gd name="connsiteX47" fmla="*/ 512618 w 2614725"/>
                <a:gd name="connsiteY47" fmla="*/ 31590 h 727179"/>
                <a:gd name="connsiteX48" fmla="*/ 383902 w 2614725"/>
                <a:gd name="connsiteY48" fmla="*/ 31590 h 727179"/>
                <a:gd name="connsiteX49" fmla="*/ 383902 w 2614725"/>
                <a:gd name="connsiteY49" fmla="*/ 103806 h 727179"/>
                <a:gd name="connsiteX50" fmla="*/ 442647 w 2614725"/>
                <a:gd name="connsiteY50" fmla="*/ 103806 h 727179"/>
                <a:gd name="connsiteX51" fmla="*/ 442647 w 2614725"/>
                <a:gd name="connsiteY51" fmla="*/ 31590 h 727179"/>
                <a:gd name="connsiteX52" fmla="*/ 311313 w 2614725"/>
                <a:gd name="connsiteY52" fmla="*/ 31590 h 727179"/>
                <a:gd name="connsiteX53" fmla="*/ 311313 w 2614725"/>
                <a:gd name="connsiteY53" fmla="*/ 103806 h 727179"/>
                <a:gd name="connsiteX54" fmla="*/ 370058 w 2614725"/>
                <a:gd name="connsiteY54" fmla="*/ 103806 h 727179"/>
                <a:gd name="connsiteX55" fmla="*/ 370058 w 2614725"/>
                <a:gd name="connsiteY55" fmla="*/ 31590 h 727179"/>
                <a:gd name="connsiteX56" fmla="*/ 236478 w 2614725"/>
                <a:gd name="connsiteY56" fmla="*/ 31590 h 727179"/>
                <a:gd name="connsiteX57" fmla="*/ 236478 w 2614725"/>
                <a:gd name="connsiteY57" fmla="*/ 103806 h 727179"/>
                <a:gd name="connsiteX58" fmla="*/ 295223 w 2614725"/>
                <a:gd name="connsiteY58" fmla="*/ 103806 h 727179"/>
                <a:gd name="connsiteX59" fmla="*/ 295223 w 2614725"/>
                <a:gd name="connsiteY59" fmla="*/ 31590 h 727179"/>
                <a:gd name="connsiteX60" fmla="*/ 296843 w 2614725"/>
                <a:gd name="connsiteY60" fmla="*/ 937 h 727179"/>
                <a:gd name="connsiteX61" fmla="*/ 607658 w 2614725"/>
                <a:gd name="connsiteY61" fmla="*/ 56660 h 727179"/>
                <a:gd name="connsiteX62" fmla="*/ 735999 w 2614725"/>
                <a:gd name="connsiteY62" fmla="*/ 244495 h 727179"/>
                <a:gd name="connsiteX63" fmla="*/ 959007 w 2614725"/>
                <a:gd name="connsiteY63" fmla="*/ 268442 h 727179"/>
                <a:gd name="connsiteX64" fmla="*/ 955265 w 2614725"/>
                <a:gd name="connsiteY64" fmla="*/ 468626 h 727179"/>
                <a:gd name="connsiteX65" fmla="*/ 2592274 w 2614725"/>
                <a:gd name="connsiteY65" fmla="*/ 656835 h 727179"/>
                <a:gd name="connsiteX66" fmla="*/ 2614725 w 2614725"/>
                <a:gd name="connsiteY66" fmla="*/ 727179 h 727179"/>
                <a:gd name="connsiteX67" fmla="*/ 199060 w 2614725"/>
                <a:gd name="connsiteY67" fmla="*/ 498933 h 727179"/>
                <a:gd name="connsiteX68" fmla="*/ 0 w 2614725"/>
                <a:gd name="connsiteY68" fmla="*/ 386307 h 727179"/>
                <a:gd name="connsiteX69" fmla="*/ 117865 w 2614725"/>
                <a:gd name="connsiteY69" fmla="*/ 236638 h 727179"/>
                <a:gd name="connsiteX70" fmla="*/ 221137 w 2614725"/>
                <a:gd name="connsiteY70" fmla="*/ 5772 h 727179"/>
                <a:gd name="connsiteX71" fmla="*/ 296843 w 2614725"/>
                <a:gd name="connsiteY71" fmla="*/ 937 h 72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14725" h="727179">
                  <a:moveTo>
                    <a:pt x="873322" y="386306"/>
                  </a:moveTo>
                  <a:cubicBezTo>
                    <a:pt x="853277" y="386306"/>
                    <a:pt x="837027" y="402556"/>
                    <a:pt x="837027" y="422601"/>
                  </a:cubicBezTo>
                  <a:cubicBezTo>
                    <a:pt x="837027" y="442646"/>
                    <a:pt x="853277" y="458896"/>
                    <a:pt x="873322" y="458896"/>
                  </a:cubicBezTo>
                  <a:cubicBezTo>
                    <a:pt x="893367" y="458896"/>
                    <a:pt x="909617" y="442646"/>
                    <a:pt x="909617" y="422601"/>
                  </a:cubicBezTo>
                  <a:cubicBezTo>
                    <a:pt x="909617" y="402556"/>
                    <a:pt x="893367" y="386306"/>
                    <a:pt x="873322" y="386306"/>
                  </a:cubicBezTo>
                  <a:close/>
                  <a:moveTo>
                    <a:pt x="767056" y="376578"/>
                  </a:moveTo>
                  <a:cubicBezTo>
                    <a:pt x="747010" y="376578"/>
                    <a:pt x="730761" y="392828"/>
                    <a:pt x="730761" y="412873"/>
                  </a:cubicBezTo>
                  <a:cubicBezTo>
                    <a:pt x="730761" y="432918"/>
                    <a:pt x="747010" y="449168"/>
                    <a:pt x="767056" y="449168"/>
                  </a:cubicBezTo>
                  <a:cubicBezTo>
                    <a:pt x="787101" y="449168"/>
                    <a:pt x="803351" y="432918"/>
                    <a:pt x="803351" y="412873"/>
                  </a:cubicBezTo>
                  <a:cubicBezTo>
                    <a:pt x="803351" y="392828"/>
                    <a:pt x="787101" y="376578"/>
                    <a:pt x="767056" y="376578"/>
                  </a:cubicBezTo>
                  <a:close/>
                  <a:moveTo>
                    <a:pt x="660417" y="366849"/>
                  </a:moveTo>
                  <a:cubicBezTo>
                    <a:pt x="640371" y="366849"/>
                    <a:pt x="624122" y="383099"/>
                    <a:pt x="624122" y="403144"/>
                  </a:cubicBezTo>
                  <a:cubicBezTo>
                    <a:pt x="624122" y="423189"/>
                    <a:pt x="640371" y="439439"/>
                    <a:pt x="660417" y="439439"/>
                  </a:cubicBezTo>
                  <a:cubicBezTo>
                    <a:pt x="680462" y="439439"/>
                    <a:pt x="696712" y="423189"/>
                    <a:pt x="696712" y="403144"/>
                  </a:cubicBezTo>
                  <a:cubicBezTo>
                    <a:pt x="696712" y="383099"/>
                    <a:pt x="680462" y="366849"/>
                    <a:pt x="660417" y="366849"/>
                  </a:cubicBezTo>
                  <a:close/>
                  <a:moveTo>
                    <a:pt x="554151" y="357121"/>
                  </a:moveTo>
                  <a:cubicBezTo>
                    <a:pt x="534106" y="357121"/>
                    <a:pt x="517856" y="373371"/>
                    <a:pt x="517856" y="393416"/>
                  </a:cubicBezTo>
                  <a:cubicBezTo>
                    <a:pt x="517856" y="413461"/>
                    <a:pt x="534106" y="429711"/>
                    <a:pt x="554151" y="429711"/>
                  </a:cubicBezTo>
                  <a:cubicBezTo>
                    <a:pt x="574196" y="429711"/>
                    <a:pt x="590446" y="413461"/>
                    <a:pt x="590446" y="393416"/>
                  </a:cubicBezTo>
                  <a:cubicBezTo>
                    <a:pt x="590446" y="373371"/>
                    <a:pt x="574196" y="357121"/>
                    <a:pt x="554151" y="357121"/>
                  </a:cubicBezTo>
                  <a:close/>
                  <a:moveTo>
                    <a:pt x="447886" y="347392"/>
                  </a:moveTo>
                  <a:cubicBezTo>
                    <a:pt x="427840" y="347392"/>
                    <a:pt x="411591" y="363641"/>
                    <a:pt x="411591" y="383687"/>
                  </a:cubicBezTo>
                  <a:cubicBezTo>
                    <a:pt x="411591" y="403732"/>
                    <a:pt x="427840" y="419982"/>
                    <a:pt x="447886" y="419982"/>
                  </a:cubicBezTo>
                  <a:cubicBezTo>
                    <a:pt x="467931" y="419982"/>
                    <a:pt x="484181" y="403732"/>
                    <a:pt x="484181" y="383687"/>
                  </a:cubicBezTo>
                  <a:cubicBezTo>
                    <a:pt x="484181" y="363641"/>
                    <a:pt x="467931" y="347392"/>
                    <a:pt x="447886" y="347392"/>
                  </a:cubicBezTo>
                  <a:close/>
                  <a:moveTo>
                    <a:pt x="341621" y="337664"/>
                  </a:moveTo>
                  <a:cubicBezTo>
                    <a:pt x="321575" y="337664"/>
                    <a:pt x="305326" y="353914"/>
                    <a:pt x="305326" y="373959"/>
                  </a:cubicBezTo>
                  <a:cubicBezTo>
                    <a:pt x="305326" y="394004"/>
                    <a:pt x="321575" y="410254"/>
                    <a:pt x="341621" y="410254"/>
                  </a:cubicBezTo>
                  <a:cubicBezTo>
                    <a:pt x="361666" y="410254"/>
                    <a:pt x="377916" y="394004"/>
                    <a:pt x="377916" y="373959"/>
                  </a:cubicBezTo>
                  <a:cubicBezTo>
                    <a:pt x="377916" y="353914"/>
                    <a:pt x="361666" y="337664"/>
                    <a:pt x="341621" y="337664"/>
                  </a:cubicBezTo>
                  <a:close/>
                  <a:moveTo>
                    <a:pt x="385399" y="165544"/>
                  </a:moveTo>
                  <a:cubicBezTo>
                    <a:pt x="365353" y="165544"/>
                    <a:pt x="349104" y="181794"/>
                    <a:pt x="349104" y="201839"/>
                  </a:cubicBezTo>
                  <a:cubicBezTo>
                    <a:pt x="349104" y="221884"/>
                    <a:pt x="365353" y="238134"/>
                    <a:pt x="385399" y="238134"/>
                  </a:cubicBezTo>
                  <a:cubicBezTo>
                    <a:pt x="405444" y="238134"/>
                    <a:pt x="421694" y="221884"/>
                    <a:pt x="421694" y="201839"/>
                  </a:cubicBezTo>
                  <a:cubicBezTo>
                    <a:pt x="421694" y="181794"/>
                    <a:pt x="405444" y="165544"/>
                    <a:pt x="385399" y="165544"/>
                  </a:cubicBezTo>
                  <a:close/>
                  <a:moveTo>
                    <a:pt x="280631" y="165544"/>
                  </a:moveTo>
                  <a:cubicBezTo>
                    <a:pt x="260585" y="165544"/>
                    <a:pt x="244336" y="181794"/>
                    <a:pt x="244336" y="201839"/>
                  </a:cubicBezTo>
                  <a:cubicBezTo>
                    <a:pt x="244336" y="221884"/>
                    <a:pt x="260585" y="238134"/>
                    <a:pt x="280631" y="238134"/>
                  </a:cubicBezTo>
                  <a:cubicBezTo>
                    <a:pt x="300676" y="238134"/>
                    <a:pt x="316926" y="221884"/>
                    <a:pt x="316926" y="201839"/>
                  </a:cubicBezTo>
                  <a:cubicBezTo>
                    <a:pt x="316926" y="181794"/>
                    <a:pt x="300676" y="165544"/>
                    <a:pt x="280631" y="165544"/>
                  </a:cubicBezTo>
                  <a:close/>
                  <a:moveTo>
                    <a:pt x="453873" y="120269"/>
                  </a:moveTo>
                  <a:lnTo>
                    <a:pt x="453873" y="192485"/>
                  </a:lnTo>
                  <a:lnTo>
                    <a:pt x="512618" y="192485"/>
                  </a:lnTo>
                  <a:lnTo>
                    <a:pt x="512618" y="120269"/>
                  </a:lnTo>
                  <a:close/>
                  <a:moveTo>
                    <a:pt x="453873" y="31590"/>
                  </a:moveTo>
                  <a:lnTo>
                    <a:pt x="453873" y="103806"/>
                  </a:lnTo>
                  <a:lnTo>
                    <a:pt x="512618" y="103806"/>
                  </a:lnTo>
                  <a:lnTo>
                    <a:pt x="512618" y="31590"/>
                  </a:lnTo>
                  <a:close/>
                  <a:moveTo>
                    <a:pt x="383902" y="31590"/>
                  </a:moveTo>
                  <a:lnTo>
                    <a:pt x="383902" y="103806"/>
                  </a:lnTo>
                  <a:lnTo>
                    <a:pt x="442647" y="103806"/>
                  </a:lnTo>
                  <a:lnTo>
                    <a:pt x="442647" y="31590"/>
                  </a:lnTo>
                  <a:close/>
                  <a:moveTo>
                    <a:pt x="311313" y="31590"/>
                  </a:moveTo>
                  <a:lnTo>
                    <a:pt x="311313" y="103806"/>
                  </a:lnTo>
                  <a:lnTo>
                    <a:pt x="370058" y="103806"/>
                  </a:lnTo>
                  <a:lnTo>
                    <a:pt x="370058" y="31590"/>
                  </a:lnTo>
                  <a:close/>
                  <a:moveTo>
                    <a:pt x="236478" y="31590"/>
                  </a:moveTo>
                  <a:lnTo>
                    <a:pt x="236478" y="103806"/>
                  </a:lnTo>
                  <a:lnTo>
                    <a:pt x="295223" y="103806"/>
                  </a:lnTo>
                  <a:lnTo>
                    <a:pt x="295223" y="31590"/>
                  </a:lnTo>
                  <a:close/>
                  <a:moveTo>
                    <a:pt x="296843" y="937"/>
                  </a:moveTo>
                  <a:cubicBezTo>
                    <a:pt x="397185" y="-2693"/>
                    <a:pt x="553777" y="1937"/>
                    <a:pt x="607658" y="56660"/>
                  </a:cubicBezTo>
                  <a:cubicBezTo>
                    <a:pt x="658172" y="116902"/>
                    <a:pt x="697460" y="188744"/>
                    <a:pt x="735999" y="244495"/>
                  </a:cubicBezTo>
                  <a:cubicBezTo>
                    <a:pt x="773043" y="250482"/>
                    <a:pt x="917848" y="268068"/>
                    <a:pt x="959007" y="268442"/>
                  </a:cubicBezTo>
                  <a:cubicBezTo>
                    <a:pt x="958259" y="314840"/>
                    <a:pt x="948156" y="460768"/>
                    <a:pt x="955265" y="468626"/>
                  </a:cubicBezTo>
                  <a:cubicBezTo>
                    <a:pt x="975470" y="490702"/>
                    <a:pt x="2540264" y="650100"/>
                    <a:pt x="2592274" y="656835"/>
                  </a:cubicBezTo>
                  <a:cubicBezTo>
                    <a:pt x="2600880" y="679285"/>
                    <a:pt x="2610983" y="715580"/>
                    <a:pt x="2614725" y="727179"/>
                  </a:cubicBezTo>
                  <a:cubicBezTo>
                    <a:pt x="2336339" y="704729"/>
                    <a:pt x="341246" y="510533"/>
                    <a:pt x="199060" y="498933"/>
                  </a:cubicBezTo>
                  <a:cubicBezTo>
                    <a:pt x="139193" y="462639"/>
                    <a:pt x="105517" y="447297"/>
                    <a:pt x="0" y="386307"/>
                  </a:cubicBezTo>
                  <a:cubicBezTo>
                    <a:pt x="70719" y="346645"/>
                    <a:pt x="70719" y="300247"/>
                    <a:pt x="117865" y="236638"/>
                  </a:cubicBezTo>
                  <a:cubicBezTo>
                    <a:pt x="148173" y="194730"/>
                    <a:pt x="225253" y="120644"/>
                    <a:pt x="221137" y="5772"/>
                  </a:cubicBezTo>
                  <a:cubicBezTo>
                    <a:pt x="236197" y="4276"/>
                    <a:pt x="263395" y="2148"/>
                    <a:pt x="296843" y="93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08C0C160-0CD7-493C-8BE4-83B4F3B5BC9C}"/>
                </a:ext>
              </a:extLst>
            </p:cNvPr>
            <p:cNvSpPr/>
            <p:nvPr/>
          </p:nvSpPr>
          <p:spPr>
            <a:xfrm>
              <a:off x="9610661" y="3672252"/>
              <a:ext cx="241842" cy="391191"/>
            </a:xfrm>
            <a:custGeom>
              <a:avLst/>
              <a:gdLst>
                <a:gd name="connsiteX0" fmla="*/ 167303 w 241842"/>
                <a:gd name="connsiteY0" fmla="*/ 0 h 391191"/>
                <a:gd name="connsiteX1" fmla="*/ 189656 w 241842"/>
                <a:gd name="connsiteY1" fmla="*/ 0 h 391191"/>
                <a:gd name="connsiteX2" fmla="*/ 189656 w 241842"/>
                <a:gd name="connsiteY2" fmla="*/ 104973 h 391191"/>
                <a:gd name="connsiteX3" fmla="*/ 241842 w 241842"/>
                <a:gd name="connsiteY3" fmla="*/ 119048 h 391191"/>
                <a:gd name="connsiteX4" fmla="*/ 234275 w 241842"/>
                <a:gd name="connsiteY4" fmla="*/ 147105 h 391191"/>
                <a:gd name="connsiteX5" fmla="*/ 114401 w 241842"/>
                <a:gd name="connsiteY5" fmla="*/ 114774 h 391191"/>
                <a:gd name="connsiteX6" fmla="*/ 114401 w 241842"/>
                <a:gd name="connsiteY6" fmla="*/ 245179 h 391191"/>
                <a:gd name="connsiteX7" fmla="*/ 226988 w 241842"/>
                <a:gd name="connsiteY7" fmla="*/ 275545 h 391191"/>
                <a:gd name="connsiteX8" fmla="*/ 219421 w 241842"/>
                <a:gd name="connsiteY8" fmla="*/ 303601 h 391191"/>
                <a:gd name="connsiteX9" fmla="*/ 114401 w 241842"/>
                <a:gd name="connsiteY9" fmla="*/ 275276 h 391191"/>
                <a:gd name="connsiteX10" fmla="*/ 114401 w 241842"/>
                <a:gd name="connsiteY10" fmla="*/ 391191 h 391191"/>
                <a:gd name="connsiteX11" fmla="*/ 75654 w 241842"/>
                <a:gd name="connsiteY11" fmla="*/ 391191 h 391191"/>
                <a:gd name="connsiteX12" fmla="*/ 75654 w 241842"/>
                <a:gd name="connsiteY12" fmla="*/ 264826 h 391191"/>
                <a:gd name="connsiteX13" fmla="*/ 0 w 241842"/>
                <a:gd name="connsiteY13" fmla="*/ 244421 h 391191"/>
                <a:gd name="connsiteX14" fmla="*/ 7567 w 241842"/>
                <a:gd name="connsiteY14" fmla="*/ 216365 h 391191"/>
                <a:gd name="connsiteX15" fmla="*/ 75654 w 241842"/>
                <a:gd name="connsiteY15" fmla="*/ 234729 h 391191"/>
                <a:gd name="connsiteX16" fmla="*/ 75654 w 241842"/>
                <a:gd name="connsiteY16" fmla="*/ 104324 h 391191"/>
                <a:gd name="connsiteX17" fmla="*/ 14854 w 241842"/>
                <a:gd name="connsiteY17" fmla="*/ 87925 h 391191"/>
                <a:gd name="connsiteX18" fmla="*/ 22423 w 241842"/>
                <a:gd name="connsiteY18" fmla="*/ 59869 h 391191"/>
                <a:gd name="connsiteX19" fmla="*/ 75654 w 241842"/>
                <a:gd name="connsiteY19" fmla="*/ 74226 h 391191"/>
                <a:gd name="connsiteX20" fmla="*/ 75654 w 241842"/>
                <a:gd name="connsiteY20" fmla="*/ 8198 h 391191"/>
                <a:gd name="connsiteX21" fmla="*/ 114401 w 241842"/>
                <a:gd name="connsiteY21" fmla="*/ 8198 h 391191"/>
                <a:gd name="connsiteX22" fmla="*/ 114401 w 241842"/>
                <a:gd name="connsiteY22" fmla="*/ 84676 h 391191"/>
                <a:gd name="connsiteX23" fmla="*/ 167303 w 241842"/>
                <a:gd name="connsiteY23" fmla="*/ 98944 h 39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1842" h="391191">
                  <a:moveTo>
                    <a:pt x="167303" y="0"/>
                  </a:moveTo>
                  <a:lnTo>
                    <a:pt x="189656" y="0"/>
                  </a:lnTo>
                  <a:lnTo>
                    <a:pt x="189656" y="104973"/>
                  </a:lnTo>
                  <a:lnTo>
                    <a:pt x="241842" y="119048"/>
                  </a:lnTo>
                  <a:lnTo>
                    <a:pt x="234275" y="147105"/>
                  </a:lnTo>
                  <a:lnTo>
                    <a:pt x="114401" y="114774"/>
                  </a:lnTo>
                  <a:lnTo>
                    <a:pt x="114401" y="245179"/>
                  </a:lnTo>
                  <a:lnTo>
                    <a:pt x="226988" y="275545"/>
                  </a:lnTo>
                  <a:lnTo>
                    <a:pt x="219421" y="303601"/>
                  </a:lnTo>
                  <a:lnTo>
                    <a:pt x="114401" y="275276"/>
                  </a:lnTo>
                  <a:lnTo>
                    <a:pt x="114401" y="391191"/>
                  </a:lnTo>
                  <a:lnTo>
                    <a:pt x="75654" y="391191"/>
                  </a:lnTo>
                  <a:lnTo>
                    <a:pt x="75654" y="264826"/>
                  </a:lnTo>
                  <a:lnTo>
                    <a:pt x="0" y="244421"/>
                  </a:lnTo>
                  <a:lnTo>
                    <a:pt x="7567" y="216365"/>
                  </a:lnTo>
                  <a:lnTo>
                    <a:pt x="75654" y="234729"/>
                  </a:lnTo>
                  <a:lnTo>
                    <a:pt x="75654" y="104324"/>
                  </a:lnTo>
                  <a:lnTo>
                    <a:pt x="14854" y="87925"/>
                  </a:lnTo>
                  <a:lnTo>
                    <a:pt x="22423" y="59869"/>
                  </a:lnTo>
                  <a:lnTo>
                    <a:pt x="75654" y="74226"/>
                  </a:lnTo>
                  <a:lnTo>
                    <a:pt x="75654" y="8198"/>
                  </a:lnTo>
                  <a:lnTo>
                    <a:pt x="114401" y="8198"/>
                  </a:lnTo>
                  <a:lnTo>
                    <a:pt x="114401" y="84676"/>
                  </a:lnTo>
                  <a:lnTo>
                    <a:pt x="167303" y="98944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F28FFF23-42E3-4375-8998-80F4B46EFEEA}"/>
                </a:ext>
              </a:extLst>
            </p:cNvPr>
            <p:cNvSpPr/>
            <p:nvPr/>
          </p:nvSpPr>
          <p:spPr>
            <a:xfrm>
              <a:off x="4921990" y="1541415"/>
              <a:ext cx="230987" cy="1043167"/>
            </a:xfrm>
            <a:custGeom>
              <a:avLst/>
              <a:gdLst>
                <a:gd name="connsiteX0" fmla="*/ 287700 w 295275"/>
                <a:gd name="connsiteY0" fmla="*/ 1141789 h 1333500"/>
                <a:gd name="connsiteX1" fmla="*/ 286748 w 295275"/>
                <a:gd name="connsiteY1" fmla="*/ 1303714 h 1333500"/>
                <a:gd name="connsiteX2" fmla="*/ 252458 w 295275"/>
                <a:gd name="connsiteY2" fmla="*/ 1338956 h 1333500"/>
                <a:gd name="connsiteX3" fmla="*/ 172448 w 295275"/>
                <a:gd name="connsiteY3" fmla="*/ 1259899 h 1333500"/>
                <a:gd name="connsiteX4" fmla="*/ 170543 w 295275"/>
                <a:gd name="connsiteY4" fmla="*/ 1131311 h 1333500"/>
                <a:gd name="connsiteX5" fmla="*/ 172448 w 295275"/>
                <a:gd name="connsiteY5" fmla="*/ 736024 h 1333500"/>
                <a:gd name="connsiteX6" fmla="*/ 144825 w 295275"/>
                <a:gd name="connsiteY6" fmla="*/ 709354 h 1333500"/>
                <a:gd name="connsiteX7" fmla="*/ 25763 w 295275"/>
                <a:gd name="connsiteY7" fmla="*/ 705544 h 1333500"/>
                <a:gd name="connsiteX8" fmla="*/ 45 w 295275"/>
                <a:gd name="connsiteY8" fmla="*/ 687446 h 1333500"/>
                <a:gd name="connsiteX9" fmla="*/ 27668 w 295275"/>
                <a:gd name="connsiteY9" fmla="*/ 673159 h 1333500"/>
                <a:gd name="connsiteX10" fmla="*/ 72436 w 295275"/>
                <a:gd name="connsiteY10" fmla="*/ 661729 h 1333500"/>
                <a:gd name="connsiteX11" fmla="*/ 70530 w 295275"/>
                <a:gd name="connsiteY11" fmla="*/ 581719 h 1333500"/>
                <a:gd name="connsiteX12" fmla="*/ 31478 w 295275"/>
                <a:gd name="connsiteY12" fmla="*/ 575051 h 1333500"/>
                <a:gd name="connsiteX13" fmla="*/ 10523 w 295275"/>
                <a:gd name="connsiteY13" fmla="*/ 561716 h 1333500"/>
                <a:gd name="connsiteX14" fmla="*/ 30525 w 295275"/>
                <a:gd name="connsiteY14" fmla="*/ 549334 h 1333500"/>
                <a:gd name="connsiteX15" fmla="*/ 140063 w 295275"/>
                <a:gd name="connsiteY15" fmla="*/ 549334 h 1333500"/>
                <a:gd name="connsiteX16" fmla="*/ 160066 w 295275"/>
                <a:gd name="connsiteY16" fmla="*/ 561716 h 1333500"/>
                <a:gd name="connsiteX17" fmla="*/ 139111 w 295275"/>
                <a:gd name="connsiteY17" fmla="*/ 575051 h 1333500"/>
                <a:gd name="connsiteX18" fmla="*/ 97200 w 295275"/>
                <a:gd name="connsiteY18" fmla="*/ 584576 h 1333500"/>
                <a:gd name="connsiteX19" fmla="*/ 101011 w 295275"/>
                <a:gd name="connsiteY19" fmla="*/ 668396 h 1333500"/>
                <a:gd name="connsiteX20" fmla="*/ 158161 w 295275"/>
                <a:gd name="connsiteY20" fmla="*/ 676016 h 1333500"/>
                <a:gd name="connsiteX21" fmla="*/ 170543 w 295275"/>
                <a:gd name="connsiteY21" fmla="*/ 641726 h 1333500"/>
                <a:gd name="connsiteX22" fmla="*/ 175305 w 295275"/>
                <a:gd name="connsiteY22" fmla="*/ 229294 h 1333500"/>
                <a:gd name="connsiteX23" fmla="*/ 188641 w 295275"/>
                <a:gd name="connsiteY23" fmla="*/ 201671 h 1333500"/>
                <a:gd name="connsiteX24" fmla="*/ 174353 w 295275"/>
                <a:gd name="connsiteY24" fmla="*/ 184526 h 1333500"/>
                <a:gd name="connsiteX25" fmla="*/ 191498 w 295275"/>
                <a:gd name="connsiteY25" fmla="*/ 119756 h 1333500"/>
                <a:gd name="connsiteX26" fmla="*/ 220073 w 295275"/>
                <a:gd name="connsiteY26" fmla="*/ 5456 h 1333500"/>
                <a:gd name="connsiteX27" fmla="*/ 244838 w 295275"/>
                <a:gd name="connsiteY27" fmla="*/ 10219 h 1333500"/>
                <a:gd name="connsiteX28" fmla="*/ 279128 w 295275"/>
                <a:gd name="connsiteY28" fmla="*/ 119756 h 1333500"/>
                <a:gd name="connsiteX29" fmla="*/ 288653 w 295275"/>
                <a:gd name="connsiteY29" fmla="*/ 189289 h 1333500"/>
                <a:gd name="connsiteX30" fmla="*/ 284843 w 295275"/>
                <a:gd name="connsiteY30" fmla="*/ 213101 h 1333500"/>
                <a:gd name="connsiteX31" fmla="*/ 287700 w 295275"/>
                <a:gd name="connsiteY31" fmla="*/ 114178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5275" h="1333500">
                  <a:moveTo>
                    <a:pt x="287700" y="1141789"/>
                  </a:moveTo>
                  <a:cubicBezTo>
                    <a:pt x="286748" y="1196081"/>
                    <a:pt x="285795" y="1249421"/>
                    <a:pt x="286748" y="1303714"/>
                  </a:cubicBezTo>
                  <a:cubicBezTo>
                    <a:pt x="287700" y="1330384"/>
                    <a:pt x="279128" y="1338956"/>
                    <a:pt x="252458" y="1338956"/>
                  </a:cubicBezTo>
                  <a:cubicBezTo>
                    <a:pt x="172448" y="1339909"/>
                    <a:pt x="172448" y="1340861"/>
                    <a:pt x="172448" y="1259899"/>
                  </a:cubicBezTo>
                  <a:cubicBezTo>
                    <a:pt x="172448" y="1217036"/>
                    <a:pt x="171495" y="1174174"/>
                    <a:pt x="170543" y="1131311"/>
                  </a:cubicBezTo>
                  <a:cubicBezTo>
                    <a:pt x="171495" y="999866"/>
                    <a:pt x="171495" y="868421"/>
                    <a:pt x="172448" y="736024"/>
                  </a:cubicBezTo>
                  <a:cubicBezTo>
                    <a:pt x="172448" y="715069"/>
                    <a:pt x="165780" y="709354"/>
                    <a:pt x="144825" y="709354"/>
                  </a:cubicBezTo>
                  <a:cubicBezTo>
                    <a:pt x="104820" y="709354"/>
                    <a:pt x="65768" y="707449"/>
                    <a:pt x="25763" y="705544"/>
                  </a:cubicBezTo>
                  <a:cubicBezTo>
                    <a:pt x="13380" y="704591"/>
                    <a:pt x="-907" y="707449"/>
                    <a:pt x="45" y="687446"/>
                  </a:cubicBezTo>
                  <a:cubicBezTo>
                    <a:pt x="998" y="665539"/>
                    <a:pt x="17191" y="675064"/>
                    <a:pt x="27668" y="673159"/>
                  </a:cubicBezTo>
                  <a:cubicBezTo>
                    <a:pt x="42908" y="669349"/>
                    <a:pt x="67673" y="684589"/>
                    <a:pt x="72436" y="661729"/>
                  </a:cubicBezTo>
                  <a:cubicBezTo>
                    <a:pt x="77198" y="636011"/>
                    <a:pt x="76245" y="607436"/>
                    <a:pt x="70530" y="581719"/>
                  </a:cubicBezTo>
                  <a:cubicBezTo>
                    <a:pt x="66720" y="567431"/>
                    <a:pt x="44813" y="576956"/>
                    <a:pt x="31478" y="575051"/>
                  </a:cubicBezTo>
                  <a:cubicBezTo>
                    <a:pt x="21953" y="574099"/>
                    <a:pt x="11475" y="574099"/>
                    <a:pt x="10523" y="561716"/>
                  </a:cubicBezTo>
                  <a:cubicBezTo>
                    <a:pt x="9570" y="547429"/>
                    <a:pt x="21953" y="549334"/>
                    <a:pt x="30525" y="549334"/>
                  </a:cubicBezTo>
                  <a:cubicBezTo>
                    <a:pt x="66720" y="549334"/>
                    <a:pt x="103868" y="549334"/>
                    <a:pt x="140063" y="549334"/>
                  </a:cubicBezTo>
                  <a:cubicBezTo>
                    <a:pt x="148636" y="549334"/>
                    <a:pt x="161018" y="548381"/>
                    <a:pt x="160066" y="561716"/>
                  </a:cubicBezTo>
                  <a:cubicBezTo>
                    <a:pt x="159113" y="574099"/>
                    <a:pt x="148636" y="573146"/>
                    <a:pt x="139111" y="575051"/>
                  </a:cubicBezTo>
                  <a:cubicBezTo>
                    <a:pt x="124823" y="576956"/>
                    <a:pt x="101011" y="565526"/>
                    <a:pt x="97200" y="584576"/>
                  </a:cubicBezTo>
                  <a:cubicBezTo>
                    <a:pt x="92438" y="612199"/>
                    <a:pt x="90533" y="643631"/>
                    <a:pt x="101011" y="668396"/>
                  </a:cubicBezTo>
                  <a:cubicBezTo>
                    <a:pt x="106725" y="683636"/>
                    <a:pt x="139111" y="676969"/>
                    <a:pt x="158161" y="676016"/>
                  </a:cubicBezTo>
                  <a:cubicBezTo>
                    <a:pt x="180068" y="675064"/>
                    <a:pt x="169591" y="654109"/>
                    <a:pt x="170543" y="641726"/>
                  </a:cubicBezTo>
                  <a:cubicBezTo>
                    <a:pt x="171495" y="519806"/>
                    <a:pt x="172448" y="351214"/>
                    <a:pt x="175305" y="229294"/>
                  </a:cubicBezTo>
                  <a:cubicBezTo>
                    <a:pt x="176258" y="206434"/>
                    <a:pt x="176258" y="206434"/>
                    <a:pt x="188641" y="201671"/>
                  </a:cubicBezTo>
                  <a:cubicBezTo>
                    <a:pt x="197213" y="198814"/>
                    <a:pt x="180068" y="189289"/>
                    <a:pt x="174353" y="184526"/>
                  </a:cubicBezTo>
                  <a:cubicBezTo>
                    <a:pt x="152445" y="165476"/>
                    <a:pt x="166733" y="137854"/>
                    <a:pt x="191498" y="119756"/>
                  </a:cubicBezTo>
                  <a:cubicBezTo>
                    <a:pt x="230550" y="89276"/>
                    <a:pt x="209595" y="48319"/>
                    <a:pt x="220073" y="5456"/>
                  </a:cubicBezTo>
                  <a:cubicBezTo>
                    <a:pt x="221978" y="-4069"/>
                    <a:pt x="244838" y="-259"/>
                    <a:pt x="244838" y="10219"/>
                  </a:cubicBezTo>
                  <a:cubicBezTo>
                    <a:pt x="241028" y="69274"/>
                    <a:pt x="252458" y="99754"/>
                    <a:pt x="279128" y="119756"/>
                  </a:cubicBezTo>
                  <a:cubicBezTo>
                    <a:pt x="315323" y="146426"/>
                    <a:pt x="307703" y="177859"/>
                    <a:pt x="288653" y="189289"/>
                  </a:cubicBezTo>
                  <a:cubicBezTo>
                    <a:pt x="265793" y="202624"/>
                    <a:pt x="280080" y="202624"/>
                    <a:pt x="284843" y="213101"/>
                  </a:cubicBezTo>
                  <a:cubicBezTo>
                    <a:pt x="289605" y="225484"/>
                    <a:pt x="286748" y="844609"/>
                    <a:pt x="287700" y="114178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41" name="Group 840">
              <a:extLst>
                <a:ext uri="{FF2B5EF4-FFF2-40B4-BE49-F238E27FC236}">
                  <a16:creationId xmlns:a16="http://schemas.microsoft.com/office/drawing/2014/main" id="{1F4FDD25-E5E5-47DE-87B4-561C070A346C}"/>
                </a:ext>
              </a:extLst>
            </p:cNvPr>
            <p:cNvGrpSpPr/>
            <p:nvPr/>
          </p:nvGrpSpPr>
          <p:grpSpPr>
            <a:xfrm>
              <a:off x="6288139" y="3256228"/>
              <a:ext cx="2633320" cy="537229"/>
              <a:chOff x="6288139" y="3256228"/>
              <a:chExt cx="2633320" cy="537229"/>
            </a:xfrm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7F15FCA3-E33A-4AB3-94DA-36C85217F914}"/>
                  </a:ext>
                </a:extLst>
              </p:cNvPr>
              <p:cNvSpPr/>
              <p:nvPr/>
            </p:nvSpPr>
            <p:spPr>
              <a:xfrm>
                <a:off x="6288139" y="3256228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CF53E1B6-49F5-40F6-B1D1-553B6FB11C8B}"/>
                  </a:ext>
                </a:extLst>
              </p:cNvPr>
              <p:cNvSpPr/>
              <p:nvPr/>
            </p:nvSpPr>
            <p:spPr>
              <a:xfrm>
                <a:off x="7340325" y="3375450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1C78D210-2843-4EB6-9C16-2863F918FF25}"/>
                  </a:ext>
                </a:extLst>
              </p:cNvPr>
              <p:cNvSpPr/>
              <p:nvPr/>
            </p:nvSpPr>
            <p:spPr>
              <a:xfrm>
                <a:off x="7866332" y="343579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5 w 676275"/>
                  <a:gd name="connsiteY2" fmla="*/ 387784 h 381000"/>
                  <a:gd name="connsiteX3" fmla="*/ 1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5" y="387784"/>
                    </a:lnTo>
                    <a:lnTo>
                      <a:pt x="1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6395EB3C-22BB-4413-B8D2-78E5DFFB7C6E}"/>
                  </a:ext>
                </a:extLst>
              </p:cNvPr>
              <p:cNvSpPr/>
              <p:nvPr/>
            </p:nvSpPr>
            <p:spPr>
              <a:xfrm>
                <a:off x="8392425" y="3495410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6" name="Freeform: Shape 845">
                <a:extLst>
                  <a:ext uri="{FF2B5EF4-FFF2-40B4-BE49-F238E27FC236}">
                    <a16:creationId xmlns:a16="http://schemas.microsoft.com/office/drawing/2014/main" id="{6E4A0CFD-54EA-432B-BC79-93E7BDCF876E}"/>
                  </a:ext>
                </a:extLst>
              </p:cNvPr>
              <p:cNvSpPr/>
              <p:nvPr/>
            </p:nvSpPr>
            <p:spPr>
              <a:xfrm>
                <a:off x="6814232" y="331583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47" name="Freeform 32">
            <a:extLst>
              <a:ext uri="{FF2B5EF4-FFF2-40B4-BE49-F238E27FC236}">
                <a16:creationId xmlns:a16="http://schemas.microsoft.com/office/drawing/2014/main" id="{541515F9-F982-44A8-B5EC-B53468B3584B}"/>
              </a:ext>
            </a:extLst>
          </p:cNvPr>
          <p:cNvSpPr/>
          <p:nvPr/>
        </p:nvSpPr>
        <p:spPr>
          <a:xfrm rot="455327">
            <a:off x="7037857" y="5156222"/>
            <a:ext cx="4762102" cy="1045334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  <a:gd name="connsiteX0" fmla="*/ 0 w 3598093"/>
              <a:gd name="connsiteY0" fmla="*/ 937797 h 1857670"/>
              <a:gd name="connsiteX1" fmla="*/ 3394847 w 3598093"/>
              <a:gd name="connsiteY1" fmla="*/ 186729 h 1857670"/>
              <a:gd name="connsiteX2" fmla="*/ 2872810 w 3598093"/>
              <a:gd name="connsiteY2" fmla="*/ 1857670 h 1857670"/>
              <a:gd name="connsiteX0" fmla="*/ 0 w 3722897"/>
              <a:gd name="connsiteY0" fmla="*/ 946594 h 1856750"/>
              <a:gd name="connsiteX1" fmla="*/ 3519651 w 3722897"/>
              <a:gd name="connsiteY1" fmla="*/ 185809 h 1856750"/>
              <a:gd name="connsiteX2" fmla="*/ 2997614 w 3722897"/>
              <a:gd name="connsiteY2" fmla="*/ 1856750 h 1856750"/>
              <a:gd name="connsiteX0" fmla="*/ 0 w 3740809"/>
              <a:gd name="connsiteY0" fmla="*/ 936807 h 1857774"/>
              <a:gd name="connsiteX1" fmla="*/ 3537563 w 3740809"/>
              <a:gd name="connsiteY1" fmla="*/ 186833 h 1857774"/>
              <a:gd name="connsiteX2" fmla="*/ 3015526 w 3740809"/>
              <a:gd name="connsiteY2" fmla="*/ 1857774 h 1857774"/>
              <a:gd name="connsiteX0" fmla="*/ 0 w 4619080"/>
              <a:gd name="connsiteY0" fmla="*/ 1750182 h 1750846"/>
              <a:gd name="connsiteX1" fmla="*/ 3537563 w 4619080"/>
              <a:gd name="connsiteY1" fmla="*/ 1000208 h 1750846"/>
              <a:gd name="connsiteX2" fmla="*/ 4504327 w 4619080"/>
              <a:gd name="connsiteY2" fmla="*/ 24000 h 1750846"/>
              <a:gd name="connsiteX0" fmla="*/ 0 w 4530055"/>
              <a:gd name="connsiteY0" fmla="*/ 1726182 h 1726846"/>
              <a:gd name="connsiteX1" fmla="*/ 3537563 w 4530055"/>
              <a:gd name="connsiteY1" fmla="*/ 976208 h 1726846"/>
              <a:gd name="connsiteX2" fmla="*/ 4504327 w 4530055"/>
              <a:gd name="connsiteY2" fmla="*/ 0 h 1726846"/>
              <a:gd name="connsiteX0" fmla="*/ 0 w 4522888"/>
              <a:gd name="connsiteY0" fmla="*/ 1726182 h 1726845"/>
              <a:gd name="connsiteX1" fmla="*/ 3252133 w 4522888"/>
              <a:gd name="connsiteY1" fmla="*/ 974020 h 1726845"/>
              <a:gd name="connsiteX2" fmla="*/ 4504327 w 4522888"/>
              <a:gd name="connsiteY2" fmla="*/ 0 h 1726845"/>
              <a:gd name="connsiteX0" fmla="*/ 0 w 4522888"/>
              <a:gd name="connsiteY0" fmla="*/ 1726182 h 1726918"/>
              <a:gd name="connsiteX1" fmla="*/ 3252133 w 4522888"/>
              <a:gd name="connsiteY1" fmla="*/ 974020 h 1726918"/>
              <a:gd name="connsiteX2" fmla="*/ 4504327 w 4522888"/>
              <a:gd name="connsiteY2" fmla="*/ 0 h 1726918"/>
              <a:gd name="connsiteX0" fmla="*/ 0 w 4523150"/>
              <a:gd name="connsiteY0" fmla="*/ 1726182 h 1726902"/>
              <a:gd name="connsiteX1" fmla="*/ 3266334 w 4523150"/>
              <a:gd name="connsiteY1" fmla="*/ 943339 h 1726902"/>
              <a:gd name="connsiteX2" fmla="*/ 4504327 w 4523150"/>
              <a:gd name="connsiteY2" fmla="*/ 0 h 1726902"/>
              <a:gd name="connsiteX0" fmla="*/ 0 w 4523150"/>
              <a:gd name="connsiteY0" fmla="*/ 1726182 h 1727012"/>
              <a:gd name="connsiteX1" fmla="*/ 3266334 w 4523150"/>
              <a:gd name="connsiteY1" fmla="*/ 943339 h 1727012"/>
              <a:gd name="connsiteX2" fmla="*/ 4504327 w 4523150"/>
              <a:gd name="connsiteY2" fmla="*/ 0 h 1727012"/>
              <a:gd name="connsiteX0" fmla="*/ 0 w 4523390"/>
              <a:gd name="connsiteY0" fmla="*/ 1726182 h 1726969"/>
              <a:gd name="connsiteX1" fmla="*/ 3278936 w 4523390"/>
              <a:gd name="connsiteY1" fmla="*/ 878982 h 1726969"/>
              <a:gd name="connsiteX2" fmla="*/ 4504327 w 4523390"/>
              <a:gd name="connsiteY2" fmla="*/ 0 h 1726969"/>
              <a:gd name="connsiteX0" fmla="*/ 0 w 4523390"/>
              <a:gd name="connsiteY0" fmla="*/ 1726182 h 1726182"/>
              <a:gd name="connsiteX1" fmla="*/ 3278936 w 4523390"/>
              <a:gd name="connsiteY1" fmla="*/ 878982 h 1726182"/>
              <a:gd name="connsiteX2" fmla="*/ 4504327 w 4523390"/>
              <a:gd name="connsiteY2" fmla="*/ 0 h 1726182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4510"/>
              <a:gd name="connsiteY0" fmla="*/ 1708575 h 1708575"/>
              <a:gd name="connsiteX1" fmla="*/ 3119397 w 4304510"/>
              <a:gd name="connsiteY1" fmla="*/ 909005 h 1708575"/>
              <a:gd name="connsiteX2" fmla="*/ 4284209 w 4304510"/>
              <a:gd name="connsiteY2" fmla="*/ 0 h 1708575"/>
              <a:gd name="connsiteX0" fmla="*/ 0 w 3727878"/>
              <a:gd name="connsiteY0" fmla="*/ 1056829 h 1056829"/>
              <a:gd name="connsiteX1" fmla="*/ 3119397 w 3727878"/>
              <a:gd name="connsiteY1" fmla="*/ 257259 h 1056829"/>
              <a:gd name="connsiteX2" fmla="*/ 3673179 w 3727878"/>
              <a:gd name="connsiteY2" fmla="*/ 0 h 1056829"/>
              <a:gd name="connsiteX0" fmla="*/ 0 w 3700652"/>
              <a:gd name="connsiteY0" fmla="*/ 1056829 h 1056829"/>
              <a:gd name="connsiteX1" fmla="*/ 3119397 w 3700652"/>
              <a:gd name="connsiteY1" fmla="*/ 257259 h 1056829"/>
              <a:gd name="connsiteX2" fmla="*/ 3673179 w 3700652"/>
              <a:gd name="connsiteY2" fmla="*/ 0 h 1056829"/>
              <a:gd name="connsiteX0" fmla="*/ 0 w 3673179"/>
              <a:gd name="connsiteY0" fmla="*/ 1056829 h 1056829"/>
              <a:gd name="connsiteX1" fmla="*/ 3119397 w 3673179"/>
              <a:gd name="connsiteY1" fmla="*/ 25725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84813"/>
              <a:gd name="connsiteX1" fmla="*/ 1601342 w 3673179"/>
              <a:gd name="connsiteY1" fmla="*/ 603599 h 1084813"/>
              <a:gd name="connsiteX2" fmla="*/ 3673179 w 3673179"/>
              <a:gd name="connsiteY2" fmla="*/ 0 h 1084813"/>
              <a:gd name="connsiteX0" fmla="*/ 0 w 3673179"/>
              <a:gd name="connsiteY0" fmla="*/ 1056829 h 1078385"/>
              <a:gd name="connsiteX1" fmla="*/ 1678168 w 3673179"/>
              <a:gd name="connsiteY1" fmla="*/ 499504 h 1078385"/>
              <a:gd name="connsiteX2" fmla="*/ 3673179 w 3673179"/>
              <a:gd name="connsiteY2" fmla="*/ 0 h 1078385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396321"/>
              <a:gd name="connsiteY0" fmla="*/ 805247 h 832579"/>
              <a:gd name="connsiteX1" fmla="*/ 1674011 w 3396321"/>
              <a:gd name="connsiteY1" fmla="*/ 343543 h 832579"/>
              <a:gd name="connsiteX2" fmla="*/ 3396321 w 3396321"/>
              <a:gd name="connsiteY2" fmla="*/ 0 h 832579"/>
              <a:gd name="connsiteX0" fmla="*/ 0 w 3396321"/>
              <a:gd name="connsiteY0" fmla="*/ 837000 h 864332"/>
              <a:gd name="connsiteX1" fmla="*/ 1674011 w 3396321"/>
              <a:gd name="connsiteY1" fmla="*/ 375296 h 864332"/>
              <a:gd name="connsiteX2" fmla="*/ 3396321 w 3396321"/>
              <a:gd name="connsiteY2" fmla="*/ 31753 h 864332"/>
              <a:gd name="connsiteX0" fmla="*/ 0 w 3581128"/>
              <a:gd name="connsiteY0" fmla="*/ 881267 h 908599"/>
              <a:gd name="connsiteX1" fmla="*/ 1674011 w 3581128"/>
              <a:gd name="connsiteY1" fmla="*/ 419563 h 908599"/>
              <a:gd name="connsiteX2" fmla="*/ 3581128 w 3581128"/>
              <a:gd name="connsiteY2" fmla="*/ 10931 h 908599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1128" h="897668">
                <a:moveTo>
                  <a:pt x="0" y="870336"/>
                </a:moveTo>
                <a:cubicBezTo>
                  <a:pt x="368068" y="981156"/>
                  <a:pt x="1241369" y="740574"/>
                  <a:pt x="1674011" y="408632"/>
                </a:cubicBezTo>
                <a:cubicBezTo>
                  <a:pt x="2500187" y="-130359"/>
                  <a:pt x="2546023" y="254955"/>
                  <a:pt x="3581128" y="0"/>
                </a:cubicBezTo>
              </a:path>
            </a:pathLst>
          </a:custGeom>
          <a:ln w="88900">
            <a:solidFill>
              <a:schemeClr val="accent2">
                <a:lumMod val="60000"/>
                <a:lumOff val="40000"/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50" name="Freeform 32">
            <a:extLst>
              <a:ext uri="{FF2B5EF4-FFF2-40B4-BE49-F238E27FC236}">
                <a16:creationId xmlns:a16="http://schemas.microsoft.com/office/drawing/2014/main" id="{DA1C6B46-FD7D-4CFC-AE6E-E0BBADB44EFD}"/>
              </a:ext>
            </a:extLst>
          </p:cNvPr>
          <p:cNvSpPr/>
          <p:nvPr/>
        </p:nvSpPr>
        <p:spPr>
          <a:xfrm rot="941402">
            <a:off x="7135241" y="5002078"/>
            <a:ext cx="4762102" cy="1045334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  <a:gd name="connsiteX0" fmla="*/ 0 w 3598093"/>
              <a:gd name="connsiteY0" fmla="*/ 937797 h 1857670"/>
              <a:gd name="connsiteX1" fmla="*/ 3394847 w 3598093"/>
              <a:gd name="connsiteY1" fmla="*/ 186729 h 1857670"/>
              <a:gd name="connsiteX2" fmla="*/ 2872810 w 3598093"/>
              <a:gd name="connsiteY2" fmla="*/ 1857670 h 1857670"/>
              <a:gd name="connsiteX0" fmla="*/ 0 w 3722897"/>
              <a:gd name="connsiteY0" fmla="*/ 946594 h 1856750"/>
              <a:gd name="connsiteX1" fmla="*/ 3519651 w 3722897"/>
              <a:gd name="connsiteY1" fmla="*/ 185809 h 1856750"/>
              <a:gd name="connsiteX2" fmla="*/ 2997614 w 3722897"/>
              <a:gd name="connsiteY2" fmla="*/ 1856750 h 1856750"/>
              <a:gd name="connsiteX0" fmla="*/ 0 w 3740809"/>
              <a:gd name="connsiteY0" fmla="*/ 936807 h 1857774"/>
              <a:gd name="connsiteX1" fmla="*/ 3537563 w 3740809"/>
              <a:gd name="connsiteY1" fmla="*/ 186833 h 1857774"/>
              <a:gd name="connsiteX2" fmla="*/ 3015526 w 3740809"/>
              <a:gd name="connsiteY2" fmla="*/ 1857774 h 1857774"/>
              <a:gd name="connsiteX0" fmla="*/ 0 w 4619080"/>
              <a:gd name="connsiteY0" fmla="*/ 1750182 h 1750846"/>
              <a:gd name="connsiteX1" fmla="*/ 3537563 w 4619080"/>
              <a:gd name="connsiteY1" fmla="*/ 1000208 h 1750846"/>
              <a:gd name="connsiteX2" fmla="*/ 4504327 w 4619080"/>
              <a:gd name="connsiteY2" fmla="*/ 24000 h 1750846"/>
              <a:gd name="connsiteX0" fmla="*/ 0 w 4530055"/>
              <a:gd name="connsiteY0" fmla="*/ 1726182 h 1726846"/>
              <a:gd name="connsiteX1" fmla="*/ 3537563 w 4530055"/>
              <a:gd name="connsiteY1" fmla="*/ 976208 h 1726846"/>
              <a:gd name="connsiteX2" fmla="*/ 4504327 w 4530055"/>
              <a:gd name="connsiteY2" fmla="*/ 0 h 1726846"/>
              <a:gd name="connsiteX0" fmla="*/ 0 w 4522888"/>
              <a:gd name="connsiteY0" fmla="*/ 1726182 h 1726845"/>
              <a:gd name="connsiteX1" fmla="*/ 3252133 w 4522888"/>
              <a:gd name="connsiteY1" fmla="*/ 974020 h 1726845"/>
              <a:gd name="connsiteX2" fmla="*/ 4504327 w 4522888"/>
              <a:gd name="connsiteY2" fmla="*/ 0 h 1726845"/>
              <a:gd name="connsiteX0" fmla="*/ 0 w 4522888"/>
              <a:gd name="connsiteY0" fmla="*/ 1726182 h 1726918"/>
              <a:gd name="connsiteX1" fmla="*/ 3252133 w 4522888"/>
              <a:gd name="connsiteY1" fmla="*/ 974020 h 1726918"/>
              <a:gd name="connsiteX2" fmla="*/ 4504327 w 4522888"/>
              <a:gd name="connsiteY2" fmla="*/ 0 h 1726918"/>
              <a:gd name="connsiteX0" fmla="*/ 0 w 4523150"/>
              <a:gd name="connsiteY0" fmla="*/ 1726182 h 1726902"/>
              <a:gd name="connsiteX1" fmla="*/ 3266334 w 4523150"/>
              <a:gd name="connsiteY1" fmla="*/ 943339 h 1726902"/>
              <a:gd name="connsiteX2" fmla="*/ 4504327 w 4523150"/>
              <a:gd name="connsiteY2" fmla="*/ 0 h 1726902"/>
              <a:gd name="connsiteX0" fmla="*/ 0 w 4523150"/>
              <a:gd name="connsiteY0" fmla="*/ 1726182 h 1727012"/>
              <a:gd name="connsiteX1" fmla="*/ 3266334 w 4523150"/>
              <a:gd name="connsiteY1" fmla="*/ 943339 h 1727012"/>
              <a:gd name="connsiteX2" fmla="*/ 4504327 w 4523150"/>
              <a:gd name="connsiteY2" fmla="*/ 0 h 1727012"/>
              <a:gd name="connsiteX0" fmla="*/ 0 w 4523390"/>
              <a:gd name="connsiteY0" fmla="*/ 1726182 h 1726969"/>
              <a:gd name="connsiteX1" fmla="*/ 3278936 w 4523390"/>
              <a:gd name="connsiteY1" fmla="*/ 878982 h 1726969"/>
              <a:gd name="connsiteX2" fmla="*/ 4504327 w 4523390"/>
              <a:gd name="connsiteY2" fmla="*/ 0 h 1726969"/>
              <a:gd name="connsiteX0" fmla="*/ 0 w 4523390"/>
              <a:gd name="connsiteY0" fmla="*/ 1726182 h 1726182"/>
              <a:gd name="connsiteX1" fmla="*/ 3278936 w 4523390"/>
              <a:gd name="connsiteY1" fmla="*/ 878982 h 1726182"/>
              <a:gd name="connsiteX2" fmla="*/ 4504327 w 4523390"/>
              <a:gd name="connsiteY2" fmla="*/ 0 h 1726182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4510"/>
              <a:gd name="connsiteY0" fmla="*/ 1708575 h 1708575"/>
              <a:gd name="connsiteX1" fmla="*/ 3119397 w 4304510"/>
              <a:gd name="connsiteY1" fmla="*/ 909005 h 1708575"/>
              <a:gd name="connsiteX2" fmla="*/ 4284209 w 4304510"/>
              <a:gd name="connsiteY2" fmla="*/ 0 h 1708575"/>
              <a:gd name="connsiteX0" fmla="*/ 0 w 3727878"/>
              <a:gd name="connsiteY0" fmla="*/ 1056829 h 1056829"/>
              <a:gd name="connsiteX1" fmla="*/ 3119397 w 3727878"/>
              <a:gd name="connsiteY1" fmla="*/ 257259 h 1056829"/>
              <a:gd name="connsiteX2" fmla="*/ 3673179 w 3727878"/>
              <a:gd name="connsiteY2" fmla="*/ 0 h 1056829"/>
              <a:gd name="connsiteX0" fmla="*/ 0 w 3700652"/>
              <a:gd name="connsiteY0" fmla="*/ 1056829 h 1056829"/>
              <a:gd name="connsiteX1" fmla="*/ 3119397 w 3700652"/>
              <a:gd name="connsiteY1" fmla="*/ 257259 h 1056829"/>
              <a:gd name="connsiteX2" fmla="*/ 3673179 w 3700652"/>
              <a:gd name="connsiteY2" fmla="*/ 0 h 1056829"/>
              <a:gd name="connsiteX0" fmla="*/ 0 w 3673179"/>
              <a:gd name="connsiteY0" fmla="*/ 1056829 h 1056829"/>
              <a:gd name="connsiteX1" fmla="*/ 3119397 w 3673179"/>
              <a:gd name="connsiteY1" fmla="*/ 25725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84813"/>
              <a:gd name="connsiteX1" fmla="*/ 1601342 w 3673179"/>
              <a:gd name="connsiteY1" fmla="*/ 603599 h 1084813"/>
              <a:gd name="connsiteX2" fmla="*/ 3673179 w 3673179"/>
              <a:gd name="connsiteY2" fmla="*/ 0 h 1084813"/>
              <a:gd name="connsiteX0" fmla="*/ 0 w 3673179"/>
              <a:gd name="connsiteY0" fmla="*/ 1056829 h 1078385"/>
              <a:gd name="connsiteX1" fmla="*/ 1678168 w 3673179"/>
              <a:gd name="connsiteY1" fmla="*/ 499504 h 1078385"/>
              <a:gd name="connsiteX2" fmla="*/ 3673179 w 3673179"/>
              <a:gd name="connsiteY2" fmla="*/ 0 h 1078385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396321"/>
              <a:gd name="connsiteY0" fmla="*/ 805247 h 832579"/>
              <a:gd name="connsiteX1" fmla="*/ 1674011 w 3396321"/>
              <a:gd name="connsiteY1" fmla="*/ 343543 h 832579"/>
              <a:gd name="connsiteX2" fmla="*/ 3396321 w 3396321"/>
              <a:gd name="connsiteY2" fmla="*/ 0 h 832579"/>
              <a:gd name="connsiteX0" fmla="*/ 0 w 3396321"/>
              <a:gd name="connsiteY0" fmla="*/ 837000 h 864332"/>
              <a:gd name="connsiteX1" fmla="*/ 1674011 w 3396321"/>
              <a:gd name="connsiteY1" fmla="*/ 375296 h 864332"/>
              <a:gd name="connsiteX2" fmla="*/ 3396321 w 3396321"/>
              <a:gd name="connsiteY2" fmla="*/ 31753 h 864332"/>
              <a:gd name="connsiteX0" fmla="*/ 0 w 3581128"/>
              <a:gd name="connsiteY0" fmla="*/ 881267 h 908599"/>
              <a:gd name="connsiteX1" fmla="*/ 1674011 w 3581128"/>
              <a:gd name="connsiteY1" fmla="*/ 419563 h 908599"/>
              <a:gd name="connsiteX2" fmla="*/ 3581128 w 3581128"/>
              <a:gd name="connsiteY2" fmla="*/ 10931 h 908599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1128" h="897668">
                <a:moveTo>
                  <a:pt x="0" y="870336"/>
                </a:moveTo>
                <a:cubicBezTo>
                  <a:pt x="368068" y="981156"/>
                  <a:pt x="1241369" y="740574"/>
                  <a:pt x="1674011" y="408632"/>
                </a:cubicBezTo>
                <a:cubicBezTo>
                  <a:pt x="2500187" y="-130359"/>
                  <a:pt x="2546023" y="254955"/>
                  <a:pt x="3581128" y="0"/>
                </a:cubicBezTo>
              </a:path>
            </a:pathLst>
          </a:custGeom>
          <a:ln w="88900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51" name="Freeform 32">
            <a:extLst>
              <a:ext uri="{FF2B5EF4-FFF2-40B4-BE49-F238E27FC236}">
                <a16:creationId xmlns:a16="http://schemas.microsoft.com/office/drawing/2014/main" id="{8FD11510-CAC5-4FC6-B585-C6251086AFCB}"/>
              </a:ext>
            </a:extLst>
          </p:cNvPr>
          <p:cNvSpPr/>
          <p:nvPr/>
        </p:nvSpPr>
        <p:spPr>
          <a:xfrm rot="941402">
            <a:off x="7326415" y="5301485"/>
            <a:ext cx="4762102" cy="1045334"/>
          </a:xfrm>
          <a:custGeom>
            <a:avLst/>
            <a:gdLst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295275 h 1343025"/>
              <a:gd name="connsiteX1" fmla="*/ 2886075 w 3648075"/>
              <a:gd name="connsiteY1" fmla="*/ 0 h 1343025"/>
              <a:gd name="connsiteX2" fmla="*/ 3648075 w 3648075"/>
              <a:gd name="connsiteY2" fmla="*/ 657225 h 1343025"/>
              <a:gd name="connsiteX3" fmla="*/ 2990850 w 3648075"/>
              <a:gd name="connsiteY3" fmla="*/ 1343025 h 1343025"/>
              <a:gd name="connsiteX4" fmla="*/ 3019425 w 3648075"/>
              <a:gd name="connsiteY4" fmla="*/ 1333500 h 1343025"/>
              <a:gd name="connsiteX0" fmla="*/ 0 w 3648075"/>
              <a:gd name="connsiteY0" fmla="*/ 422478 h 1470228"/>
              <a:gd name="connsiteX1" fmla="*/ 2886075 w 3648075"/>
              <a:gd name="connsiteY1" fmla="*/ 127203 h 1470228"/>
              <a:gd name="connsiteX2" fmla="*/ 3648075 w 3648075"/>
              <a:gd name="connsiteY2" fmla="*/ 784428 h 1470228"/>
              <a:gd name="connsiteX3" fmla="*/ 2990850 w 3648075"/>
              <a:gd name="connsiteY3" fmla="*/ 1470228 h 1470228"/>
              <a:gd name="connsiteX4" fmla="*/ 3019425 w 3648075"/>
              <a:gd name="connsiteY4" fmla="*/ 1460703 h 1470228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648075"/>
              <a:gd name="connsiteY0" fmla="*/ 384312 h 1432062"/>
              <a:gd name="connsiteX1" fmla="*/ 2886075 w 3648075"/>
              <a:gd name="connsiteY1" fmla="*/ 89037 h 1432062"/>
              <a:gd name="connsiteX2" fmla="*/ 3648075 w 3648075"/>
              <a:gd name="connsiteY2" fmla="*/ 746262 h 1432062"/>
              <a:gd name="connsiteX3" fmla="*/ 2990850 w 3648075"/>
              <a:gd name="connsiteY3" fmla="*/ 1432062 h 1432062"/>
              <a:gd name="connsiteX4" fmla="*/ 3019425 w 3648075"/>
              <a:gd name="connsiteY4" fmla="*/ 1422537 h 1432062"/>
              <a:gd name="connsiteX0" fmla="*/ 0 w 3514725"/>
              <a:gd name="connsiteY0" fmla="*/ 384312 h 1432062"/>
              <a:gd name="connsiteX1" fmla="*/ 2886075 w 3514725"/>
              <a:gd name="connsiteY1" fmla="*/ 89037 h 1432062"/>
              <a:gd name="connsiteX2" fmla="*/ 3514725 w 3514725"/>
              <a:gd name="connsiteY2" fmla="*/ 793887 h 1432062"/>
              <a:gd name="connsiteX3" fmla="*/ 2990850 w 3514725"/>
              <a:gd name="connsiteY3" fmla="*/ 1432062 h 1432062"/>
              <a:gd name="connsiteX4" fmla="*/ 3019425 w 3514725"/>
              <a:gd name="connsiteY4" fmla="*/ 1422537 h 1432062"/>
              <a:gd name="connsiteX0" fmla="*/ 0 w 3543916"/>
              <a:gd name="connsiteY0" fmla="*/ 384312 h 1432062"/>
              <a:gd name="connsiteX1" fmla="*/ 2886075 w 3543916"/>
              <a:gd name="connsiteY1" fmla="*/ 89037 h 1432062"/>
              <a:gd name="connsiteX2" fmla="*/ 3514725 w 3543916"/>
              <a:gd name="connsiteY2" fmla="*/ 793887 h 1432062"/>
              <a:gd name="connsiteX3" fmla="*/ 2990850 w 3543916"/>
              <a:gd name="connsiteY3" fmla="*/ 1432062 h 1432062"/>
              <a:gd name="connsiteX4" fmla="*/ 3019425 w 3543916"/>
              <a:gd name="connsiteY4" fmla="*/ 1422537 h 1432062"/>
              <a:gd name="connsiteX0" fmla="*/ 0 w 3544552"/>
              <a:gd name="connsiteY0" fmla="*/ 553510 h 1601260"/>
              <a:gd name="connsiteX1" fmla="*/ 2895600 w 3544552"/>
              <a:gd name="connsiteY1" fmla="*/ 77260 h 1601260"/>
              <a:gd name="connsiteX2" fmla="*/ 3514725 w 3544552"/>
              <a:gd name="connsiteY2" fmla="*/ 963085 h 1601260"/>
              <a:gd name="connsiteX3" fmla="*/ 2990850 w 3544552"/>
              <a:gd name="connsiteY3" fmla="*/ 1601260 h 1601260"/>
              <a:gd name="connsiteX4" fmla="*/ 3019425 w 3544552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500521"/>
              <a:gd name="connsiteY0" fmla="*/ 553510 h 1601260"/>
              <a:gd name="connsiteX1" fmla="*/ 2895600 w 3500521"/>
              <a:gd name="connsiteY1" fmla="*/ 77260 h 1601260"/>
              <a:gd name="connsiteX2" fmla="*/ 3467100 w 3500521"/>
              <a:gd name="connsiteY2" fmla="*/ 991660 h 1601260"/>
              <a:gd name="connsiteX3" fmla="*/ 2990850 w 3500521"/>
              <a:gd name="connsiteY3" fmla="*/ 1601260 h 1601260"/>
              <a:gd name="connsiteX4" fmla="*/ 3019425 w 3500521"/>
              <a:gd name="connsiteY4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3" fmla="*/ 3019425 w 3139354"/>
              <a:gd name="connsiteY3" fmla="*/ 1591735 h 1601260"/>
              <a:gd name="connsiteX0" fmla="*/ 0 w 3139354"/>
              <a:gd name="connsiteY0" fmla="*/ 553510 h 1601260"/>
              <a:gd name="connsiteX1" fmla="*/ 2895600 w 3139354"/>
              <a:gd name="connsiteY1" fmla="*/ 77260 h 1601260"/>
              <a:gd name="connsiteX2" fmla="*/ 2990850 w 3139354"/>
              <a:gd name="connsiteY2" fmla="*/ 1601260 h 1601260"/>
              <a:gd name="connsiteX0" fmla="*/ 0 w 3338009"/>
              <a:gd name="connsiteY0" fmla="*/ 553510 h 1601260"/>
              <a:gd name="connsiteX1" fmla="*/ 2895600 w 3338009"/>
              <a:gd name="connsiteY1" fmla="*/ 77260 h 1601260"/>
              <a:gd name="connsiteX2" fmla="*/ 2990850 w 3338009"/>
              <a:gd name="connsiteY2" fmla="*/ 1601260 h 1601260"/>
              <a:gd name="connsiteX0" fmla="*/ 0 w 3435667"/>
              <a:gd name="connsiteY0" fmla="*/ 508668 h 1556418"/>
              <a:gd name="connsiteX1" fmla="*/ 3095625 w 3435667"/>
              <a:gd name="connsiteY1" fmla="*/ 80043 h 1556418"/>
              <a:gd name="connsiteX2" fmla="*/ 2990850 w 3435667"/>
              <a:gd name="connsiteY2" fmla="*/ 1556418 h 1556418"/>
              <a:gd name="connsiteX0" fmla="*/ 0 w 3414855"/>
              <a:gd name="connsiteY0" fmla="*/ 580508 h 1628258"/>
              <a:gd name="connsiteX1" fmla="*/ 3057525 w 3414855"/>
              <a:gd name="connsiteY1" fmla="*/ 75683 h 1628258"/>
              <a:gd name="connsiteX2" fmla="*/ 2990850 w 3414855"/>
              <a:gd name="connsiteY2" fmla="*/ 1628258 h 1628258"/>
              <a:gd name="connsiteX0" fmla="*/ 0 w 3483642"/>
              <a:gd name="connsiteY0" fmla="*/ 580508 h 1628258"/>
              <a:gd name="connsiteX1" fmla="*/ 3057525 w 3483642"/>
              <a:gd name="connsiteY1" fmla="*/ 75683 h 1628258"/>
              <a:gd name="connsiteX2" fmla="*/ 2990850 w 3483642"/>
              <a:gd name="connsiteY2" fmla="*/ 1628258 h 1628258"/>
              <a:gd name="connsiteX0" fmla="*/ 0 w 3483642"/>
              <a:gd name="connsiteY0" fmla="*/ 618063 h 1665813"/>
              <a:gd name="connsiteX1" fmla="*/ 3057525 w 3483642"/>
              <a:gd name="connsiteY1" fmla="*/ 113238 h 1665813"/>
              <a:gd name="connsiteX2" fmla="*/ 2990850 w 3483642"/>
              <a:gd name="connsiteY2" fmla="*/ 1665813 h 1665813"/>
              <a:gd name="connsiteX0" fmla="*/ 0 w 3479740"/>
              <a:gd name="connsiteY0" fmla="*/ 618063 h 1665813"/>
              <a:gd name="connsiteX1" fmla="*/ 3057525 w 3479740"/>
              <a:gd name="connsiteY1" fmla="*/ 113238 h 1665813"/>
              <a:gd name="connsiteX2" fmla="*/ 2990850 w 3479740"/>
              <a:gd name="connsiteY2" fmla="*/ 1665813 h 1665813"/>
              <a:gd name="connsiteX0" fmla="*/ 0 w 3443113"/>
              <a:gd name="connsiteY0" fmla="*/ 618063 h 1665813"/>
              <a:gd name="connsiteX1" fmla="*/ 3057525 w 3443113"/>
              <a:gd name="connsiteY1" fmla="*/ 113238 h 1665813"/>
              <a:gd name="connsiteX2" fmla="*/ 2990850 w 3443113"/>
              <a:gd name="connsiteY2" fmla="*/ 1665813 h 1665813"/>
              <a:gd name="connsiteX0" fmla="*/ 0 w 3443113"/>
              <a:gd name="connsiteY0" fmla="*/ 651646 h 1699396"/>
              <a:gd name="connsiteX1" fmla="*/ 3057525 w 3443113"/>
              <a:gd name="connsiteY1" fmla="*/ 146821 h 1699396"/>
              <a:gd name="connsiteX2" fmla="*/ 2990850 w 3443113"/>
              <a:gd name="connsiteY2" fmla="*/ 1699396 h 1699396"/>
              <a:gd name="connsiteX0" fmla="*/ 0 w 3443113"/>
              <a:gd name="connsiteY0" fmla="*/ 669031 h 1716781"/>
              <a:gd name="connsiteX1" fmla="*/ 3057525 w 3443113"/>
              <a:gd name="connsiteY1" fmla="*/ 164206 h 1716781"/>
              <a:gd name="connsiteX2" fmla="*/ 2990850 w 3443113"/>
              <a:gd name="connsiteY2" fmla="*/ 1716781 h 1716781"/>
              <a:gd name="connsiteX0" fmla="*/ 0 w 3531644"/>
              <a:gd name="connsiteY0" fmla="*/ 731919 h 1710812"/>
              <a:gd name="connsiteX1" fmla="*/ 3146056 w 3531644"/>
              <a:gd name="connsiteY1" fmla="*/ 158237 h 1710812"/>
              <a:gd name="connsiteX2" fmla="*/ 3079381 w 3531644"/>
              <a:gd name="connsiteY2" fmla="*/ 1710812 h 1710812"/>
              <a:gd name="connsiteX0" fmla="*/ 0 w 3531644"/>
              <a:gd name="connsiteY0" fmla="*/ 746907 h 1725800"/>
              <a:gd name="connsiteX1" fmla="*/ 3146056 w 3531644"/>
              <a:gd name="connsiteY1" fmla="*/ 173225 h 1725800"/>
              <a:gd name="connsiteX2" fmla="*/ 3079381 w 3531644"/>
              <a:gd name="connsiteY2" fmla="*/ 1725800 h 1725800"/>
              <a:gd name="connsiteX0" fmla="*/ 0 w 3464062"/>
              <a:gd name="connsiteY0" fmla="*/ 746907 h 1666780"/>
              <a:gd name="connsiteX1" fmla="*/ 3146056 w 3464062"/>
              <a:gd name="connsiteY1" fmla="*/ 173225 h 1666780"/>
              <a:gd name="connsiteX2" fmla="*/ 2872810 w 3464062"/>
              <a:gd name="connsiteY2" fmla="*/ 1666780 h 1666780"/>
              <a:gd name="connsiteX0" fmla="*/ 0 w 3395216"/>
              <a:gd name="connsiteY0" fmla="*/ 844990 h 1764863"/>
              <a:gd name="connsiteX1" fmla="*/ 3047689 w 3395216"/>
              <a:gd name="connsiteY1" fmla="*/ 163104 h 1764863"/>
              <a:gd name="connsiteX2" fmla="*/ 2872810 w 3395216"/>
              <a:gd name="connsiteY2" fmla="*/ 1764863 h 1764863"/>
              <a:gd name="connsiteX0" fmla="*/ 0 w 3423550"/>
              <a:gd name="connsiteY0" fmla="*/ 802135 h 1722008"/>
              <a:gd name="connsiteX1" fmla="*/ 3088947 w 3423550"/>
              <a:gd name="connsiteY1" fmla="*/ 167363 h 1722008"/>
              <a:gd name="connsiteX2" fmla="*/ 2872810 w 3423550"/>
              <a:gd name="connsiteY2" fmla="*/ 1722008 h 1722008"/>
              <a:gd name="connsiteX0" fmla="*/ 0 w 3365966"/>
              <a:gd name="connsiteY0" fmla="*/ 802135 h 1722008"/>
              <a:gd name="connsiteX1" fmla="*/ 3088947 w 3365966"/>
              <a:gd name="connsiteY1" fmla="*/ 167363 h 1722008"/>
              <a:gd name="connsiteX2" fmla="*/ 2872810 w 3365966"/>
              <a:gd name="connsiteY2" fmla="*/ 1722008 h 1722008"/>
              <a:gd name="connsiteX0" fmla="*/ 0 w 3365966"/>
              <a:gd name="connsiteY0" fmla="*/ 825751 h 1745624"/>
              <a:gd name="connsiteX1" fmla="*/ 3088947 w 3365966"/>
              <a:gd name="connsiteY1" fmla="*/ 190979 h 1745624"/>
              <a:gd name="connsiteX2" fmla="*/ 2872810 w 3365966"/>
              <a:gd name="connsiteY2" fmla="*/ 1745624 h 1745624"/>
              <a:gd name="connsiteX0" fmla="*/ 0 w 3365966"/>
              <a:gd name="connsiteY0" fmla="*/ 833266 h 1753139"/>
              <a:gd name="connsiteX1" fmla="*/ 3088947 w 3365966"/>
              <a:gd name="connsiteY1" fmla="*/ 198494 h 1753139"/>
              <a:gd name="connsiteX2" fmla="*/ 2872810 w 3365966"/>
              <a:gd name="connsiteY2" fmla="*/ 1753139 h 1753139"/>
              <a:gd name="connsiteX0" fmla="*/ 0 w 3598093"/>
              <a:gd name="connsiteY0" fmla="*/ 937797 h 1857670"/>
              <a:gd name="connsiteX1" fmla="*/ 3394847 w 3598093"/>
              <a:gd name="connsiteY1" fmla="*/ 186729 h 1857670"/>
              <a:gd name="connsiteX2" fmla="*/ 2872810 w 3598093"/>
              <a:gd name="connsiteY2" fmla="*/ 1857670 h 1857670"/>
              <a:gd name="connsiteX0" fmla="*/ 0 w 3722897"/>
              <a:gd name="connsiteY0" fmla="*/ 946594 h 1856750"/>
              <a:gd name="connsiteX1" fmla="*/ 3519651 w 3722897"/>
              <a:gd name="connsiteY1" fmla="*/ 185809 h 1856750"/>
              <a:gd name="connsiteX2" fmla="*/ 2997614 w 3722897"/>
              <a:gd name="connsiteY2" fmla="*/ 1856750 h 1856750"/>
              <a:gd name="connsiteX0" fmla="*/ 0 w 3740809"/>
              <a:gd name="connsiteY0" fmla="*/ 936807 h 1857774"/>
              <a:gd name="connsiteX1" fmla="*/ 3537563 w 3740809"/>
              <a:gd name="connsiteY1" fmla="*/ 186833 h 1857774"/>
              <a:gd name="connsiteX2" fmla="*/ 3015526 w 3740809"/>
              <a:gd name="connsiteY2" fmla="*/ 1857774 h 1857774"/>
              <a:gd name="connsiteX0" fmla="*/ 0 w 4619080"/>
              <a:gd name="connsiteY0" fmla="*/ 1750182 h 1750846"/>
              <a:gd name="connsiteX1" fmla="*/ 3537563 w 4619080"/>
              <a:gd name="connsiteY1" fmla="*/ 1000208 h 1750846"/>
              <a:gd name="connsiteX2" fmla="*/ 4504327 w 4619080"/>
              <a:gd name="connsiteY2" fmla="*/ 24000 h 1750846"/>
              <a:gd name="connsiteX0" fmla="*/ 0 w 4530055"/>
              <a:gd name="connsiteY0" fmla="*/ 1726182 h 1726846"/>
              <a:gd name="connsiteX1" fmla="*/ 3537563 w 4530055"/>
              <a:gd name="connsiteY1" fmla="*/ 976208 h 1726846"/>
              <a:gd name="connsiteX2" fmla="*/ 4504327 w 4530055"/>
              <a:gd name="connsiteY2" fmla="*/ 0 h 1726846"/>
              <a:gd name="connsiteX0" fmla="*/ 0 w 4522888"/>
              <a:gd name="connsiteY0" fmla="*/ 1726182 h 1726845"/>
              <a:gd name="connsiteX1" fmla="*/ 3252133 w 4522888"/>
              <a:gd name="connsiteY1" fmla="*/ 974020 h 1726845"/>
              <a:gd name="connsiteX2" fmla="*/ 4504327 w 4522888"/>
              <a:gd name="connsiteY2" fmla="*/ 0 h 1726845"/>
              <a:gd name="connsiteX0" fmla="*/ 0 w 4522888"/>
              <a:gd name="connsiteY0" fmla="*/ 1726182 h 1726918"/>
              <a:gd name="connsiteX1" fmla="*/ 3252133 w 4522888"/>
              <a:gd name="connsiteY1" fmla="*/ 974020 h 1726918"/>
              <a:gd name="connsiteX2" fmla="*/ 4504327 w 4522888"/>
              <a:gd name="connsiteY2" fmla="*/ 0 h 1726918"/>
              <a:gd name="connsiteX0" fmla="*/ 0 w 4523150"/>
              <a:gd name="connsiteY0" fmla="*/ 1726182 h 1726902"/>
              <a:gd name="connsiteX1" fmla="*/ 3266334 w 4523150"/>
              <a:gd name="connsiteY1" fmla="*/ 943339 h 1726902"/>
              <a:gd name="connsiteX2" fmla="*/ 4504327 w 4523150"/>
              <a:gd name="connsiteY2" fmla="*/ 0 h 1726902"/>
              <a:gd name="connsiteX0" fmla="*/ 0 w 4523150"/>
              <a:gd name="connsiteY0" fmla="*/ 1726182 h 1727012"/>
              <a:gd name="connsiteX1" fmla="*/ 3266334 w 4523150"/>
              <a:gd name="connsiteY1" fmla="*/ 943339 h 1727012"/>
              <a:gd name="connsiteX2" fmla="*/ 4504327 w 4523150"/>
              <a:gd name="connsiteY2" fmla="*/ 0 h 1727012"/>
              <a:gd name="connsiteX0" fmla="*/ 0 w 4523390"/>
              <a:gd name="connsiteY0" fmla="*/ 1726182 h 1726969"/>
              <a:gd name="connsiteX1" fmla="*/ 3278936 w 4523390"/>
              <a:gd name="connsiteY1" fmla="*/ 878982 h 1726969"/>
              <a:gd name="connsiteX2" fmla="*/ 4504327 w 4523390"/>
              <a:gd name="connsiteY2" fmla="*/ 0 h 1726969"/>
              <a:gd name="connsiteX0" fmla="*/ 0 w 4523390"/>
              <a:gd name="connsiteY0" fmla="*/ 1726182 h 1726182"/>
              <a:gd name="connsiteX1" fmla="*/ 3278936 w 4523390"/>
              <a:gd name="connsiteY1" fmla="*/ 878982 h 1726182"/>
              <a:gd name="connsiteX2" fmla="*/ 4504327 w 4523390"/>
              <a:gd name="connsiteY2" fmla="*/ 0 h 1726182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3272"/>
              <a:gd name="connsiteY0" fmla="*/ 1708575 h 1708575"/>
              <a:gd name="connsiteX1" fmla="*/ 3058818 w 4303272"/>
              <a:gd name="connsiteY1" fmla="*/ 878982 h 1708575"/>
              <a:gd name="connsiteX2" fmla="*/ 4284209 w 4303272"/>
              <a:gd name="connsiteY2" fmla="*/ 0 h 1708575"/>
              <a:gd name="connsiteX0" fmla="*/ 0 w 4304510"/>
              <a:gd name="connsiteY0" fmla="*/ 1708575 h 1708575"/>
              <a:gd name="connsiteX1" fmla="*/ 3119397 w 4304510"/>
              <a:gd name="connsiteY1" fmla="*/ 909005 h 1708575"/>
              <a:gd name="connsiteX2" fmla="*/ 4284209 w 4304510"/>
              <a:gd name="connsiteY2" fmla="*/ 0 h 1708575"/>
              <a:gd name="connsiteX0" fmla="*/ 0 w 3727878"/>
              <a:gd name="connsiteY0" fmla="*/ 1056829 h 1056829"/>
              <a:gd name="connsiteX1" fmla="*/ 3119397 w 3727878"/>
              <a:gd name="connsiteY1" fmla="*/ 257259 h 1056829"/>
              <a:gd name="connsiteX2" fmla="*/ 3673179 w 3727878"/>
              <a:gd name="connsiteY2" fmla="*/ 0 h 1056829"/>
              <a:gd name="connsiteX0" fmla="*/ 0 w 3700652"/>
              <a:gd name="connsiteY0" fmla="*/ 1056829 h 1056829"/>
              <a:gd name="connsiteX1" fmla="*/ 3119397 w 3700652"/>
              <a:gd name="connsiteY1" fmla="*/ 257259 h 1056829"/>
              <a:gd name="connsiteX2" fmla="*/ 3673179 w 3700652"/>
              <a:gd name="connsiteY2" fmla="*/ 0 h 1056829"/>
              <a:gd name="connsiteX0" fmla="*/ 0 w 3673179"/>
              <a:gd name="connsiteY0" fmla="*/ 1056829 h 1056829"/>
              <a:gd name="connsiteX1" fmla="*/ 3119397 w 3673179"/>
              <a:gd name="connsiteY1" fmla="*/ 25725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56829"/>
              <a:gd name="connsiteX1" fmla="*/ 1601342 w 3673179"/>
              <a:gd name="connsiteY1" fmla="*/ 603599 h 1056829"/>
              <a:gd name="connsiteX2" fmla="*/ 3673179 w 3673179"/>
              <a:gd name="connsiteY2" fmla="*/ 0 h 1056829"/>
              <a:gd name="connsiteX0" fmla="*/ 0 w 3673179"/>
              <a:gd name="connsiteY0" fmla="*/ 1056829 h 1084813"/>
              <a:gd name="connsiteX1" fmla="*/ 1601342 w 3673179"/>
              <a:gd name="connsiteY1" fmla="*/ 603599 h 1084813"/>
              <a:gd name="connsiteX2" fmla="*/ 3673179 w 3673179"/>
              <a:gd name="connsiteY2" fmla="*/ 0 h 1084813"/>
              <a:gd name="connsiteX0" fmla="*/ 0 w 3673179"/>
              <a:gd name="connsiteY0" fmla="*/ 1056829 h 1078385"/>
              <a:gd name="connsiteX1" fmla="*/ 1678168 w 3673179"/>
              <a:gd name="connsiteY1" fmla="*/ 499504 h 1078385"/>
              <a:gd name="connsiteX2" fmla="*/ 3673179 w 3673179"/>
              <a:gd name="connsiteY2" fmla="*/ 0 h 1078385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669022"/>
              <a:gd name="connsiteY0" fmla="*/ 961208 h 988540"/>
              <a:gd name="connsiteX1" fmla="*/ 1674011 w 3669022"/>
              <a:gd name="connsiteY1" fmla="*/ 499504 h 988540"/>
              <a:gd name="connsiteX2" fmla="*/ 3669022 w 3669022"/>
              <a:gd name="connsiteY2" fmla="*/ 0 h 988540"/>
              <a:gd name="connsiteX0" fmla="*/ 0 w 3396321"/>
              <a:gd name="connsiteY0" fmla="*/ 805247 h 832579"/>
              <a:gd name="connsiteX1" fmla="*/ 1674011 w 3396321"/>
              <a:gd name="connsiteY1" fmla="*/ 343543 h 832579"/>
              <a:gd name="connsiteX2" fmla="*/ 3396321 w 3396321"/>
              <a:gd name="connsiteY2" fmla="*/ 0 h 832579"/>
              <a:gd name="connsiteX0" fmla="*/ 0 w 3396321"/>
              <a:gd name="connsiteY0" fmla="*/ 837000 h 864332"/>
              <a:gd name="connsiteX1" fmla="*/ 1674011 w 3396321"/>
              <a:gd name="connsiteY1" fmla="*/ 375296 h 864332"/>
              <a:gd name="connsiteX2" fmla="*/ 3396321 w 3396321"/>
              <a:gd name="connsiteY2" fmla="*/ 31753 h 864332"/>
              <a:gd name="connsiteX0" fmla="*/ 0 w 3581128"/>
              <a:gd name="connsiteY0" fmla="*/ 881267 h 908599"/>
              <a:gd name="connsiteX1" fmla="*/ 1674011 w 3581128"/>
              <a:gd name="connsiteY1" fmla="*/ 419563 h 908599"/>
              <a:gd name="connsiteX2" fmla="*/ 3581128 w 3581128"/>
              <a:gd name="connsiteY2" fmla="*/ 10931 h 908599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  <a:gd name="connsiteX0" fmla="*/ 0 w 3581128"/>
              <a:gd name="connsiteY0" fmla="*/ 870336 h 897668"/>
              <a:gd name="connsiteX1" fmla="*/ 1674011 w 3581128"/>
              <a:gd name="connsiteY1" fmla="*/ 408632 h 897668"/>
              <a:gd name="connsiteX2" fmla="*/ 3581128 w 3581128"/>
              <a:gd name="connsiteY2" fmla="*/ 0 h 89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1128" h="897668">
                <a:moveTo>
                  <a:pt x="0" y="870336"/>
                </a:moveTo>
                <a:cubicBezTo>
                  <a:pt x="368068" y="981156"/>
                  <a:pt x="1241369" y="740574"/>
                  <a:pt x="1674011" y="408632"/>
                </a:cubicBezTo>
                <a:cubicBezTo>
                  <a:pt x="2500187" y="-130359"/>
                  <a:pt x="2546023" y="254955"/>
                  <a:pt x="3581128" y="0"/>
                </a:cubicBezTo>
              </a:path>
            </a:pathLst>
          </a:custGeom>
          <a:ln w="88900">
            <a:solidFill>
              <a:schemeClr val="accent3">
                <a:lumMod val="60000"/>
                <a:lumOff val="40000"/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134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2019-04-25T02:39:05Z</dcterms:modified>
</cp:coreProperties>
</file>