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3" r:id="rId4"/>
    <p:sldId id="348" r:id="rId5"/>
    <p:sldId id="347" r:id="rId6"/>
    <p:sldId id="259" r:id="rId7"/>
    <p:sldId id="260" r:id="rId8"/>
    <p:sldId id="298" r:id="rId9"/>
    <p:sldId id="307" r:id="rId10"/>
    <p:sldId id="326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08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02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016" y="102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Photoshop</c:v>
                </c:pt>
                <c:pt idx="1">
                  <c:v>CSS 3</c:v>
                </c:pt>
                <c:pt idx="2">
                  <c:v>Indesign</c:v>
                </c:pt>
                <c:pt idx="3">
                  <c:v>Flash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60</c:v>
                </c:pt>
                <c:pt idx="2">
                  <c:v>80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2B-44E1-BC2D-C194F378300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Photoshop</c:v>
                </c:pt>
                <c:pt idx="1">
                  <c:v>CSS 3</c:v>
                </c:pt>
                <c:pt idx="2">
                  <c:v>Indesign</c:v>
                </c:pt>
                <c:pt idx="3">
                  <c:v>Flash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</c:v>
                </c:pt>
                <c:pt idx="1">
                  <c:v>40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2B-44E1-BC2D-C194F37830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4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pPr>
            <a:endParaRPr lang="en-US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031E-4A55-8321-13F4CC3A354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031E-4A55-8321-13F4CC3A354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031E-4A55-8321-13F4CC3A3548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</c:v>
                </c:pt>
                <c:pt idx="1">
                  <c:v>20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31E-4A55-8321-13F4CC3A35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97-48F3-9A32-5840815620F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97-48F3-9A32-5840815620F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97-48F3-9A32-5840815620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404608"/>
        <c:axId val="56410496"/>
      </c:barChart>
      <c:catAx>
        <c:axId val="564046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6410496"/>
        <c:crosses val="autoZero"/>
        <c:auto val="1"/>
        <c:lblAlgn val="ctr"/>
        <c:lblOffset val="100"/>
        <c:noMultiLvlLbl val="0"/>
      </c:catAx>
      <c:valAx>
        <c:axId val="5641049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6404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46D-4DC6-85EC-50F500A183A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46D-4DC6-85EC-50F500A183A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6D-4DC6-85EC-50F500A183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2.5279832999984576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31B-4660-80CC-A3F83731A82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31B-4660-80CC-A3F83731A82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1B-4660-80CC-A3F83731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04F-4D94-8E2F-F11C86D1D2D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04F-4D94-8E2F-F11C86D1D2D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04F-4D94-8E2F-F11C86D1D2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665-4977-90D6-45C67DC4122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665-4977-90D6-45C67DC4122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65-4977-90D6-45C67DC412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6A8C094-CB00-443F-856E-6111688E7E76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3567065"/>
            <a:ext cx="12192000" cy="32909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3FACD69-BCC8-4A51-928A-A8276889CAEF}"/>
              </a:ext>
            </a:extLst>
          </p:cNvPr>
          <p:cNvSpPr/>
          <p:nvPr userDrawn="1"/>
        </p:nvSpPr>
        <p:spPr>
          <a:xfrm>
            <a:off x="0" y="3463090"/>
            <a:ext cx="1219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2C6B0DFC-1039-495D-8F3C-E6DB8A677F9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3"/>
            <a:ext cx="12192002" cy="376034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>
            <a:extLst>
              <a:ext uri="{FF2B5EF4-FFF2-40B4-BE49-F238E27FC236}">
                <a16:creationId xmlns:a16="http://schemas.microsoft.com/office/drawing/2014/main" id="{C1437342-4AAD-4065-B021-432B3D8C68CF}"/>
              </a:ext>
            </a:extLst>
          </p:cNvPr>
          <p:cNvGrpSpPr/>
          <p:nvPr userDrawn="1"/>
        </p:nvGrpSpPr>
        <p:grpSpPr>
          <a:xfrm>
            <a:off x="4484680" y="2679371"/>
            <a:ext cx="2029599" cy="3505672"/>
            <a:chOff x="1438761" y="2033015"/>
            <a:chExt cx="1980000" cy="3420000"/>
          </a:xfrm>
        </p:grpSpPr>
        <p:sp>
          <p:nvSpPr>
            <p:cNvPr id="3" name="Rounded Rectangle 41">
              <a:extLst>
                <a:ext uri="{FF2B5EF4-FFF2-40B4-BE49-F238E27FC236}">
                  <a16:creationId xmlns:a16="http://schemas.microsoft.com/office/drawing/2014/main" id="{1AC72540-6991-4FC9-92BE-D47A729E2BD3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ectangle 42">
              <a:extLst>
                <a:ext uri="{FF2B5EF4-FFF2-40B4-BE49-F238E27FC236}">
                  <a16:creationId xmlns:a16="http://schemas.microsoft.com/office/drawing/2014/main" id="{850DCCD1-8058-42A2-8AF2-D626EF7C1F8A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5F78D6D5-0F49-435F-9F3F-92FCB5A33A8A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6" name="Oval 44">
                <a:extLst>
                  <a:ext uri="{FF2B5EF4-FFF2-40B4-BE49-F238E27FC236}">
                    <a16:creationId xmlns:a16="http://schemas.microsoft.com/office/drawing/2014/main" id="{2D17DFFD-2B67-40BF-BD4E-AD2EA621D117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ounded Rectangle 45">
                <a:extLst>
                  <a:ext uri="{FF2B5EF4-FFF2-40B4-BE49-F238E27FC236}">
                    <a16:creationId xmlns:a16="http://schemas.microsoft.com/office/drawing/2014/main" id="{213E1FA9-E935-4A7B-99D8-21599EC06407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8" name="Group 5">
            <a:extLst>
              <a:ext uri="{FF2B5EF4-FFF2-40B4-BE49-F238E27FC236}">
                <a16:creationId xmlns:a16="http://schemas.microsoft.com/office/drawing/2014/main" id="{791A255F-72F6-471A-A665-C6F43C16B348}"/>
              </a:ext>
            </a:extLst>
          </p:cNvPr>
          <p:cNvGrpSpPr/>
          <p:nvPr userDrawn="1"/>
        </p:nvGrpSpPr>
        <p:grpSpPr>
          <a:xfrm>
            <a:off x="6976147" y="2717584"/>
            <a:ext cx="2029599" cy="3505672"/>
            <a:chOff x="1438761" y="2033015"/>
            <a:chExt cx="1980000" cy="3420000"/>
          </a:xfrm>
        </p:grpSpPr>
        <p:sp>
          <p:nvSpPr>
            <p:cNvPr id="9" name="Rounded Rectangle 41">
              <a:extLst>
                <a:ext uri="{FF2B5EF4-FFF2-40B4-BE49-F238E27FC236}">
                  <a16:creationId xmlns:a16="http://schemas.microsoft.com/office/drawing/2014/main" id="{16EDA227-0DEF-4F3E-B4C0-6E0411B6737F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42">
              <a:extLst>
                <a:ext uri="{FF2B5EF4-FFF2-40B4-BE49-F238E27FC236}">
                  <a16:creationId xmlns:a16="http://schemas.microsoft.com/office/drawing/2014/main" id="{E29776C8-7281-4534-8A06-6A087A56BD54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6">
              <a:extLst>
                <a:ext uri="{FF2B5EF4-FFF2-40B4-BE49-F238E27FC236}">
                  <a16:creationId xmlns:a16="http://schemas.microsoft.com/office/drawing/2014/main" id="{C7EC6806-DC3F-4279-AB0E-702DB65522A0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2" name="Oval 44">
                <a:extLst>
                  <a:ext uri="{FF2B5EF4-FFF2-40B4-BE49-F238E27FC236}">
                    <a16:creationId xmlns:a16="http://schemas.microsoft.com/office/drawing/2014/main" id="{F0BC878E-0393-4F8A-847E-1FFF2B3A6F8C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45">
                <a:extLst>
                  <a:ext uri="{FF2B5EF4-FFF2-40B4-BE49-F238E27FC236}">
                    <a16:creationId xmlns:a16="http://schemas.microsoft.com/office/drawing/2014/main" id="{AF68E93E-B3A4-4FB4-8136-E2AF9E8E9009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4" name="Group 5">
            <a:extLst>
              <a:ext uri="{FF2B5EF4-FFF2-40B4-BE49-F238E27FC236}">
                <a16:creationId xmlns:a16="http://schemas.microsoft.com/office/drawing/2014/main" id="{85A0A981-BFFD-478C-BE78-EF62DFC20D4A}"/>
              </a:ext>
            </a:extLst>
          </p:cNvPr>
          <p:cNvGrpSpPr/>
          <p:nvPr userDrawn="1"/>
        </p:nvGrpSpPr>
        <p:grpSpPr>
          <a:xfrm>
            <a:off x="9467615" y="2727858"/>
            <a:ext cx="2029599" cy="3505672"/>
            <a:chOff x="1438761" y="2033015"/>
            <a:chExt cx="1980000" cy="3420000"/>
          </a:xfrm>
        </p:grpSpPr>
        <p:sp>
          <p:nvSpPr>
            <p:cNvPr id="15" name="Rounded Rectangle 41">
              <a:extLst>
                <a:ext uri="{FF2B5EF4-FFF2-40B4-BE49-F238E27FC236}">
                  <a16:creationId xmlns:a16="http://schemas.microsoft.com/office/drawing/2014/main" id="{5301B2B1-E6B2-4CAA-90B5-32945916C4EF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Rectangle 42">
              <a:extLst>
                <a:ext uri="{FF2B5EF4-FFF2-40B4-BE49-F238E27FC236}">
                  <a16:creationId xmlns:a16="http://schemas.microsoft.com/office/drawing/2014/main" id="{98E8AE6E-9F27-49BA-BF78-FD704211F7DE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7" name="Group 6">
              <a:extLst>
                <a:ext uri="{FF2B5EF4-FFF2-40B4-BE49-F238E27FC236}">
                  <a16:creationId xmlns:a16="http://schemas.microsoft.com/office/drawing/2014/main" id="{6C658463-591E-4133-90A9-DC8E327A9D83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8" name="Oval 44">
                <a:extLst>
                  <a:ext uri="{FF2B5EF4-FFF2-40B4-BE49-F238E27FC236}">
                    <a16:creationId xmlns:a16="http://schemas.microsoft.com/office/drawing/2014/main" id="{247AB6D7-90B0-4608-B64A-7506BBD6624D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ounded Rectangle 45">
                <a:extLst>
                  <a:ext uri="{FF2B5EF4-FFF2-40B4-BE49-F238E27FC236}">
                    <a16:creationId xmlns:a16="http://schemas.microsoft.com/office/drawing/2014/main" id="{4E7F4089-60C9-4EC1-B17C-C3CE5A555D72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E8E9D92-4CE1-47D2-A809-9E8B6FB57C7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602823" y="3009935"/>
            <a:ext cx="1797978" cy="27947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C588106A-2CF3-48D0-9AA0-96C3A18A94C1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094290" y="3009935"/>
            <a:ext cx="1797978" cy="27947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658D9AD7-4610-4974-9F90-635DC1891B81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585758" y="3009935"/>
            <a:ext cx="1797978" cy="27947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6">
            <a:extLst>
              <a:ext uri="{FF2B5EF4-FFF2-40B4-BE49-F238E27FC236}">
                <a16:creationId xmlns:a16="http://schemas.microsoft.com/office/drawing/2014/main" id="{38004867-5566-4A48-8987-60D94ADF1FA2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A5FB060-C4E2-4B67-AE6B-A21032F70DA5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CD053A10-5BCF-4B0A-81B6-7659F3B13AB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2000" y="1582965"/>
            <a:ext cx="3200400" cy="462733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8918BA6-5866-4567-84E9-754B61F3D1B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743912" y="558205"/>
            <a:ext cx="4487992" cy="25107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B72749-C880-48DE-80E3-21B3B7C1BB1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423925" y="546208"/>
            <a:ext cx="3168352" cy="5771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9FF8990-F6EC-4C2E-B65A-729967260F1B}"/>
              </a:ext>
            </a:extLst>
          </p:cNvPr>
          <p:cNvGrpSpPr/>
          <p:nvPr userDrawn="1"/>
        </p:nvGrpSpPr>
        <p:grpSpPr>
          <a:xfrm>
            <a:off x="708173" y="1837593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BA534EC4-50E0-4908-9103-968D3764391C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3D152EA-393E-40E6-A577-EBDC7E02C6E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AE41396-59B7-4111-B9F1-16C71A9557E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4937534-CC74-470C-BA81-D58C912DA66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A5D12A6-B9D5-48C2-B915-9AC7DA37CCE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08EA481-CCF4-48A2-8170-4589385879F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B962AE34-3846-4C77-B676-BF63303B272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3C76E991-D98B-4424-8898-AB98CF5E82F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42FDEFA-6525-40B5-BC77-DF37CB758BD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86D492AC-8BDF-4901-BF8A-657BD00CE6B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2D44DD40-A334-4331-9A64-1579C194CAA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7634782-405F-42A3-951D-11363B20EE63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D11FB5D1-6034-4D83-A029-B1D1606432C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28453" y="2011350"/>
            <a:ext cx="3849189" cy="23164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C91F5BA-6D8E-4BF0-B672-70F38251D5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16AC0BE9-E5EC-46E1-A4D1-78FDFBED0AEE}"/>
              </a:ext>
            </a:extLst>
          </p:cNvPr>
          <p:cNvSpPr/>
          <p:nvPr/>
        </p:nvSpPr>
        <p:spPr>
          <a:xfrm>
            <a:off x="2516778" y="2105297"/>
            <a:ext cx="7158445" cy="2647406"/>
          </a:xfrm>
          <a:prstGeom prst="frame">
            <a:avLst>
              <a:gd name="adj1" fmla="val 2631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8246069-CA35-4004-805E-910D7E1C8E0B}"/>
              </a:ext>
            </a:extLst>
          </p:cNvPr>
          <p:cNvGrpSpPr/>
          <p:nvPr/>
        </p:nvGrpSpPr>
        <p:grpSpPr>
          <a:xfrm>
            <a:off x="7" y="2223671"/>
            <a:ext cx="12191999" cy="2236478"/>
            <a:chOff x="7" y="2353269"/>
            <a:chExt cx="12191999" cy="2236478"/>
          </a:xfrm>
        </p:grpSpPr>
        <p:sp>
          <p:nvSpPr>
            <p:cNvPr id="4" name="TextBox 3">
              <a:hlinkClick r:id="rId2"/>
              <a:extLst>
                <a:ext uri="{FF2B5EF4-FFF2-40B4-BE49-F238E27FC236}">
                  <a16:creationId xmlns:a16="http://schemas.microsoft.com/office/drawing/2014/main" id="{9DE96BE7-D8C2-4C94-B7F5-8E455FEFB2AE}"/>
                </a:ext>
              </a:extLst>
            </p:cNvPr>
            <p:cNvSpPr txBox="1"/>
            <p:nvPr/>
          </p:nvSpPr>
          <p:spPr>
            <a:xfrm>
              <a:off x="10" y="3691910"/>
              <a:ext cx="12191996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A40F545-2E89-4D11-AA0E-EC51787F302A}"/>
                </a:ext>
              </a:extLst>
            </p:cNvPr>
            <p:cNvSpPr txBox="1"/>
            <p:nvPr/>
          </p:nvSpPr>
          <p:spPr>
            <a:xfrm>
              <a:off x="7" y="2353269"/>
              <a:ext cx="12191999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1321854-91CD-45FA-A162-CB9665435875}"/>
                </a:ext>
              </a:extLst>
            </p:cNvPr>
            <p:cNvSpPr txBox="1"/>
            <p:nvPr/>
          </p:nvSpPr>
          <p:spPr>
            <a:xfrm>
              <a:off x="8" y="3294427"/>
              <a:ext cx="12191998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7" name="Graphic 1">
              <a:extLst>
                <a:ext uri="{FF2B5EF4-FFF2-40B4-BE49-F238E27FC236}">
                  <a16:creationId xmlns:a16="http://schemas.microsoft.com/office/drawing/2014/main" id="{2088C95C-64F3-4CAF-A932-6220E52E2F37}"/>
                </a:ext>
              </a:extLst>
            </p:cNvPr>
            <p:cNvGrpSpPr/>
            <p:nvPr/>
          </p:nvGrpSpPr>
          <p:grpSpPr>
            <a:xfrm>
              <a:off x="5253701" y="4156830"/>
              <a:ext cx="1684599" cy="432917"/>
              <a:chOff x="28575" y="1871662"/>
              <a:chExt cx="12134850" cy="3118484"/>
            </a:xfrm>
            <a:solidFill>
              <a:schemeClr val="bg1"/>
            </a:solidFill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B0029163-B427-49B6-9FDC-708C9F2A3663}"/>
                  </a:ext>
                </a:extLst>
              </p:cNvPr>
              <p:cNvSpPr/>
              <p:nvPr/>
            </p:nvSpPr>
            <p:spPr>
              <a:xfrm>
                <a:off x="28575" y="1871662"/>
                <a:ext cx="12134850" cy="3118484"/>
              </a:xfrm>
              <a:custGeom>
                <a:avLst/>
                <a:gdLst>
                  <a:gd name="connsiteX0" fmla="*/ 10575608 w 12134850"/>
                  <a:gd name="connsiteY0" fmla="*/ 3118485 h 3118484"/>
                  <a:gd name="connsiteX1" fmla="*/ 1559243 w 12134850"/>
                  <a:gd name="connsiteY1" fmla="*/ 3118485 h 3118484"/>
                  <a:gd name="connsiteX2" fmla="*/ 0 w 12134850"/>
                  <a:gd name="connsiteY2" fmla="*/ 1559243 h 3118484"/>
                  <a:gd name="connsiteX3" fmla="*/ 1559243 w 12134850"/>
                  <a:gd name="connsiteY3" fmla="*/ 0 h 3118484"/>
                  <a:gd name="connsiteX4" fmla="*/ 10575608 w 12134850"/>
                  <a:gd name="connsiteY4" fmla="*/ 0 h 3118484"/>
                  <a:gd name="connsiteX5" fmla="*/ 12134850 w 12134850"/>
                  <a:gd name="connsiteY5" fmla="*/ 1559243 h 3118484"/>
                  <a:gd name="connsiteX6" fmla="*/ 10575608 w 12134850"/>
                  <a:gd name="connsiteY6" fmla="*/ 3118485 h 3118484"/>
                  <a:gd name="connsiteX7" fmla="*/ 1559243 w 12134850"/>
                  <a:gd name="connsiteY7" fmla="*/ 135255 h 3118484"/>
                  <a:gd name="connsiteX8" fmla="*/ 135255 w 12134850"/>
                  <a:gd name="connsiteY8" fmla="*/ 1559243 h 3118484"/>
                  <a:gd name="connsiteX9" fmla="*/ 1559243 w 12134850"/>
                  <a:gd name="connsiteY9" fmla="*/ 2983230 h 3118484"/>
                  <a:gd name="connsiteX10" fmla="*/ 10575608 w 12134850"/>
                  <a:gd name="connsiteY10" fmla="*/ 2983230 h 3118484"/>
                  <a:gd name="connsiteX11" fmla="*/ 11999595 w 12134850"/>
                  <a:gd name="connsiteY11" fmla="*/ 1559243 h 3118484"/>
                  <a:gd name="connsiteX12" fmla="*/ 10575608 w 12134850"/>
                  <a:gd name="connsiteY12" fmla="*/ 135255 h 3118484"/>
                  <a:gd name="connsiteX13" fmla="*/ 1559243 w 12134850"/>
                  <a:gd name="connsiteY13" fmla="*/ 135255 h 3118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34850" h="3118484">
                    <a:moveTo>
                      <a:pt x="10575608" y="3118485"/>
                    </a:moveTo>
                    <a:lnTo>
                      <a:pt x="1559243" y="3118485"/>
                    </a:lnTo>
                    <a:cubicBezTo>
                      <a:pt x="699135" y="3118485"/>
                      <a:pt x="0" y="2419350"/>
                      <a:pt x="0" y="1559243"/>
                    </a:cubicBezTo>
                    <a:cubicBezTo>
                      <a:pt x="0" y="699135"/>
                      <a:pt x="699135" y="0"/>
                      <a:pt x="1559243" y="0"/>
                    </a:cubicBezTo>
                    <a:lnTo>
                      <a:pt x="10575608" y="0"/>
                    </a:lnTo>
                    <a:cubicBezTo>
                      <a:pt x="11435715" y="0"/>
                      <a:pt x="12134850" y="699135"/>
                      <a:pt x="12134850" y="1559243"/>
                    </a:cubicBezTo>
                    <a:cubicBezTo>
                      <a:pt x="12134850" y="2419350"/>
                      <a:pt x="11435715" y="3118485"/>
                      <a:pt x="10575608" y="3118485"/>
                    </a:cubicBezTo>
                    <a:close/>
                    <a:moveTo>
                      <a:pt x="1559243" y="135255"/>
                    </a:moveTo>
                    <a:cubicBezTo>
                      <a:pt x="774383" y="135255"/>
                      <a:pt x="135255" y="774383"/>
                      <a:pt x="135255" y="1559243"/>
                    </a:cubicBezTo>
                    <a:cubicBezTo>
                      <a:pt x="135255" y="2344103"/>
                      <a:pt x="773430" y="2983230"/>
                      <a:pt x="1559243" y="2983230"/>
                    </a:cubicBezTo>
                    <a:lnTo>
                      <a:pt x="10575608" y="2983230"/>
                    </a:lnTo>
                    <a:cubicBezTo>
                      <a:pt x="11360467" y="2983230"/>
                      <a:pt x="11999595" y="2344103"/>
                      <a:pt x="11999595" y="1559243"/>
                    </a:cubicBezTo>
                    <a:cubicBezTo>
                      <a:pt x="11999595" y="774383"/>
                      <a:pt x="11361420" y="135255"/>
                      <a:pt x="10575608" y="135255"/>
                    </a:cubicBezTo>
                    <a:lnTo>
                      <a:pt x="1559243" y="13525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9" name="Graphic 1">
                <a:extLst>
                  <a:ext uri="{FF2B5EF4-FFF2-40B4-BE49-F238E27FC236}">
                    <a16:creationId xmlns:a16="http://schemas.microsoft.com/office/drawing/2014/main" id="{2F88F7CE-CDE0-4DF2-A5B7-921672D93C2C}"/>
                  </a:ext>
                </a:extLst>
              </p:cNvPr>
              <p:cNvGrpSpPr/>
              <p:nvPr/>
            </p:nvGrpSpPr>
            <p:grpSpPr>
              <a:xfrm>
                <a:off x="1795462" y="2549841"/>
                <a:ext cx="8943975" cy="1763077"/>
                <a:chOff x="1795462" y="2549841"/>
                <a:chExt cx="8943975" cy="1763077"/>
              </a:xfrm>
              <a:grpFill/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38609EC9-B141-4A7C-B82C-535B403DFB8C}"/>
                    </a:ext>
                  </a:extLst>
                </p:cNvPr>
                <p:cNvSpPr/>
                <p:nvPr/>
              </p:nvSpPr>
              <p:spPr>
                <a:xfrm>
                  <a:off x="5654992" y="2549841"/>
                  <a:ext cx="3864292" cy="1695450"/>
                </a:xfrm>
                <a:custGeom>
                  <a:avLst/>
                  <a:gdLst>
                    <a:gd name="connsiteX0" fmla="*/ 1693545 w 3864292"/>
                    <a:gd name="connsiteY0" fmla="*/ 286703 h 1695450"/>
                    <a:gd name="connsiteX1" fmla="*/ 1693545 w 3864292"/>
                    <a:gd name="connsiteY1" fmla="*/ 767715 h 1695450"/>
                    <a:gd name="connsiteX2" fmla="*/ 1858327 w 3864292"/>
                    <a:gd name="connsiteY2" fmla="*/ 767715 h 1695450"/>
                    <a:gd name="connsiteX3" fmla="*/ 2096452 w 3864292"/>
                    <a:gd name="connsiteY3" fmla="*/ 741045 h 1695450"/>
                    <a:gd name="connsiteX4" fmla="*/ 2190750 w 3864292"/>
                    <a:gd name="connsiteY4" fmla="*/ 658178 h 1695450"/>
                    <a:gd name="connsiteX5" fmla="*/ 2225040 w 3864292"/>
                    <a:gd name="connsiteY5" fmla="*/ 526733 h 1695450"/>
                    <a:gd name="connsiteX6" fmla="*/ 2177415 w 3864292"/>
                    <a:gd name="connsiteY6" fmla="*/ 374333 h 1695450"/>
                    <a:gd name="connsiteX7" fmla="*/ 2056447 w 3864292"/>
                    <a:gd name="connsiteY7" fmla="*/ 299085 h 1695450"/>
                    <a:gd name="connsiteX8" fmla="*/ 1839277 w 3864292"/>
                    <a:gd name="connsiteY8" fmla="*/ 287655 h 1695450"/>
                    <a:gd name="connsiteX9" fmla="*/ 1693545 w 3864292"/>
                    <a:gd name="connsiteY9" fmla="*/ 287655 h 1695450"/>
                    <a:gd name="connsiteX10" fmla="*/ 301943 w 3864292"/>
                    <a:gd name="connsiteY10" fmla="*/ 286703 h 1695450"/>
                    <a:gd name="connsiteX11" fmla="*/ 301943 w 3864292"/>
                    <a:gd name="connsiteY11" fmla="*/ 767715 h 1695450"/>
                    <a:gd name="connsiteX12" fmla="*/ 466725 w 3864292"/>
                    <a:gd name="connsiteY12" fmla="*/ 767715 h 1695450"/>
                    <a:gd name="connsiteX13" fmla="*/ 704850 w 3864292"/>
                    <a:gd name="connsiteY13" fmla="*/ 741045 h 1695450"/>
                    <a:gd name="connsiteX14" fmla="*/ 799147 w 3864292"/>
                    <a:gd name="connsiteY14" fmla="*/ 658178 h 1695450"/>
                    <a:gd name="connsiteX15" fmla="*/ 833438 w 3864292"/>
                    <a:gd name="connsiteY15" fmla="*/ 526733 h 1695450"/>
                    <a:gd name="connsiteX16" fmla="*/ 785813 w 3864292"/>
                    <a:gd name="connsiteY16" fmla="*/ 374333 h 1695450"/>
                    <a:gd name="connsiteX17" fmla="*/ 664845 w 3864292"/>
                    <a:gd name="connsiteY17" fmla="*/ 299085 h 1695450"/>
                    <a:gd name="connsiteX18" fmla="*/ 447675 w 3864292"/>
                    <a:gd name="connsiteY18" fmla="*/ 287655 h 1695450"/>
                    <a:gd name="connsiteX19" fmla="*/ 301943 w 3864292"/>
                    <a:gd name="connsiteY19" fmla="*/ 287655 h 1695450"/>
                    <a:gd name="connsiteX20" fmla="*/ 2676525 w 3864292"/>
                    <a:gd name="connsiteY20" fmla="*/ 0 h 1695450"/>
                    <a:gd name="connsiteX21" fmla="*/ 3864293 w 3864292"/>
                    <a:gd name="connsiteY21" fmla="*/ 0 h 1695450"/>
                    <a:gd name="connsiteX22" fmla="*/ 3864293 w 3864292"/>
                    <a:gd name="connsiteY22" fmla="*/ 286703 h 1695450"/>
                    <a:gd name="connsiteX23" fmla="*/ 3422333 w 3864292"/>
                    <a:gd name="connsiteY23" fmla="*/ 286703 h 1695450"/>
                    <a:gd name="connsiteX24" fmla="*/ 3422333 w 3864292"/>
                    <a:gd name="connsiteY24" fmla="*/ 1695450 h 1695450"/>
                    <a:gd name="connsiteX25" fmla="*/ 3120390 w 3864292"/>
                    <a:gd name="connsiteY25" fmla="*/ 1695450 h 1695450"/>
                    <a:gd name="connsiteX26" fmla="*/ 3120390 w 3864292"/>
                    <a:gd name="connsiteY26" fmla="*/ 286703 h 1695450"/>
                    <a:gd name="connsiteX27" fmla="*/ 2676525 w 3864292"/>
                    <a:gd name="connsiteY27" fmla="*/ 286703 h 1695450"/>
                    <a:gd name="connsiteX28" fmla="*/ 2676525 w 3864292"/>
                    <a:gd name="connsiteY28" fmla="*/ 0 h 1695450"/>
                    <a:gd name="connsiteX29" fmla="*/ 2676525 w 3864292"/>
                    <a:gd name="connsiteY29" fmla="*/ 0 h 1695450"/>
                    <a:gd name="connsiteX30" fmla="*/ 1392555 w 3864292"/>
                    <a:gd name="connsiteY30" fmla="*/ 0 h 1695450"/>
                    <a:gd name="connsiteX31" fmla="*/ 1876425 w 3864292"/>
                    <a:gd name="connsiteY31" fmla="*/ 0 h 1695450"/>
                    <a:gd name="connsiteX32" fmla="*/ 2235518 w 3864292"/>
                    <a:gd name="connsiteY32" fmla="*/ 25718 h 1695450"/>
                    <a:gd name="connsiteX33" fmla="*/ 2450783 w 3864292"/>
                    <a:gd name="connsiteY33" fmla="*/ 191453 h 1695450"/>
                    <a:gd name="connsiteX34" fmla="*/ 2537460 w 3864292"/>
                    <a:gd name="connsiteY34" fmla="*/ 521970 h 1695450"/>
                    <a:gd name="connsiteX35" fmla="*/ 2487930 w 3864292"/>
                    <a:gd name="connsiteY35" fmla="*/ 784860 h 1695450"/>
                    <a:gd name="connsiteX36" fmla="*/ 2361247 w 3864292"/>
                    <a:gd name="connsiteY36" fmla="*/ 951548 h 1695450"/>
                    <a:gd name="connsiteX37" fmla="*/ 2205038 w 3864292"/>
                    <a:gd name="connsiteY37" fmla="*/ 1031558 h 1695450"/>
                    <a:gd name="connsiteX38" fmla="*/ 1891665 w 3864292"/>
                    <a:gd name="connsiteY38" fmla="*/ 1055370 h 1695450"/>
                    <a:gd name="connsiteX39" fmla="*/ 1694497 w 3864292"/>
                    <a:gd name="connsiteY39" fmla="*/ 1055370 h 1695450"/>
                    <a:gd name="connsiteX40" fmla="*/ 1694497 w 3864292"/>
                    <a:gd name="connsiteY40" fmla="*/ 1694498 h 1695450"/>
                    <a:gd name="connsiteX41" fmla="*/ 1392555 w 3864292"/>
                    <a:gd name="connsiteY41" fmla="*/ 1694498 h 1695450"/>
                    <a:gd name="connsiteX42" fmla="*/ 1392555 w 3864292"/>
                    <a:gd name="connsiteY42" fmla="*/ 0 h 1695450"/>
                    <a:gd name="connsiteX43" fmla="*/ 1392555 w 3864292"/>
                    <a:gd name="connsiteY43" fmla="*/ 0 h 1695450"/>
                    <a:gd name="connsiteX44" fmla="*/ 0 w 3864292"/>
                    <a:gd name="connsiteY44" fmla="*/ 0 h 1695450"/>
                    <a:gd name="connsiteX45" fmla="*/ 483870 w 3864292"/>
                    <a:gd name="connsiteY45" fmla="*/ 0 h 1695450"/>
                    <a:gd name="connsiteX46" fmla="*/ 842963 w 3864292"/>
                    <a:gd name="connsiteY46" fmla="*/ 25718 h 1695450"/>
                    <a:gd name="connsiteX47" fmla="*/ 1058227 w 3864292"/>
                    <a:gd name="connsiteY47" fmla="*/ 191453 h 1695450"/>
                    <a:gd name="connsiteX48" fmla="*/ 1144905 w 3864292"/>
                    <a:gd name="connsiteY48" fmla="*/ 521970 h 1695450"/>
                    <a:gd name="connsiteX49" fmla="*/ 1095375 w 3864292"/>
                    <a:gd name="connsiteY49" fmla="*/ 784860 h 1695450"/>
                    <a:gd name="connsiteX50" fmla="*/ 968693 w 3864292"/>
                    <a:gd name="connsiteY50" fmla="*/ 951548 h 1695450"/>
                    <a:gd name="connsiteX51" fmla="*/ 812482 w 3864292"/>
                    <a:gd name="connsiteY51" fmla="*/ 1031558 h 1695450"/>
                    <a:gd name="connsiteX52" fmla="*/ 499110 w 3864292"/>
                    <a:gd name="connsiteY52" fmla="*/ 1055370 h 1695450"/>
                    <a:gd name="connsiteX53" fmla="*/ 301943 w 3864292"/>
                    <a:gd name="connsiteY53" fmla="*/ 1055370 h 1695450"/>
                    <a:gd name="connsiteX54" fmla="*/ 301943 w 3864292"/>
                    <a:gd name="connsiteY54" fmla="*/ 1694498 h 1695450"/>
                    <a:gd name="connsiteX55" fmla="*/ 0 w 3864292"/>
                    <a:gd name="connsiteY55" fmla="*/ 1694498 h 1695450"/>
                    <a:gd name="connsiteX56" fmla="*/ 0 w 3864292"/>
                    <a:gd name="connsiteY56" fmla="*/ 0 h 1695450"/>
                    <a:gd name="connsiteX57" fmla="*/ 0 w 3864292"/>
                    <a:gd name="connsiteY57" fmla="*/ 0 h 1695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3864292" h="1695450">
                      <a:moveTo>
                        <a:pt x="1693545" y="286703"/>
                      </a:moveTo>
                      <a:lnTo>
                        <a:pt x="1693545" y="767715"/>
                      </a:lnTo>
                      <a:lnTo>
                        <a:pt x="1858327" y="767715"/>
                      </a:lnTo>
                      <a:cubicBezTo>
                        <a:pt x="1977390" y="767715"/>
                        <a:pt x="2056447" y="759143"/>
                        <a:pt x="2096452" y="741045"/>
                      </a:cubicBezTo>
                      <a:cubicBezTo>
                        <a:pt x="2136458" y="722948"/>
                        <a:pt x="2167890" y="695325"/>
                        <a:pt x="2190750" y="658178"/>
                      </a:cubicBezTo>
                      <a:cubicBezTo>
                        <a:pt x="2213610" y="620078"/>
                        <a:pt x="2225040" y="576263"/>
                        <a:pt x="2225040" y="526733"/>
                      </a:cubicBezTo>
                      <a:cubicBezTo>
                        <a:pt x="2225040" y="464820"/>
                        <a:pt x="2208847" y="414338"/>
                        <a:pt x="2177415" y="374333"/>
                      </a:cubicBezTo>
                      <a:cubicBezTo>
                        <a:pt x="2145030" y="334328"/>
                        <a:pt x="2105025" y="309563"/>
                        <a:pt x="2056447" y="299085"/>
                      </a:cubicBezTo>
                      <a:cubicBezTo>
                        <a:pt x="2020252" y="291465"/>
                        <a:pt x="1947863" y="287655"/>
                        <a:pt x="1839277" y="287655"/>
                      </a:cubicBezTo>
                      <a:lnTo>
                        <a:pt x="1693545" y="287655"/>
                      </a:lnTo>
                      <a:close/>
                      <a:moveTo>
                        <a:pt x="301943" y="286703"/>
                      </a:moveTo>
                      <a:lnTo>
                        <a:pt x="301943" y="767715"/>
                      </a:lnTo>
                      <a:lnTo>
                        <a:pt x="466725" y="767715"/>
                      </a:lnTo>
                      <a:cubicBezTo>
                        <a:pt x="585788" y="767715"/>
                        <a:pt x="664845" y="759143"/>
                        <a:pt x="704850" y="741045"/>
                      </a:cubicBezTo>
                      <a:cubicBezTo>
                        <a:pt x="744855" y="722948"/>
                        <a:pt x="776288" y="695325"/>
                        <a:pt x="799147" y="658178"/>
                      </a:cubicBezTo>
                      <a:cubicBezTo>
                        <a:pt x="822007" y="620078"/>
                        <a:pt x="833438" y="576263"/>
                        <a:pt x="833438" y="526733"/>
                      </a:cubicBezTo>
                      <a:cubicBezTo>
                        <a:pt x="833438" y="464820"/>
                        <a:pt x="817245" y="414338"/>
                        <a:pt x="785813" y="374333"/>
                      </a:cubicBezTo>
                      <a:cubicBezTo>
                        <a:pt x="753427" y="334328"/>
                        <a:pt x="713422" y="309563"/>
                        <a:pt x="664845" y="299085"/>
                      </a:cubicBezTo>
                      <a:cubicBezTo>
                        <a:pt x="628650" y="291465"/>
                        <a:pt x="556260" y="287655"/>
                        <a:pt x="447675" y="287655"/>
                      </a:cubicBezTo>
                      <a:lnTo>
                        <a:pt x="301943" y="287655"/>
                      </a:lnTo>
                      <a:close/>
                      <a:moveTo>
                        <a:pt x="2676525" y="0"/>
                      </a:moveTo>
                      <a:lnTo>
                        <a:pt x="3864293" y="0"/>
                      </a:lnTo>
                      <a:lnTo>
                        <a:pt x="3864293" y="286703"/>
                      </a:lnTo>
                      <a:lnTo>
                        <a:pt x="3422333" y="286703"/>
                      </a:lnTo>
                      <a:lnTo>
                        <a:pt x="3422333" y="1695450"/>
                      </a:lnTo>
                      <a:lnTo>
                        <a:pt x="3120390" y="1695450"/>
                      </a:lnTo>
                      <a:lnTo>
                        <a:pt x="3120390" y="286703"/>
                      </a:lnTo>
                      <a:lnTo>
                        <a:pt x="2676525" y="286703"/>
                      </a:lnTo>
                      <a:lnTo>
                        <a:pt x="2676525" y="0"/>
                      </a:lnTo>
                      <a:lnTo>
                        <a:pt x="2676525" y="0"/>
                      </a:lnTo>
                      <a:close/>
                      <a:moveTo>
                        <a:pt x="1392555" y="0"/>
                      </a:moveTo>
                      <a:lnTo>
                        <a:pt x="1876425" y="0"/>
                      </a:lnTo>
                      <a:cubicBezTo>
                        <a:pt x="2060257" y="0"/>
                        <a:pt x="2179320" y="8573"/>
                        <a:pt x="2235518" y="25718"/>
                      </a:cubicBezTo>
                      <a:cubicBezTo>
                        <a:pt x="2321243" y="51435"/>
                        <a:pt x="2392680" y="106680"/>
                        <a:pt x="2450783" y="191453"/>
                      </a:cubicBezTo>
                      <a:cubicBezTo>
                        <a:pt x="2508885" y="276225"/>
                        <a:pt x="2537460" y="386715"/>
                        <a:pt x="2537460" y="521970"/>
                      </a:cubicBezTo>
                      <a:cubicBezTo>
                        <a:pt x="2537460" y="625793"/>
                        <a:pt x="2521268" y="713423"/>
                        <a:pt x="2487930" y="784860"/>
                      </a:cubicBezTo>
                      <a:cubicBezTo>
                        <a:pt x="2454593" y="855345"/>
                        <a:pt x="2412683" y="911543"/>
                        <a:pt x="2361247" y="951548"/>
                      </a:cubicBezTo>
                      <a:cubicBezTo>
                        <a:pt x="2309813" y="991553"/>
                        <a:pt x="2257425" y="1019175"/>
                        <a:pt x="2205038" y="1031558"/>
                      </a:cubicBezTo>
                      <a:cubicBezTo>
                        <a:pt x="2132647" y="1047750"/>
                        <a:pt x="2028825" y="1055370"/>
                        <a:pt x="1891665" y="1055370"/>
                      </a:cubicBezTo>
                      <a:lnTo>
                        <a:pt x="1694497" y="1055370"/>
                      </a:lnTo>
                      <a:lnTo>
                        <a:pt x="1694497" y="1694498"/>
                      </a:lnTo>
                      <a:lnTo>
                        <a:pt x="1392555" y="1694498"/>
                      </a:lnTo>
                      <a:lnTo>
                        <a:pt x="1392555" y="0"/>
                      </a:lnTo>
                      <a:lnTo>
                        <a:pt x="1392555" y="0"/>
                      </a:lnTo>
                      <a:close/>
                      <a:moveTo>
                        <a:pt x="0" y="0"/>
                      </a:moveTo>
                      <a:lnTo>
                        <a:pt x="483870" y="0"/>
                      </a:lnTo>
                      <a:cubicBezTo>
                        <a:pt x="667702" y="0"/>
                        <a:pt x="786765" y="8573"/>
                        <a:pt x="842963" y="25718"/>
                      </a:cubicBezTo>
                      <a:cubicBezTo>
                        <a:pt x="928688" y="51435"/>
                        <a:pt x="1000125" y="106680"/>
                        <a:pt x="1058227" y="191453"/>
                      </a:cubicBezTo>
                      <a:cubicBezTo>
                        <a:pt x="1116330" y="276225"/>
                        <a:pt x="1144905" y="386715"/>
                        <a:pt x="1144905" y="521970"/>
                      </a:cubicBezTo>
                      <a:cubicBezTo>
                        <a:pt x="1144905" y="625793"/>
                        <a:pt x="1128713" y="713423"/>
                        <a:pt x="1095375" y="784860"/>
                      </a:cubicBezTo>
                      <a:cubicBezTo>
                        <a:pt x="1062038" y="855345"/>
                        <a:pt x="1020127" y="911543"/>
                        <a:pt x="968693" y="951548"/>
                      </a:cubicBezTo>
                      <a:cubicBezTo>
                        <a:pt x="917257" y="991553"/>
                        <a:pt x="864870" y="1019175"/>
                        <a:pt x="812482" y="1031558"/>
                      </a:cubicBezTo>
                      <a:cubicBezTo>
                        <a:pt x="740093" y="1047750"/>
                        <a:pt x="636270" y="1055370"/>
                        <a:pt x="499110" y="1055370"/>
                      </a:cubicBezTo>
                      <a:lnTo>
                        <a:pt x="301943" y="1055370"/>
                      </a:lnTo>
                      <a:lnTo>
                        <a:pt x="301943" y="1694498"/>
                      </a:lnTo>
                      <a:lnTo>
                        <a:pt x="0" y="1694498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11" name="Graphic 1">
                  <a:extLst>
                    <a:ext uri="{FF2B5EF4-FFF2-40B4-BE49-F238E27FC236}">
                      <a16:creationId xmlns:a16="http://schemas.microsoft.com/office/drawing/2014/main" id="{379AD779-A98C-4AD6-BDC1-3EB05A002225}"/>
                    </a:ext>
                  </a:extLst>
                </p:cNvPr>
                <p:cNvGrpSpPr/>
                <p:nvPr/>
              </p:nvGrpSpPr>
              <p:grpSpPr>
                <a:xfrm>
                  <a:off x="1795462" y="2615564"/>
                  <a:ext cx="8943975" cy="1697354"/>
                  <a:chOff x="1795462" y="2615564"/>
                  <a:chExt cx="8943975" cy="1697354"/>
                </a:xfrm>
                <a:grpFill/>
              </p:grpSpPr>
              <p:sp>
                <p:nvSpPr>
                  <p:cNvPr id="12" name="Freeform: Shape 11">
                    <a:extLst>
                      <a:ext uri="{FF2B5EF4-FFF2-40B4-BE49-F238E27FC236}">
                        <a16:creationId xmlns:a16="http://schemas.microsoft.com/office/drawing/2014/main" id="{9FD83B49-929D-443E-BE07-591E502E35EF}"/>
                      </a:ext>
                    </a:extLst>
                  </p:cNvPr>
                  <p:cNvSpPr/>
                  <p:nvPr/>
                </p:nvSpPr>
                <p:spPr>
                  <a:xfrm>
                    <a:off x="1795462" y="2615564"/>
                    <a:ext cx="1414462" cy="1697354"/>
                  </a:xfrm>
                  <a:custGeom>
                    <a:avLst/>
                    <a:gdLst>
                      <a:gd name="connsiteX0" fmla="*/ 1288732 w 1414462"/>
                      <a:gd name="connsiteY0" fmla="*/ 1835468 h 1835467"/>
                      <a:gd name="connsiteX1" fmla="*/ 689610 w 1414462"/>
                      <a:gd name="connsiteY1" fmla="*/ 365760 h 1835467"/>
                      <a:gd name="connsiteX2" fmla="*/ 126683 w 1414462"/>
                      <a:gd name="connsiteY2" fmla="*/ 1798320 h 1835467"/>
                      <a:gd name="connsiteX3" fmla="*/ 0 w 1414462"/>
                      <a:gd name="connsiteY3" fmla="*/ 1747838 h 1835467"/>
                      <a:gd name="connsiteX4" fmla="*/ 687705 w 1414462"/>
                      <a:gd name="connsiteY4" fmla="*/ 0 h 1835467"/>
                      <a:gd name="connsiteX5" fmla="*/ 1414463 w 1414462"/>
                      <a:gd name="connsiteY5" fmla="*/ 1784985 h 18354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14462" h="1835467">
                        <a:moveTo>
                          <a:pt x="1288732" y="1835468"/>
                        </a:moveTo>
                        <a:lnTo>
                          <a:pt x="689610" y="365760"/>
                        </a:lnTo>
                        <a:lnTo>
                          <a:pt x="126683" y="1798320"/>
                        </a:lnTo>
                        <a:lnTo>
                          <a:pt x="0" y="1747838"/>
                        </a:lnTo>
                        <a:lnTo>
                          <a:pt x="687705" y="0"/>
                        </a:lnTo>
                        <a:lnTo>
                          <a:pt x="1414463" y="178498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13" name="Graphic 1">
                    <a:extLst>
                      <a:ext uri="{FF2B5EF4-FFF2-40B4-BE49-F238E27FC236}">
                        <a16:creationId xmlns:a16="http://schemas.microsoft.com/office/drawing/2014/main" id="{C7328FD4-28AA-4F45-93C3-30B0FDA90B5F}"/>
                      </a:ext>
                    </a:extLst>
                  </p:cNvPr>
                  <p:cNvGrpSpPr/>
                  <p:nvPr/>
                </p:nvGrpSpPr>
                <p:grpSpPr>
                  <a:xfrm>
                    <a:off x="3416617" y="2615564"/>
                    <a:ext cx="7322820" cy="1697354"/>
                    <a:chOff x="3416617" y="2615564"/>
                    <a:chExt cx="7322820" cy="1697354"/>
                  </a:xfrm>
                  <a:grpFill/>
                </p:grpSpPr>
                <p:sp>
                  <p:nvSpPr>
                    <p:cNvPr id="14" name="Freeform: Shape 13">
                      <a:extLst>
                        <a:ext uri="{FF2B5EF4-FFF2-40B4-BE49-F238E27FC236}">
                          <a16:creationId xmlns:a16="http://schemas.microsoft.com/office/drawing/2014/main" id="{33215D44-A0FB-43D8-AD25-971E47529F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16617" y="2615564"/>
                      <a:ext cx="815339" cy="1697354"/>
                    </a:xfrm>
                    <a:custGeom>
                      <a:avLst/>
                      <a:gdLst>
                        <a:gd name="connsiteX0" fmla="*/ 815340 w 815339"/>
                        <a:gd name="connsiteY0" fmla="*/ 1697355 h 1697354"/>
                        <a:gd name="connsiteX1" fmla="*/ 0 w 815339"/>
                        <a:gd name="connsiteY1" fmla="*/ 1697355 h 1697354"/>
                        <a:gd name="connsiteX2" fmla="*/ 37147 w 815339"/>
                        <a:gd name="connsiteY2" fmla="*/ 0 h 1697354"/>
                        <a:gd name="connsiteX3" fmla="*/ 172402 w 815339"/>
                        <a:gd name="connsiteY3" fmla="*/ 3810 h 1697354"/>
                        <a:gd name="connsiteX4" fmla="*/ 139065 w 815339"/>
                        <a:gd name="connsiteY4" fmla="*/ 1561148 h 1697354"/>
                        <a:gd name="connsiteX5" fmla="*/ 815340 w 815339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15339" h="1697354">
                          <a:moveTo>
                            <a:pt x="815340" y="1697355"/>
                          </a:moveTo>
                          <a:lnTo>
                            <a:pt x="0" y="1697355"/>
                          </a:lnTo>
                          <a:lnTo>
                            <a:pt x="37147" y="0"/>
                          </a:lnTo>
                          <a:lnTo>
                            <a:pt x="172402" y="3810"/>
                          </a:lnTo>
                          <a:lnTo>
                            <a:pt x="139065" y="1561148"/>
                          </a:lnTo>
                          <a:lnTo>
                            <a:pt x="815340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grpSp>
                  <p:nvGrpSpPr>
                    <p:cNvPr id="15" name="Graphic 1">
                      <a:extLst>
                        <a:ext uri="{FF2B5EF4-FFF2-40B4-BE49-F238E27FC236}">
                          <a16:creationId xmlns:a16="http://schemas.microsoft.com/office/drawing/2014/main" id="{1E0F8236-AE5A-48A9-BD3D-1F6972C9F8E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501515" y="2615564"/>
                      <a:ext cx="6237922" cy="1697354"/>
                      <a:chOff x="4501515" y="2615564"/>
                      <a:chExt cx="6237922" cy="1697354"/>
                    </a:xfrm>
                    <a:grpFill/>
                  </p:grpSpPr>
                  <p:sp>
                    <p:nvSpPr>
                      <p:cNvPr id="16" name="Freeform: Shape 15">
                        <a:extLst>
                          <a:ext uri="{FF2B5EF4-FFF2-40B4-BE49-F238E27FC236}">
                            <a16:creationId xmlns:a16="http://schemas.microsoft.com/office/drawing/2014/main" id="{E413E076-BB5F-48EB-9E96-1F64479FA3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01515" y="2615564"/>
                        <a:ext cx="882967" cy="1697354"/>
                      </a:xfrm>
                      <a:custGeom>
                        <a:avLst/>
                        <a:gdLst>
                          <a:gd name="connsiteX0" fmla="*/ 882967 w 882967"/>
                          <a:gd name="connsiteY0" fmla="*/ 1697355 h 1697354"/>
                          <a:gd name="connsiteX1" fmla="*/ 0 w 882967"/>
                          <a:gd name="connsiteY1" fmla="*/ 1697355 h 1697354"/>
                          <a:gd name="connsiteX2" fmla="*/ 40005 w 882967"/>
                          <a:gd name="connsiteY2" fmla="*/ 0 h 1697354"/>
                          <a:gd name="connsiteX3" fmla="*/ 175260 w 882967"/>
                          <a:gd name="connsiteY3" fmla="*/ 3810 h 1697354"/>
                          <a:gd name="connsiteX4" fmla="*/ 138113 w 882967"/>
                          <a:gd name="connsiteY4" fmla="*/ 1561148 h 1697354"/>
                          <a:gd name="connsiteX5" fmla="*/ 882967 w 882967"/>
                          <a:gd name="connsiteY5" fmla="*/ 1561148 h 169735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882967" h="1697354">
                            <a:moveTo>
                              <a:pt x="882967" y="1697355"/>
                            </a:moveTo>
                            <a:lnTo>
                              <a:pt x="0" y="1697355"/>
                            </a:lnTo>
                            <a:lnTo>
                              <a:pt x="40005" y="0"/>
                            </a:lnTo>
                            <a:lnTo>
                              <a:pt x="175260" y="3810"/>
                            </a:lnTo>
                            <a:lnTo>
                              <a:pt x="138113" y="1561148"/>
                            </a:lnTo>
                            <a:lnTo>
                              <a:pt x="882967" y="1561148"/>
                            </a:ln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endParaRPr>
                      </a:p>
                    </p:txBody>
                  </p:sp>
                  <p:sp>
                    <p:nvSpPr>
                      <p:cNvPr id="17" name="Freeform: Shape 16">
                        <a:extLst>
                          <a:ext uri="{FF2B5EF4-FFF2-40B4-BE49-F238E27FC236}">
                            <a16:creationId xmlns:a16="http://schemas.microsoft.com/office/drawing/2014/main" id="{F6B69DF4-31AD-4C6E-BB07-663F77ABCD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0194" y="3837621"/>
                        <a:ext cx="1559242" cy="407670"/>
                      </a:xfrm>
                      <a:custGeom>
                        <a:avLst/>
                        <a:gdLst>
                          <a:gd name="connsiteX0" fmla="*/ 0 w 1559242"/>
                          <a:gd name="connsiteY0" fmla="*/ 324803 h 407670"/>
                          <a:gd name="connsiteX1" fmla="*/ 88582 w 1559242"/>
                          <a:gd name="connsiteY1" fmla="*/ 324803 h 407670"/>
                          <a:gd name="connsiteX2" fmla="*/ 88582 w 1559242"/>
                          <a:gd name="connsiteY2" fmla="*/ 400050 h 407670"/>
                          <a:gd name="connsiteX3" fmla="*/ 0 w 1559242"/>
                          <a:gd name="connsiteY3" fmla="*/ 400050 h 407670"/>
                          <a:gd name="connsiteX4" fmla="*/ 0 w 1559242"/>
                          <a:gd name="connsiteY4" fmla="*/ 324803 h 407670"/>
                          <a:gd name="connsiteX5" fmla="*/ 0 w 1559242"/>
                          <a:gd name="connsiteY5" fmla="*/ 324803 h 407670"/>
                          <a:gd name="connsiteX6" fmla="*/ 851535 w 1559242"/>
                          <a:gd name="connsiteY6" fmla="*/ 68580 h 407670"/>
                          <a:gd name="connsiteX7" fmla="*/ 758190 w 1559242"/>
                          <a:gd name="connsiteY7" fmla="*/ 101918 h 407670"/>
                          <a:gd name="connsiteX8" fmla="*/ 722947 w 1559242"/>
                          <a:gd name="connsiteY8" fmla="*/ 203835 h 407670"/>
                          <a:gd name="connsiteX9" fmla="*/ 759143 w 1559242"/>
                          <a:gd name="connsiteY9" fmla="*/ 304800 h 407670"/>
                          <a:gd name="connsiteX10" fmla="*/ 851535 w 1559242"/>
                          <a:gd name="connsiteY10" fmla="*/ 339090 h 407670"/>
                          <a:gd name="connsiteX11" fmla="*/ 942976 w 1559242"/>
                          <a:gd name="connsiteY11" fmla="*/ 304800 h 407670"/>
                          <a:gd name="connsiteX12" fmla="*/ 979170 w 1559242"/>
                          <a:gd name="connsiteY12" fmla="*/ 201930 h 407670"/>
                          <a:gd name="connsiteX13" fmla="*/ 943928 w 1559242"/>
                          <a:gd name="connsiteY13" fmla="*/ 100965 h 407670"/>
                          <a:gd name="connsiteX14" fmla="*/ 851535 w 1559242"/>
                          <a:gd name="connsiteY14" fmla="*/ 68580 h 407670"/>
                          <a:gd name="connsiteX15" fmla="*/ 851535 w 1559242"/>
                          <a:gd name="connsiteY15" fmla="*/ 68580 h 407670"/>
                          <a:gd name="connsiteX16" fmla="*/ 1113472 w 1559242"/>
                          <a:gd name="connsiteY16" fmla="*/ 6668 h 407670"/>
                          <a:gd name="connsiteX17" fmla="*/ 1252538 w 1559242"/>
                          <a:gd name="connsiteY17" fmla="*/ 6668 h 407670"/>
                          <a:gd name="connsiteX18" fmla="*/ 1336357 w 1559242"/>
                          <a:gd name="connsiteY18" fmla="*/ 275273 h 407670"/>
                          <a:gd name="connsiteX19" fmla="*/ 1419226 w 1559242"/>
                          <a:gd name="connsiteY19" fmla="*/ 6668 h 407670"/>
                          <a:gd name="connsiteX20" fmla="*/ 1559243 w 1559242"/>
                          <a:gd name="connsiteY20" fmla="*/ 6668 h 407670"/>
                          <a:gd name="connsiteX21" fmla="*/ 1559243 w 1559242"/>
                          <a:gd name="connsiteY21" fmla="*/ 400050 h 407670"/>
                          <a:gd name="connsiteX22" fmla="*/ 1472565 w 1559242"/>
                          <a:gd name="connsiteY22" fmla="*/ 400050 h 407670"/>
                          <a:gd name="connsiteX23" fmla="*/ 1472565 w 1559242"/>
                          <a:gd name="connsiteY23" fmla="*/ 90488 h 407670"/>
                          <a:gd name="connsiteX24" fmla="*/ 1381126 w 1559242"/>
                          <a:gd name="connsiteY24" fmla="*/ 400050 h 407670"/>
                          <a:gd name="connsiteX25" fmla="*/ 1291590 w 1559242"/>
                          <a:gd name="connsiteY25" fmla="*/ 400050 h 407670"/>
                          <a:gd name="connsiteX26" fmla="*/ 1200151 w 1559242"/>
                          <a:gd name="connsiteY26" fmla="*/ 90488 h 407670"/>
                          <a:gd name="connsiteX27" fmla="*/ 1200151 w 1559242"/>
                          <a:gd name="connsiteY27" fmla="*/ 400050 h 407670"/>
                          <a:gd name="connsiteX28" fmla="*/ 1113472 w 1559242"/>
                          <a:gd name="connsiteY28" fmla="*/ 400050 h 407670"/>
                          <a:gd name="connsiteX29" fmla="*/ 1113472 w 1559242"/>
                          <a:gd name="connsiteY29" fmla="*/ 6668 h 407670"/>
                          <a:gd name="connsiteX30" fmla="*/ 1113472 w 1559242"/>
                          <a:gd name="connsiteY30" fmla="*/ 6668 h 407670"/>
                          <a:gd name="connsiteX31" fmla="*/ 850582 w 1559242"/>
                          <a:gd name="connsiteY31" fmla="*/ 0 h 407670"/>
                          <a:gd name="connsiteX32" fmla="*/ 1013460 w 1559242"/>
                          <a:gd name="connsiteY32" fmla="*/ 54293 h 407670"/>
                          <a:gd name="connsiteX33" fmla="*/ 1074420 w 1559242"/>
                          <a:gd name="connsiteY33" fmla="*/ 203835 h 407670"/>
                          <a:gd name="connsiteX34" fmla="*/ 1013460 w 1559242"/>
                          <a:gd name="connsiteY34" fmla="*/ 352425 h 407670"/>
                          <a:gd name="connsiteX35" fmla="*/ 850582 w 1559242"/>
                          <a:gd name="connsiteY35" fmla="*/ 405765 h 407670"/>
                          <a:gd name="connsiteX36" fmla="*/ 686753 w 1559242"/>
                          <a:gd name="connsiteY36" fmla="*/ 352425 h 407670"/>
                          <a:gd name="connsiteX37" fmla="*/ 625793 w 1559242"/>
                          <a:gd name="connsiteY37" fmla="*/ 204788 h 407670"/>
                          <a:gd name="connsiteX38" fmla="*/ 646747 w 1559242"/>
                          <a:gd name="connsiteY38" fmla="*/ 103823 h 407670"/>
                          <a:gd name="connsiteX39" fmla="*/ 689610 w 1559242"/>
                          <a:gd name="connsiteY39" fmla="*/ 49530 h 407670"/>
                          <a:gd name="connsiteX40" fmla="*/ 749618 w 1559242"/>
                          <a:gd name="connsiteY40" fmla="*/ 14288 h 407670"/>
                          <a:gd name="connsiteX41" fmla="*/ 850582 w 1559242"/>
                          <a:gd name="connsiteY41" fmla="*/ 0 h 407670"/>
                          <a:gd name="connsiteX42" fmla="*/ 850582 w 1559242"/>
                          <a:gd name="connsiteY42" fmla="*/ 0 h 407670"/>
                          <a:gd name="connsiteX43" fmla="*/ 376238 w 1559242"/>
                          <a:gd name="connsiteY43" fmla="*/ 0 h 407670"/>
                          <a:gd name="connsiteX44" fmla="*/ 513398 w 1559242"/>
                          <a:gd name="connsiteY44" fmla="*/ 42863 h 407670"/>
                          <a:gd name="connsiteX45" fmla="*/ 561023 w 1559242"/>
                          <a:gd name="connsiteY45" fmla="*/ 115253 h 407670"/>
                          <a:gd name="connsiteX46" fmla="*/ 468630 w 1559242"/>
                          <a:gd name="connsiteY46" fmla="*/ 134303 h 407670"/>
                          <a:gd name="connsiteX47" fmla="*/ 434340 w 1559242"/>
                          <a:gd name="connsiteY47" fmla="*/ 85725 h 407670"/>
                          <a:gd name="connsiteX48" fmla="*/ 371475 w 1559242"/>
                          <a:gd name="connsiteY48" fmla="*/ 67628 h 407670"/>
                          <a:gd name="connsiteX49" fmla="*/ 288607 w 1559242"/>
                          <a:gd name="connsiteY49" fmla="*/ 99060 h 407670"/>
                          <a:gd name="connsiteX50" fmla="*/ 256223 w 1559242"/>
                          <a:gd name="connsiteY50" fmla="*/ 200978 h 407670"/>
                          <a:gd name="connsiteX51" fmla="*/ 287655 w 1559242"/>
                          <a:gd name="connsiteY51" fmla="*/ 307658 h 407670"/>
                          <a:gd name="connsiteX52" fmla="*/ 369570 w 1559242"/>
                          <a:gd name="connsiteY52" fmla="*/ 339090 h 407670"/>
                          <a:gd name="connsiteX53" fmla="*/ 433388 w 1559242"/>
                          <a:gd name="connsiteY53" fmla="*/ 319088 h 407670"/>
                          <a:gd name="connsiteX54" fmla="*/ 471488 w 1559242"/>
                          <a:gd name="connsiteY54" fmla="*/ 256223 h 407670"/>
                          <a:gd name="connsiteX55" fmla="*/ 561975 w 1559242"/>
                          <a:gd name="connsiteY55" fmla="*/ 280988 h 407670"/>
                          <a:gd name="connsiteX56" fmla="*/ 492443 w 1559242"/>
                          <a:gd name="connsiteY56" fmla="*/ 376238 h 407670"/>
                          <a:gd name="connsiteX57" fmla="*/ 369570 w 1559242"/>
                          <a:gd name="connsiteY57" fmla="*/ 407670 h 407670"/>
                          <a:gd name="connsiteX58" fmla="*/ 218123 w 1559242"/>
                          <a:gd name="connsiteY58" fmla="*/ 354330 h 407670"/>
                          <a:gd name="connsiteX59" fmla="*/ 159068 w 1559242"/>
                          <a:gd name="connsiteY59" fmla="*/ 207645 h 407670"/>
                          <a:gd name="connsiteX60" fmla="*/ 218123 w 1559242"/>
                          <a:gd name="connsiteY60" fmla="*/ 55245 h 407670"/>
                          <a:gd name="connsiteX61" fmla="*/ 376238 w 1559242"/>
                          <a:gd name="connsiteY61" fmla="*/ 0 h 407670"/>
                          <a:gd name="connsiteX62" fmla="*/ 376238 w 1559242"/>
                          <a:gd name="connsiteY62" fmla="*/ 0 h 40767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</a:cxnLst>
                        <a:rect l="l" t="t" r="r" b="b"/>
                        <a:pathLst>
                          <a:path w="1559242" h="407670">
                            <a:moveTo>
                              <a:pt x="0" y="324803"/>
                            </a:moveTo>
                            <a:lnTo>
                              <a:pt x="88582" y="324803"/>
                            </a:lnTo>
                            <a:lnTo>
                              <a:pt x="88582" y="400050"/>
                            </a:lnTo>
                            <a:lnTo>
                              <a:pt x="0" y="400050"/>
                            </a:lnTo>
                            <a:lnTo>
                              <a:pt x="0" y="324803"/>
                            </a:lnTo>
                            <a:lnTo>
                              <a:pt x="0" y="324803"/>
                            </a:lnTo>
                            <a:close/>
                            <a:moveTo>
                              <a:pt x="851535" y="68580"/>
                            </a:moveTo>
                            <a:cubicBezTo>
                              <a:pt x="813435" y="68580"/>
                              <a:pt x="782003" y="80010"/>
                              <a:pt x="758190" y="101918"/>
                            </a:cubicBezTo>
                            <a:cubicBezTo>
                              <a:pt x="734378" y="124778"/>
                              <a:pt x="722947" y="158115"/>
                              <a:pt x="722947" y="203835"/>
                            </a:cubicBezTo>
                            <a:cubicBezTo>
                              <a:pt x="722947" y="248603"/>
                              <a:pt x="735330" y="281940"/>
                              <a:pt x="759143" y="304800"/>
                            </a:cubicBezTo>
                            <a:cubicBezTo>
                              <a:pt x="782955" y="327660"/>
                              <a:pt x="814388" y="339090"/>
                              <a:pt x="851535" y="339090"/>
                            </a:cubicBezTo>
                            <a:cubicBezTo>
                              <a:pt x="888682" y="339090"/>
                              <a:pt x="919163" y="327660"/>
                              <a:pt x="942976" y="304800"/>
                            </a:cubicBezTo>
                            <a:cubicBezTo>
                              <a:pt x="966788" y="281940"/>
                              <a:pt x="979170" y="247650"/>
                              <a:pt x="979170" y="201930"/>
                            </a:cubicBezTo>
                            <a:cubicBezTo>
                              <a:pt x="979170" y="157163"/>
                              <a:pt x="967740" y="122873"/>
                              <a:pt x="943928" y="100965"/>
                            </a:cubicBezTo>
                            <a:cubicBezTo>
                              <a:pt x="920115" y="79058"/>
                              <a:pt x="889635" y="68580"/>
                              <a:pt x="851535" y="68580"/>
                            </a:cubicBezTo>
                            <a:lnTo>
                              <a:pt x="851535" y="68580"/>
                            </a:lnTo>
                            <a:close/>
                            <a:moveTo>
                              <a:pt x="1113472" y="6668"/>
                            </a:moveTo>
                            <a:lnTo>
                              <a:pt x="1252538" y="6668"/>
                            </a:lnTo>
                            <a:lnTo>
                              <a:pt x="1336357" y="275273"/>
                            </a:lnTo>
                            <a:lnTo>
                              <a:pt x="1419226" y="6668"/>
                            </a:lnTo>
                            <a:lnTo>
                              <a:pt x="1559243" y="6668"/>
                            </a:lnTo>
                            <a:lnTo>
                              <a:pt x="1559243" y="400050"/>
                            </a:lnTo>
                            <a:lnTo>
                              <a:pt x="1472565" y="400050"/>
                            </a:lnTo>
                            <a:lnTo>
                              <a:pt x="1472565" y="90488"/>
                            </a:lnTo>
                            <a:lnTo>
                              <a:pt x="1381126" y="400050"/>
                            </a:lnTo>
                            <a:lnTo>
                              <a:pt x="1291590" y="400050"/>
                            </a:lnTo>
                            <a:lnTo>
                              <a:pt x="1200151" y="90488"/>
                            </a:lnTo>
                            <a:lnTo>
                              <a:pt x="1200151" y="400050"/>
                            </a:lnTo>
                            <a:lnTo>
                              <a:pt x="1113472" y="400050"/>
                            </a:lnTo>
                            <a:lnTo>
                              <a:pt x="1113472" y="6668"/>
                            </a:lnTo>
                            <a:lnTo>
                              <a:pt x="1113472" y="6668"/>
                            </a:lnTo>
                            <a:close/>
                            <a:moveTo>
                              <a:pt x="850582" y="0"/>
                            </a:moveTo>
                            <a:cubicBezTo>
                              <a:pt x="918210" y="0"/>
                              <a:pt x="973455" y="18098"/>
                              <a:pt x="1013460" y="54293"/>
                            </a:cubicBezTo>
                            <a:cubicBezTo>
                              <a:pt x="1054418" y="90488"/>
                              <a:pt x="1074420" y="140018"/>
                              <a:pt x="1074420" y="203835"/>
                            </a:cubicBezTo>
                            <a:cubicBezTo>
                              <a:pt x="1074420" y="267653"/>
                              <a:pt x="1054418" y="317183"/>
                              <a:pt x="1013460" y="352425"/>
                            </a:cubicBezTo>
                            <a:cubicBezTo>
                              <a:pt x="972503" y="388620"/>
                              <a:pt x="919163" y="405765"/>
                              <a:pt x="850582" y="405765"/>
                            </a:cubicBezTo>
                            <a:cubicBezTo>
                              <a:pt x="782003" y="405765"/>
                              <a:pt x="727710" y="387668"/>
                              <a:pt x="686753" y="352425"/>
                            </a:cubicBezTo>
                            <a:cubicBezTo>
                              <a:pt x="645795" y="317183"/>
                              <a:pt x="625793" y="267653"/>
                              <a:pt x="625793" y="204788"/>
                            </a:cubicBezTo>
                            <a:cubicBezTo>
                              <a:pt x="625793" y="164783"/>
                              <a:pt x="632460" y="131445"/>
                              <a:pt x="646747" y="103823"/>
                            </a:cubicBezTo>
                            <a:cubicBezTo>
                              <a:pt x="657226" y="83820"/>
                              <a:pt x="671513" y="65723"/>
                              <a:pt x="689610" y="49530"/>
                            </a:cubicBezTo>
                            <a:cubicBezTo>
                              <a:pt x="707707" y="33338"/>
                              <a:pt x="727710" y="21908"/>
                              <a:pt x="749618" y="14288"/>
                            </a:cubicBezTo>
                            <a:cubicBezTo>
                              <a:pt x="779145" y="5715"/>
                              <a:pt x="812482" y="0"/>
                              <a:pt x="850582" y="0"/>
                            </a:cubicBezTo>
                            <a:lnTo>
                              <a:pt x="850582" y="0"/>
                            </a:lnTo>
                            <a:close/>
                            <a:moveTo>
                              <a:pt x="376238" y="0"/>
                            </a:moveTo>
                            <a:cubicBezTo>
                              <a:pt x="432435" y="0"/>
                              <a:pt x="478155" y="14288"/>
                              <a:pt x="513398" y="42863"/>
                            </a:cubicBezTo>
                            <a:cubicBezTo>
                              <a:pt x="534353" y="60008"/>
                              <a:pt x="550545" y="83820"/>
                              <a:pt x="561023" y="115253"/>
                            </a:cubicBezTo>
                            <a:lnTo>
                              <a:pt x="468630" y="134303"/>
                            </a:lnTo>
                            <a:cubicBezTo>
                              <a:pt x="462915" y="114300"/>
                              <a:pt x="451485" y="98108"/>
                              <a:pt x="434340" y="85725"/>
                            </a:cubicBezTo>
                            <a:cubicBezTo>
                              <a:pt x="417195" y="74295"/>
                              <a:pt x="396240" y="67628"/>
                              <a:pt x="371475" y="67628"/>
                            </a:cubicBezTo>
                            <a:cubicBezTo>
                              <a:pt x="337185" y="67628"/>
                              <a:pt x="309563" y="78105"/>
                              <a:pt x="288607" y="99060"/>
                            </a:cubicBezTo>
                            <a:cubicBezTo>
                              <a:pt x="267653" y="120015"/>
                              <a:pt x="256223" y="154305"/>
                              <a:pt x="256223" y="200978"/>
                            </a:cubicBezTo>
                            <a:cubicBezTo>
                              <a:pt x="256223" y="250508"/>
                              <a:pt x="266700" y="285750"/>
                              <a:pt x="287655" y="307658"/>
                            </a:cubicBezTo>
                            <a:cubicBezTo>
                              <a:pt x="308610" y="328613"/>
                              <a:pt x="336232" y="339090"/>
                              <a:pt x="369570" y="339090"/>
                            </a:cubicBezTo>
                            <a:cubicBezTo>
                              <a:pt x="394335" y="339090"/>
                              <a:pt x="415290" y="332423"/>
                              <a:pt x="433388" y="319088"/>
                            </a:cubicBezTo>
                            <a:cubicBezTo>
                              <a:pt x="451485" y="305753"/>
                              <a:pt x="463868" y="284798"/>
                              <a:pt x="471488" y="256223"/>
                            </a:cubicBezTo>
                            <a:lnTo>
                              <a:pt x="561975" y="280988"/>
                            </a:lnTo>
                            <a:cubicBezTo>
                              <a:pt x="547688" y="323850"/>
                              <a:pt x="524828" y="356235"/>
                              <a:pt x="492443" y="376238"/>
                            </a:cubicBezTo>
                            <a:cubicBezTo>
                              <a:pt x="460057" y="397193"/>
                              <a:pt x="419100" y="407670"/>
                              <a:pt x="369570" y="407670"/>
                            </a:cubicBezTo>
                            <a:cubicBezTo>
                              <a:pt x="308610" y="407670"/>
                              <a:pt x="258128" y="389573"/>
                              <a:pt x="218123" y="354330"/>
                            </a:cubicBezTo>
                            <a:cubicBezTo>
                              <a:pt x="179070" y="319088"/>
                              <a:pt x="159068" y="269558"/>
                              <a:pt x="159068" y="207645"/>
                            </a:cubicBezTo>
                            <a:cubicBezTo>
                              <a:pt x="159068" y="141923"/>
                              <a:pt x="179070" y="91440"/>
                              <a:pt x="218123" y="55245"/>
                            </a:cubicBezTo>
                            <a:cubicBezTo>
                              <a:pt x="257175" y="19050"/>
                              <a:pt x="311468" y="0"/>
                              <a:pt x="376238" y="0"/>
                            </a:cubicBezTo>
                            <a:lnTo>
                              <a:pt x="376238" y="0"/>
                            </a:ln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endParaRPr>
                      </a:p>
                    </p:txBody>
                  </p:sp>
                </p:grp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112377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val 44">
            <a:extLst>
              <a:ext uri="{FF2B5EF4-FFF2-40B4-BE49-F238E27FC236}">
                <a16:creationId xmlns:a16="http://schemas.microsoft.com/office/drawing/2014/main" id="{932709BC-6A2B-43D8-9212-67DF4B7D173F}"/>
              </a:ext>
            </a:extLst>
          </p:cNvPr>
          <p:cNvSpPr/>
          <p:nvPr/>
        </p:nvSpPr>
        <p:spPr>
          <a:xfrm>
            <a:off x="7569910" y="1746448"/>
            <a:ext cx="664144" cy="66414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2164DC9-14E5-49AB-8C23-F28B04B1C6E8}"/>
              </a:ext>
            </a:extLst>
          </p:cNvPr>
          <p:cNvSpPr/>
          <p:nvPr/>
        </p:nvSpPr>
        <p:spPr>
          <a:xfrm>
            <a:off x="3457626" y="4232754"/>
            <a:ext cx="664144" cy="66414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D0B8CE-64FF-49AE-979A-C4C012BF8E36}"/>
              </a:ext>
            </a:extLst>
          </p:cNvPr>
          <p:cNvGrpSpPr/>
          <p:nvPr/>
        </p:nvGrpSpPr>
        <p:grpSpPr>
          <a:xfrm>
            <a:off x="3720882" y="1616855"/>
            <a:ext cx="3765905" cy="923331"/>
            <a:chOff x="6210997" y="1433695"/>
            <a:chExt cx="3887322" cy="6568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F763CF1-7F36-4AE9-983F-F786AF12AAD7}"/>
                </a:ext>
              </a:extLst>
            </p:cNvPr>
            <p:cNvSpPr txBox="1"/>
            <p:nvPr/>
          </p:nvSpPr>
          <p:spPr>
            <a:xfrm>
              <a:off x="6210999" y="1433695"/>
              <a:ext cx="3887320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</a:t>
              </a:r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81364FF-A70C-4B9A-8D5A-C21502864D39}"/>
                </a:ext>
              </a:extLst>
            </p:cNvPr>
            <p:cNvSpPr txBox="1"/>
            <p:nvPr/>
          </p:nvSpPr>
          <p:spPr>
            <a:xfrm>
              <a:off x="6210997" y="1630759"/>
              <a:ext cx="3887320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C0133E3-27EA-4301-8C4D-707BFE6CFC76}"/>
              </a:ext>
            </a:extLst>
          </p:cNvPr>
          <p:cNvGrpSpPr/>
          <p:nvPr/>
        </p:nvGrpSpPr>
        <p:grpSpPr>
          <a:xfrm>
            <a:off x="8808632" y="2916588"/>
            <a:ext cx="2725483" cy="1292662"/>
            <a:chOff x="6210996" y="1433695"/>
            <a:chExt cx="1712589" cy="91963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75D671-361A-40E9-AE4D-338526D0F54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</a:t>
              </a:r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3D9F387-8077-483C-A510-981330E0EB7E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DB66B50-845A-4623-9E82-F97902307DCE}"/>
              </a:ext>
            </a:extLst>
          </p:cNvPr>
          <p:cNvGrpSpPr/>
          <p:nvPr/>
        </p:nvGrpSpPr>
        <p:grpSpPr>
          <a:xfrm>
            <a:off x="657892" y="4206896"/>
            <a:ext cx="2718009" cy="1292662"/>
            <a:chOff x="6210996" y="1433695"/>
            <a:chExt cx="1712589" cy="91963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6FA8B43-FDE5-490B-9531-1F3670431E8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11F637B-CBDF-4490-8DCC-5082FF19A352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6104CB9-D162-416A-BBB3-9B3BA241C3BF}"/>
              </a:ext>
            </a:extLst>
          </p:cNvPr>
          <p:cNvGrpSpPr/>
          <p:nvPr/>
        </p:nvGrpSpPr>
        <p:grpSpPr>
          <a:xfrm>
            <a:off x="4694189" y="5350669"/>
            <a:ext cx="3767574" cy="923331"/>
            <a:chOff x="4140240" y="1433695"/>
            <a:chExt cx="3889044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C07CB4D-FAEE-4B6E-BE54-6A5AA5219FAB}"/>
                </a:ext>
              </a:extLst>
            </p:cNvPr>
            <p:cNvSpPr txBox="1"/>
            <p:nvPr/>
          </p:nvSpPr>
          <p:spPr>
            <a:xfrm>
              <a:off x="4140244" y="1433695"/>
              <a:ext cx="3889040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</a:t>
              </a:r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2CF3D6-3440-402B-96CD-73AB64AC916B}"/>
                </a:ext>
              </a:extLst>
            </p:cNvPr>
            <p:cNvSpPr txBox="1"/>
            <p:nvPr/>
          </p:nvSpPr>
          <p:spPr>
            <a:xfrm>
              <a:off x="4140240" y="1630759"/>
              <a:ext cx="3889040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40">
            <a:extLst>
              <a:ext uri="{FF2B5EF4-FFF2-40B4-BE49-F238E27FC236}">
                <a16:creationId xmlns:a16="http://schemas.microsoft.com/office/drawing/2014/main" id="{2B9F1FEF-0DD2-4648-A2EE-7D69416E65BC}"/>
              </a:ext>
            </a:extLst>
          </p:cNvPr>
          <p:cNvGrpSpPr/>
          <p:nvPr/>
        </p:nvGrpSpPr>
        <p:grpSpPr>
          <a:xfrm>
            <a:off x="5003250" y="2597778"/>
            <a:ext cx="3210459" cy="1873214"/>
            <a:chOff x="3479248" y="2668635"/>
            <a:chExt cx="3210459" cy="1873214"/>
          </a:xfrm>
          <a:solidFill>
            <a:schemeClr val="accent4"/>
          </a:solidFill>
        </p:grpSpPr>
        <p:sp>
          <p:nvSpPr>
            <p:cNvPr id="22" name="Rectangle 29">
              <a:extLst>
                <a:ext uri="{FF2B5EF4-FFF2-40B4-BE49-F238E27FC236}">
                  <a16:creationId xmlns:a16="http://schemas.microsoft.com/office/drawing/2014/main" id="{44740EA9-4A97-4A8F-B26E-59878FF563E5}"/>
                </a:ext>
              </a:extLst>
            </p:cNvPr>
            <p:cNvSpPr/>
            <p:nvPr/>
          </p:nvSpPr>
          <p:spPr>
            <a:xfrm>
              <a:off x="3479248" y="2752585"/>
              <a:ext cx="2566660" cy="1789264"/>
            </a:xfrm>
            <a:custGeom>
              <a:avLst/>
              <a:gdLst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207346 w 2566634"/>
                <a:gd name="connsiteY0" fmla="*/ 0 h 1812297"/>
                <a:gd name="connsiteX1" fmla="*/ 2566634 w 2566634"/>
                <a:gd name="connsiteY1" fmla="*/ 0 h 1812297"/>
                <a:gd name="connsiteX2" fmla="*/ 2566634 w 2566634"/>
                <a:gd name="connsiteY2" fmla="*/ 386082 h 1812297"/>
                <a:gd name="connsiteX3" fmla="*/ 1216436 w 2566634"/>
                <a:gd name="connsiteY3" fmla="*/ 386082 h 1812297"/>
                <a:gd name="connsiteX4" fmla="*/ 313246 w 2566634"/>
                <a:gd name="connsiteY4" fmla="*/ 997020 h 1812297"/>
                <a:gd name="connsiteX5" fmla="*/ 1214847 w 2566634"/>
                <a:gd name="connsiteY5" fmla="*/ 1721379 h 1812297"/>
                <a:gd name="connsiteX6" fmla="*/ 11 w 2566634"/>
                <a:gd name="connsiteY6" fmla="*/ 935873 h 1812297"/>
                <a:gd name="connsiteX7" fmla="*/ 1207346 w 2566634"/>
                <a:gd name="connsiteY7" fmla="*/ 473 h 1812297"/>
                <a:gd name="connsiteX8" fmla="*/ 1207346 w 2566634"/>
                <a:gd name="connsiteY8" fmla="*/ 0 h 1812297"/>
                <a:gd name="connsiteX0" fmla="*/ 1207796 w 2567084"/>
                <a:gd name="connsiteY0" fmla="*/ 0 h 1812297"/>
                <a:gd name="connsiteX1" fmla="*/ 2567084 w 2567084"/>
                <a:gd name="connsiteY1" fmla="*/ 0 h 1812297"/>
                <a:gd name="connsiteX2" fmla="*/ 2567084 w 2567084"/>
                <a:gd name="connsiteY2" fmla="*/ 386082 h 1812297"/>
                <a:gd name="connsiteX3" fmla="*/ 1216886 w 2567084"/>
                <a:gd name="connsiteY3" fmla="*/ 386082 h 1812297"/>
                <a:gd name="connsiteX4" fmla="*/ 313696 w 2567084"/>
                <a:gd name="connsiteY4" fmla="*/ 997020 h 1812297"/>
                <a:gd name="connsiteX5" fmla="*/ 1215297 w 2567084"/>
                <a:gd name="connsiteY5" fmla="*/ 1721379 h 1812297"/>
                <a:gd name="connsiteX6" fmla="*/ 461 w 2567084"/>
                <a:gd name="connsiteY6" fmla="*/ 935873 h 1812297"/>
                <a:gd name="connsiteX7" fmla="*/ 1207796 w 2567084"/>
                <a:gd name="connsiteY7" fmla="*/ 473 h 1812297"/>
                <a:gd name="connsiteX8" fmla="*/ 1207796 w 2567084"/>
                <a:gd name="connsiteY8" fmla="*/ 0 h 1812297"/>
                <a:gd name="connsiteX0" fmla="*/ 1207796 w 2567084"/>
                <a:gd name="connsiteY0" fmla="*/ 0 h 1791348"/>
                <a:gd name="connsiteX1" fmla="*/ 2567084 w 2567084"/>
                <a:gd name="connsiteY1" fmla="*/ 0 h 1791348"/>
                <a:gd name="connsiteX2" fmla="*/ 2567084 w 2567084"/>
                <a:gd name="connsiteY2" fmla="*/ 386082 h 1791348"/>
                <a:gd name="connsiteX3" fmla="*/ 1216886 w 2567084"/>
                <a:gd name="connsiteY3" fmla="*/ 386082 h 1791348"/>
                <a:gd name="connsiteX4" fmla="*/ 313696 w 2567084"/>
                <a:gd name="connsiteY4" fmla="*/ 997020 h 1791348"/>
                <a:gd name="connsiteX5" fmla="*/ 1215297 w 2567084"/>
                <a:gd name="connsiteY5" fmla="*/ 1721379 h 1791348"/>
                <a:gd name="connsiteX6" fmla="*/ 461 w 2567084"/>
                <a:gd name="connsiteY6" fmla="*/ 935873 h 1791348"/>
                <a:gd name="connsiteX7" fmla="*/ 1207796 w 2567084"/>
                <a:gd name="connsiteY7" fmla="*/ 473 h 1791348"/>
                <a:gd name="connsiteX8" fmla="*/ 1207796 w 2567084"/>
                <a:gd name="connsiteY8" fmla="*/ 0 h 1791348"/>
                <a:gd name="connsiteX0" fmla="*/ 1207796 w 2567084"/>
                <a:gd name="connsiteY0" fmla="*/ 0 h 1801236"/>
                <a:gd name="connsiteX1" fmla="*/ 2567084 w 2567084"/>
                <a:gd name="connsiteY1" fmla="*/ 0 h 1801236"/>
                <a:gd name="connsiteX2" fmla="*/ 2567084 w 2567084"/>
                <a:gd name="connsiteY2" fmla="*/ 386082 h 1801236"/>
                <a:gd name="connsiteX3" fmla="*/ 1216886 w 2567084"/>
                <a:gd name="connsiteY3" fmla="*/ 386082 h 1801236"/>
                <a:gd name="connsiteX4" fmla="*/ 313696 w 2567084"/>
                <a:gd name="connsiteY4" fmla="*/ 997020 h 1801236"/>
                <a:gd name="connsiteX5" fmla="*/ 1215297 w 2567084"/>
                <a:gd name="connsiteY5" fmla="*/ 1721379 h 1801236"/>
                <a:gd name="connsiteX6" fmla="*/ 461 w 2567084"/>
                <a:gd name="connsiteY6" fmla="*/ 935873 h 1801236"/>
                <a:gd name="connsiteX7" fmla="*/ 1207796 w 2567084"/>
                <a:gd name="connsiteY7" fmla="*/ 473 h 1801236"/>
                <a:gd name="connsiteX8" fmla="*/ 1207796 w 2567084"/>
                <a:gd name="connsiteY8" fmla="*/ 0 h 1801236"/>
                <a:gd name="connsiteX0" fmla="*/ 1207796 w 2567084"/>
                <a:gd name="connsiteY0" fmla="*/ 0 h 1811853"/>
                <a:gd name="connsiteX1" fmla="*/ 2567084 w 2567084"/>
                <a:gd name="connsiteY1" fmla="*/ 0 h 1811853"/>
                <a:gd name="connsiteX2" fmla="*/ 2567084 w 2567084"/>
                <a:gd name="connsiteY2" fmla="*/ 386082 h 1811853"/>
                <a:gd name="connsiteX3" fmla="*/ 1216886 w 2567084"/>
                <a:gd name="connsiteY3" fmla="*/ 386082 h 1811853"/>
                <a:gd name="connsiteX4" fmla="*/ 313696 w 2567084"/>
                <a:gd name="connsiteY4" fmla="*/ 997020 h 1811853"/>
                <a:gd name="connsiteX5" fmla="*/ 1215297 w 2567084"/>
                <a:gd name="connsiteY5" fmla="*/ 1721379 h 1811853"/>
                <a:gd name="connsiteX6" fmla="*/ 461 w 2567084"/>
                <a:gd name="connsiteY6" fmla="*/ 935873 h 1811853"/>
                <a:gd name="connsiteX7" fmla="*/ 1207796 w 2567084"/>
                <a:gd name="connsiteY7" fmla="*/ 473 h 1811853"/>
                <a:gd name="connsiteX8" fmla="*/ 1207796 w 2567084"/>
                <a:gd name="connsiteY8" fmla="*/ 0 h 1811853"/>
                <a:gd name="connsiteX0" fmla="*/ 1207796 w 2567084"/>
                <a:gd name="connsiteY0" fmla="*/ 0 h 1813194"/>
                <a:gd name="connsiteX1" fmla="*/ 2567084 w 2567084"/>
                <a:gd name="connsiteY1" fmla="*/ 0 h 1813194"/>
                <a:gd name="connsiteX2" fmla="*/ 2567084 w 2567084"/>
                <a:gd name="connsiteY2" fmla="*/ 386082 h 1813194"/>
                <a:gd name="connsiteX3" fmla="*/ 1216886 w 2567084"/>
                <a:gd name="connsiteY3" fmla="*/ 386082 h 1813194"/>
                <a:gd name="connsiteX4" fmla="*/ 313696 w 2567084"/>
                <a:gd name="connsiteY4" fmla="*/ 997020 h 1813194"/>
                <a:gd name="connsiteX5" fmla="*/ 1215297 w 2567084"/>
                <a:gd name="connsiteY5" fmla="*/ 1721379 h 1813194"/>
                <a:gd name="connsiteX6" fmla="*/ 461 w 2567084"/>
                <a:gd name="connsiteY6" fmla="*/ 935873 h 1813194"/>
                <a:gd name="connsiteX7" fmla="*/ 1207796 w 2567084"/>
                <a:gd name="connsiteY7" fmla="*/ 473 h 1813194"/>
                <a:gd name="connsiteX8" fmla="*/ 1207796 w 2567084"/>
                <a:gd name="connsiteY8" fmla="*/ 0 h 1813194"/>
                <a:gd name="connsiteX0" fmla="*/ 1207372 w 2566660"/>
                <a:gd name="connsiteY0" fmla="*/ 0 h 1813194"/>
                <a:gd name="connsiteX1" fmla="*/ 2566660 w 2566660"/>
                <a:gd name="connsiteY1" fmla="*/ 0 h 1813194"/>
                <a:gd name="connsiteX2" fmla="*/ 2566660 w 2566660"/>
                <a:gd name="connsiteY2" fmla="*/ 386082 h 1813194"/>
                <a:gd name="connsiteX3" fmla="*/ 1216462 w 2566660"/>
                <a:gd name="connsiteY3" fmla="*/ 386082 h 1813194"/>
                <a:gd name="connsiteX4" fmla="*/ 313272 w 2566660"/>
                <a:gd name="connsiteY4" fmla="*/ 997020 h 1813194"/>
                <a:gd name="connsiteX5" fmla="*/ 1214873 w 2566660"/>
                <a:gd name="connsiteY5" fmla="*/ 1721379 h 1813194"/>
                <a:gd name="connsiteX6" fmla="*/ 37 w 2566660"/>
                <a:gd name="connsiteY6" fmla="*/ 935873 h 1813194"/>
                <a:gd name="connsiteX7" fmla="*/ 1207372 w 2566660"/>
                <a:gd name="connsiteY7" fmla="*/ 473 h 1813194"/>
                <a:gd name="connsiteX8" fmla="*/ 1207372 w 2566660"/>
                <a:gd name="connsiteY8" fmla="*/ 0 h 1813194"/>
                <a:gd name="connsiteX0" fmla="*/ 1207372 w 2566660"/>
                <a:gd name="connsiteY0" fmla="*/ 0 h 1795638"/>
                <a:gd name="connsiteX1" fmla="*/ 2566660 w 2566660"/>
                <a:gd name="connsiteY1" fmla="*/ 0 h 1795638"/>
                <a:gd name="connsiteX2" fmla="*/ 2566660 w 2566660"/>
                <a:gd name="connsiteY2" fmla="*/ 386082 h 1795638"/>
                <a:gd name="connsiteX3" fmla="*/ 1216462 w 2566660"/>
                <a:gd name="connsiteY3" fmla="*/ 386082 h 1795638"/>
                <a:gd name="connsiteX4" fmla="*/ 313272 w 2566660"/>
                <a:gd name="connsiteY4" fmla="*/ 997020 h 1795638"/>
                <a:gd name="connsiteX5" fmla="*/ 1314886 w 2566660"/>
                <a:gd name="connsiteY5" fmla="*/ 1699948 h 1795638"/>
                <a:gd name="connsiteX6" fmla="*/ 37 w 2566660"/>
                <a:gd name="connsiteY6" fmla="*/ 935873 h 1795638"/>
                <a:gd name="connsiteX7" fmla="*/ 1207372 w 2566660"/>
                <a:gd name="connsiteY7" fmla="*/ 473 h 1795638"/>
                <a:gd name="connsiteX8" fmla="*/ 1207372 w 2566660"/>
                <a:gd name="connsiteY8" fmla="*/ 0 h 1795638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9264"/>
                <a:gd name="connsiteX1" fmla="*/ 2566660 w 2566660"/>
                <a:gd name="connsiteY1" fmla="*/ 0 h 1789264"/>
                <a:gd name="connsiteX2" fmla="*/ 2566660 w 2566660"/>
                <a:gd name="connsiteY2" fmla="*/ 386082 h 1789264"/>
                <a:gd name="connsiteX3" fmla="*/ 1216462 w 2566660"/>
                <a:gd name="connsiteY3" fmla="*/ 386082 h 1789264"/>
                <a:gd name="connsiteX4" fmla="*/ 313272 w 2566660"/>
                <a:gd name="connsiteY4" fmla="*/ 997020 h 1789264"/>
                <a:gd name="connsiteX5" fmla="*/ 1314886 w 2566660"/>
                <a:gd name="connsiteY5" fmla="*/ 1685660 h 1789264"/>
                <a:gd name="connsiteX6" fmla="*/ 37 w 2566660"/>
                <a:gd name="connsiteY6" fmla="*/ 935873 h 1789264"/>
                <a:gd name="connsiteX7" fmla="*/ 1207372 w 2566660"/>
                <a:gd name="connsiteY7" fmla="*/ 473 h 1789264"/>
                <a:gd name="connsiteX8" fmla="*/ 1207372 w 2566660"/>
                <a:gd name="connsiteY8" fmla="*/ 0 h 178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6660" h="1789264">
                  <a:moveTo>
                    <a:pt x="1207372" y="0"/>
                  </a:moveTo>
                  <a:lnTo>
                    <a:pt x="2566660" y="0"/>
                  </a:lnTo>
                  <a:lnTo>
                    <a:pt x="2566660" y="386082"/>
                  </a:lnTo>
                  <a:lnTo>
                    <a:pt x="1216462" y="386082"/>
                  </a:lnTo>
                  <a:cubicBezTo>
                    <a:pt x="792910" y="393759"/>
                    <a:pt x="369863" y="541922"/>
                    <a:pt x="313272" y="997020"/>
                  </a:cubicBezTo>
                  <a:cubicBezTo>
                    <a:pt x="270385" y="1456741"/>
                    <a:pt x="724588" y="1931544"/>
                    <a:pt x="1314886" y="1685660"/>
                  </a:cubicBezTo>
                  <a:cubicBezTo>
                    <a:pt x="1005782" y="1919067"/>
                    <a:pt x="4004" y="1794352"/>
                    <a:pt x="37" y="935873"/>
                  </a:cubicBezTo>
                  <a:cubicBezTo>
                    <a:pt x="-6614" y="195373"/>
                    <a:pt x="891136" y="4432"/>
                    <a:pt x="1207372" y="473"/>
                  </a:cubicBezTo>
                  <a:lnTo>
                    <a:pt x="120737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A849EDCD-E8E1-4093-B249-1E23795C6E32}"/>
                </a:ext>
              </a:extLst>
            </p:cNvPr>
            <p:cNvSpPr/>
            <p:nvPr/>
          </p:nvSpPr>
          <p:spPr>
            <a:xfrm rot="5400000">
              <a:off x="6099962" y="2614581"/>
              <a:ext cx="535692" cy="6437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그룹 39">
            <a:extLst>
              <a:ext uri="{FF2B5EF4-FFF2-40B4-BE49-F238E27FC236}">
                <a16:creationId xmlns:a16="http://schemas.microsoft.com/office/drawing/2014/main" id="{CFAEABBA-4448-4D7E-AB6E-6E0E20072011}"/>
              </a:ext>
            </a:extLst>
          </p:cNvPr>
          <p:cNvGrpSpPr/>
          <p:nvPr/>
        </p:nvGrpSpPr>
        <p:grpSpPr>
          <a:xfrm>
            <a:off x="5313267" y="2983865"/>
            <a:ext cx="2511927" cy="1441169"/>
            <a:chOff x="3789265" y="3054721"/>
            <a:chExt cx="2511927" cy="1441169"/>
          </a:xfrm>
          <a:solidFill>
            <a:schemeClr val="accent2"/>
          </a:solidFill>
        </p:grpSpPr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9D6BA89C-3CCE-4F60-B47C-A61ACA1711A0}"/>
                </a:ext>
              </a:extLst>
            </p:cNvPr>
            <p:cNvSpPr/>
            <p:nvPr/>
          </p:nvSpPr>
          <p:spPr>
            <a:xfrm rot="5400000">
              <a:off x="5711447" y="3000667"/>
              <a:ext cx="535692" cy="643799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8">
              <a:extLst>
                <a:ext uri="{FF2B5EF4-FFF2-40B4-BE49-F238E27FC236}">
                  <a16:creationId xmlns:a16="http://schemas.microsoft.com/office/drawing/2014/main" id="{C8235235-6212-4BB9-A6C7-0209D8D44301}"/>
                </a:ext>
              </a:extLst>
            </p:cNvPr>
            <p:cNvSpPr/>
            <p:nvPr/>
          </p:nvSpPr>
          <p:spPr>
            <a:xfrm>
              <a:off x="3789265" y="3129529"/>
              <a:ext cx="1868380" cy="1366361"/>
            </a:xfrm>
            <a:custGeom>
              <a:avLst/>
              <a:gdLst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6 w 1868309"/>
                <a:gd name="connsiteY0" fmla="*/ 668563 h 1367962"/>
                <a:gd name="connsiteX1" fmla="*/ 903024 w 1868309"/>
                <a:gd name="connsiteY1" fmla="*/ 0 h 1367962"/>
                <a:gd name="connsiteX2" fmla="*/ 1868309 w 1868309"/>
                <a:gd name="connsiteY2" fmla="*/ 0 h 1367962"/>
                <a:gd name="connsiteX3" fmla="*/ 1868309 w 1868309"/>
                <a:gd name="connsiteY3" fmla="*/ 386082 h 1367962"/>
                <a:gd name="connsiteX4" fmla="*/ 897282 w 1868309"/>
                <a:gd name="connsiteY4" fmla="*/ 386082 h 1367962"/>
                <a:gd name="connsiteX5" fmla="*/ 897282 w 1868309"/>
                <a:gd name="connsiteY5" fmla="*/ 386072 h 1367962"/>
                <a:gd name="connsiteX6" fmla="*/ 384898 w 1868309"/>
                <a:gd name="connsiteY6" fmla="*/ 679770 h 1367962"/>
                <a:gd name="connsiteX7" fmla="*/ 388220 w 1868309"/>
                <a:gd name="connsiteY7" fmla="*/ 1112230 h 1367962"/>
                <a:gd name="connsiteX8" fmla="*/ 894657 w 1868309"/>
                <a:gd name="connsiteY8" fmla="*/ 1330821 h 1367962"/>
                <a:gd name="connsiteX9" fmla="*/ 6 w 1868309"/>
                <a:gd name="connsiteY9" fmla="*/ 668563 h 1367962"/>
                <a:gd name="connsiteX0" fmla="*/ 498 w 1868801"/>
                <a:gd name="connsiteY0" fmla="*/ 668563 h 1365568"/>
                <a:gd name="connsiteX1" fmla="*/ 903516 w 1868801"/>
                <a:gd name="connsiteY1" fmla="*/ 0 h 1365568"/>
                <a:gd name="connsiteX2" fmla="*/ 1868801 w 1868801"/>
                <a:gd name="connsiteY2" fmla="*/ 0 h 1365568"/>
                <a:gd name="connsiteX3" fmla="*/ 1868801 w 1868801"/>
                <a:gd name="connsiteY3" fmla="*/ 386082 h 1365568"/>
                <a:gd name="connsiteX4" fmla="*/ 897774 w 1868801"/>
                <a:gd name="connsiteY4" fmla="*/ 386082 h 1365568"/>
                <a:gd name="connsiteX5" fmla="*/ 897774 w 1868801"/>
                <a:gd name="connsiteY5" fmla="*/ 386072 h 1365568"/>
                <a:gd name="connsiteX6" fmla="*/ 385390 w 1868801"/>
                <a:gd name="connsiteY6" fmla="*/ 679770 h 1365568"/>
                <a:gd name="connsiteX7" fmla="*/ 388712 w 1868801"/>
                <a:gd name="connsiteY7" fmla="*/ 1112230 h 1365568"/>
                <a:gd name="connsiteX8" fmla="*/ 895149 w 1868801"/>
                <a:gd name="connsiteY8" fmla="*/ 1330821 h 1365568"/>
                <a:gd name="connsiteX9" fmla="*/ 498 w 1868801"/>
                <a:gd name="connsiteY9" fmla="*/ 668563 h 1365568"/>
                <a:gd name="connsiteX0" fmla="*/ 681 w 1868984"/>
                <a:gd name="connsiteY0" fmla="*/ 668563 h 1367232"/>
                <a:gd name="connsiteX1" fmla="*/ 903699 w 1868984"/>
                <a:gd name="connsiteY1" fmla="*/ 0 h 1367232"/>
                <a:gd name="connsiteX2" fmla="*/ 1868984 w 1868984"/>
                <a:gd name="connsiteY2" fmla="*/ 0 h 1367232"/>
                <a:gd name="connsiteX3" fmla="*/ 1868984 w 1868984"/>
                <a:gd name="connsiteY3" fmla="*/ 386082 h 1367232"/>
                <a:gd name="connsiteX4" fmla="*/ 897957 w 1868984"/>
                <a:gd name="connsiteY4" fmla="*/ 386082 h 1367232"/>
                <a:gd name="connsiteX5" fmla="*/ 897957 w 1868984"/>
                <a:gd name="connsiteY5" fmla="*/ 386072 h 1367232"/>
                <a:gd name="connsiteX6" fmla="*/ 385573 w 1868984"/>
                <a:gd name="connsiteY6" fmla="*/ 679770 h 1367232"/>
                <a:gd name="connsiteX7" fmla="*/ 388895 w 1868984"/>
                <a:gd name="connsiteY7" fmla="*/ 1112230 h 1367232"/>
                <a:gd name="connsiteX8" fmla="*/ 895332 w 1868984"/>
                <a:gd name="connsiteY8" fmla="*/ 1330821 h 1367232"/>
                <a:gd name="connsiteX9" fmla="*/ 681 w 1868984"/>
                <a:gd name="connsiteY9" fmla="*/ 668563 h 1367232"/>
                <a:gd name="connsiteX0" fmla="*/ 2927 w 1871230"/>
                <a:gd name="connsiteY0" fmla="*/ 668563 h 1368608"/>
                <a:gd name="connsiteX1" fmla="*/ 905945 w 1871230"/>
                <a:gd name="connsiteY1" fmla="*/ 0 h 1368608"/>
                <a:gd name="connsiteX2" fmla="*/ 1871230 w 1871230"/>
                <a:gd name="connsiteY2" fmla="*/ 0 h 1368608"/>
                <a:gd name="connsiteX3" fmla="*/ 1871230 w 1871230"/>
                <a:gd name="connsiteY3" fmla="*/ 386082 h 1368608"/>
                <a:gd name="connsiteX4" fmla="*/ 900203 w 1871230"/>
                <a:gd name="connsiteY4" fmla="*/ 386082 h 1368608"/>
                <a:gd name="connsiteX5" fmla="*/ 900203 w 1871230"/>
                <a:gd name="connsiteY5" fmla="*/ 386072 h 1368608"/>
                <a:gd name="connsiteX6" fmla="*/ 387819 w 1871230"/>
                <a:gd name="connsiteY6" fmla="*/ 679770 h 1368608"/>
                <a:gd name="connsiteX7" fmla="*/ 391141 w 1871230"/>
                <a:gd name="connsiteY7" fmla="*/ 1112230 h 1368608"/>
                <a:gd name="connsiteX8" fmla="*/ 897578 w 1871230"/>
                <a:gd name="connsiteY8" fmla="*/ 1330821 h 1368608"/>
                <a:gd name="connsiteX9" fmla="*/ 2927 w 1871230"/>
                <a:gd name="connsiteY9" fmla="*/ 668563 h 1368608"/>
                <a:gd name="connsiteX0" fmla="*/ 682 w 1868985"/>
                <a:gd name="connsiteY0" fmla="*/ 668563 h 1368828"/>
                <a:gd name="connsiteX1" fmla="*/ 903700 w 1868985"/>
                <a:gd name="connsiteY1" fmla="*/ 0 h 1368828"/>
                <a:gd name="connsiteX2" fmla="*/ 1868985 w 1868985"/>
                <a:gd name="connsiteY2" fmla="*/ 0 h 1368828"/>
                <a:gd name="connsiteX3" fmla="*/ 1868985 w 1868985"/>
                <a:gd name="connsiteY3" fmla="*/ 386082 h 1368828"/>
                <a:gd name="connsiteX4" fmla="*/ 897958 w 1868985"/>
                <a:gd name="connsiteY4" fmla="*/ 386082 h 1368828"/>
                <a:gd name="connsiteX5" fmla="*/ 897958 w 1868985"/>
                <a:gd name="connsiteY5" fmla="*/ 386072 h 1368828"/>
                <a:gd name="connsiteX6" fmla="*/ 385574 w 1868985"/>
                <a:gd name="connsiteY6" fmla="*/ 679770 h 1368828"/>
                <a:gd name="connsiteX7" fmla="*/ 388896 w 1868985"/>
                <a:gd name="connsiteY7" fmla="*/ 1112230 h 1368828"/>
                <a:gd name="connsiteX8" fmla="*/ 895333 w 1868985"/>
                <a:gd name="connsiteY8" fmla="*/ 1330821 h 1368828"/>
                <a:gd name="connsiteX9" fmla="*/ 682 w 1868985"/>
                <a:gd name="connsiteY9" fmla="*/ 668563 h 1368828"/>
                <a:gd name="connsiteX0" fmla="*/ 214 w 1868517"/>
                <a:gd name="connsiteY0" fmla="*/ 668563 h 1369051"/>
                <a:gd name="connsiteX1" fmla="*/ 903232 w 1868517"/>
                <a:gd name="connsiteY1" fmla="*/ 0 h 1369051"/>
                <a:gd name="connsiteX2" fmla="*/ 1868517 w 1868517"/>
                <a:gd name="connsiteY2" fmla="*/ 0 h 1369051"/>
                <a:gd name="connsiteX3" fmla="*/ 1868517 w 1868517"/>
                <a:gd name="connsiteY3" fmla="*/ 386082 h 1369051"/>
                <a:gd name="connsiteX4" fmla="*/ 897490 w 1868517"/>
                <a:gd name="connsiteY4" fmla="*/ 386082 h 1369051"/>
                <a:gd name="connsiteX5" fmla="*/ 897490 w 1868517"/>
                <a:gd name="connsiteY5" fmla="*/ 386072 h 1369051"/>
                <a:gd name="connsiteX6" fmla="*/ 385106 w 1868517"/>
                <a:gd name="connsiteY6" fmla="*/ 679770 h 1369051"/>
                <a:gd name="connsiteX7" fmla="*/ 388428 w 1868517"/>
                <a:gd name="connsiteY7" fmla="*/ 1112230 h 1369051"/>
                <a:gd name="connsiteX8" fmla="*/ 894865 w 1868517"/>
                <a:gd name="connsiteY8" fmla="*/ 1330821 h 1369051"/>
                <a:gd name="connsiteX9" fmla="*/ 214 w 1868517"/>
                <a:gd name="connsiteY9" fmla="*/ 668563 h 1369051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14 w 1868317"/>
                <a:gd name="connsiteY0" fmla="*/ 668563 h 1369639"/>
                <a:gd name="connsiteX1" fmla="*/ 903032 w 1868317"/>
                <a:gd name="connsiteY1" fmla="*/ 0 h 1369639"/>
                <a:gd name="connsiteX2" fmla="*/ 1868317 w 1868317"/>
                <a:gd name="connsiteY2" fmla="*/ 0 h 1369639"/>
                <a:gd name="connsiteX3" fmla="*/ 1868317 w 1868317"/>
                <a:gd name="connsiteY3" fmla="*/ 386082 h 1369639"/>
                <a:gd name="connsiteX4" fmla="*/ 897290 w 1868317"/>
                <a:gd name="connsiteY4" fmla="*/ 386082 h 1369639"/>
                <a:gd name="connsiteX5" fmla="*/ 897290 w 1868317"/>
                <a:gd name="connsiteY5" fmla="*/ 386072 h 1369639"/>
                <a:gd name="connsiteX6" fmla="*/ 384906 w 1868317"/>
                <a:gd name="connsiteY6" fmla="*/ 679770 h 1369639"/>
                <a:gd name="connsiteX7" fmla="*/ 388228 w 1868317"/>
                <a:gd name="connsiteY7" fmla="*/ 1112230 h 1369639"/>
                <a:gd name="connsiteX8" fmla="*/ 894665 w 1868317"/>
                <a:gd name="connsiteY8" fmla="*/ 1340346 h 1369639"/>
                <a:gd name="connsiteX9" fmla="*/ 14 w 1868317"/>
                <a:gd name="connsiteY9" fmla="*/ 668563 h 1369639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57 w 1868309"/>
                <a:gd name="connsiteY0" fmla="*/ 1340346 h 1431786"/>
                <a:gd name="connsiteX1" fmla="*/ 6 w 1868309"/>
                <a:gd name="connsiteY1" fmla="*/ 668563 h 1431786"/>
                <a:gd name="connsiteX2" fmla="*/ 903024 w 1868309"/>
                <a:gd name="connsiteY2" fmla="*/ 0 h 1431786"/>
                <a:gd name="connsiteX3" fmla="*/ 1868309 w 1868309"/>
                <a:gd name="connsiteY3" fmla="*/ 0 h 1431786"/>
                <a:gd name="connsiteX4" fmla="*/ 1868309 w 1868309"/>
                <a:gd name="connsiteY4" fmla="*/ 386082 h 1431786"/>
                <a:gd name="connsiteX5" fmla="*/ 897282 w 1868309"/>
                <a:gd name="connsiteY5" fmla="*/ 386082 h 1431786"/>
                <a:gd name="connsiteX6" fmla="*/ 897282 w 1868309"/>
                <a:gd name="connsiteY6" fmla="*/ 386072 h 1431786"/>
                <a:gd name="connsiteX7" fmla="*/ 388220 w 1868309"/>
                <a:gd name="connsiteY7" fmla="*/ 1123768 h 1431786"/>
                <a:gd name="connsiteX8" fmla="*/ 986097 w 1868309"/>
                <a:gd name="connsiteY8" fmla="*/ 1431786 h 1431786"/>
                <a:gd name="connsiteX0" fmla="*/ 894657 w 1868309"/>
                <a:gd name="connsiteY0" fmla="*/ 1340346 h 1469285"/>
                <a:gd name="connsiteX1" fmla="*/ 6 w 1868309"/>
                <a:gd name="connsiteY1" fmla="*/ 668563 h 1469285"/>
                <a:gd name="connsiteX2" fmla="*/ 903024 w 1868309"/>
                <a:gd name="connsiteY2" fmla="*/ 0 h 1469285"/>
                <a:gd name="connsiteX3" fmla="*/ 1868309 w 1868309"/>
                <a:gd name="connsiteY3" fmla="*/ 0 h 1469285"/>
                <a:gd name="connsiteX4" fmla="*/ 1868309 w 1868309"/>
                <a:gd name="connsiteY4" fmla="*/ 386082 h 1469285"/>
                <a:gd name="connsiteX5" fmla="*/ 897282 w 1868309"/>
                <a:gd name="connsiteY5" fmla="*/ 386082 h 1469285"/>
                <a:gd name="connsiteX6" fmla="*/ 897282 w 1868309"/>
                <a:gd name="connsiteY6" fmla="*/ 386072 h 1469285"/>
                <a:gd name="connsiteX7" fmla="*/ 388220 w 1868309"/>
                <a:gd name="connsiteY7" fmla="*/ 1123768 h 1469285"/>
                <a:gd name="connsiteX8" fmla="*/ 778410 w 1868309"/>
                <a:gd name="connsiteY8" fmla="*/ 1469285 h 1469285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8" fmla="*/ 660144 w 1868309"/>
                <a:gd name="connsiteY8" fmla="*/ 1327943 h 1377909"/>
                <a:gd name="connsiteX0" fmla="*/ 894657 w 1868309"/>
                <a:gd name="connsiteY0" fmla="*/ 1340346 h 1541399"/>
                <a:gd name="connsiteX1" fmla="*/ 6 w 1868309"/>
                <a:gd name="connsiteY1" fmla="*/ 668563 h 1541399"/>
                <a:gd name="connsiteX2" fmla="*/ 903024 w 1868309"/>
                <a:gd name="connsiteY2" fmla="*/ 0 h 1541399"/>
                <a:gd name="connsiteX3" fmla="*/ 1868309 w 1868309"/>
                <a:gd name="connsiteY3" fmla="*/ 0 h 1541399"/>
                <a:gd name="connsiteX4" fmla="*/ 1868309 w 1868309"/>
                <a:gd name="connsiteY4" fmla="*/ 386082 h 1541399"/>
                <a:gd name="connsiteX5" fmla="*/ 897282 w 1868309"/>
                <a:gd name="connsiteY5" fmla="*/ 386082 h 1541399"/>
                <a:gd name="connsiteX6" fmla="*/ 897282 w 1868309"/>
                <a:gd name="connsiteY6" fmla="*/ 386072 h 1541399"/>
                <a:gd name="connsiteX7" fmla="*/ 388220 w 1868309"/>
                <a:gd name="connsiteY7" fmla="*/ 1123768 h 1541399"/>
                <a:gd name="connsiteX8" fmla="*/ 530340 w 1868309"/>
                <a:gd name="connsiteY8" fmla="*/ 1541399 h 1541399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0" fmla="*/ 894660 w 1868312"/>
                <a:gd name="connsiteY0" fmla="*/ 1340346 h 1371255"/>
                <a:gd name="connsiteX1" fmla="*/ 9 w 1868312"/>
                <a:gd name="connsiteY1" fmla="*/ 668563 h 1371255"/>
                <a:gd name="connsiteX2" fmla="*/ 903027 w 1868312"/>
                <a:gd name="connsiteY2" fmla="*/ 0 h 1371255"/>
                <a:gd name="connsiteX3" fmla="*/ 1868312 w 1868312"/>
                <a:gd name="connsiteY3" fmla="*/ 0 h 1371255"/>
                <a:gd name="connsiteX4" fmla="*/ 1868312 w 1868312"/>
                <a:gd name="connsiteY4" fmla="*/ 386082 h 1371255"/>
                <a:gd name="connsiteX5" fmla="*/ 897285 w 1868312"/>
                <a:gd name="connsiteY5" fmla="*/ 386082 h 1371255"/>
                <a:gd name="connsiteX6" fmla="*/ 897285 w 1868312"/>
                <a:gd name="connsiteY6" fmla="*/ 386072 h 1371255"/>
                <a:gd name="connsiteX7" fmla="*/ 388223 w 1868312"/>
                <a:gd name="connsiteY7" fmla="*/ 1123768 h 1371255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733 w 1868385"/>
                <a:gd name="connsiteY0" fmla="*/ 1340346 h 1372288"/>
                <a:gd name="connsiteX1" fmla="*/ 82 w 1868385"/>
                <a:gd name="connsiteY1" fmla="*/ 668563 h 1372288"/>
                <a:gd name="connsiteX2" fmla="*/ 903100 w 1868385"/>
                <a:gd name="connsiteY2" fmla="*/ 0 h 1372288"/>
                <a:gd name="connsiteX3" fmla="*/ 1868385 w 1868385"/>
                <a:gd name="connsiteY3" fmla="*/ 0 h 1372288"/>
                <a:gd name="connsiteX4" fmla="*/ 1868385 w 1868385"/>
                <a:gd name="connsiteY4" fmla="*/ 386082 h 1372288"/>
                <a:gd name="connsiteX5" fmla="*/ 897358 w 1868385"/>
                <a:gd name="connsiteY5" fmla="*/ 386082 h 1372288"/>
                <a:gd name="connsiteX6" fmla="*/ 897358 w 1868385"/>
                <a:gd name="connsiteY6" fmla="*/ 386072 h 1372288"/>
                <a:gd name="connsiteX7" fmla="*/ 388296 w 1868385"/>
                <a:gd name="connsiteY7" fmla="*/ 1123768 h 1372288"/>
                <a:gd name="connsiteX8" fmla="*/ 894733 w 1868385"/>
                <a:gd name="connsiteY8" fmla="*/ 1340346 h 1372288"/>
                <a:gd name="connsiteX0" fmla="*/ 983560 w 1869106"/>
                <a:gd name="connsiteY0" fmla="*/ 1316533 h 1348272"/>
                <a:gd name="connsiteX1" fmla="*/ 803 w 1869106"/>
                <a:gd name="connsiteY1" fmla="*/ 668563 h 1348272"/>
                <a:gd name="connsiteX2" fmla="*/ 903821 w 1869106"/>
                <a:gd name="connsiteY2" fmla="*/ 0 h 1348272"/>
                <a:gd name="connsiteX3" fmla="*/ 1869106 w 1869106"/>
                <a:gd name="connsiteY3" fmla="*/ 0 h 1348272"/>
                <a:gd name="connsiteX4" fmla="*/ 1869106 w 1869106"/>
                <a:gd name="connsiteY4" fmla="*/ 386082 h 1348272"/>
                <a:gd name="connsiteX5" fmla="*/ 898079 w 1869106"/>
                <a:gd name="connsiteY5" fmla="*/ 386082 h 1348272"/>
                <a:gd name="connsiteX6" fmla="*/ 898079 w 1869106"/>
                <a:gd name="connsiteY6" fmla="*/ 386072 h 1348272"/>
                <a:gd name="connsiteX7" fmla="*/ 389017 w 1869106"/>
                <a:gd name="connsiteY7" fmla="*/ 1123768 h 1348272"/>
                <a:gd name="connsiteX8" fmla="*/ 983560 w 1869106"/>
                <a:gd name="connsiteY8" fmla="*/ 1316533 h 1348272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51063"/>
                <a:gd name="connsiteX1" fmla="*/ 803 w 1869106"/>
                <a:gd name="connsiteY1" fmla="*/ 668563 h 1351063"/>
                <a:gd name="connsiteX2" fmla="*/ 903821 w 1869106"/>
                <a:gd name="connsiteY2" fmla="*/ 0 h 1351063"/>
                <a:gd name="connsiteX3" fmla="*/ 1869106 w 1869106"/>
                <a:gd name="connsiteY3" fmla="*/ 0 h 1351063"/>
                <a:gd name="connsiteX4" fmla="*/ 1869106 w 1869106"/>
                <a:gd name="connsiteY4" fmla="*/ 386082 h 1351063"/>
                <a:gd name="connsiteX5" fmla="*/ 898079 w 1869106"/>
                <a:gd name="connsiteY5" fmla="*/ 386082 h 1351063"/>
                <a:gd name="connsiteX6" fmla="*/ 898079 w 1869106"/>
                <a:gd name="connsiteY6" fmla="*/ 386072 h 1351063"/>
                <a:gd name="connsiteX7" fmla="*/ 389017 w 1869106"/>
                <a:gd name="connsiteY7" fmla="*/ 1123768 h 1351063"/>
                <a:gd name="connsiteX8" fmla="*/ 983560 w 1869106"/>
                <a:gd name="connsiteY8" fmla="*/ 1307008 h 1351063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40385"/>
                <a:gd name="connsiteX1" fmla="*/ 803 w 1869106"/>
                <a:gd name="connsiteY1" fmla="*/ 668563 h 1340385"/>
                <a:gd name="connsiteX2" fmla="*/ 903821 w 1869106"/>
                <a:gd name="connsiteY2" fmla="*/ 0 h 1340385"/>
                <a:gd name="connsiteX3" fmla="*/ 1869106 w 1869106"/>
                <a:gd name="connsiteY3" fmla="*/ 0 h 1340385"/>
                <a:gd name="connsiteX4" fmla="*/ 1869106 w 1869106"/>
                <a:gd name="connsiteY4" fmla="*/ 386082 h 1340385"/>
                <a:gd name="connsiteX5" fmla="*/ 898079 w 1869106"/>
                <a:gd name="connsiteY5" fmla="*/ 386082 h 1340385"/>
                <a:gd name="connsiteX6" fmla="*/ 898079 w 1869106"/>
                <a:gd name="connsiteY6" fmla="*/ 386072 h 1340385"/>
                <a:gd name="connsiteX7" fmla="*/ 389017 w 1869106"/>
                <a:gd name="connsiteY7" fmla="*/ 1123768 h 1340385"/>
                <a:gd name="connsiteX8" fmla="*/ 983560 w 1869106"/>
                <a:gd name="connsiteY8" fmla="*/ 1307008 h 1340385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9186"/>
                <a:gd name="connsiteX1" fmla="*/ 803 w 1869106"/>
                <a:gd name="connsiteY1" fmla="*/ 668563 h 1369186"/>
                <a:gd name="connsiteX2" fmla="*/ 903821 w 1869106"/>
                <a:gd name="connsiteY2" fmla="*/ 0 h 1369186"/>
                <a:gd name="connsiteX3" fmla="*/ 1869106 w 1869106"/>
                <a:gd name="connsiteY3" fmla="*/ 0 h 1369186"/>
                <a:gd name="connsiteX4" fmla="*/ 1869106 w 1869106"/>
                <a:gd name="connsiteY4" fmla="*/ 386082 h 1369186"/>
                <a:gd name="connsiteX5" fmla="*/ 898079 w 1869106"/>
                <a:gd name="connsiteY5" fmla="*/ 386082 h 1369186"/>
                <a:gd name="connsiteX6" fmla="*/ 898079 w 1869106"/>
                <a:gd name="connsiteY6" fmla="*/ 386072 h 1369186"/>
                <a:gd name="connsiteX7" fmla="*/ 389017 w 1869106"/>
                <a:gd name="connsiteY7" fmla="*/ 1123768 h 1369186"/>
                <a:gd name="connsiteX8" fmla="*/ 983560 w 1869106"/>
                <a:gd name="connsiteY8" fmla="*/ 1307008 h 1369186"/>
                <a:gd name="connsiteX0" fmla="*/ 983838 w 1869384"/>
                <a:gd name="connsiteY0" fmla="*/ 1307008 h 1373249"/>
                <a:gd name="connsiteX1" fmla="*/ 1081 w 1869384"/>
                <a:gd name="connsiteY1" fmla="*/ 668563 h 1373249"/>
                <a:gd name="connsiteX2" fmla="*/ 904099 w 1869384"/>
                <a:gd name="connsiteY2" fmla="*/ 0 h 1373249"/>
                <a:gd name="connsiteX3" fmla="*/ 1869384 w 1869384"/>
                <a:gd name="connsiteY3" fmla="*/ 0 h 1373249"/>
                <a:gd name="connsiteX4" fmla="*/ 1869384 w 1869384"/>
                <a:gd name="connsiteY4" fmla="*/ 386082 h 1373249"/>
                <a:gd name="connsiteX5" fmla="*/ 898357 w 1869384"/>
                <a:gd name="connsiteY5" fmla="*/ 386082 h 1373249"/>
                <a:gd name="connsiteX6" fmla="*/ 898357 w 1869384"/>
                <a:gd name="connsiteY6" fmla="*/ 386072 h 1373249"/>
                <a:gd name="connsiteX7" fmla="*/ 389295 w 1869384"/>
                <a:gd name="connsiteY7" fmla="*/ 1123768 h 1373249"/>
                <a:gd name="connsiteX8" fmla="*/ 983838 w 1869384"/>
                <a:gd name="connsiteY8" fmla="*/ 1307008 h 1373249"/>
                <a:gd name="connsiteX0" fmla="*/ 983838 w 1869384"/>
                <a:gd name="connsiteY0" fmla="*/ 1307008 h 1348483"/>
                <a:gd name="connsiteX1" fmla="*/ 1081 w 1869384"/>
                <a:gd name="connsiteY1" fmla="*/ 668563 h 1348483"/>
                <a:gd name="connsiteX2" fmla="*/ 904099 w 1869384"/>
                <a:gd name="connsiteY2" fmla="*/ 0 h 1348483"/>
                <a:gd name="connsiteX3" fmla="*/ 1869384 w 1869384"/>
                <a:gd name="connsiteY3" fmla="*/ 0 h 1348483"/>
                <a:gd name="connsiteX4" fmla="*/ 1869384 w 1869384"/>
                <a:gd name="connsiteY4" fmla="*/ 386082 h 1348483"/>
                <a:gd name="connsiteX5" fmla="*/ 898357 w 1869384"/>
                <a:gd name="connsiteY5" fmla="*/ 386082 h 1348483"/>
                <a:gd name="connsiteX6" fmla="*/ 898357 w 1869384"/>
                <a:gd name="connsiteY6" fmla="*/ 386072 h 1348483"/>
                <a:gd name="connsiteX7" fmla="*/ 389295 w 1869384"/>
                <a:gd name="connsiteY7" fmla="*/ 1123768 h 1348483"/>
                <a:gd name="connsiteX8" fmla="*/ 983838 w 1869384"/>
                <a:gd name="connsiteY8" fmla="*/ 1307008 h 1348483"/>
                <a:gd name="connsiteX0" fmla="*/ 983184 w 1868730"/>
                <a:gd name="connsiteY0" fmla="*/ 1307008 h 1348483"/>
                <a:gd name="connsiteX1" fmla="*/ 427 w 1868730"/>
                <a:gd name="connsiteY1" fmla="*/ 668563 h 1348483"/>
                <a:gd name="connsiteX2" fmla="*/ 903445 w 1868730"/>
                <a:gd name="connsiteY2" fmla="*/ 0 h 1348483"/>
                <a:gd name="connsiteX3" fmla="*/ 1868730 w 1868730"/>
                <a:gd name="connsiteY3" fmla="*/ 0 h 1348483"/>
                <a:gd name="connsiteX4" fmla="*/ 1868730 w 1868730"/>
                <a:gd name="connsiteY4" fmla="*/ 386082 h 1348483"/>
                <a:gd name="connsiteX5" fmla="*/ 897703 w 1868730"/>
                <a:gd name="connsiteY5" fmla="*/ 386082 h 1348483"/>
                <a:gd name="connsiteX6" fmla="*/ 897703 w 1868730"/>
                <a:gd name="connsiteY6" fmla="*/ 386072 h 1348483"/>
                <a:gd name="connsiteX7" fmla="*/ 388641 w 1868730"/>
                <a:gd name="connsiteY7" fmla="*/ 1123768 h 1348483"/>
                <a:gd name="connsiteX8" fmla="*/ 983184 w 1868730"/>
                <a:gd name="connsiteY8" fmla="*/ 1307008 h 1348483"/>
                <a:gd name="connsiteX0" fmla="*/ 990229 w 1875775"/>
                <a:gd name="connsiteY0" fmla="*/ 1307008 h 1348483"/>
                <a:gd name="connsiteX1" fmla="*/ 7472 w 1875775"/>
                <a:gd name="connsiteY1" fmla="*/ 668563 h 1348483"/>
                <a:gd name="connsiteX2" fmla="*/ 910490 w 1875775"/>
                <a:gd name="connsiteY2" fmla="*/ 0 h 1348483"/>
                <a:gd name="connsiteX3" fmla="*/ 1875775 w 1875775"/>
                <a:gd name="connsiteY3" fmla="*/ 0 h 1348483"/>
                <a:gd name="connsiteX4" fmla="*/ 1875775 w 1875775"/>
                <a:gd name="connsiteY4" fmla="*/ 386082 h 1348483"/>
                <a:gd name="connsiteX5" fmla="*/ 904748 w 1875775"/>
                <a:gd name="connsiteY5" fmla="*/ 386082 h 1348483"/>
                <a:gd name="connsiteX6" fmla="*/ 904748 w 1875775"/>
                <a:gd name="connsiteY6" fmla="*/ 386072 h 1348483"/>
                <a:gd name="connsiteX7" fmla="*/ 395686 w 1875775"/>
                <a:gd name="connsiteY7" fmla="*/ 1123768 h 1348483"/>
                <a:gd name="connsiteX8" fmla="*/ 990229 w 1875775"/>
                <a:gd name="connsiteY8" fmla="*/ 1307008 h 1348483"/>
                <a:gd name="connsiteX0" fmla="*/ 986178 w 1871724"/>
                <a:gd name="connsiteY0" fmla="*/ 1307008 h 1348483"/>
                <a:gd name="connsiteX1" fmla="*/ 3421 w 1871724"/>
                <a:gd name="connsiteY1" fmla="*/ 668563 h 1348483"/>
                <a:gd name="connsiteX2" fmla="*/ 906439 w 1871724"/>
                <a:gd name="connsiteY2" fmla="*/ 0 h 1348483"/>
                <a:gd name="connsiteX3" fmla="*/ 1871724 w 1871724"/>
                <a:gd name="connsiteY3" fmla="*/ 0 h 1348483"/>
                <a:gd name="connsiteX4" fmla="*/ 1871724 w 1871724"/>
                <a:gd name="connsiteY4" fmla="*/ 386082 h 1348483"/>
                <a:gd name="connsiteX5" fmla="*/ 900697 w 1871724"/>
                <a:gd name="connsiteY5" fmla="*/ 386082 h 1348483"/>
                <a:gd name="connsiteX6" fmla="*/ 900697 w 1871724"/>
                <a:gd name="connsiteY6" fmla="*/ 386072 h 1348483"/>
                <a:gd name="connsiteX7" fmla="*/ 391635 w 1871724"/>
                <a:gd name="connsiteY7" fmla="*/ 1123768 h 1348483"/>
                <a:gd name="connsiteX8" fmla="*/ 986178 w 1871724"/>
                <a:gd name="connsiteY8" fmla="*/ 1307008 h 1348483"/>
                <a:gd name="connsiteX0" fmla="*/ 982824 w 1868370"/>
                <a:gd name="connsiteY0" fmla="*/ 1307008 h 1348483"/>
                <a:gd name="connsiteX1" fmla="*/ 67 w 1868370"/>
                <a:gd name="connsiteY1" fmla="*/ 668563 h 1348483"/>
                <a:gd name="connsiteX2" fmla="*/ 903085 w 1868370"/>
                <a:gd name="connsiteY2" fmla="*/ 0 h 1348483"/>
                <a:gd name="connsiteX3" fmla="*/ 1868370 w 1868370"/>
                <a:gd name="connsiteY3" fmla="*/ 0 h 1348483"/>
                <a:gd name="connsiteX4" fmla="*/ 1868370 w 1868370"/>
                <a:gd name="connsiteY4" fmla="*/ 386082 h 1348483"/>
                <a:gd name="connsiteX5" fmla="*/ 897343 w 1868370"/>
                <a:gd name="connsiteY5" fmla="*/ 386082 h 1348483"/>
                <a:gd name="connsiteX6" fmla="*/ 897343 w 1868370"/>
                <a:gd name="connsiteY6" fmla="*/ 386072 h 1348483"/>
                <a:gd name="connsiteX7" fmla="*/ 388281 w 1868370"/>
                <a:gd name="connsiteY7" fmla="*/ 1123768 h 1348483"/>
                <a:gd name="connsiteX8" fmla="*/ 982824 w 1868370"/>
                <a:gd name="connsiteY8" fmla="*/ 1307008 h 1348483"/>
                <a:gd name="connsiteX0" fmla="*/ 982837 w 1868383"/>
                <a:gd name="connsiteY0" fmla="*/ 1307008 h 1363869"/>
                <a:gd name="connsiteX1" fmla="*/ 80 w 1868383"/>
                <a:gd name="connsiteY1" fmla="*/ 668563 h 1363869"/>
                <a:gd name="connsiteX2" fmla="*/ 903098 w 1868383"/>
                <a:gd name="connsiteY2" fmla="*/ 0 h 1363869"/>
                <a:gd name="connsiteX3" fmla="*/ 1868383 w 1868383"/>
                <a:gd name="connsiteY3" fmla="*/ 0 h 1363869"/>
                <a:gd name="connsiteX4" fmla="*/ 1868383 w 1868383"/>
                <a:gd name="connsiteY4" fmla="*/ 386082 h 1363869"/>
                <a:gd name="connsiteX5" fmla="*/ 897356 w 1868383"/>
                <a:gd name="connsiteY5" fmla="*/ 386082 h 1363869"/>
                <a:gd name="connsiteX6" fmla="*/ 897356 w 1868383"/>
                <a:gd name="connsiteY6" fmla="*/ 386072 h 1363869"/>
                <a:gd name="connsiteX7" fmla="*/ 388294 w 1868383"/>
                <a:gd name="connsiteY7" fmla="*/ 1123768 h 1363869"/>
                <a:gd name="connsiteX8" fmla="*/ 982837 w 1868383"/>
                <a:gd name="connsiteY8" fmla="*/ 1307008 h 1363869"/>
                <a:gd name="connsiteX0" fmla="*/ 982970 w 1868516"/>
                <a:gd name="connsiteY0" fmla="*/ 1307008 h 1357495"/>
                <a:gd name="connsiteX1" fmla="*/ 213 w 1868516"/>
                <a:gd name="connsiteY1" fmla="*/ 668563 h 1357495"/>
                <a:gd name="connsiteX2" fmla="*/ 903231 w 1868516"/>
                <a:gd name="connsiteY2" fmla="*/ 0 h 1357495"/>
                <a:gd name="connsiteX3" fmla="*/ 1868516 w 1868516"/>
                <a:gd name="connsiteY3" fmla="*/ 0 h 1357495"/>
                <a:gd name="connsiteX4" fmla="*/ 1868516 w 1868516"/>
                <a:gd name="connsiteY4" fmla="*/ 386082 h 1357495"/>
                <a:gd name="connsiteX5" fmla="*/ 897489 w 1868516"/>
                <a:gd name="connsiteY5" fmla="*/ 386082 h 1357495"/>
                <a:gd name="connsiteX6" fmla="*/ 897489 w 1868516"/>
                <a:gd name="connsiteY6" fmla="*/ 386072 h 1357495"/>
                <a:gd name="connsiteX7" fmla="*/ 388427 w 1868516"/>
                <a:gd name="connsiteY7" fmla="*/ 1123768 h 1357495"/>
                <a:gd name="connsiteX8" fmla="*/ 982970 w 1868516"/>
                <a:gd name="connsiteY8" fmla="*/ 1307008 h 1357495"/>
                <a:gd name="connsiteX0" fmla="*/ 982834 w 1868380"/>
                <a:gd name="connsiteY0" fmla="*/ 1307008 h 1357123"/>
                <a:gd name="connsiteX1" fmla="*/ 77 w 1868380"/>
                <a:gd name="connsiteY1" fmla="*/ 668563 h 1357123"/>
                <a:gd name="connsiteX2" fmla="*/ 903095 w 1868380"/>
                <a:gd name="connsiteY2" fmla="*/ 0 h 1357123"/>
                <a:gd name="connsiteX3" fmla="*/ 1868380 w 1868380"/>
                <a:gd name="connsiteY3" fmla="*/ 0 h 1357123"/>
                <a:gd name="connsiteX4" fmla="*/ 1868380 w 1868380"/>
                <a:gd name="connsiteY4" fmla="*/ 386082 h 1357123"/>
                <a:gd name="connsiteX5" fmla="*/ 897353 w 1868380"/>
                <a:gd name="connsiteY5" fmla="*/ 386082 h 1357123"/>
                <a:gd name="connsiteX6" fmla="*/ 897353 w 1868380"/>
                <a:gd name="connsiteY6" fmla="*/ 386072 h 1357123"/>
                <a:gd name="connsiteX7" fmla="*/ 388291 w 1868380"/>
                <a:gd name="connsiteY7" fmla="*/ 1123768 h 1357123"/>
                <a:gd name="connsiteX8" fmla="*/ 982834 w 1868380"/>
                <a:gd name="connsiteY8" fmla="*/ 1307008 h 1357123"/>
                <a:gd name="connsiteX0" fmla="*/ 982834 w 1868380"/>
                <a:gd name="connsiteY0" fmla="*/ 1307008 h 1364304"/>
                <a:gd name="connsiteX1" fmla="*/ 77 w 1868380"/>
                <a:gd name="connsiteY1" fmla="*/ 668563 h 1364304"/>
                <a:gd name="connsiteX2" fmla="*/ 903095 w 1868380"/>
                <a:gd name="connsiteY2" fmla="*/ 0 h 1364304"/>
                <a:gd name="connsiteX3" fmla="*/ 1868380 w 1868380"/>
                <a:gd name="connsiteY3" fmla="*/ 0 h 1364304"/>
                <a:gd name="connsiteX4" fmla="*/ 1868380 w 1868380"/>
                <a:gd name="connsiteY4" fmla="*/ 386082 h 1364304"/>
                <a:gd name="connsiteX5" fmla="*/ 897353 w 1868380"/>
                <a:gd name="connsiteY5" fmla="*/ 386082 h 1364304"/>
                <a:gd name="connsiteX6" fmla="*/ 897353 w 1868380"/>
                <a:gd name="connsiteY6" fmla="*/ 386072 h 1364304"/>
                <a:gd name="connsiteX7" fmla="*/ 388291 w 1868380"/>
                <a:gd name="connsiteY7" fmla="*/ 1123768 h 1364304"/>
                <a:gd name="connsiteX8" fmla="*/ 982834 w 1868380"/>
                <a:gd name="connsiteY8" fmla="*/ 1307008 h 1364304"/>
                <a:gd name="connsiteX0" fmla="*/ 982834 w 1868380"/>
                <a:gd name="connsiteY0" fmla="*/ 1307008 h 1366361"/>
                <a:gd name="connsiteX1" fmla="*/ 77 w 1868380"/>
                <a:gd name="connsiteY1" fmla="*/ 668563 h 1366361"/>
                <a:gd name="connsiteX2" fmla="*/ 903095 w 1868380"/>
                <a:gd name="connsiteY2" fmla="*/ 0 h 1366361"/>
                <a:gd name="connsiteX3" fmla="*/ 1868380 w 1868380"/>
                <a:gd name="connsiteY3" fmla="*/ 0 h 1366361"/>
                <a:gd name="connsiteX4" fmla="*/ 1868380 w 1868380"/>
                <a:gd name="connsiteY4" fmla="*/ 386082 h 1366361"/>
                <a:gd name="connsiteX5" fmla="*/ 897353 w 1868380"/>
                <a:gd name="connsiteY5" fmla="*/ 386082 h 1366361"/>
                <a:gd name="connsiteX6" fmla="*/ 897353 w 1868380"/>
                <a:gd name="connsiteY6" fmla="*/ 386072 h 1366361"/>
                <a:gd name="connsiteX7" fmla="*/ 388291 w 1868380"/>
                <a:gd name="connsiteY7" fmla="*/ 1123768 h 1366361"/>
                <a:gd name="connsiteX8" fmla="*/ 982834 w 1868380"/>
                <a:gd name="connsiteY8" fmla="*/ 1307008 h 136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8380" h="1366361">
                  <a:moveTo>
                    <a:pt x="982834" y="1307008"/>
                  </a:moveTo>
                  <a:cubicBezTo>
                    <a:pt x="732394" y="1440691"/>
                    <a:pt x="10007" y="1396043"/>
                    <a:pt x="77" y="668563"/>
                  </a:cubicBezTo>
                  <a:cubicBezTo>
                    <a:pt x="-3715" y="390780"/>
                    <a:pt x="132130" y="13795"/>
                    <a:pt x="903095" y="0"/>
                  </a:cubicBezTo>
                  <a:lnTo>
                    <a:pt x="1868380" y="0"/>
                  </a:lnTo>
                  <a:lnTo>
                    <a:pt x="1868380" y="386082"/>
                  </a:lnTo>
                  <a:lnTo>
                    <a:pt x="897353" y="386082"/>
                  </a:lnTo>
                  <a:lnTo>
                    <a:pt x="897353" y="386072"/>
                  </a:lnTo>
                  <a:cubicBezTo>
                    <a:pt x="339444" y="390754"/>
                    <a:pt x="248008" y="890628"/>
                    <a:pt x="388291" y="1123768"/>
                  </a:cubicBezTo>
                  <a:cubicBezTo>
                    <a:pt x="463286" y="1235204"/>
                    <a:pt x="661103" y="1435284"/>
                    <a:pt x="982834" y="13070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5EEB95C3-5DC7-4F34-A254-952F746A3EB9}"/>
              </a:ext>
            </a:extLst>
          </p:cNvPr>
          <p:cNvSpPr txBox="1"/>
          <p:nvPr/>
        </p:nvSpPr>
        <p:spPr>
          <a:xfrm>
            <a:off x="7130904" y="2658554"/>
            <a:ext cx="765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DEC2F0-90F9-4582-B9EC-7BC117567106}"/>
              </a:ext>
            </a:extLst>
          </p:cNvPr>
          <p:cNvSpPr txBox="1"/>
          <p:nvPr/>
        </p:nvSpPr>
        <p:spPr>
          <a:xfrm>
            <a:off x="6672066" y="3051653"/>
            <a:ext cx="756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Oval 10">
            <a:extLst>
              <a:ext uri="{FF2B5EF4-FFF2-40B4-BE49-F238E27FC236}">
                <a16:creationId xmlns:a16="http://schemas.microsoft.com/office/drawing/2014/main" id="{33807081-DA7C-41EA-95FC-9FDFB4C11981}"/>
              </a:ext>
            </a:extLst>
          </p:cNvPr>
          <p:cNvSpPr/>
          <p:nvPr/>
        </p:nvSpPr>
        <p:spPr>
          <a:xfrm>
            <a:off x="5878520" y="3657832"/>
            <a:ext cx="467134" cy="553571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그룹 38">
            <a:extLst>
              <a:ext uri="{FF2B5EF4-FFF2-40B4-BE49-F238E27FC236}">
                <a16:creationId xmlns:a16="http://schemas.microsoft.com/office/drawing/2014/main" id="{699D9308-5850-4EAC-891A-9626057F1237}"/>
              </a:ext>
            </a:extLst>
          </p:cNvPr>
          <p:cNvGrpSpPr/>
          <p:nvPr/>
        </p:nvGrpSpPr>
        <p:grpSpPr>
          <a:xfrm>
            <a:off x="3983774" y="3433042"/>
            <a:ext cx="3197984" cy="1845978"/>
            <a:chOff x="2459774" y="3503899"/>
            <a:chExt cx="3197984" cy="1845978"/>
          </a:xfrm>
          <a:solidFill>
            <a:schemeClr val="accent1"/>
          </a:solidFill>
        </p:grpSpPr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9FB92421-4B6E-4601-A9F3-E0A959586520}"/>
                </a:ext>
              </a:extLst>
            </p:cNvPr>
            <p:cNvSpPr/>
            <p:nvPr/>
          </p:nvSpPr>
          <p:spPr>
            <a:xfrm rot="10800000">
              <a:off x="3091098" y="3503899"/>
              <a:ext cx="2566660" cy="1789264"/>
            </a:xfrm>
            <a:custGeom>
              <a:avLst/>
              <a:gdLst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207346 w 2566634"/>
                <a:gd name="connsiteY0" fmla="*/ 0 h 1812297"/>
                <a:gd name="connsiteX1" fmla="*/ 2566634 w 2566634"/>
                <a:gd name="connsiteY1" fmla="*/ 0 h 1812297"/>
                <a:gd name="connsiteX2" fmla="*/ 2566634 w 2566634"/>
                <a:gd name="connsiteY2" fmla="*/ 386082 h 1812297"/>
                <a:gd name="connsiteX3" fmla="*/ 1216436 w 2566634"/>
                <a:gd name="connsiteY3" fmla="*/ 386082 h 1812297"/>
                <a:gd name="connsiteX4" fmla="*/ 313246 w 2566634"/>
                <a:gd name="connsiteY4" fmla="*/ 997020 h 1812297"/>
                <a:gd name="connsiteX5" fmla="*/ 1214847 w 2566634"/>
                <a:gd name="connsiteY5" fmla="*/ 1721379 h 1812297"/>
                <a:gd name="connsiteX6" fmla="*/ 11 w 2566634"/>
                <a:gd name="connsiteY6" fmla="*/ 935873 h 1812297"/>
                <a:gd name="connsiteX7" fmla="*/ 1207346 w 2566634"/>
                <a:gd name="connsiteY7" fmla="*/ 473 h 1812297"/>
                <a:gd name="connsiteX8" fmla="*/ 1207346 w 2566634"/>
                <a:gd name="connsiteY8" fmla="*/ 0 h 1812297"/>
                <a:gd name="connsiteX0" fmla="*/ 1207796 w 2567084"/>
                <a:gd name="connsiteY0" fmla="*/ 0 h 1812297"/>
                <a:gd name="connsiteX1" fmla="*/ 2567084 w 2567084"/>
                <a:gd name="connsiteY1" fmla="*/ 0 h 1812297"/>
                <a:gd name="connsiteX2" fmla="*/ 2567084 w 2567084"/>
                <a:gd name="connsiteY2" fmla="*/ 386082 h 1812297"/>
                <a:gd name="connsiteX3" fmla="*/ 1216886 w 2567084"/>
                <a:gd name="connsiteY3" fmla="*/ 386082 h 1812297"/>
                <a:gd name="connsiteX4" fmla="*/ 313696 w 2567084"/>
                <a:gd name="connsiteY4" fmla="*/ 997020 h 1812297"/>
                <a:gd name="connsiteX5" fmla="*/ 1215297 w 2567084"/>
                <a:gd name="connsiteY5" fmla="*/ 1721379 h 1812297"/>
                <a:gd name="connsiteX6" fmla="*/ 461 w 2567084"/>
                <a:gd name="connsiteY6" fmla="*/ 935873 h 1812297"/>
                <a:gd name="connsiteX7" fmla="*/ 1207796 w 2567084"/>
                <a:gd name="connsiteY7" fmla="*/ 473 h 1812297"/>
                <a:gd name="connsiteX8" fmla="*/ 1207796 w 2567084"/>
                <a:gd name="connsiteY8" fmla="*/ 0 h 1812297"/>
                <a:gd name="connsiteX0" fmla="*/ 1207796 w 2567084"/>
                <a:gd name="connsiteY0" fmla="*/ 0 h 1791348"/>
                <a:gd name="connsiteX1" fmla="*/ 2567084 w 2567084"/>
                <a:gd name="connsiteY1" fmla="*/ 0 h 1791348"/>
                <a:gd name="connsiteX2" fmla="*/ 2567084 w 2567084"/>
                <a:gd name="connsiteY2" fmla="*/ 386082 h 1791348"/>
                <a:gd name="connsiteX3" fmla="*/ 1216886 w 2567084"/>
                <a:gd name="connsiteY3" fmla="*/ 386082 h 1791348"/>
                <a:gd name="connsiteX4" fmla="*/ 313696 w 2567084"/>
                <a:gd name="connsiteY4" fmla="*/ 997020 h 1791348"/>
                <a:gd name="connsiteX5" fmla="*/ 1215297 w 2567084"/>
                <a:gd name="connsiteY5" fmla="*/ 1721379 h 1791348"/>
                <a:gd name="connsiteX6" fmla="*/ 461 w 2567084"/>
                <a:gd name="connsiteY6" fmla="*/ 935873 h 1791348"/>
                <a:gd name="connsiteX7" fmla="*/ 1207796 w 2567084"/>
                <a:gd name="connsiteY7" fmla="*/ 473 h 1791348"/>
                <a:gd name="connsiteX8" fmla="*/ 1207796 w 2567084"/>
                <a:gd name="connsiteY8" fmla="*/ 0 h 1791348"/>
                <a:gd name="connsiteX0" fmla="*/ 1207796 w 2567084"/>
                <a:gd name="connsiteY0" fmla="*/ 0 h 1801236"/>
                <a:gd name="connsiteX1" fmla="*/ 2567084 w 2567084"/>
                <a:gd name="connsiteY1" fmla="*/ 0 h 1801236"/>
                <a:gd name="connsiteX2" fmla="*/ 2567084 w 2567084"/>
                <a:gd name="connsiteY2" fmla="*/ 386082 h 1801236"/>
                <a:gd name="connsiteX3" fmla="*/ 1216886 w 2567084"/>
                <a:gd name="connsiteY3" fmla="*/ 386082 h 1801236"/>
                <a:gd name="connsiteX4" fmla="*/ 313696 w 2567084"/>
                <a:gd name="connsiteY4" fmla="*/ 997020 h 1801236"/>
                <a:gd name="connsiteX5" fmla="*/ 1215297 w 2567084"/>
                <a:gd name="connsiteY5" fmla="*/ 1721379 h 1801236"/>
                <a:gd name="connsiteX6" fmla="*/ 461 w 2567084"/>
                <a:gd name="connsiteY6" fmla="*/ 935873 h 1801236"/>
                <a:gd name="connsiteX7" fmla="*/ 1207796 w 2567084"/>
                <a:gd name="connsiteY7" fmla="*/ 473 h 1801236"/>
                <a:gd name="connsiteX8" fmla="*/ 1207796 w 2567084"/>
                <a:gd name="connsiteY8" fmla="*/ 0 h 1801236"/>
                <a:gd name="connsiteX0" fmla="*/ 1207796 w 2567084"/>
                <a:gd name="connsiteY0" fmla="*/ 0 h 1811853"/>
                <a:gd name="connsiteX1" fmla="*/ 2567084 w 2567084"/>
                <a:gd name="connsiteY1" fmla="*/ 0 h 1811853"/>
                <a:gd name="connsiteX2" fmla="*/ 2567084 w 2567084"/>
                <a:gd name="connsiteY2" fmla="*/ 386082 h 1811853"/>
                <a:gd name="connsiteX3" fmla="*/ 1216886 w 2567084"/>
                <a:gd name="connsiteY3" fmla="*/ 386082 h 1811853"/>
                <a:gd name="connsiteX4" fmla="*/ 313696 w 2567084"/>
                <a:gd name="connsiteY4" fmla="*/ 997020 h 1811853"/>
                <a:gd name="connsiteX5" fmla="*/ 1215297 w 2567084"/>
                <a:gd name="connsiteY5" fmla="*/ 1721379 h 1811853"/>
                <a:gd name="connsiteX6" fmla="*/ 461 w 2567084"/>
                <a:gd name="connsiteY6" fmla="*/ 935873 h 1811853"/>
                <a:gd name="connsiteX7" fmla="*/ 1207796 w 2567084"/>
                <a:gd name="connsiteY7" fmla="*/ 473 h 1811853"/>
                <a:gd name="connsiteX8" fmla="*/ 1207796 w 2567084"/>
                <a:gd name="connsiteY8" fmla="*/ 0 h 1811853"/>
                <a:gd name="connsiteX0" fmla="*/ 1207796 w 2567084"/>
                <a:gd name="connsiteY0" fmla="*/ 0 h 1813194"/>
                <a:gd name="connsiteX1" fmla="*/ 2567084 w 2567084"/>
                <a:gd name="connsiteY1" fmla="*/ 0 h 1813194"/>
                <a:gd name="connsiteX2" fmla="*/ 2567084 w 2567084"/>
                <a:gd name="connsiteY2" fmla="*/ 386082 h 1813194"/>
                <a:gd name="connsiteX3" fmla="*/ 1216886 w 2567084"/>
                <a:gd name="connsiteY3" fmla="*/ 386082 h 1813194"/>
                <a:gd name="connsiteX4" fmla="*/ 313696 w 2567084"/>
                <a:gd name="connsiteY4" fmla="*/ 997020 h 1813194"/>
                <a:gd name="connsiteX5" fmla="*/ 1215297 w 2567084"/>
                <a:gd name="connsiteY5" fmla="*/ 1721379 h 1813194"/>
                <a:gd name="connsiteX6" fmla="*/ 461 w 2567084"/>
                <a:gd name="connsiteY6" fmla="*/ 935873 h 1813194"/>
                <a:gd name="connsiteX7" fmla="*/ 1207796 w 2567084"/>
                <a:gd name="connsiteY7" fmla="*/ 473 h 1813194"/>
                <a:gd name="connsiteX8" fmla="*/ 1207796 w 2567084"/>
                <a:gd name="connsiteY8" fmla="*/ 0 h 1813194"/>
                <a:gd name="connsiteX0" fmla="*/ 1207372 w 2566660"/>
                <a:gd name="connsiteY0" fmla="*/ 0 h 1813194"/>
                <a:gd name="connsiteX1" fmla="*/ 2566660 w 2566660"/>
                <a:gd name="connsiteY1" fmla="*/ 0 h 1813194"/>
                <a:gd name="connsiteX2" fmla="*/ 2566660 w 2566660"/>
                <a:gd name="connsiteY2" fmla="*/ 386082 h 1813194"/>
                <a:gd name="connsiteX3" fmla="*/ 1216462 w 2566660"/>
                <a:gd name="connsiteY3" fmla="*/ 386082 h 1813194"/>
                <a:gd name="connsiteX4" fmla="*/ 313272 w 2566660"/>
                <a:gd name="connsiteY4" fmla="*/ 997020 h 1813194"/>
                <a:gd name="connsiteX5" fmla="*/ 1214873 w 2566660"/>
                <a:gd name="connsiteY5" fmla="*/ 1721379 h 1813194"/>
                <a:gd name="connsiteX6" fmla="*/ 37 w 2566660"/>
                <a:gd name="connsiteY6" fmla="*/ 935873 h 1813194"/>
                <a:gd name="connsiteX7" fmla="*/ 1207372 w 2566660"/>
                <a:gd name="connsiteY7" fmla="*/ 473 h 1813194"/>
                <a:gd name="connsiteX8" fmla="*/ 1207372 w 2566660"/>
                <a:gd name="connsiteY8" fmla="*/ 0 h 1813194"/>
                <a:gd name="connsiteX0" fmla="*/ 1207372 w 2566660"/>
                <a:gd name="connsiteY0" fmla="*/ 0 h 1795638"/>
                <a:gd name="connsiteX1" fmla="*/ 2566660 w 2566660"/>
                <a:gd name="connsiteY1" fmla="*/ 0 h 1795638"/>
                <a:gd name="connsiteX2" fmla="*/ 2566660 w 2566660"/>
                <a:gd name="connsiteY2" fmla="*/ 386082 h 1795638"/>
                <a:gd name="connsiteX3" fmla="*/ 1216462 w 2566660"/>
                <a:gd name="connsiteY3" fmla="*/ 386082 h 1795638"/>
                <a:gd name="connsiteX4" fmla="*/ 313272 w 2566660"/>
                <a:gd name="connsiteY4" fmla="*/ 997020 h 1795638"/>
                <a:gd name="connsiteX5" fmla="*/ 1314886 w 2566660"/>
                <a:gd name="connsiteY5" fmla="*/ 1699948 h 1795638"/>
                <a:gd name="connsiteX6" fmla="*/ 37 w 2566660"/>
                <a:gd name="connsiteY6" fmla="*/ 935873 h 1795638"/>
                <a:gd name="connsiteX7" fmla="*/ 1207372 w 2566660"/>
                <a:gd name="connsiteY7" fmla="*/ 473 h 1795638"/>
                <a:gd name="connsiteX8" fmla="*/ 1207372 w 2566660"/>
                <a:gd name="connsiteY8" fmla="*/ 0 h 1795638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9264"/>
                <a:gd name="connsiteX1" fmla="*/ 2566660 w 2566660"/>
                <a:gd name="connsiteY1" fmla="*/ 0 h 1789264"/>
                <a:gd name="connsiteX2" fmla="*/ 2566660 w 2566660"/>
                <a:gd name="connsiteY2" fmla="*/ 386082 h 1789264"/>
                <a:gd name="connsiteX3" fmla="*/ 1216462 w 2566660"/>
                <a:gd name="connsiteY3" fmla="*/ 386082 h 1789264"/>
                <a:gd name="connsiteX4" fmla="*/ 313272 w 2566660"/>
                <a:gd name="connsiteY4" fmla="*/ 997020 h 1789264"/>
                <a:gd name="connsiteX5" fmla="*/ 1314886 w 2566660"/>
                <a:gd name="connsiteY5" fmla="*/ 1685660 h 1789264"/>
                <a:gd name="connsiteX6" fmla="*/ 37 w 2566660"/>
                <a:gd name="connsiteY6" fmla="*/ 935873 h 1789264"/>
                <a:gd name="connsiteX7" fmla="*/ 1207372 w 2566660"/>
                <a:gd name="connsiteY7" fmla="*/ 473 h 1789264"/>
                <a:gd name="connsiteX8" fmla="*/ 1207372 w 2566660"/>
                <a:gd name="connsiteY8" fmla="*/ 0 h 178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6660" h="1789264">
                  <a:moveTo>
                    <a:pt x="1207372" y="0"/>
                  </a:moveTo>
                  <a:lnTo>
                    <a:pt x="2566660" y="0"/>
                  </a:lnTo>
                  <a:lnTo>
                    <a:pt x="2566660" y="386082"/>
                  </a:lnTo>
                  <a:lnTo>
                    <a:pt x="1216462" y="386082"/>
                  </a:lnTo>
                  <a:cubicBezTo>
                    <a:pt x="792910" y="393759"/>
                    <a:pt x="369863" y="541922"/>
                    <a:pt x="313272" y="997020"/>
                  </a:cubicBezTo>
                  <a:cubicBezTo>
                    <a:pt x="270385" y="1456741"/>
                    <a:pt x="724588" y="1931544"/>
                    <a:pt x="1314886" y="1685660"/>
                  </a:cubicBezTo>
                  <a:cubicBezTo>
                    <a:pt x="1005782" y="1919067"/>
                    <a:pt x="4004" y="1794352"/>
                    <a:pt x="37" y="935873"/>
                  </a:cubicBezTo>
                  <a:cubicBezTo>
                    <a:pt x="-6614" y="195373"/>
                    <a:pt x="891136" y="4432"/>
                    <a:pt x="1207372" y="473"/>
                  </a:cubicBezTo>
                  <a:lnTo>
                    <a:pt x="120737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E921C557-46E6-4F3D-B1B8-D7B12CC58950}"/>
                </a:ext>
              </a:extLst>
            </p:cNvPr>
            <p:cNvSpPr/>
            <p:nvPr/>
          </p:nvSpPr>
          <p:spPr>
            <a:xfrm rot="16200000">
              <a:off x="2513828" y="4760131"/>
              <a:ext cx="535692" cy="6437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그룹 37">
            <a:extLst>
              <a:ext uri="{FF2B5EF4-FFF2-40B4-BE49-F238E27FC236}">
                <a16:creationId xmlns:a16="http://schemas.microsoft.com/office/drawing/2014/main" id="{5C4D5B5D-31AD-4160-AA6F-7A217C57EB62}"/>
              </a:ext>
            </a:extLst>
          </p:cNvPr>
          <p:cNvGrpSpPr/>
          <p:nvPr/>
        </p:nvGrpSpPr>
        <p:grpSpPr>
          <a:xfrm>
            <a:off x="4372289" y="3469858"/>
            <a:ext cx="2499452" cy="1423077"/>
            <a:chOff x="2848289" y="3540714"/>
            <a:chExt cx="2499452" cy="1423077"/>
          </a:xfrm>
          <a:solidFill>
            <a:schemeClr val="accent2"/>
          </a:solidFill>
        </p:grpSpPr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925D07E9-FBDC-4070-94A1-0DBB09B51CDD}"/>
                </a:ext>
              </a:extLst>
            </p:cNvPr>
            <p:cNvSpPr/>
            <p:nvPr/>
          </p:nvSpPr>
          <p:spPr>
            <a:xfrm rot="10800000">
              <a:off x="3479361" y="3540714"/>
              <a:ext cx="1868380" cy="1366361"/>
            </a:xfrm>
            <a:custGeom>
              <a:avLst/>
              <a:gdLst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6 w 1868309"/>
                <a:gd name="connsiteY0" fmla="*/ 668563 h 1367962"/>
                <a:gd name="connsiteX1" fmla="*/ 903024 w 1868309"/>
                <a:gd name="connsiteY1" fmla="*/ 0 h 1367962"/>
                <a:gd name="connsiteX2" fmla="*/ 1868309 w 1868309"/>
                <a:gd name="connsiteY2" fmla="*/ 0 h 1367962"/>
                <a:gd name="connsiteX3" fmla="*/ 1868309 w 1868309"/>
                <a:gd name="connsiteY3" fmla="*/ 386082 h 1367962"/>
                <a:gd name="connsiteX4" fmla="*/ 897282 w 1868309"/>
                <a:gd name="connsiteY4" fmla="*/ 386082 h 1367962"/>
                <a:gd name="connsiteX5" fmla="*/ 897282 w 1868309"/>
                <a:gd name="connsiteY5" fmla="*/ 386072 h 1367962"/>
                <a:gd name="connsiteX6" fmla="*/ 384898 w 1868309"/>
                <a:gd name="connsiteY6" fmla="*/ 679770 h 1367962"/>
                <a:gd name="connsiteX7" fmla="*/ 388220 w 1868309"/>
                <a:gd name="connsiteY7" fmla="*/ 1112230 h 1367962"/>
                <a:gd name="connsiteX8" fmla="*/ 894657 w 1868309"/>
                <a:gd name="connsiteY8" fmla="*/ 1330821 h 1367962"/>
                <a:gd name="connsiteX9" fmla="*/ 6 w 1868309"/>
                <a:gd name="connsiteY9" fmla="*/ 668563 h 1367962"/>
                <a:gd name="connsiteX0" fmla="*/ 498 w 1868801"/>
                <a:gd name="connsiteY0" fmla="*/ 668563 h 1365568"/>
                <a:gd name="connsiteX1" fmla="*/ 903516 w 1868801"/>
                <a:gd name="connsiteY1" fmla="*/ 0 h 1365568"/>
                <a:gd name="connsiteX2" fmla="*/ 1868801 w 1868801"/>
                <a:gd name="connsiteY2" fmla="*/ 0 h 1365568"/>
                <a:gd name="connsiteX3" fmla="*/ 1868801 w 1868801"/>
                <a:gd name="connsiteY3" fmla="*/ 386082 h 1365568"/>
                <a:gd name="connsiteX4" fmla="*/ 897774 w 1868801"/>
                <a:gd name="connsiteY4" fmla="*/ 386082 h 1365568"/>
                <a:gd name="connsiteX5" fmla="*/ 897774 w 1868801"/>
                <a:gd name="connsiteY5" fmla="*/ 386072 h 1365568"/>
                <a:gd name="connsiteX6" fmla="*/ 385390 w 1868801"/>
                <a:gd name="connsiteY6" fmla="*/ 679770 h 1365568"/>
                <a:gd name="connsiteX7" fmla="*/ 388712 w 1868801"/>
                <a:gd name="connsiteY7" fmla="*/ 1112230 h 1365568"/>
                <a:gd name="connsiteX8" fmla="*/ 895149 w 1868801"/>
                <a:gd name="connsiteY8" fmla="*/ 1330821 h 1365568"/>
                <a:gd name="connsiteX9" fmla="*/ 498 w 1868801"/>
                <a:gd name="connsiteY9" fmla="*/ 668563 h 1365568"/>
                <a:gd name="connsiteX0" fmla="*/ 681 w 1868984"/>
                <a:gd name="connsiteY0" fmla="*/ 668563 h 1367232"/>
                <a:gd name="connsiteX1" fmla="*/ 903699 w 1868984"/>
                <a:gd name="connsiteY1" fmla="*/ 0 h 1367232"/>
                <a:gd name="connsiteX2" fmla="*/ 1868984 w 1868984"/>
                <a:gd name="connsiteY2" fmla="*/ 0 h 1367232"/>
                <a:gd name="connsiteX3" fmla="*/ 1868984 w 1868984"/>
                <a:gd name="connsiteY3" fmla="*/ 386082 h 1367232"/>
                <a:gd name="connsiteX4" fmla="*/ 897957 w 1868984"/>
                <a:gd name="connsiteY4" fmla="*/ 386082 h 1367232"/>
                <a:gd name="connsiteX5" fmla="*/ 897957 w 1868984"/>
                <a:gd name="connsiteY5" fmla="*/ 386072 h 1367232"/>
                <a:gd name="connsiteX6" fmla="*/ 385573 w 1868984"/>
                <a:gd name="connsiteY6" fmla="*/ 679770 h 1367232"/>
                <a:gd name="connsiteX7" fmla="*/ 388895 w 1868984"/>
                <a:gd name="connsiteY7" fmla="*/ 1112230 h 1367232"/>
                <a:gd name="connsiteX8" fmla="*/ 895332 w 1868984"/>
                <a:gd name="connsiteY8" fmla="*/ 1330821 h 1367232"/>
                <a:gd name="connsiteX9" fmla="*/ 681 w 1868984"/>
                <a:gd name="connsiteY9" fmla="*/ 668563 h 1367232"/>
                <a:gd name="connsiteX0" fmla="*/ 2927 w 1871230"/>
                <a:gd name="connsiteY0" fmla="*/ 668563 h 1368608"/>
                <a:gd name="connsiteX1" fmla="*/ 905945 w 1871230"/>
                <a:gd name="connsiteY1" fmla="*/ 0 h 1368608"/>
                <a:gd name="connsiteX2" fmla="*/ 1871230 w 1871230"/>
                <a:gd name="connsiteY2" fmla="*/ 0 h 1368608"/>
                <a:gd name="connsiteX3" fmla="*/ 1871230 w 1871230"/>
                <a:gd name="connsiteY3" fmla="*/ 386082 h 1368608"/>
                <a:gd name="connsiteX4" fmla="*/ 900203 w 1871230"/>
                <a:gd name="connsiteY4" fmla="*/ 386082 h 1368608"/>
                <a:gd name="connsiteX5" fmla="*/ 900203 w 1871230"/>
                <a:gd name="connsiteY5" fmla="*/ 386072 h 1368608"/>
                <a:gd name="connsiteX6" fmla="*/ 387819 w 1871230"/>
                <a:gd name="connsiteY6" fmla="*/ 679770 h 1368608"/>
                <a:gd name="connsiteX7" fmla="*/ 391141 w 1871230"/>
                <a:gd name="connsiteY7" fmla="*/ 1112230 h 1368608"/>
                <a:gd name="connsiteX8" fmla="*/ 897578 w 1871230"/>
                <a:gd name="connsiteY8" fmla="*/ 1330821 h 1368608"/>
                <a:gd name="connsiteX9" fmla="*/ 2927 w 1871230"/>
                <a:gd name="connsiteY9" fmla="*/ 668563 h 1368608"/>
                <a:gd name="connsiteX0" fmla="*/ 682 w 1868985"/>
                <a:gd name="connsiteY0" fmla="*/ 668563 h 1368828"/>
                <a:gd name="connsiteX1" fmla="*/ 903700 w 1868985"/>
                <a:gd name="connsiteY1" fmla="*/ 0 h 1368828"/>
                <a:gd name="connsiteX2" fmla="*/ 1868985 w 1868985"/>
                <a:gd name="connsiteY2" fmla="*/ 0 h 1368828"/>
                <a:gd name="connsiteX3" fmla="*/ 1868985 w 1868985"/>
                <a:gd name="connsiteY3" fmla="*/ 386082 h 1368828"/>
                <a:gd name="connsiteX4" fmla="*/ 897958 w 1868985"/>
                <a:gd name="connsiteY4" fmla="*/ 386082 h 1368828"/>
                <a:gd name="connsiteX5" fmla="*/ 897958 w 1868985"/>
                <a:gd name="connsiteY5" fmla="*/ 386072 h 1368828"/>
                <a:gd name="connsiteX6" fmla="*/ 385574 w 1868985"/>
                <a:gd name="connsiteY6" fmla="*/ 679770 h 1368828"/>
                <a:gd name="connsiteX7" fmla="*/ 388896 w 1868985"/>
                <a:gd name="connsiteY7" fmla="*/ 1112230 h 1368828"/>
                <a:gd name="connsiteX8" fmla="*/ 895333 w 1868985"/>
                <a:gd name="connsiteY8" fmla="*/ 1330821 h 1368828"/>
                <a:gd name="connsiteX9" fmla="*/ 682 w 1868985"/>
                <a:gd name="connsiteY9" fmla="*/ 668563 h 1368828"/>
                <a:gd name="connsiteX0" fmla="*/ 214 w 1868517"/>
                <a:gd name="connsiteY0" fmla="*/ 668563 h 1369051"/>
                <a:gd name="connsiteX1" fmla="*/ 903232 w 1868517"/>
                <a:gd name="connsiteY1" fmla="*/ 0 h 1369051"/>
                <a:gd name="connsiteX2" fmla="*/ 1868517 w 1868517"/>
                <a:gd name="connsiteY2" fmla="*/ 0 h 1369051"/>
                <a:gd name="connsiteX3" fmla="*/ 1868517 w 1868517"/>
                <a:gd name="connsiteY3" fmla="*/ 386082 h 1369051"/>
                <a:gd name="connsiteX4" fmla="*/ 897490 w 1868517"/>
                <a:gd name="connsiteY4" fmla="*/ 386082 h 1369051"/>
                <a:gd name="connsiteX5" fmla="*/ 897490 w 1868517"/>
                <a:gd name="connsiteY5" fmla="*/ 386072 h 1369051"/>
                <a:gd name="connsiteX6" fmla="*/ 385106 w 1868517"/>
                <a:gd name="connsiteY6" fmla="*/ 679770 h 1369051"/>
                <a:gd name="connsiteX7" fmla="*/ 388428 w 1868517"/>
                <a:gd name="connsiteY7" fmla="*/ 1112230 h 1369051"/>
                <a:gd name="connsiteX8" fmla="*/ 894865 w 1868517"/>
                <a:gd name="connsiteY8" fmla="*/ 1330821 h 1369051"/>
                <a:gd name="connsiteX9" fmla="*/ 214 w 1868517"/>
                <a:gd name="connsiteY9" fmla="*/ 668563 h 1369051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14 w 1868317"/>
                <a:gd name="connsiteY0" fmla="*/ 668563 h 1369639"/>
                <a:gd name="connsiteX1" fmla="*/ 903032 w 1868317"/>
                <a:gd name="connsiteY1" fmla="*/ 0 h 1369639"/>
                <a:gd name="connsiteX2" fmla="*/ 1868317 w 1868317"/>
                <a:gd name="connsiteY2" fmla="*/ 0 h 1369639"/>
                <a:gd name="connsiteX3" fmla="*/ 1868317 w 1868317"/>
                <a:gd name="connsiteY3" fmla="*/ 386082 h 1369639"/>
                <a:gd name="connsiteX4" fmla="*/ 897290 w 1868317"/>
                <a:gd name="connsiteY4" fmla="*/ 386082 h 1369639"/>
                <a:gd name="connsiteX5" fmla="*/ 897290 w 1868317"/>
                <a:gd name="connsiteY5" fmla="*/ 386072 h 1369639"/>
                <a:gd name="connsiteX6" fmla="*/ 384906 w 1868317"/>
                <a:gd name="connsiteY6" fmla="*/ 679770 h 1369639"/>
                <a:gd name="connsiteX7" fmla="*/ 388228 w 1868317"/>
                <a:gd name="connsiteY7" fmla="*/ 1112230 h 1369639"/>
                <a:gd name="connsiteX8" fmla="*/ 894665 w 1868317"/>
                <a:gd name="connsiteY8" fmla="*/ 1340346 h 1369639"/>
                <a:gd name="connsiteX9" fmla="*/ 14 w 1868317"/>
                <a:gd name="connsiteY9" fmla="*/ 668563 h 1369639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57 w 1868309"/>
                <a:gd name="connsiteY0" fmla="*/ 1340346 h 1431786"/>
                <a:gd name="connsiteX1" fmla="*/ 6 w 1868309"/>
                <a:gd name="connsiteY1" fmla="*/ 668563 h 1431786"/>
                <a:gd name="connsiteX2" fmla="*/ 903024 w 1868309"/>
                <a:gd name="connsiteY2" fmla="*/ 0 h 1431786"/>
                <a:gd name="connsiteX3" fmla="*/ 1868309 w 1868309"/>
                <a:gd name="connsiteY3" fmla="*/ 0 h 1431786"/>
                <a:gd name="connsiteX4" fmla="*/ 1868309 w 1868309"/>
                <a:gd name="connsiteY4" fmla="*/ 386082 h 1431786"/>
                <a:gd name="connsiteX5" fmla="*/ 897282 w 1868309"/>
                <a:gd name="connsiteY5" fmla="*/ 386082 h 1431786"/>
                <a:gd name="connsiteX6" fmla="*/ 897282 w 1868309"/>
                <a:gd name="connsiteY6" fmla="*/ 386072 h 1431786"/>
                <a:gd name="connsiteX7" fmla="*/ 388220 w 1868309"/>
                <a:gd name="connsiteY7" fmla="*/ 1123768 h 1431786"/>
                <a:gd name="connsiteX8" fmla="*/ 986097 w 1868309"/>
                <a:gd name="connsiteY8" fmla="*/ 1431786 h 1431786"/>
                <a:gd name="connsiteX0" fmla="*/ 894657 w 1868309"/>
                <a:gd name="connsiteY0" fmla="*/ 1340346 h 1469285"/>
                <a:gd name="connsiteX1" fmla="*/ 6 w 1868309"/>
                <a:gd name="connsiteY1" fmla="*/ 668563 h 1469285"/>
                <a:gd name="connsiteX2" fmla="*/ 903024 w 1868309"/>
                <a:gd name="connsiteY2" fmla="*/ 0 h 1469285"/>
                <a:gd name="connsiteX3" fmla="*/ 1868309 w 1868309"/>
                <a:gd name="connsiteY3" fmla="*/ 0 h 1469285"/>
                <a:gd name="connsiteX4" fmla="*/ 1868309 w 1868309"/>
                <a:gd name="connsiteY4" fmla="*/ 386082 h 1469285"/>
                <a:gd name="connsiteX5" fmla="*/ 897282 w 1868309"/>
                <a:gd name="connsiteY5" fmla="*/ 386082 h 1469285"/>
                <a:gd name="connsiteX6" fmla="*/ 897282 w 1868309"/>
                <a:gd name="connsiteY6" fmla="*/ 386072 h 1469285"/>
                <a:gd name="connsiteX7" fmla="*/ 388220 w 1868309"/>
                <a:gd name="connsiteY7" fmla="*/ 1123768 h 1469285"/>
                <a:gd name="connsiteX8" fmla="*/ 778410 w 1868309"/>
                <a:gd name="connsiteY8" fmla="*/ 1469285 h 1469285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8" fmla="*/ 660144 w 1868309"/>
                <a:gd name="connsiteY8" fmla="*/ 1327943 h 1377909"/>
                <a:gd name="connsiteX0" fmla="*/ 894657 w 1868309"/>
                <a:gd name="connsiteY0" fmla="*/ 1340346 h 1541399"/>
                <a:gd name="connsiteX1" fmla="*/ 6 w 1868309"/>
                <a:gd name="connsiteY1" fmla="*/ 668563 h 1541399"/>
                <a:gd name="connsiteX2" fmla="*/ 903024 w 1868309"/>
                <a:gd name="connsiteY2" fmla="*/ 0 h 1541399"/>
                <a:gd name="connsiteX3" fmla="*/ 1868309 w 1868309"/>
                <a:gd name="connsiteY3" fmla="*/ 0 h 1541399"/>
                <a:gd name="connsiteX4" fmla="*/ 1868309 w 1868309"/>
                <a:gd name="connsiteY4" fmla="*/ 386082 h 1541399"/>
                <a:gd name="connsiteX5" fmla="*/ 897282 w 1868309"/>
                <a:gd name="connsiteY5" fmla="*/ 386082 h 1541399"/>
                <a:gd name="connsiteX6" fmla="*/ 897282 w 1868309"/>
                <a:gd name="connsiteY6" fmla="*/ 386072 h 1541399"/>
                <a:gd name="connsiteX7" fmla="*/ 388220 w 1868309"/>
                <a:gd name="connsiteY7" fmla="*/ 1123768 h 1541399"/>
                <a:gd name="connsiteX8" fmla="*/ 530340 w 1868309"/>
                <a:gd name="connsiteY8" fmla="*/ 1541399 h 1541399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0" fmla="*/ 894660 w 1868312"/>
                <a:gd name="connsiteY0" fmla="*/ 1340346 h 1371255"/>
                <a:gd name="connsiteX1" fmla="*/ 9 w 1868312"/>
                <a:gd name="connsiteY1" fmla="*/ 668563 h 1371255"/>
                <a:gd name="connsiteX2" fmla="*/ 903027 w 1868312"/>
                <a:gd name="connsiteY2" fmla="*/ 0 h 1371255"/>
                <a:gd name="connsiteX3" fmla="*/ 1868312 w 1868312"/>
                <a:gd name="connsiteY3" fmla="*/ 0 h 1371255"/>
                <a:gd name="connsiteX4" fmla="*/ 1868312 w 1868312"/>
                <a:gd name="connsiteY4" fmla="*/ 386082 h 1371255"/>
                <a:gd name="connsiteX5" fmla="*/ 897285 w 1868312"/>
                <a:gd name="connsiteY5" fmla="*/ 386082 h 1371255"/>
                <a:gd name="connsiteX6" fmla="*/ 897285 w 1868312"/>
                <a:gd name="connsiteY6" fmla="*/ 386072 h 1371255"/>
                <a:gd name="connsiteX7" fmla="*/ 388223 w 1868312"/>
                <a:gd name="connsiteY7" fmla="*/ 1123768 h 1371255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733 w 1868385"/>
                <a:gd name="connsiteY0" fmla="*/ 1340346 h 1372288"/>
                <a:gd name="connsiteX1" fmla="*/ 82 w 1868385"/>
                <a:gd name="connsiteY1" fmla="*/ 668563 h 1372288"/>
                <a:gd name="connsiteX2" fmla="*/ 903100 w 1868385"/>
                <a:gd name="connsiteY2" fmla="*/ 0 h 1372288"/>
                <a:gd name="connsiteX3" fmla="*/ 1868385 w 1868385"/>
                <a:gd name="connsiteY3" fmla="*/ 0 h 1372288"/>
                <a:gd name="connsiteX4" fmla="*/ 1868385 w 1868385"/>
                <a:gd name="connsiteY4" fmla="*/ 386082 h 1372288"/>
                <a:gd name="connsiteX5" fmla="*/ 897358 w 1868385"/>
                <a:gd name="connsiteY5" fmla="*/ 386082 h 1372288"/>
                <a:gd name="connsiteX6" fmla="*/ 897358 w 1868385"/>
                <a:gd name="connsiteY6" fmla="*/ 386072 h 1372288"/>
                <a:gd name="connsiteX7" fmla="*/ 388296 w 1868385"/>
                <a:gd name="connsiteY7" fmla="*/ 1123768 h 1372288"/>
                <a:gd name="connsiteX8" fmla="*/ 894733 w 1868385"/>
                <a:gd name="connsiteY8" fmla="*/ 1340346 h 1372288"/>
                <a:gd name="connsiteX0" fmla="*/ 983560 w 1869106"/>
                <a:gd name="connsiteY0" fmla="*/ 1316533 h 1348272"/>
                <a:gd name="connsiteX1" fmla="*/ 803 w 1869106"/>
                <a:gd name="connsiteY1" fmla="*/ 668563 h 1348272"/>
                <a:gd name="connsiteX2" fmla="*/ 903821 w 1869106"/>
                <a:gd name="connsiteY2" fmla="*/ 0 h 1348272"/>
                <a:gd name="connsiteX3" fmla="*/ 1869106 w 1869106"/>
                <a:gd name="connsiteY3" fmla="*/ 0 h 1348272"/>
                <a:gd name="connsiteX4" fmla="*/ 1869106 w 1869106"/>
                <a:gd name="connsiteY4" fmla="*/ 386082 h 1348272"/>
                <a:gd name="connsiteX5" fmla="*/ 898079 w 1869106"/>
                <a:gd name="connsiteY5" fmla="*/ 386082 h 1348272"/>
                <a:gd name="connsiteX6" fmla="*/ 898079 w 1869106"/>
                <a:gd name="connsiteY6" fmla="*/ 386072 h 1348272"/>
                <a:gd name="connsiteX7" fmla="*/ 389017 w 1869106"/>
                <a:gd name="connsiteY7" fmla="*/ 1123768 h 1348272"/>
                <a:gd name="connsiteX8" fmla="*/ 983560 w 1869106"/>
                <a:gd name="connsiteY8" fmla="*/ 1316533 h 1348272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51063"/>
                <a:gd name="connsiteX1" fmla="*/ 803 w 1869106"/>
                <a:gd name="connsiteY1" fmla="*/ 668563 h 1351063"/>
                <a:gd name="connsiteX2" fmla="*/ 903821 w 1869106"/>
                <a:gd name="connsiteY2" fmla="*/ 0 h 1351063"/>
                <a:gd name="connsiteX3" fmla="*/ 1869106 w 1869106"/>
                <a:gd name="connsiteY3" fmla="*/ 0 h 1351063"/>
                <a:gd name="connsiteX4" fmla="*/ 1869106 w 1869106"/>
                <a:gd name="connsiteY4" fmla="*/ 386082 h 1351063"/>
                <a:gd name="connsiteX5" fmla="*/ 898079 w 1869106"/>
                <a:gd name="connsiteY5" fmla="*/ 386082 h 1351063"/>
                <a:gd name="connsiteX6" fmla="*/ 898079 w 1869106"/>
                <a:gd name="connsiteY6" fmla="*/ 386072 h 1351063"/>
                <a:gd name="connsiteX7" fmla="*/ 389017 w 1869106"/>
                <a:gd name="connsiteY7" fmla="*/ 1123768 h 1351063"/>
                <a:gd name="connsiteX8" fmla="*/ 983560 w 1869106"/>
                <a:gd name="connsiteY8" fmla="*/ 1307008 h 1351063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40385"/>
                <a:gd name="connsiteX1" fmla="*/ 803 w 1869106"/>
                <a:gd name="connsiteY1" fmla="*/ 668563 h 1340385"/>
                <a:gd name="connsiteX2" fmla="*/ 903821 w 1869106"/>
                <a:gd name="connsiteY2" fmla="*/ 0 h 1340385"/>
                <a:gd name="connsiteX3" fmla="*/ 1869106 w 1869106"/>
                <a:gd name="connsiteY3" fmla="*/ 0 h 1340385"/>
                <a:gd name="connsiteX4" fmla="*/ 1869106 w 1869106"/>
                <a:gd name="connsiteY4" fmla="*/ 386082 h 1340385"/>
                <a:gd name="connsiteX5" fmla="*/ 898079 w 1869106"/>
                <a:gd name="connsiteY5" fmla="*/ 386082 h 1340385"/>
                <a:gd name="connsiteX6" fmla="*/ 898079 w 1869106"/>
                <a:gd name="connsiteY6" fmla="*/ 386072 h 1340385"/>
                <a:gd name="connsiteX7" fmla="*/ 389017 w 1869106"/>
                <a:gd name="connsiteY7" fmla="*/ 1123768 h 1340385"/>
                <a:gd name="connsiteX8" fmla="*/ 983560 w 1869106"/>
                <a:gd name="connsiteY8" fmla="*/ 1307008 h 1340385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9186"/>
                <a:gd name="connsiteX1" fmla="*/ 803 w 1869106"/>
                <a:gd name="connsiteY1" fmla="*/ 668563 h 1369186"/>
                <a:gd name="connsiteX2" fmla="*/ 903821 w 1869106"/>
                <a:gd name="connsiteY2" fmla="*/ 0 h 1369186"/>
                <a:gd name="connsiteX3" fmla="*/ 1869106 w 1869106"/>
                <a:gd name="connsiteY3" fmla="*/ 0 h 1369186"/>
                <a:gd name="connsiteX4" fmla="*/ 1869106 w 1869106"/>
                <a:gd name="connsiteY4" fmla="*/ 386082 h 1369186"/>
                <a:gd name="connsiteX5" fmla="*/ 898079 w 1869106"/>
                <a:gd name="connsiteY5" fmla="*/ 386082 h 1369186"/>
                <a:gd name="connsiteX6" fmla="*/ 898079 w 1869106"/>
                <a:gd name="connsiteY6" fmla="*/ 386072 h 1369186"/>
                <a:gd name="connsiteX7" fmla="*/ 389017 w 1869106"/>
                <a:gd name="connsiteY7" fmla="*/ 1123768 h 1369186"/>
                <a:gd name="connsiteX8" fmla="*/ 983560 w 1869106"/>
                <a:gd name="connsiteY8" fmla="*/ 1307008 h 1369186"/>
                <a:gd name="connsiteX0" fmla="*/ 983838 w 1869384"/>
                <a:gd name="connsiteY0" fmla="*/ 1307008 h 1373249"/>
                <a:gd name="connsiteX1" fmla="*/ 1081 w 1869384"/>
                <a:gd name="connsiteY1" fmla="*/ 668563 h 1373249"/>
                <a:gd name="connsiteX2" fmla="*/ 904099 w 1869384"/>
                <a:gd name="connsiteY2" fmla="*/ 0 h 1373249"/>
                <a:gd name="connsiteX3" fmla="*/ 1869384 w 1869384"/>
                <a:gd name="connsiteY3" fmla="*/ 0 h 1373249"/>
                <a:gd name="connsiteX4" fmla="*/ 1869384 w 1869384"/>
                <a:gd name="connsiteY4" fmla="*/ 386082 h 1373249"/>
                <a:gd name="connsiteX5" fmla="*/ 898357 w 1869384"/>
                <a:gd name="connsiteY5" fmla="*/ 386082 h 1373249"/>
                <a:gd name="connsiteX6" fmla="*/ 898357 w 1869384"/>
                <a:gd name="connsiteY6" fmla="*/ 386072 h 1373249"/>
                <a:gd name="connsiteX7" fmla="*/ 389295 w 1869384"/>
                <a:gd name="connsiteY7" fmla="*/ 1123768 h 1373249"/>
                <a:gd name="connsiteX8" fmla="*/ 983838 w 1869384"/>
                <a:gd name="connsiteY8" fmla="*/ 1307008 h 1373249"/>
                <a:gd name="connsiteX0" fmla="*/ 983838 w 1869384"/>
                <a:gd name="connsiteY0" fmla="*/ 1307008 h 1348483"/>
                <a:gd name="connsiteX1" fmla="*/ 1081 w 1869384"/>
                <a:gd name="connsiteY1" fmla="*/ 668563 h 1348483"/>
                <a:gd name="connsiteX2" fmla="*/ 904099 w 1869384"/>
                <a:gd name="connsiteY2" fmla="*/ 0 h 1348483"/>
                <a:gd name="connsiteX3" fmla="*/ 1869384 w 1869384"/>
                <a:gd name="connsiteY3" fmla="*/ 0 h 1348483"/>
                <a:gd name="connsiteX4" fmla="*/ 1869384 w 1869384"/>
                <a:gd name="connsiteY4" fmla="*/ 386082 h 1348483"/>
                <a:gd name="connsiteX5" fmla="*/ 898357 w 1869384"/>
                <a:gd name="connsiteY5" fmla="*/ 386082 h 1348483"/>
                <a:gd name="connsiteX6" fmla="*/ 898357 w 1869384"/>
                <a:gd name="connsiteY6" fmla="*/ 386072 h 1348483"/>
                <a:gd name="connsiteX7" fmla="*/ 389295 w 1869384"/>
                <a:gd name="connsiteY7" fmla="*/ 1123768 h 1348483"/>
                <a:gd name="connsiteX8" fmla="*/ 983838 w 1869384"/>
                <a:gd name="connsiteY8" fmla="*/ 1307008 h 1348483"/>
                <a:gd name="connsiteX0" fmla="*/ 983184 w 1868730"/>
                <a:gd name="connsiteY0" fmla="*/ 1307008 h 1348483"/>
                <a:gd name="connsiteX1" fmla="*/ 427 w 1868730"/>
                <a:gd name="connsiteY1" fmla="*/ 668563 h 1348483"/>
                <a:gd name="connsiteX2" fmla="*/ 903445 w 1868730"/>
                <a:gd name="connsiteY2" fmla="*/ 0 h 1348483"/>
                <a:gd name="connsiteX3" fmla="*/ 1868730 w 1868730"/>
                <a:gd name="connsiteY3" fmla="*/ 0 h 1348483"/>
                <a:gd name="connsiteX4" fmla="*/ 1868730 w 1868730"/>
                <a:gd name="connsiteY4" fmla="*/ 386082 h 1348483"/>
                <a:gd name="connsiteX5" fmla="*/ 897703 w 1868730"/>
                <a:gd name="connsiteY5" fmla="*/ 386082 h 1348483"/>
                <a:gd name="connsiteX6" fmla="*/ 897703 w 1868730"/>
                <a:gd name="connsiteY6" fmla="*/ 386072 h 1348483"/>
                <a:gd name="connsiteX7" fmla="*/ 388641 w 1868730"/>
                <a:gd name="connsiteY7" fmla="*/ 1123768 h 1348483"/>
                <a:gd name="connsiteX8" fmla="*/ 983184 w 1868730"/>
                <a:gd name="connsiteY8" fmla="*/ 1307008 h 1348483"/>
                <a:gd name="connsiteX0" fmla="*/ 990229 w 1875775"/>
                <a:gd name="connsiteY0" fmla="*/ 1307008 h 1348483"/>
                <a:gd name="connsiteX1" fmla="*/ 7472 w 1875775"/>
                <a:gd name="connsiteY1" fmla="*/ 668563 h 1348483"/>
                <a:gd name="connsiteX2" fmla="*/ 910490 w 1875775"/>
                <a:gd name="connsiteY2" fmla="*/ 0 h 1348483"/>
                <a:gd name="connsiteX3" fmla="*/ 1875775 w 1875775"/>
                <a:gd name="connsiteY3" fmla="*/ 0 h 1348483"/>
                <a:gd name="connsiteX4" fmla="*/ 1875775 w 1875775"/>
                <a:gd name="connsiteY4" fmla="*/ 386082 h 1348483"/>
                <a:gd name="connsiteX5" fmla="*/ 904748 w 1875775"/>
                <a:gd name="connsiteY5" fmla="*/ 386082 h 1348483"/>
                <a:gd name="connsiteX6" fmla="*/ 904748 w 1875775"/>
                <a:gd name="connsiteY6" fmla="*/ 386072 h 1348483"/>
                <a:gd name="connsiteX7" fmla="*/ 395686 w 1875775"/>
                <a:gd name="connsiteY7" fmla="*/ 1123768 h 1348483"/>
                <a:gd name="connsiteX8" fmla="*/ 990229 w 1875775"/>
                <a:gd name="connsiteY8" fmla="*/ 1307008 h 1348483"/>
                <a:gd name="connsiteX0" fmla="*/ 986178 w 1871724"/>
                <a:gd name="connsiteY0" fmla="*/ 1307008 h 1348483"/>
                <a:gd name="connsiteX1" fmla="*/ 3421 w 1871724"/>
                <a:gd name="connsiteY1" fmla="*/ 668563 h 1348483"/>
                <a:gd name="connsiteX2" fmla="*/ 906439 w 1871724"/>
                <a:gd name="connsiteY2" fmla="*/ 0 h 1348483"/>
                <a:gd name="connsiteX3" fmla="*/ 1871724 w 1871724"/>
                <a:gd name="connsiteY3" fmla="*/ 0 h 1348483"/>
                <a:gd name="connsiteX4" fmla="*/ 1871724 w 1871724"/>
                <a:gd name="connsiteY4" fmla="*/ 386082 h 1348483"/>
                <a:gd name="connsiteX5" fmla="*/ 900697 w 1871724"/>
                <a:gd name="connsiteY5" fmla="*/ 386082 h 1348483"/>
                <a:gd name="connsiteX6" fmla="*/ 900697 w 1871724"/>
                <a:gd name="connsiteY6" fmla="*/ 386072 h 1348483"/>
                <a:gd name="connsiteX7" fmla="*/ 391635 w 1871724"/>
                <a:gd name="connsiteY7" fmla="*/ 1123768 h 1348483"/>
                <a:gd name="connsiteX8" fmla="*/ 986178 w 1871724"/>
                <a:gd name="connsiteY8" fmla="*/ 1307008 h 1348483"/>
                <a:gd name="connsiteX0" fmla="*/ 982824 w 1868370"/>
                <a:gd name="connsiteY0" fmla="*/ 1307008 h 1348483"/>
                <a:gd name="connsiteX1" fmla="*/ 67 w 1868370"/>
                <a:gd name="connsiteY1" fmla="*/ 668563 h 1348483"/>
                <a:gd name="connsiteX2" fmla="*/ 903085 w 1868370"/>
                <a:gd name="connsiteY2" fmla="*/ 0 h 1348483"/>
                <a:gd name="connsiteX3" fmla="*/ 1868370 w 1868370"/>
                <a:gd name="connsiteY3" fmla="*/ 0 h 1348483"/>
                <a:gd name="connsiteX4" fmla="*/ 1868370 w 1868370"/>
                <a:gd name="connsiteY4" fmla="*/ 386082 h 1348483"/>
                <a:gd name="connsiteX5" fmla="*/ 897343 w 1868370"/>
                <a:gd name="connsiteY5" fmla="*/ 386082 h 1348483"/>
                <a:gd name="connsiteX6" fmla="*/ 897343 w 1868370"/>
                <a:gd name="connsiteY6" fmla="*/ 386072 h 1348483"/>
                <a:gd name="connsiteX7" fmla="*/ 388281 w 1868370"/>
                <a:gd name="connsiteY7" fmla="*/ 1123768 h 1348483"/>
                <a:gd name="connsiteX8" fmla="*/ 982824 w 1868370"/>
                <a:gd name="connsiteY8" fmla="*/ 1307008 h 1348483"/>
                <a:gd name="connsiteX0" fmla="*/ 982837 w 1868383"/>
                <a:gd name="connsiteY0" fmla="*/ 1307008 h 1363869"/>
                <a:gd name="connsiteX1" fmla="*/ 80 w 1868383"/>
                <a:gd name="connsiteY1" fmla="*/ 668563 h 1363869"/>
                <a:gd name="connsiteX2" fmla="*/ 903098 w 1868383"/>
                <a:gd name="connsiteY2" fmla="*/ 0 h 1363869"/>
                <a:gd name="connsiteX3" fmla="*/ 1868383 w 1868383"/>
                <a:gd name="connsiteY3" fmla="*/ 0 h 1363869"/>
                <a:gd name="connsiteX4" fmla="*/ 1868383 w 1868383"/>
                <a:gd name="connsiteY4" fmla="*/ 386082 h 1363869"/>
                <a:gd name="connsiteX5" fmla="*/ 897356 w 1868383"/>
                <a:gd name="connsiteY5" fmla="*/ 386082 h 1363869"/>
                <a:gd name="connsiteX6" fmla="*/ 897356 w 1868383"/>
                <a:gd name="connsiteY6" fmla="*/ 386072 h 1363869"/>
                <a:gd name="connsiteX7" fmla="*/ 388294 w 1868383"/>
                <a:gd name="connsiteY7" fmla="*/ 1123768 h 1363869"/>
                <a:gd name="connsiteX8" fmla="*/ 982837 w 1868383"/>
                <a:gd name="connsiteY8" fmla="*/ 1307008 h 1363869"/>
                <a:gd name="connsiteX0" fmla="*/ 982970 w 1868516"/>
                <a:gd name="connsiteY0" fmla="*/ 1307008 h 1357495"/>
                <a:gd name="connsiteX1" fmla="*/ 213 w 1868516"/>
                <a:gd name="connsiteY1" fmla="*/ 668563 h 1357495"/>
                <a:gd name="connsiteX2" fmla="*/ 903231 w 1868516"/>
                <a:gd name="connsiteY2" fmla="*/ 0 h 1357495"/>
                <a:gd name="connsiteX3" fmla="*/ 1868516 w 1868516"/>
                <a:gd name="connsiteY3" fmla="*/ 0 h 1357495"/>
                <a:gd name="connsiteX4" fmla="*/ 1868516 w 1868516"/>
                <a:gd name="connsiteY4" fmla="*/ 386082 h 1357495"/>
                <a:gd name="connsiteX5" fmla="*/ 897489 w 1868516"/>
                <a:gd name="connsiteY5" fmla="*/ 386082 h 1357495"/>
                <a:gd name="connsiteX6" fmla="*/ 897489 w 1868516"/>
                <a:gd name="connsiteY6" fmla="*/ 386072 h 1357495"/>
                <a:gd name="connsiteX7" fmla="*/ 388427 w 1868516"/>
                <a:gd name="connsiteY7" fmla="*/ 1123768 h 1357495"/>
                <a:gd name="connsiteX8" fmla="*/ 982970 w 1868516"/>
                <a:gd name="connsiteY8" fmla="*/ 1307008 h 1357495"/>
                <a:gd name="connsiteX0" fmla="*/ 982834 w 1868380"/>
                <a:gd name="connsiteY0" fmla="*/ 1307008 h 1357123"/>
                <a:gd name="connsiteX1" fmla="*/ 77 w 1868380"/>
                <a:gd name="connsiteY1" fmla="*/ 668563 h 1357123"/>
                <a:gd name="connsiteX2" fmla="*/ 903095 w 1868380"/>
                <a:gd name="connsiteY2" fmla="*/ 0 h 1357123"/>
                <a:gd name="connsiteX3" fmla="*/ 1868380 w 1868380"/>
                <a:gd name="connsiteY3" fmla="*/ 0 h 1357123"/>
                <a:gd name="connsiteX4" fmla="*/ 1868380 w 1868380"/>
                <a:gd name="connsiteY4" fmla="*/ 386082 h 1357123"/>
                <a:gd name="connsiteX5" fmla="*/ 897353 w 1868380"/>
                <a:gd name="connsiteY5" fmla="*/ 386082 h 1357123"/>
                <a:gd name="connsiteX6" fmla="*/ 897353 w 1868380"/>
                <a:gd name="connsiteY6" fmla="*/ 386072 h 1357123"/>
                <a:gd name="connsiteX7" fmla="*/ 388291 w 1868380"/>
                <a:gd name="connsiteY7" fmla="*/ 1123768 h 1357123"/>
                <a:gd name="connsiteX8" fmla="*/ 982834 w 1868380"/>
                <a:gd name="connsiteY8" fmla="*/ 1307008 h 1357123"/>
                <a:gd name="connsiteX0" fmla="*/ 982834 w 1868380"/>
                <a:gd name="connsiteY0" fmla="*/ 1307008 h 1364304"/>
                <a:gd name="connsiteX1" fmla="*/ 77 w 1868380"/>
                <a:gd name="connsiteY1" fmla="*/ 668563 h 1364304"/>
                <a:gd name="connsiteX2" fmla="*/ 903095 w 1868380"/>
                <a:gd name="connsiteY2" fmla="*/ 0 h 1364304"/>
                <a:gd name="connsiteX3" fmla="*/ 1868380 w 1868380"/>
                <a:gd name="connsiteY3" fmla="*/ 0 h 1364304"/>
                <a:gd name="connsiteX4" fmla="*/ 1868380 w 1868380"/>
                <a:gd name="connsiteY4" fmla="*/ 386082 h 1364304"/>
                <a:gd name="connsiteX5" fmla="*/ 897353 w 1868380"/>
                <a:gd name="connsiteY5" fmla="*/ 386082 h 1364304"/>
                <a:gd name="connsiteX6" fmla="*/ 897353 w 1868380"/>
                <a:gd name="connsiteY6" fmla="*/ 386072 h 1364304"/>
                <a:gd name="connsiteX7" fmla="*/ 388291 w 1868380"/>
                <a:gd name="connsiteY7" fmla="*/ 1123768 h 1364304"/>
                <a:gd name="connsiteX8" fmla="*/ 982834 w 1868380"/>
                <a:gd name="connsiteY8" fmla="*/ 1307008 h 1364304"/>
                <a:gd name="connsiteX0" fmla="*/ 982834 w 1868380"/>
                <a:gd name="connsiteY0" fmla="*/ 1307008 h 1366361"/>
                <a:gd name="connsiteX1" fmla="*/ 77 w 1868380"/>
                <a:gd name="connsiteY1" fmla="*/ 668563 h 1366361"/>
                <a:gd name="connsiteX2" fmla="*/ 903095 w 1868380"/>
                <a:gd name="connsiteY2" fmla="*/ 0 h 1366361"/>
                <a:gd name="connsiteX3" fmla="*/ 1868380 w 1868380"/>
                <a:gd name="connsiteY3" fmla="*/ 0 h 1366361"/>
                <a:gd name="connsiteX4" fmla="*/ 1868380 w 1868380"/>
                <a:gd name="connsiteY4" fmla="*/ 386082 h 1366361"/>
                <a:gd name="connsiteX5" fmla="*/ 897353 w 1868380"/>
                <a:gd name="connsiteY5" fmla="*/ 386082 h 1366361"/>
                <a:gd name="connsiteX6" fmla="*/ 897353 w 1868380"/>
                <a:gd name="connsiteY6" fmla="*/ 386072 h 1366361"/>
                <a:gd name="connsiteX7" fmla="*/ 388291 w 1868380"/>
                <a:gd name="connsiteY7" fmla="*/ 1123768 h 1366361"/>
                <a:gd name="connsiteX8" fmla="*/ 982834 w 1868380"/>
                <a:gd name="connsiteY8" fmla="*/ 1307008 h 136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8380" h="1366361">
                  <a:moveTo>
                    <a:pt x="982834" y="1307008"/>
                  </a:moveTo>
                  <a:cubicBezTo>
                    <a:pt x="732394" y="1440691"/>
                    <a:pt x="10007" y="1396043"/>
                    <a:pt x="77" y="668563"/>
                  </a:cubicBezTo>
                  <a:cubicBezTo>
                    <a:pt x="-3715" y="390780"/>
                    <a:pt x="132130" y="13795"/>
                    <a:pt x="903095" y="0"/>
                  </a:cubicBezTo>
                  <a:lnTo>
                    <a:pt x="1868380" y="0"/>
                  </a:lnTo>
                  <a:lnTo>
                    <a:pt x="1868380" y="386082"/>
                  </a:lnTo>
                  <a:lnTo>
                    <a:pt x="897353" y="386082"/>
                  </a:lnTo>
                  <a:lnTo>
                    <a:pt x="897353" y="386072"/>
                  </a:lnTo>
                  <a:cubicBezTo>
                    <a:pt x="339444" y="390754"/>
                    <a:pt x="248008" y="890628"/>
                    <a:pt x="388291" y="1123768"/>
                  </a:cubicBezTo>
                  <a:cubicBezTo>
                    <a:pt x="463286" y="1235204"/>
                    <a:pt x="661103" y="1435284"/>
                    <a:pt x="982834" y="13070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EB93DB8C-38D8-41A4-A093-D74FD8A2DF0C}"/>
                </a:ext>
              </a:extLst>
            </p:cNvPr>
            <p:cNvSpPr/>
            <p:nvPr/>
          </p:nvSpPr>
          <p:spPr>
            <a:xfrm rot="16200000">
              <a:off x="2902343" y="4374045"/>
              <a:ext cx="535692" cy="6437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28B2547A-AF29-4B7F-90EE-D369FD250BA6}"/>
              </a:ext>
            </a:extLst>
          </p:cNvPr>
          <p:cNvSpPr txBox="1"/>
          <p:nvPr/>
        </p:nvSpPr>
        <p:spPr>
          <a:xfrm>
            <a:off x="4763629" y="4425032"/>
            <a:ext cx="756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ABC2147-C006-437A-829E-B71C4FB08426}"/>
              </a:ext>
            </a:extLst>
          </p:cNvPr>
          <p:cNvSpPr txBox="1"/>
          <p:nvPr/>
        </p:nvSpPr>
        <p:spPr>
          <a:xfrm>
            <a:off x="4372289" y="4825142"/>
            <a:ext cx="765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D9628107-E665-427F-83FE-17C5BF4B7238}"/>
              </a:ext>
            </a:extLst>
          </p:cNvPr>
          <p:cNvSpPr/>
          <p:nvPr/>
        </p:nvSpPr>
        <p:spPr>
          <a:xfrm rot="2700000">
            <a:off x="3662466" y="4310341"/>
            <a:ext cx="274255" cy="49168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11">
            <a:extLst>
              <a:ext uri="{FF2B5EF4-FFF2-40B4-BE49-F238E27FC236}">
                <a16:creationId xmlns:a16="http://schemas.microsoft.com/office/drawing/2014/main" id="{3A7BDDBB-5F64-414E-99EB-44FDF233C024}"/>
              </a:ext>
            </a:extLst>
          </p:cNvPr>
          <p:cNvSpPr>
            <a:spLocks noChangeAspect="1"/>
          </p:cNvSpPr>
          <p:nvPr/>
        </p:nvSpPr>
        <p:spPr>
          <a:xfrm rot="9900000">
            <a:off x="7729867" y="1905086"/>
            <a:ext cx="408412" cy="34686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E633485-4F7D-4281-A18A-15C8917117E0}"/>
              </a:ext>
            </a:extLst>
          </p:cNvPr>
          <p:cNvSpPr/>
          <p:nvPr/>
        </p:nvSpPr>
        <p:spPr>
          <a:xfrm>
            <a:off x="3973553" y="5480262"/>
            <a:ext cx="664144" cy="6641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D66A2C78-0A2E-4616-BE0C-4D0C0B5DB412}"/>
              </a:ext>
            </a:extLst>
          </p:cNvPr>
          <p:cNvSpPr/>
          <p:nvPr/>
        </p:nvSpPr>
        <p:spPr>
          <a:xfrm>
            <a:off x="4138162" y="5653892"/>
            <a:ext cx="339789" cy="31807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A2C7862-1CA9-450D-8710-569CEB253A9B}"/>
              </a:ext>
            </a:extLst>
          </p:cNvPr>
          <p:cNvSpPr/>
          <p:nvPr/>
        </p:nvSpPr>
        <p:spPr>
          <a:xfrm>
            <a:off x="8108405" y="2983831"/>
            <a:ext cx="664144" cy="66414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D6F512C8-6207-498B-9FD8-92D98AAF3F10}"/>
              </a:ext>
            </a:extLst>
          </p:cNvPr>
          <p:cNvSpPr/>
          <p:nvPr/>
        </p:nvSpPr>
        <p:spPr>
          <a:xfrm flipH="1">
            <a:off x="8238497" y="3149282"/>
            <a:ext cx="403959" cy="33324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4AC1E0-B908-491F-87D3-9393026157BF}"/>
              </a:ext>
            </a:extLst>
          </p:cNvPr>
          <p:cNvSpPr txBox="1"/>
          <p:nvPr/>
        </p:nvSpPr>
        <p:spPr>
          <a:xfrm>
            <a:off x="6799299" y="2542278"/>
            <a:ext cx="4849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75FE14-4F51-467C-B935-D0889FAE1BFA}"/>
              </a:ext>
            </a:extLst>
          </p:cNvPr>
          <p:cNvSpPr txBox="1"/>
          <p:nvPr/>
        </p:nvSpPr>
        <p:spPr>
          <a:xfrm>
            <a:off x="6747600" y="1079992"/>
            <a:ext cx="36858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</a:p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8C76A046-3507-45F3-ADCC-FD1469E57E74}"/>
              </a:ext>
            </a:extLst>
          </p:cNvPr>
          <p:cNvSpPr/>
          <p:nvPr/>
        </p:nvSpPr>
        <p:spPr>
          <a:xfrm>
            <a:off x="7095971" y="3426960"/>
            <a:ext cx="4134025" cy="1196520"/>
          </a:xfrm>
          <a:prstGeom prst="roundRect">
            <a:avLst>
              <a:gd name="adj" fmla="val 12448"/>
            </a:avLst>
          </a:prstGeom>
          <a:solidFill>
            <a:schemeClr val="bg1">
              <a:alpha val="8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14">
            <a:extLst>
              <a:ext uri="{FF2B5EF4-FFF2-40B4-BE49-F238E27FC236}">
                <a16:creationId xmlns:a16="http://schemas.microsoft.com/office/drawing/2014/main" id="{8875B958-DE45-4553-B6CB-5B9C6A8A8500}"/>
              </a:ext>
            </a:extLst>
          </p:cNvPr>
          <p:cNvSpPr/>
          <p:nvPr/>
        </p:nvSpPr>
        <p:spPr>
          <a:xfrm>
            <a:off x="7095971" y="4804581"/>
            <a:ext cx="4134025" cy="1196520"/>
          </a:xfrm>
          <a:prstGeom prst="roundRect">
            <a:avLst>
              <a:gd name="adj" fmla="val 12448"/>
            </a:avLst>
          </a:prstGeom>
          <a:solidFill>
            <a:schemeClr val="bg1">
              <a:alpha val="8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A04FDC-C203-4275-B242-36143FDFD977}"/>
              </a:ext>
            </a:extLst>
          </p:cNvPr>
          <p:cNvSpPr txBox="1"/>
          <p:nvPr/>
        </p:nvSpPr>
        <p:spPr>
          <a:xfrm>
            <a:off x="7239427" y="4042018"/>
            <a:ext cx="3847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A5BDC5-0A47-400A-BA6C-C7757A37ACCB}"/>
              </a:ext>
            </a:extLst>
          </p:cNvPr>
          <p:cNvSpPr txBox="1"/>
          <p:nvPr/>
        </p:nvSpPr>
        <p:spPr>
          <a:xfrm>
            <a:off x="7239427" y="5464302"/>
            <a:ext cx="3847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D1EE91-FC5D-451B-83D3-228BABC4C6B9}"/>
              </a:ext>
            </a:extLst>
          </p:cNvPr>
          <p:cNvSpPr txBox="1"/>
          <p:nvPr/>
        </p:nvSpPr>
        <p:spPr>
          <a:xfrm>
            <a:off x="8810662" y="3430787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714A18-4E3F-4E0E-BB01-055A4E3E4D88}"/>
              </a:ext>
            </a:extLst>
          </p:cNvPr>
          <p:cNvSpPr txBox="1"/>
          <p:nvPr/>
        </p:nvSpPr>
        <p:spPr>
          <a:xfrm>
            <a:off x="8810662" y="478970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Round Same Side Corner Rectangle 8">
            <a:extLst>
              <a:ext uri="{FF2B5EF4-FFF2-40B4-BE49-F238E27FC236}">
                <a16:creationId xmlns:a16="http://schemas.microsoft.com/office/drawing/2014/main" id="{389EAE13-3FCA-40E3-B97A-CF59C6473B41}"/>
              </a:ext>
            </a:extLst>
          </p:cNvPr>
          <p:cNvSpPr>
            <a:spLocks noChangeAspect="1"/>
          </p:cNvSpPr>
          <p:nvPr/>
        </p:nvSpPr>
        <p:spPr>
          <a:xfrm>
            <a:off x="8452045" y="4924997"/>
            <a:ext cx="173594" cy="457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 Same Side Corner Rectangle 20">
            <a:extLst>
              <a:ext uri="{FF2B5EF4-FFF2-40B4-BE49-F238E27FC236}">
                <a16:creationId xmlns:a16="http://schemas.microsoft.com/office/drawing/2014/main" id="{B7D951E5-9D3B-4238-B651-E9822F3BF1DB}"/>
              </a:ext>
            </a:extLst>
          </p:cNvPr>
          <p:cNvSpPr>
            <a:spLocks noChangeAspect="1"/>
          </p:cNvSpPr>
          <p:nvPr/>
        </p:nvSpPr>
        <p:spPr>
          <a:xfrm rot="10800000">
            <a:off x="8407309" y="3561017"/>
            <a:ext cx="214326" cy="45720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8">
            <a:extLst>
              <a:ext uri="{FF2B5EF4-FFF2-40B4-BE49-F238E27FC236}">
                <a16:creationId xmlns:a16="http://schemas.microsoft.com/office/drawing/2014/main" id="{F5D50EB9-B3CE-40FF-B03C-77666C8DF5C0}"/>
              </a:ext>
            </a:extLst>
          </p:cNvPr>
          <p:cNvSpPr>
            <a:spLocks/>
          </p:cNvSpPr>
          <p:nvPr/>
        </p:nvSpPr>
        <p:spPr bwMode="auto">
          <a:xfrm>
            <a:off x="822298" y="2290356"/>
            <a:ext cx="3931754" cy="4406293"/>
          </a:xfrm>
          <a:custGeom>
            <a:avLst/>
            <a:gdLst>
              <a:gd name="T0" fmla="*/ 1131 w 2400"/>
              <a:gd name="T1" fmla="*/ 40 h 3356"/>
              <a:gd name="T2" fmla="*/ 1129 w 2400"/>
              <a:gd name="T3" fmla="*/ 60 h 3356"/>
              <a:gd name="T4" fmla="*/ 1071 w 2400"/>
              <a:gd name="T5" fmla="*/ 253 h 3356"/>
              <a:gd name="T6" fmla="*/ 1006 w 2400"/>
              <a:gd name="T7" fmla="*/ 665 h 3356"/>
              <a:gd name="T8" fmla="*/ 1020 w 2400"/>
              <a:gd name="T9" fmla="*/ 853 h 3356"/>
              <a:gd name="T10" fmla="*/ 1289 w 2400"/>
              <a:gd name="T11" fmla="*/ 678 h 3356"/>
              <a:gd name="T12" fmla="*/ 1480 w 2400"/>
              <a:gd name="T13" fmla="*/ 327 h 3356"/>
              <a:gd name="T14" fmla="*/ 1409 w 2400"/>
              <a:gd name="T15" fmla="*/ 565 h 3356"/>
              <a:gd name="T16" fmla="*/ 1226 w 2400"/>
              <a:gd name="T17" fmla="*/ 845 h 3356"/>
              <a:gd name="T18" fmla="*/ 1022 w 2400"/>
              <a:gd name="T19" fmla="*/ 1149 h 3356"/>
              <a:gd name="T20" fmla="*/ 1171 w 2400"/>
              <a:gd name="T21" fmla="*/ 1656 h 3356"/>
              <a:gd name="T22" fmla="*/ 1237 w 2400"/>
              <a:gd name="T23" fmla="*/ 1789 h 3356"/>
              <a:gd name="T24" fmla="*/ 1409 w 2400"/>
              <a:gd name="T25" fmla="*/ 1784 h 3356"/>
              <a:gd name="T26" fmla="*/ 1588 w 2400"/>
              <a:gd name="T27" fmla="*/ 1556 h 3356"/>
              <a:gd name="T28" fmla="*/ 1851 w 2400"/>
              <a:gd name="T29" fmla="*/ 893 h 3356"/>
              <a:gd name="T30" fmla="*/ 1953 w 2400"/>
              <a:gd name="T31" fmla="*/ 344 h 3356"/>
              <a:gd name="T32" fmla="*/ 1962 w 2400"/>
              <a:gd name="T33" fmla="*/ 582 h 3356"/>
              <a:gd name="T34" fmla="*/ 1935 w 2400"/>
              <a:gd name="T35" fmla="*/ 882 h 3356"/>
              <a:gd name="T36" fmla="*/ 1960 w 2400"/>
              <a:gd name="T37" fmla="*/ 1240 h 3356"/>
              <a:gd name="T38" fmla="*/ 2217 w 2400"/>
              <a:gd name="T39" fmla="*/ 1069 h 3356"/>
              <a:gd name="T40" fmla="*/ 1993 w 2400"/>
              <a:gd name="T41" fmla="*/ 1294 h 3356"/>
              <a:gd name="T42" fmla="*/ 1757 w 2400"/>
              <a:gd name="T43" fmla="*/ 1500 h 3356"/>
              <a:gd name="T44" fmla="*/ 1584 w 2400"/>
              <a:gd name="T45" fmla="*/ 1814 h 3356"/>
              <a:gd name="T46" fmla="*/ 1555 w 2400"/>
              <a:gd name="T47" fmla="*/ 1931 h 3356"/>
              <a:gd name="T48" fmla="*/ 1824 w 2400"/>
              <a:gd name="T49" fmla="*/ 1924 h 3356"/>
              <a:gd name="T50" fmla="*/ 2244 w 2400"/>
              <a:gd name="T51" fmla="*/ 1718 h 3356"/>
              <a:gd name="T52" fmla="*/ 2377 w 2400"/>
              <a:gd name="T53" fmla="*/ 1620 h 3356"/>
              <a:gd name="T54" fmla="*/ 2089 w 2400"/>
              <a:gd name="T55" fmla="*/ 1947 h 3356"/>
              <a:gd name="T56" fmla="*/ 1815 w 2400"/>
              <a:gd name="T57" fmla="*/ 2073 h 3356"/>
              <a:gd name="T58" fmla="*/ 1564 w 2400"/>
              <a:gd name="T59" fmla="*/ 2124 h 3356"/>
              <a:gd name="T60" fmla="*/ 1426 w 2400"/>
              <a:gd name="T61" fmla="*/ 2360 h 3356"/>
              <a:gd name="T62" fmla="*/ 1422 w 2400"/>
              <a:gd name="T63" fmla="*/ 2785 h 3356"/>
              <a:gd name="T64" fmla="*/ 1400 w 2400"/>
              <a:gd name="T65" fmla="*/ 3356 h 3356"/>
              <a:gd name="T66" fmla="*/ 1144 w 2400"/>
              <a:gd name="T67" fmla="*/ 3124 h 3356"/>
              <a:gd name="T68" fmla="*/ 1200 w 2400"/>
              <a:gd name="T69" fmla="*/ 2647 h 3356"/>
              <a:gd name="T70" fmla="*/ 1166 w 2400"/>
              <a:gd name="T71" fmla="*/ 2158 h 3356"/>
              <a:gd name="T72" fmla="*/ 1011 w 2400"/>
              <a:gd name="T73" fmla="*/ 1822 h 3356"/>
              <a:gd name="T74" fmla="*/ 779 w 2400"/>
              <a:gd name="T75" fmla="*/ 1782 h 3356"/>
              <a:gd name="T76" fmla="*/ 462 w 2400"/>
              <a:gd name="T77" fmla="*/ 1816 h 3356"/>
              <a:gd name="T78" fmla="*/ 124 w 2400"/>
              <a:gd name="T79" fmla="*/ 1724 h 3356"/>
              <a:gd name="T80" fmla="*/ 609 w 2400"/>
              <a:gd name="T81" fmla="*/ 1716 h 3356"/>
              <a:gd name="T82" fmla="*/ 451 w 2400"/>
              <a:gd name="T83" fmla="*/ 1322 h 3356"/>
              <a:gd name="T84" fmla="*/ 71 w 2400"/>
              <a:gd name="T85" fmla="*/ 1191 h 3356"/>
              <a:gd name="T86" fmla="*/ 59 w 2400"/>
              <a:gd name="T87" fmla="*/ 1154 h 3356"/>
              <a:gd name="T88" fmla="*/ 319 w 2400"/>
              <a:gd name="T89" fmla="*/ 1254 h 3356"/>
              <a:gd name="T90" fmla="*/ 477 w 2400"/>
              <a:gd name="T91" fmla="*/ 1229 h 3356"/>
              <a:gd name="T92" fmla="*/ 251 w 2400"/>
              <a:gd name="T93" fmla="*/ 644 h 3356"/>
              <a:gd name="T94" fmla="*/ 220 w 2400"/>
              <a:gd name="T95" fmla="*/ 469 h 3356"/>
              <a:gd name="T96" fmla="*/ 266 w 2400"/>
              <a:gd name="T97" fmla="*/ 604 h 3356"/>
              <a:gd name="T98" fmla="*/ 391 w 2400"/>
              <a:gd name="T99" fmla="*/ 942 h 3356"/>
              <a:gd name="T100" fmla="*/ 404 w 2400"/>
              <a:gd name="T101" fmla="*/ 956 h 3356"/>
              <a:gd name="T102" fmla="*/ 442 w 2400"/>
              <a:gd name="T103" fmla="*/ 889 h 3356"/>
              <a:gd name="T104" fmla="*/ 546 w 2400"/>
              <a:gd name="T105" fmla="*/ 605 h 3356"/>
              <a:gd name="T106" fmla="*/ 517 w 2400"/>
              <a:gd name="T107" fmla="*/ 847 h 3356"/>
              <a:gd name="T108" fmla="*/ 711 w 2400"/>
              <a:gd name="T109" fmla="*/ 1353 h 3356"/>
              <a:gd name="T110" fmla="*/ 937 w 2400"/>
              <a:gd name="T111" fmla="*/ 1160 h 3356"/>
              <a:gd name="T112" fmla="*/ 971 w 2400"/>
              <a:gd name="T113" fmla="*/ 511 h 3356"/>
              <a:gd name="T114" fmla="*/ 1137 w 2400"/>
              <a:gd name="T115" fmla="*/ 0 h 3356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4463 w 10000"/>
              <a:gd name="connsiteY199" fmla="*/ 999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68"/>
              <a:gd name="connsiteX1" fmla="*/ 4721 w 10000"/>
              <a:gd name="connsiteY1" fmla="*/ 48 h 10768"/>
              <a:gd name="connsiteX2" fmla="*/ 4713 w 10000"/>
              <a:gd name="connsiteY2" fmla="*/ 80 h 10768"/>
              <a:gd name="connsiteX3" fmla="*/ 4704 w 10000"/>
              <a:gd name="connsiteY3" fmla="*/ 101 h 10768"/>
              <a:gd name="connsiteX4" fmla="*/ 4704 w 10000"/>
              <a:gd name="connsiteY4" fmla="*/ 113 h 10768"/>
              <a:gd name="connsiteX5" fmla="*/ 4713 w 10000"/>
              <a:gd name="connsiteY5" fmla="*/ 119 h 10768"/>
              <a:gd name="connsiteX6" fmla="*/ 4713 w 10000"/>
              <a:gd name="connsiteY6" fmla="*/ 125 h 10768"/>
              <a:gd name="connsiteX7" fmla="*/ 4721 w 10000"/>
              <a:gd name="connsiteY7" fmla="*/ 125 h 10768"/>
              <a:gd name="connsiteX8" fmla="*/ 4721 w 10000"/>
              <a:gd name="connsiteY8" fmla="*/ 125 h 10768"/>
              <a:gd name="connsiteX9" fmla="*/ 4721 w 10000"/>
              <a:gd name="connsiteY9" fmla="*/ 134 h 10768"/>
              <a:gd name="connsiteX10" fmla="*/ 4713 w 10000"/>
              <a:gd name="connsiteY10" fmla="*/ 152 h 10768"/>
              <a:gd name="connsiteX11" fmla="*/ 4704 w 10000"/>
              <a:gd name="connsiteY11" fmla="*/ 179 h 10768"/>
              <a:gd name="connsiteX12" fmla="*/ 4692 w 10000"/>
              <a:gd name="connsiteY12" fmla="*/ 221 h 10768"/>
              <a:gd name="connsiteX13" fmla="*/ 4667 w 10000"/>
              <a:gd name="connsiteY13" fmla="*/ 280 h 10768"/>
              <a:gd name="connsiteX14" fmla="*/ 4629 w 10000"/>
              <a:gd name="connsiteY14" fmla="*/ 364 h 10768"/>
              <a:gd name="connsiteX15" fmla="*/ 4592 w 10000"/>
              <a:gd name="connsiteY15" fmla="*/ 465 h 10768"/>
              <a:gd name="connsiteX16" fmla="*/ 4533 w 10000"/>
              <a:gd name="connsiteY16" fmla="*/ 596 h 10768"/>
              <a:gd name="connsiteX17" fmla="*/ 4463 w 10000"/>
              <a:gd name="connsiteY17" fmla="*/ 754 h 10768"/>
              <a:gd name="connsiteX18" fmla="*/ 4379 w 10000"/>
              <a:gd name="connsiteY18" fmla="*/ 1001 h 10768"/>
              <a:gd name="connsiteX19" fmla="*/ 4321 w 10000"/>
              <a:gd name="connsiteY19" fmla="*/ 1266 h 10768"/>
              <a:gd name="connsiteX20" fmla="*/ 4275 w 10000"/>
              <a:gd name="connsiteY20" fmla="*/ 1538 h 10768"/>
              <a:gd name="connsiteX21" fmla="*/ 4213 w 10000"/>
              <a:gd name="connsiteY21" fmla="*/ 1827 h 10768"/>
              <a:gd name="connsiteX22" fmla="*/ 4204 w 10000"/>
              <a:gd name="connsiteY22" fmla="*/ 1889 h 10768"/>
              <a:gd name="connsiteX23" fmla="*/ 4192 w 10000"/>
              <a:gd name="connsiteY23" fmla="*/ 1982 h 10768"/>
              <a:gd name="connsiteX24" fmla="*/ 4183 w 10000"/>
              <a:gd name="connsiteY24" fmla="*/ 2080 h 10768"/>
              <a:gd name="connsiteX25" fmla="*/ 4175 w 10000"/>
              <a:gd name="connsiteY25" fmla="*/ 2187 h 10768"/>
              <a:gd name="connsiteX26" fmla="*/ 4175 w 10000"/>
              <a:gd name="connsiteY26" fmla="*/ 2297 h 10768"/>
              <a:gd name="connsiteX27" fmla="*/ 4192 w 10000"/>
              <a:gd name="connsiteY27" fmla="*/ 2396 h 10768"/>
              <a:gd name="connsiteX28" fmla="*/ 4213 w 10000"/>
              <a:gd name="connsiteY28" fmla="*/ 2482 h 10768"/>
              <a:gd name="connsiteX29" fmla="*/ 4250 w 10000"/>
              <a:gd name="connsiteY29" fmla="*/ 2542 h 10768"/>
              <a:gd name="connsiteX30" fmla="*/ 4450 w 10000"/>
              <a:gd name="connsiteY30" fmla="*/ 2530 h 10768"/>
              <a:gd name="connsiteX31" fmla="*/ 4646 w 10000"/>
              <a:gd name="connsiteY31" fmla="*/ 2482 h 10768"/>
              <a:gd name="connsiteX32" fmla="*/ 4833 w 10000"/>
              <a:gd name="connsiteY32" fmla="*/ 2405 h 10768"/>
              <a:gd name="connsiteX33" fmla="*/ 5025 w 10000"/>
              <a:gd name="connsiteY33" fmla="*/ 2297 h 10768"/>
              <a:gd name="connsiteX34" fmla="*/ 5200 w 10000"/>
              <a:gd name="connsiteY34" fmla="*/ 2172 h 10768"/>
              <a:gd name="connsiteX35" fmla="*/ 5371 w 10000"/>
              <a:gd name="connsiteY35" fmla="*/ 2020 h 10768"/>
              <a:gd name="connsiteX36" fmla="*/ 5533 w 10000"/>
              <a:gd name="connsiteY36" fmla="*/ 1859 h 10768"/>
              <a:gd name="connsiteX37" fmla="*/ 5683 w 10000"/>
              <a:gd name="connsiteY37" fmla="*/ 1690 h 10768"/>
              <a:gd name="connsiteX38" fmla="*/ 5829 w 10000"/>
              <a:gd name="connsiteY38" fmla="*/ 1511 h 10768"/>
              <a:gd name="connsiteX39" fmla="*/ 5954 w 10000"/>
              <a:gd name="connsiteY39" fmla="*/ 1326 h 10768"/>
              <a:gd name="connsiteX40" fmla="*/ 6071 w 10000"/>
              <a:gd name="connsiteY40" fmla="*/ 1147 h 10768"/>
              <a:gd name="connsiteX41" fmla="*/ 6167 w 10000"/>
              <a:gd name="connsiteY41" fmla="*/ 974 h 10768"/>
              <a:gd name="connsiteX42" fmla="*/ 6213 w 10000"/>
              <a:gd name="connsiteY42" fmla="*/ 974 h 10768"/>
              <a:gd name="connsiteX43" fmla="*/ 6213 w 10000"/>
              <a:gd name="connsiteY43" fmla="*/ 992 h 10768"/>
              <a:gd name="connsiteX44" fmla="*/ 6138 w 10000"/>
              <a:gd name="connsiteY44" fmla="*/ 1165 h 10768"/>
              <a:gd name="connsiteX45" fmla="*/ 6054 w 10000"/>
              <a:gd name="connsiteY45" fmla="*/ 1344 h 10768"/>
              <a:gd name="connsiteX46" fmla="*/ 5963 w 10000"/>
              <a:gd name="connsiteY46" fmla="*/ 1517 h 10768"/>
              <a:gd name="connsiteX47" fmla="*/ 5871 w 10000"/>
              <a:gd name="connsiteY47" fmla="*/ 1684 h 10768"/>
              <a:gd name="connsiteX48" fmla="*/ 5775 w 10000"/>
              <a:gd name="connsiteY48" fmla="*/ 1847 h 10768"/>
              <a:gd name="connsiteX49" fmla="*/ 5667 w 10000"/>
              <a:gd name="connsiteY49" fmla="*/ 1999 h 10768"/>
              <a:gd name="connsiteX50" fmla="*/ 5554 w 10000"/>
              <a:gd name="connsiteY50" fmla="*/ 2145 h 10768"/>
              <a:gd name="connsiteX51" fmla="*/ 5417 w 10000"/>
              <a:gd name="connsiteY51" fmla="*/ 2279 h 10768"/>
              <a:gd name="connsiteX52" fmla="*/ 5275 w 10000"/>
              <a:gd name="connsiteY52" fmla="*/ 2411 h 10768"/>
              <a:gd name="connsiteX53" fmla="*/ 5108 w 10000"/>
              <a:gd name="connsiteY53" fmla="*/ 2518 h 10768"/>
              <a:gd name="connsiteX54" fmla="*/ 4917 w 10000"/>
              <a:gd name="connsiteY54" fmla="*/ 2616 h 10768"/>
              <a:gd name="connsiteX55" fmla="*/ 4704 w 10000"/>
              <a:gd name="connsiteY55" fmla="*/ 2703 h 10768"/>
              <a:gd name="connsiteX56" fmla="*/ 4479 w 10000"/>
              <a:gd name="connsiteY56" fmla="*/ 2768 h 10768"/>
              <a:gd name="connsiteX57" fmla="*/ 4213 w 10000"/>
              <a:gd name="connsiteY57" fmla="*/ 2813 h 10768"/>
              <a:gd name="connsiteX58" fmla="*/ 4221 w 10000"/>
              <a:gd name="connsiteY58" fmla="*/ 3126 h 10768"/>
              <a:gd name="connsiteX59" fmla="*/ 4258 w 10000"/>
              <a:gd name="connsiteY59" fmla="*/ 3424 h 10768"/>
              <a:gd name="connsiteX60" fmla="*/ 4321 w 10000"/>
              <a:gd name="connsiteY60" fmla="*/ 3707 h 10768"/>
              <a:gd name="connsiteX61" fmla="*/ 4404 w 10000"/>
              <a:gd name="connsiteY61" fmla="*/ 3975 h 10768"/>
              <a:gd name="connsiteX62" fmla="*/ 4508 w 10000"/>
              <a:gd name="connsiteY62" fmla="*/ 4231 h 10768"/>
              <a:gd name="connsiteX63" fmla="*/ 4621 w 10000"/>
              <a:gd name="connsiteY63" fmla="*/ 4476 h 10768"/>
              <a:gd name="connsiteX64" fmla="*/ 4750 w 10000"/>
              <a:gd name="connsiteY64" fmla="*/ 4708 h 10768"/>
              <a:gd name="connsiteX65" fmla="*/ 4879 w 10000"/>
              <a:gd name="connsiteY65" fmla="*/ 4934 h 10768"/>
              <a:gd name="connsiteX66" fmla="*/ 4917 w 10000"/>
              <a:gd name="connsiteY66" fmla="*/ 4988 h 10768"/>
              <a:gd name="connsiteX67" fmla="*/ 4950 w 10000"/>
              <a:gd name="connsiteY67" fmla="*/ 5054 h 10768"/>
              <a:gd name="connsiteX68" fmla="*/ 4996 w 10000"/>
              <a:gd name="connsiteY68" fmla="*/ 5125 h 10768"/>
              <a:gd name="connsiteX69" fmla="*/ 5038 w 10000"/>
              <a:gd name="connsiteY69" fmla="*/ 5200 h 10768"/>
              <a:gd name="connsiteX70" fmla="*/ 5092 w 10000"/>
              <a:gd name="connsiteY70" fmla="*/ 5271 h 10768"/>
              <a:gd name="connsiteX71" fmla="*/ 5154 w 10000"/>
              <a:gd name="connsiteY71" fmla="*/ 5331 h 10768"/>
              <a:gd name="connsiteX72" fmla="*/ 5229 w 10000"/>
              <a:gd name="connsiteY72" fmla="*/ 5384 h 10768"/>
              <a:gd name="connsiteX73" fmla="*/ 5313 w 10000"/>
              <a:gd name="connsiteY73" fmla="*/ 5423 h 10768"/>
              <a:gd name="connsiteX74" fmla="*/ 5413 w 10000"/>
              <a:gd name="connsiteY74" fmla="*/ 5438 h 10768"/>
              <a:gd name="connsiteX75" fmla="*/ 5517 w 10000"/>
              <a:gd name="connsiteY75" fmla="*/ 5435 h 10768"/>
              <a:gd name="connsiteX76" fmla="*/ 5704 w 10000"/>
              <a:gd name="connsiteY76" fmla="*/ 5390 h 10768"/>
              <a:gd name="connsiteX77" fmla="*/ 5871 w 10000"/>
              <a:gd name="connsiteY77" fmla="*/ 5316 h 10768"/>
              <a:gd name="connsiteX78" fmla="*/ 6033 w 10000"/>
              <a:gd name="connsiteY78" fmla="*/ 5223 h 10768"/>
              <a:gd name="connsiteX79" fmla="*/ 6167 w 10000"/>
              <a:gd name="connsiteY79" fmla="*/ 5113 h 10768"/>
              <a:gd name="connsiteX80" fmla="*/ 6296 w 10000"/>
              <a:gd name="connsiteY80" fmla="*/ 4994 h 10768"/>
              <a:gd name="connsiteX81" fmla="*/ 6417 w 10000"/>
              <a:gd name="connsiteY81" fmla="*/ 4869 h 10768"/>
              <a:gd name="connsiteX82" fmla="*/ 6525 w 10000"/>
              <a:gd name="connsiteY82" fmla="*/ 4750 h 10768"/>
              <a:gd name="connsiteX83" fmla="*/ 6617 w 10000"/>
              <a:gd name="connsiteY83" fmla="*/ 4636 h 10768"/>
              <a:gd name="connsiteX84" fmla="*/ 6821 w 10000"/>
              <a:gd name="connsiteY84" fmla="*/ 4377 h 10768"/>
              <a:gd name="connsiteX85" fmla="*/ 7017 w 10000"/>
              <a:gd name="connsiteY85" fmla="*/ 4085 h 10768"/>
              <a:gd name="connsiteX86" fmla="*/ 7213 w 10000"/>
              <a:gd name="connsiteY86" fmla="*/ 3766 h 10768"/>
              <a:gd name="connsiteX87" fmla="*/ 7396 w 10000"/>
              <a:gd name="connsiteY87" fmla="*/ 3418 h 10768"/>
              <a:gd name="connsiteX88" fmla="*/ 7563 w 10000"/>
              <a:gd name="connsiteY88" fmla="*/ 3051 h 10768"/>
              <a:gd name="connsiteX89" fmla="*/ 7713 w 10000"/>
              <a:gd name="connsiteY89" fmla="*/ 2661 h 10768"/>
              <a:gd name="connsiteX90" fmla="*/ 7850 w 10000"/>
              <a:gd name="connsiteY90" fmla="*/ 2253 h 10768"/>
              <a:gd name="connsiteX91" fmla="*/ 7950 w 10000"/>
              <a:gd name="connsiteY91" fmla="*/ 1830 h 10768"/>
              <a:gd name="connsiteX92" fmla="*/ 8025 w 10000"/>
              <a:gd name="connsiteY92" fmla="*/ 1397 h 10768"/>
              <a:gd name="connsiteX93" fmla="*/ 8071 w 10000"/>
              <a:gd name="connsiteY93" fmla="*/ 954 h 10768"/>
              <a:gd name="connsiteX94" fmla="*/ 8108 w 10000"/>
              <a:gd name="connsiteY94" fmla="*/ 974 h 10768"/>
              <a:gd name="connsiteX95" fmla="*/ 8138 w 10000"/>
              <a:gd name="connsiteY95" fmla="*/ 1025 h 10768"/>
              <a:gd name="connsiteX96" fmla="*/ 8163 w 10000"/>
              <a:gd name="connsiteY96" fmla="*/ 1100 h 10768"/>
              <a:gd name="connsiteX97" fmla="*/ 8175 w 10000"/>
              <a:gd name="connsiteY97" fmla="*/ 1198 h 10768"/>
              <a:gd name="connsiteX98" fmla="*/ 8183 w 10000"/>
              <a:gd name="connsiteY98" fmla="*/ 1311 h 10768"/>
              <a:gd name="connsiteX99" fmla="*/ 8183 w 10000"/>
              <a:gd name="connsiteY99" fmla="*/ 1442 h 10768"/>
              <a:gd name="connsiteX100" fmla="*/ 8183 w 10000"/>
              <a:gd name="connsiteY100" fmla="*/ 1582 h 10768"/>
              <a:gd name="connsiteX101" fmla="*/ 8175 w 10000"/>
              <a:gd name="connsiteY101" fmla="*/ 1734 h 10768"/>
              <a:gd name="connsiteX102" fmla="*/ 8163 w 10000"/>
              <a:gd name="connsiteY102" fmla="*/ 1889 h 10768"/>
              <a:gd name="connsiteX103" fmla="*/ 8146 w 10000"/>
              <a:gd name="connsiteY103" fmla="*/ 2047 h 10768"/>
              <a:gd name="connsiteX104" fmla="*/ 8121 w 10000"/>
              <a:gd name="connsiteY104" fmla="*/ 2205 h 10768"/>
              <a:gd name="connsiteX105" fmla="*/ 8108 w 10000"/>
              <a:gd name="connsiteY105" fmla="*/ 2357 h 10768"/>
              <a:gd name="connsiteX106" fmla="*/ 8083 w 10000"/>
              <a:gd name="connsiteY106" fmla="*/ 2497 h 10768"/>
              <a:gd name="connsiteX107" fmla="*/ 8063 w 10000"/>
              <a:gd name="connsiteY107" fmla="*/ 2628 h 10768"/>
              <a:gd name="connsiteX108" fmla="*/ 8038 w 10000"/>
              <a:gd name="connsiteY108" fmla="*/ 2741 h 10768"/>
              <a:gd name="connsiteX109" fmla="*/ 8017 w 10000"/>
              <a:gd name="connsiteY109" fmla="*/ 2834 h 10768"/>
              <a:gd name="connsiteX110" fmla="*/ 8000 w 10000"/>
              <a:gd name="connsiteY110" fmla="*/ 2908 h 10768"/>
              <a:gd name="connsiteX111" fmla="*/ 7700 w 10000"/>
              <a:gd name="connsiteY111" fmla="*/ 3754 h 10768"/>
              <a:gd name="connsiteX112" fmla="*/ 7942 w 10000"/>
              <a:gd name="connsiteY112" fmla="*/ 3737 h 10768"/>
              <a:gd name="connsiteX113" fmla="*/ 8167 w 10000"/>
              <a:gd name="connsiteY113" fmla="*/ 3695 h 10768"/>
              <a:gd name="connsiteX114" fmla="*/ 8379 w 10000"/>
              <a:gd name="connsiteY114" fmla="*/ 3635 h 10768"/>
              <a:gd name="connsiteX115" fmla="*/ 8583 w 10000"/>
              <a:gd name="connsiteY115" fmla="*/ 3558 h 10768"/>
              <a:gd name="connsiteX116" fmla="*/ 8767 w 10000"/>
              <a:gd name="connsiteY116" fmla="*/ 3471 h 10768"/>
              <a:gd name="connsiteX117" fmla="*/ 8933 w 10000"/>
              <a:gd name="connsiteY117" fmla="*/ 3376 h 10768"/>
              <a:gd name="connsiteX118" fmla="*/ 9092 w 10000"/>
              <a:gd name="connsiteY118" fmla="*/ 3278 h 10768"/>
              <a:gd name="connsiteX119" fmla="*/ 9238 w 10000"/>
              <a:gd name="connsiteY119" fmla="*/ 3185 h 10768"/>
              <a:gd name="connsiteX120" fmla="*/ 9250 w 10000"/>
              <a:gd name="connsiteY120" fmla="*/ 3230 h 10768"/>
              <a:gd name="connsiteX121" fmla="*/ 9117 w 10000"/>
              <a:gd name="connsiteY121" fmla="*/ 3376 h 10768"/>
              <a:gd name="connsiteX122" fmla="*/ 8954 w 10000"/>
              <a:gd name="connsiteY122" fmla="*/ 3516 h 10768"/>
              <a:gd name="connsiteX123" fmla="*/ 8758 w 10000"/>
              <a:gd name="connsiteY123" fmla="*/ 3641 h 10768"/>
              <a:gd name="connsiteX124" fmla="*/ 8538 w 10000"/>
              <a:gd name="connsiteY124" fmla="*/ 3754 h 10768"/>
              <a:gd name="connsiteX125" fmla="*/ 8304 w 10000"/>
              <a:gd name="connsiteY125" fmla="*/ 3856 h 10768"/>
              <a:gd name="connsiteX126" fmla="*/ 8054 w 10000"/>
              <a:gd name="connsiteY126" fmla="*/ 3945 h 10768"/>
              <a:gd name="connsiteX127" fmla="*/ 7796 w 10000"/>
              <a:gd name="connsiteY127" fmla="*/ 4014 h 10768"/>
              <a:gd name="connsiteX128" fmla="*/ 7533 w 10000"/>
              <a:gd name="connsiteY128" fmla="*/ 4064 h 10768"/>
              <a:gd name="connsiteX129" fmla="*/ 7479 w 10000"/>
              <a:gd name="connsiteY129" fmla="*/ 4184 h 10768"/>
              <a:gd name="connsiteX130" fmla="*/ 7404 w 10000"/>
              <a:gd name="connsiteY130" fmla="*/ 4324 h 10768"/>
              <a:gd name="connsiteX131" fmla="*/ 7321 w 10000"/>
              <a:gd name="connsiteY131" fmla="*/ 4470 h 10768"/>
              <a:gd name="connsiteX132" fmla="*/ 7213 w 10000"/>
              <a:gd name="connsiteY132" fmla="*/ 4628 h 10768"/>
              <a:gd name="connsiteX133" fmla="*/ 7100 w 10000"/>
              <a:gd name="connsiteY133" fmla="*/ 4794 h 10768"/>
              <a:gd name="connsiteX134" fmla="*/ 6979 w 10000"/>
              <a:gd name="connsiteY134" fmla="*/ 4958 h 10768"/>
              <a:gd name="connsiteX135" fmla="*/ 6850 w 10000"/>
              <a:gd name="connsiteY135" fmla="*/ 5113 h 10768"/>
              <a:gd name="connsiteX136" fmla="*/ 6721 w 10000"/>
              <a:gd name="connsiteY136" fmla="*/ 5265 h 10768"/>
              <a:gd name="connsiteX137" fmla="*/ 6600 w 10000"/>
              <a:gd name="connsiteY137" fmla="*/ 5405 h 10768"/>
              <a:gd name="connsiteX138" fmla="*/ 6471 w 10000"/>
              <a:gd name="connsiteY138" fmla="*/ 5530 h 10768"/>
              <a:gd name="connsiteX139" fmla="*/ 6358 w 10000"/>
              <a:gd name="connsiteY139" fmla="*/ 5641 h 10768"/>
              <a:gd name="connsiteX140" fmla="*/ 6250 w 10000"/>
              <a:gd name="connsiteY140" fmla="*/ 5721 h 10768"/>
              <a:gd name="connsiteX141" fmla="*/ 6267 w 10000"/>
              <a:gd name="connsiteY141" fmla="*/ 5781 h 10768"/>
              <a:gd name="connsiteX142" fmla="*/ 6296 w 10000"/>
              <a:gd name="connsiteY142" fmla="*/ 5793 h 10768"/>
              <a:gd name="connsiteX143" fmla="*/ 6479 w 10000"/>
              <a:gd name="connsiteY143" fmla="*/ 5754 h 10768"/>
              <a:gd name="connsiteX144" fmla="*/ 6663 w 10000"/>
              <a:gd name="connsiteY144" fmla="*/ 5736 h 10768"/>
              <a:gd name="connsiteX145" fmla="*/ 6858 w 10000"/>
              <a:gd name="connsiteY145" fmla="*/ 5736 h 10768"/>
              <a:gd name="connsiteX146" fmla="*/ 7046 w 10000"/>
              <a:gd name="connsiteY146" fmla="*/ 5742 h 10768"/>
              <a:gd name="connsiteX147" fmla="*/ 7246 w 10000"/>
              <a:gd name="connsiteY147" fmla="*/ 5748 h 10768"/>
              <a:gd name="connsiteX148" fmla="*/ 7425 w 10000"/>
              <a:gd name="connsiteY148" fmla="*/ 5748 h 10768"/>
              <a:gd name="connsiteX149" fmla="*/ 7600 w 10000"/>
              <a:gd name="connsiteY149" fmla="*/ 5733 h 10768"/>
              <a:gd name="connsiteX150" fmla="*/ 7950 w 10000"/>
              <a:gd name="connsiteY150" fmla="*/ 5673 h 10768"/>
              <a:gd name="connsiteX151" fmla="*/ 8275 w 10000"/>
              <a:gd name="connsiteY151" fmla="*/ 5596 h 10768"/>
              <a:gd name="connsiteX152" fmla="*/ 8579 w 10000"/>
              <a:gd name="connsiteY152" fmla="*/ 5504 h 10768"/>
              <a:gd name="connsiteX153" fmla="*/ 8858 w 10000"/>
              <a:gd name="connsiteY153" fmla="*/ 5390 h 10768"/>
              <a:gd name="connsiteX154" fmla="*/ 9117 w 10000"/>
              <a:gd name="connsiteY154" fmla="*/ 5265 h 10768"/>
              <a:gd name="connsiteX155" fmla="*/ 9350 w 10000"/>
              <a:gd name="connsiteY155" fmla="*/ 5119 h 10768"/>
              <a:gd name="connsiteX156" fmla="*/ 9563 w 10000"/>
              <a:gd name="connsiteY156" fmla="*/ 4967 h 10768"/>
              <a:gd name="connsiteX157" fmla="*/ 9758 w 10000"/>
              <a:gd name="connsiteY157" fmla="*/ 4794 h 10768"/>
              <a:gd name="connsiteX158" fmla="*/ 9933 w 10000"/>
              <a:gd name="connsiteY158" fmla="*/ 4610 h 10768"/>
              <a:gd name="connsiteX159" fmla="*/ 10000 w 10000"/>
              <a:gd name="connsiteY159" fmla="*/ 4648 h 10768"/>
              <a:gd name="connsiteX160" fmla="*/ 10000 w 10000"/>
              <a:gd name="connsiteY160" fmla="*/ 4660 h 10768"/>
              <a:gd name="connsiteX161" fmla="*/ 9904 w 10000"/>
              <a:gd name="connsiteY161" fmla="*/ 4827 h 10768"/>
              <a:gd name="connsiteX162" fmla="*/ 9767 w 10000"/>
              <a:gd name="connsiteY162" fmla="*/ 5000 h 10768"/>
              <a:gd name="connsiteX163" fmla="*/ 9600 w 10000"/>
              <a:gd name="connsiteY163" fmla="*/ 5173 h 10768"/>
              <a:gd name="connsiteX164" fmla="*/ 9404 w 10000"/>
              <a:gd name="connsiteY164" fmla="*/ 5343 h 10768"/>
              <a:gd name="connsiteX165" fmla="*/ 9183 w 10000"/>
              <a:gd name="connsiteY165" fmla="*/ 5504 h 10768"/>
              <a:gd name="connsiteX166" fmla="*/ 8950 w 10000"/>
              <a:gd name="connsiteY166" fmla="*/ 5662 h 10768"/>
              <a:gd name="connsiteX167" fmla="*/ 8704 w 10000"/>
              <a:gd name="connsiteY167" fmla="*/ 5802 h 10768"/>
              <a:gd name="connsiteX168" fmla="*/ 8463 w 10000"/>
              <a:gd name="connsiteY168" fmla="*/ 5927 h 10768"/>
              <a:gd name="connsiteX169" fmla="*/ 8229 w 10000"/>
              <a:gd name="connsiteY169" fmla="*/ 6025 h 10768"/>
              <a:gd name="connsiteX170" fmla="*/ 8000 w 10000"/>
              <a:gd name="connsiteY170" fmla="*/ 6105 h 10768"/>
              <a:gd name="connsiteX171" fmla="*/ 7879 w 10000"/>
              <a:gd name="connsiteY171" fmla="*/ 6132 h 10768"/>
              <a:gd name="connsiteX172" fmla="*/ 7729 w 10000"/>
              <a:gd name="connsiteY172" fmla="*/ 6153 h 10768"/>
              <a:gd name="connsiteX173" fmla="*/ 7563 w 10000"/>
              <a:gd name="connsiteY173" fmla="*/ 6177 h 10768"/>
              <a:gd name="connsiteX174" fmla="*/ 7388 w 10000"/>
              <a:gd name="connsiteY174" fmla="*/ 6198 h 10768"/>
              <a:gd name="connsiteX175" fmla="*/ 7204 w 10000"/>
              <a:gd name="connsiteY175" fmla="*/ 6219 h 10768"/>
              <a:gd name="connsiteX176" fmla="*/ 7017 w 10000"/>
              <a:gd name="connsiteY176" fmla="*/ 6240 h 10768"/>
              <a:gd name="connsiteX177" fmla="*/ 6842 w 10000"/>
              <a:gd name="connsiteY177" fmla="*/ 6263 h 10768"/>
              <a:gd name="connsiteX178" fmla="*/ 6675 w 10000"/>
              <a:gd name="connsiteY178" fmla="*/ 6290 h 10768"/>
              <a:gd name="connsiteX179" fmla="*/ 6517 w 10000"/>
              <a:gd name="connsiteY179" fmla="*/ 6329 h 10768"/>
              <a:gd name="connsiteX180" fmla="*/ 6388 w 10000"/>
              <a:gd name="connsiteY180" fmla="*/ 6365 h 10768"/>
              <a:gd name="connsiteX181" fmla="*/ 6288 w 10000"/>
              <a:gd name="connsiteY181" fmla="*/ 6415 h 10768"/>
              <a:gd name="connsiteX182" fmla="*/ 6213 w 10000"/>
              <a:gd name="connsiteY182" fmla="*/ 6475 h 10768"/>
              <a:gd name="connsiteX183" fmla="*/ 6092 w 10000"/>
              <a:gd name="connsiteY183" fmla="*/ 6648 h 10768"/>
              <a:gd name="connsiteX184" fmla="*/ 6008 w 10000"/>
              <a:gd name="connsiteY184" fmla="*/ 6836 h 10768"/>
              <a:gd name="connsiteX185" fmla="*/ 5942 w 10000"/>
              <a:gd name="connsiteY185" fmla="*/ 7032 h 10768"/>
              <a:gd name="connsiteX186" fmla="*/ 5904 w 10000"/>
              <a:gd name="connsiteY186" fmla="*/ 7232 h 10768"/>
              <a:gd name="connsiteX187" fmla="*/ 5888 w 10000"/>
              <a:gd name="connsiteY187" fmla="*/ 7443 h 10768"/>
              <a:gd name="connsiteX188" fmla="*/ 5879 w 10000"/>
              <a:gd name="connsiteY188" fmla="*/ 7655 h 10768"/>
              <a:gd name="connsiteX189" fmla="*/ 5888 w 10000"/>
              <a:gd name="connsiteY189" fmla="*/ 7867 h 10768"/>
              <a:gd name="connsiteX190" fmla="*/ 5904 w 10000"/>
              <a:gd name="connsiteY190" fmla="*/ 8084 h 10768"/>
              <a:gd name="connsiteX191" fmla="*/ 5925 w 10000"/>
              <a:gd name="connsiteY191" fmla="*/ 8299 h 10768"/>
              <a:gd name="connsiteX192" fmla="*/ 5950 w 10000"/>
              <a:gd name="connsiteY192" fmla="*/ 8510 h 10768"/>
              <a:gd name="connsiteX193" fmla="*/ 5954 w 10000"/>
              <a:gd name="connsiteY193" fmla="*/ 8820 h 10768"/>
              <a:gd name="connsiteX194" fmla="*/ 5933 w 10000"/>
              <a:gd name="connsiteY194" fmla="*/ 9130 h 10768"/>
              <a:gd name="connsiteX195" fmla="*/ 5896 w 10000"/>
              <a:gd name="connsiteY195" fmla="*/ 9428 h 10768"/>
              <a:gd name="connsiteX196" fmla="*/ 5850 w 10000"/>
              <a:gd name="connsiteY196" fmla="*/ 9720 h 10768"/>
              <a:gd name="connsiteX197" fmla="*/ 5756 w 10000"/>
              <a:gd name="connsiteY197" fmla="*/ 10714 h 10768"/>
              <a:gd name="connsiteX198" fmla="*/ 3964 w 10000"/>
              <a:gd name="connsiteY198" fmla="*/ 10768 h 10768"/>
              <a:gd name="connsiteX199" fmla="*/ 3043 w 10000"/>
              <a:gd name="connsiteY199" fmla="*/ 9881 h 10768"/>
              <a:gd name="connsiteX200" fmla="*/ 4546 w 10000"/>
              <a:gd name="connsiteY200" fmla="*/ 9848 h 10768"/>
              <a:gd name="connsiteX201" fmla="*/ 4629 w 10000"/>
              <a:gd name="connsiteY201" fmla="*/ 9687 h 10768"/>
              <a:gd name="connsiteX202" fmla="*/ 4700 w 10000"/>
              <a:gd name="connsiteY202" fmla="*/ 9508 h 10768"/>
              <a:gd name="connsiteX203" fmla="*/ 4767 w 10000"/>
              <a:gd name="connsiteY203" fmla="*/ 9309 h 10768"/>
              <a:gd name="connsiteX204" fmla="*/ 4829 w 10000"/>
              <a:gd name="connsiteY204" fmla="*/ 9097 h 10768"/>
              <a:gd name="connsiteX205" fmla="*/ 4879 w 10000"/>
              <a:gd name="connsiteY205" fmla="*/ 8868 h 10768"/>
              <a:gd name="connsiteX206" fmla="*/ 4917 w 10000"/>
              <a:gd name="connsiteY206" fmla="*/ 8635 h 10768"/>
              <a:gd name="connsiteX207" fmla="*/ 4954 w 10000"/>
              <a:gd name="connsiteY207" fmla="*/ 8391 h 10768"/>
              <a:gd name="connsiteX208" fmla="*/ 4979 w 10000"/>
              <a:gd name="connsiteY208" fmla="*/ 8144 h 10768"/>
              <a:gd name="connsiteX209" fmla="*/ 5000 w 10000"/>
              <a:gd name="connsiteY209" fmla="*/ 7887 h 10768"/>
              <a:gd name="connsiteX210" fmla="*/ 5000 w 10000"/>
              <a:gd name="connsiteY210" fmla="*/ 7634 h 10768"/>
              <a:gd name="connsiteX211" fmla="*/ 5000 w 10000"/>
              <a:gd name="connsiteY211" fmla="*/ 7384 h 10768"/>
              <a:gd name="connsiteX212" fmla="*/ 4979 w 10000"/>
              <a:gd name="connsiteY212" fmla="*/ 7133 h 10768"/>
              <a:gd name="connsiteX213" fmla="*/ 4950 w 10000"/>
              <a:gd name="connsiteY213" fmla="*/ 6892 h 10768"/>
              <a:gd name="connsiteX214" fmla="*/ 4913 w 10000"/>
              <a:gd name="connsiteY214" fmla="*/ 6657 h 10768"/>
              <a:gd name="connsiteX215" fmla="*/ 4858 w 10000"/>
              <a:gd name="connsiteY215" fmla="*/ 6430 h 10768"/>
              <a:gd name="connsiteX216" fmla="*/ 4783 w 10000"/>
              <a:gd name="connsiteY216" fmla="*/ 6219 h 10768"/>
              <a:gd name="connsiteX217" fmla="*/ 4700 w 10000"/>
              <a:gd name="connsiteY217" fmla="*/ 6019 h 10768"/>
              <a:gd name="connsiteX218" fmla="*/ 4600 w 10000"/>
              <a:gd name="connsiteY218" fmla="*/ 5840 h 10768"/>
              <a:gd name="connsiteX219" fmla="*/ 4488 w 10000"/>
              <a:gd name="connsiteY219" fmla="*/ 5682 h 10768"/>
              <a:gd name="connsiteX220" fmla="*/ 4358 w 10000"/>
              <a:gd name="connsiteY220" fmla="*/ 5542 h 10768"/>
              <a:gd name="connsiteX221" fmla="*/ 4213 w 10000"/>
              <a:gd name="connsiteY221" fmla="*/ 5429 h 10768"/>
              <a:gd name="connsiteX222" fmla="*/ 4046 w 10000"/>
              <a:gd name="connsiteY222" fmla="*/ 5343 h 10768"/>
              <a:gd name="connsiteX223" fmla="*/ 3904 w 10000"/>
              <a:gd name="connsiteY223" fmla="*/ 5292 h 10768"/>
              <a:gd name="connsiteX224" fmla="*/ 3746 w 10000"/>
              <a:gd name="connsiteY224" fmla="*/ 5271 h 10768"/>
              <a:gd name="connsiteX225" fmla="*/ 3583 w 10000"/>
              <a:gd name="connsiteY225" fmla="*/ 5271 h 10768"/>
              <a:gd name="connsiteX226" fmla="*/ 3413 w 10000"/>
              <a:gd name="connsiteY226" fmla="*/ 5286 h 10768"/>
              <a:gd name="connsiteX227" fmla="*/ 3246 w 10000"/>
              <a:gd name="connsiteY227" fmla="*/ 5310 h 10768"/>
              <a:gd name="connsiteX228" fmla="*/ 3079 w 10000"/>
              <a:gd name="connsiteY228" fmla="*/ 5343 h 10768"/>
              <a:gd name="connsiteX229" fmla="*/ 2913 w 10000"/>
              <a:gd name="connsiteY229" fmla="*/ 5369 h 10768"/>
              <a:gd name="connsiteX230" fmla="*/ 2750 w 10000"/>
              <a:gd name="connsiteY230" fmla="*/ 5396 h 10768"/>
              <a:gd name="connsiteX231" fmla="*/ 2600 w 10000"/>
              <a:gd name="connsiteY231" fmla="*/ 5411 h 10768"/>
              <a:gd name="connsiteX232" fmla="*/ 2258 w 10000"/>
              <a:gd name="connsiteY232" fmla="*/ 5423 h 10768"/>
              <a:gd name="connsiteX233" fmla="*/ 1925 w 10000"/>
              <a:gd name="connsiteY233" fmla="*/ 5411 h 10768"/>
              <a:gd name="connsiteX234" fmla="*/ 1617 w 10000"/>
              <a:gd name="connsiteY234" fmla="*/ 5384 h 10768"/>
              <a:gd name="connsiteX235" fmla="*/ 1321 w 10000"/>
              <a:gd name="connsiteY235" fmla="*/ 5346 h 10768"/>
              <a:gd name="connsiteX236" fmla="*/ 1033 w 10000"/>
              <a:gd name="connsiteY236" fmla="*/ 5298 h 10768"/>
              <a:gd name="connsiteX237" fmla="*/ 758 w 10000"/>
              <a:gd name="connsiteY237" fmla="*/ 5250 h 10768"/>
              <a:gd name="connsiteX238" fmla="*/ 500 w 10000"/>
              <a:gd name="connsiteY238" fmla="*/ 5197 h 10768"/>
              <a:gd name="connsiteX239" fmla="*/ 517 w 10000"/>
              <a:gd name="connsiteY239" fmla="*/ 5137 h 10768"/>
              <a:gd name="connsiteX240" fmla="*/ 871 w 10000"/>
              <a:gd name="connsiteY240" fmla="*/ 5173 h 10768"/>
              <a:gd name="connsiteX241" fmla="*/ 1221 w 10000"/>
              <a:gd name="connsiteY241" fmla="*/ 5197 h 10768"/>
              <a:gd name="connsiteX242" fmla="*/ 1563 w 10000"/>
              <a:gd name="connsiteY242" fmla="*/ 5206 h 10768"/>
              <a:gd name="connsiteX243" fmla="*/ 1896 w 10000"/>
              <a:gd name="connsiteY243" fmla="*/ 5197 h 10768"/>
              <a:gd name="connsiteX244" fmla="*/ 2221 w 10000"/>
              <a:gd name="connsiteY244" fmla="*/ 5164 h 10768"/>
              <a:gd name="connsiteX245" fmla="*/ 2538 w 10000"/>
              <a:gd name="connsiteY245" fmla="*/ 5113 h 10768"/>
              <a:gd name="connsiteX246" fmla="*/ 2842 w 10000"/>
              <a:gd name="connsiteY246" fmla="*/ 5045 h 10768"/>
              <a:gd name="connsiteX247" fmla="*/ 3129 w 10000"/>
              <a:gd name="connsiteY247" fmla="*/ 4946 h 10768"/>
              <a:gd name="connsiteX248" fmla="*/ 3500 w 10000"/>
              <a:gd name="connsiteY248" fmla="*/ 4815 h 10768"/>
              <a:gd name="connsiteX249" fmla="*/ 2821 w 10000"/>
              <a:gd name="connsiteY249" fmla="*/ 4389 h 10768"/>
              <a:gd name="connsiteX250" fmla="*/ 2213 w 10000"/>
              <a:gd name="connsiteY250" fmla="*/ 3912 h 10768"/>
              <a:gd name="connsiteX251" fmla="*/ 1879 w 10000"/>
              <a:gd name="connsiteY251" fmla="*/ 3939 h 10768"/>
              <a:gd name="connsiteX252" fmla="*/ 1554 w 10000"/>
              <a:gd name="connsiteY252" fmla="*/ 3939 h 10768"/>
              <a:gd name="connsiteX253" fmla="*/ 1258 w 10000"/>
              <a:gd name="connsiteY253" fmla="*/ 3912 h 10768"/>
              <a:gd name="connsiteX254" fmla="*/ 979 w 10000"/>
              <a:gd name="connsiteY254" fmla="*/ 3856 h 10768"/>
              <a:gd name="connsiteX255" fmla="*/ 721 w 10000"/>
              <a:gd name="connsiteY255" fmla="*/ 3775 h 10768"/>
              <a:gd name="connsiteX256" fmla="*/ 496 w 10000"/>
              <a:gd name="connsiteY256" fmla="*/ 3674 h 10768"/>
              <a:gd name="connsiteX257" fmla="*/ 296 w 10000"/>
              <a:gd name="connsiteY257" fmla="*/ 3549 h 10768"/>
              <a:gd name="connsiteX258" fmla="*/ 129 w 10000"/>
              <a:gd name="connsiteY258" fmla="*/ 3403 h 10768"/>
              <a:gd name="connsiteX259" fmla="*/ 0 w 10000"/>
              <a:gd name="connsiteY259" fmla="*/ 3245 h 10768"/>
              <a:gd name="connsiteX260" fmla="*/ 17 w 10000"/>
              <a:gd name="connsiteY260" fmla="*/ 3218 h 10768"/>
              <a:gd name="connsiteX261" fmla="*/ 71 w 10000"/>
              <a:gd name="connsiteY261" fmla="*/ 3245 h 10768"/>
              <a:gd name="connsiteX262" fmla="*/ 138 w 10000"/>
              <a:gd name="connsiteY262" fmla="*/ 3349 h 10768"/>
              <a:gd name="connsiteX263" fmla="*/ 246 w 10000"/>
              <a:gd name="connsiteY263" fmla="*/ 3439 h 10768"/>
              <a:gd name="connsiteX264" fmla="*/ 379 w 10000"/>
              <a:gd name="connsiteY264" fmla="*/ 3528 h 10768"/>
              <a:gd name="connsiteX265" fmla="*/ 538 w 10000"/>
              <a:gd name="connsiteY265" fmla="*/ 3597 h 10768"/>
              <a:gd name="connsiteX266" fmla="*/ 721 w 10000"/>
              <a:gd name="connsiteY266" fmla="*/ 3656 h 10768"/>
              <a:gd name="connsiteX267" fmla="*/ 913 w 10000"/>
              <a:gd name="connsiteY267" fmla="*/ 3701 h 10768"/>
              <a:gd name="connsiteX268" fmla="*/ 1117 w 10000"/>
              <a:gd name="connsiteY268" fmla="*/ 3728 h 10768"/>
              <a:gd name="connsiteX269" fmla="*/ 1329 w 10000"/>
              <a:gd name="connsiteY269" fmla="*/ 3737 h 10768"/>
              <a:gd name="connsiteX270" fmla="*/ 1533 w 10000"/>
              <a:gd name="connsiteY270" fmla="*/ 3734 h 10768"/>
              <a:gd name="connsiteX271" fmla="*/ 1646 w 10000"/>
              <a:gd name="connsiteY271" fmla="*/ 3722 h 10768"/>
              <a:gd name="connsiteX272" fmla="*/ 1746 w 10000"/>
              <a:gd name="connsiteY272" fmla="*/ 3722 h 10768"/>
              <a:gd name="connsiteX273" fmla="*/ 1833 w 10000"/>
              <a:gd name="connsiteY273" fmla="*/ 3710 h 10768"/>
              <a:gd name="connsiteX274" fmla="*/ 1917 w 10000"/>
              <a:gd name="connsiteY274" fmla="*/ 3695 h 10768"/>
              <a:gd name="connsiteX275" fmla="*/ 1988 w 10000"/>
              <a:gd name="connsiteY275" fmla="*/ 3662 h 10768"/>
              <a:gd name="connsiteX276" fmla="*/ 1788 w 10000"/>
              <a:gd name="connsiteY276" fmla="*/ 3391 h 10768"/>
              <a:gd name="connsiteX277" fmla="*/ 1617 w 10000"/>
              <a:gd name="connsiteY277" fmla="*/ 3126 h 10768"/>
              <a:gd name="connsiteX278" fmla="*/ 1454 w 10000"/>
              <a:gd name="connsiteY278" fmla="*/ 2849 h 10768"/>
              <a:gd name="connsiteX279" fmla="*/ 1313 w 10000"/>
              <a:gd name="connsiteY279" fmla="*/ 2563 h 10768"/>
              <a:gd name="connsiteX280" fmla="*/ 1175 w 10000"/>
              <a:gd name="connsiteY280" fmla="*/ 2253 h 10768"/>
              <a:gd name="connsiteX281" fmla="*/ 1046 w 10000"/>
              <a:gd name="connsiteY281" fmla="*/ 1919 h 10768"/>
              <a:gd name="connsiteX282" fmla="*/ 1033 w 10000"/>
              <a:gd name="connsiteY282" fmla="*/ 1859 h 10768"/>
              <a:gd name="connsiteX283" fmla="*/ 1000 w 10000"/>
              <a:gd name="connsiteY283" fmla="*/ 1776 h 10768"/>
              <a:gd name="connsiteX284" fmla="*/ 979 w 10000"/>
              <a:gd name="connsiteY284" fmla="*/ 1684 h 10768"/>
              <a:gd name="connsiteX285" fmla="*/ 950 w 10000"/>
              <a:gd name="connsiteY285" fmla="*/ 1591 h 10768"/>
              <a:gd name="connsiteX286" fmla="*/ 925 w 10000"/>
              <a:gd name="connsiteY286" fmla="*/ 1490 h 10768"/>
              <a:gd name="connsiteX287" fmla="*/ 917 w 10000"/>
              <a:gd name="connsiteY287" fmla="*/ 1397 h 10768"/>
              <a:gd name="connsiteX288" fmla="*/ 917 w 10000"/>
              <a:gd name="connsiteY288" fmla="*/ 1311 h 10768"/>
              <a:gd name="connsiteX289" fmla="*/ 933 w 10000"/>
              <a:gd name="connsiteY289" fmla="*/ 1234 h 10768"/>
              <a:gd name="connsiteX290" fmla="*/ 963 w 10000"/>
              <a:gd name="connsiteY290" fmla="*/ 1180 h 10768"/>
              <a:gd name="connsiteX291" fmla="*/ 1000 w 10000"/>
              <a:gd name="connsiteY291" fmla="*/ 1192 h 10768"/>
              <a:gd name="connsiteX292" fmla="*/ 1033 w 10000"/>
              <a:gd name="connsiteY292" fmla="*/ 1496 h 10768"/>
              <a:gd name="connsiteX293" fmla="*/ 1108 w 10000"/>
              <a:gd name="connsiteY293" fmla="*/ 1800 h 10768"/>
              <a:gd name="connsiteX294" fmla="*/ 1221 w 10000"/>
              <a:gd name="connsiteY294" fmla="*/ 2098 h 10768"/>
              <a:gd name="connsiteX295" fmla="*/ 1358 w 10000"/>
              <a:gd name="connsiteY295" fmla="*/ 2372 h 10768"/>
              <a:gd name="connsiteX296" fmla="*/ 1508 w 10000"/>
              <a:gd name="connsiteY296" fmla="*/ 2628 h 10768"/>
              <a:gd name="connsiteX297" fmla="*/ 1646 w 10000"/>
              <a:gd name="connsiteY297" fmla="*/ 2795 h 10768"/>
              <a:gd name="connsiteX298" fmla="*/ 1629 w 10000"/>
              <a:gd name="connsiteY298" fmla="*/ 2801 h 10768"/>
              <a:gd name="connsiteX299" fmla="*/ 1629 w 10000"/>
              <a:gd name="connsiteY299" fmla="*/ 2807 h 10768"/>
              <a:gd name="connsiteX300" fmla="*/ 1638 w 10000"/>
              <a:gd name="connsiteY300" fmla="*/ 2813 h 10768"/>
              <a:gd name="connsiteX301" fmla="*/ 1646 w 10000"/>
              <a:gd name="connsiteY301" fmla="*/ 2816 h 10768"/>
              <a:gd name="connsiteX302" fmla="*/ 1663 w 10000"/>
              <a:gd name="connsiteY302" fmla="*/ 2822 h 10768"/>
              <a:gd name="connsiteX303" fmla="*/ 1667 w 10000"/>
              <a:gd name="connsiteY303" fmla="*/ 2834 h 10768"/>
              <a:gd name="connsiteX304" fmla="*/ 1675 w 10000"/>
              <a:gd name="connsiteY304" fmla="*/ 2840 h 10768"/>
              <a:gd name="connsiteX305" fmla="*/ 1683 w 10000"/>
              <a:gd name="connsiteY305" fmla="*/ 2849 h 10768"/>
              <a:gd name="connsiteX306" fmla="*/ 1683 w 10000"/>
              <a:gd name="connsiteY306" fmla="*/ 2843 h 10768"/>
              <a:gd name="connsiteX307" fmla="*/ 1675 w 10000"/>
              <a:gd name="connsiteY307" fmla="*/ 2840 h 10768"/>
              <a:gd name="connsiteX308" fmla="*/ 1675 w 10000"/>
              <a:gd name="connsiteY308" fmla="*/ 2840 h 10768"/>
              <a:gd name="connsiteX309" fmla="*/ 1646 w 10000"/>
              <a:gd name="connsiteY309" fmla="*/ 2795 h 10768"/>
              <a:gd name="connsiteX310" fmla="*/ 1746 w 10000"/>
              <a:gd name="connsiteY310" fmla="*/ 2741 h 10768"/>
              <a:gd name="connsiteX311" fmla="*/ 1842 w 10000"/>
              <a:gd name="connsiteY311" fmla="*/ 2649 h 10768"/>
              <a:gd name="connsiteX312" fmla="*/ 1933 w 10000"/>
              <a:gd name="connsiteY312" fmla="*/ 2542 h 10768"/>
              <a:gd name="connsiteX313" fmla="*/ 2017 w 10000"/>
              <a:gd name="connsiteY313" fmla="*/ 2411 h 10768"/>
              <a:gd name="connsiteX314" fmla="*/ 2092 w 10000"/>
              <a:gd name="connsiteY314" fmla="*/ 2265 h 10768"/>
              <a:gd name="connsiteX315" fmla="*/ 2163 w 10000"/>
              <a:gd name="connsiteY315" fmla="*/ 2113 h 10768"/>
              <a:gd name="connsiteX316" fmla="*/ 2221 w 10000"/>
              <a:gd name="connsiteY316" fmla="*/ 1955 h 10768"/>
              <a:gd name="connsiteX317" fmla="*/ 2275 w 10000"/>
              <a:gd name="connsiteY317" fmla="*/ 1803 h 10768"/>
              <a:gd name="connsiteX318" fmla="*/ 2321 w 10000"/>
              <a:gd name="connsiteY318" fmla="*/ 1657 h 10768"/>
              <a:gd name="connsiteX319" fmla="*/ 2329 w 10000"/>
              <a:gd name="connsiteY319" fmla="*/ 1853 h 10768"/>
              <a:gd name="connsiteX320" fmla="*/ 2321 w 10000"/>
              <a:gd name="connsiteY320" fmla="*/ 2032 h 10768"/>
              <a:gd name="connsiteX321" fmla="*/ 2283 w 10000"/>
              <a:gd name="connsiteY321" fmla="*/ 2199 h 10768"/>
              <a:gd name="connsiteX322" fmla="*/ 2229 w 10000"/>
              <a:gd name="connsiteY322" fmla="*/ 2366 h 10768"/>
              <a:gd name="connsiteX323" fmla="*/ 2154 w 10000"/>
              <a:gd name="connsiteY323" fmla="*/ 2524 h 10768"/>
              <a:gd name="connsiteX324" fmla="*/ 2046 w 10000"/>
              <a:gd name="connsiteY324" fmla="*/ 2682 h 10768"/>
              <a:gd name="connsiteX325" fmla="*/ 1796 w 10000"/>
              <a:gd name="connsiteY325" fmla="*/ 3027 h 10768"/>
              <a:gd name="connsiteX326" fmla="*/ 2054 w 10000"/>
              <a:gd name="connsiteY326" fmla="*/ 3305 h 10768"/>
              <a:gd name="connsiteX327" fmla="*/ 2333 w 10000"/>
              <a:gd name="connsiteY327" fmla="*/ 3564 h 10768"/>
              <a:gd name="connsiteX328" fmla="*/ 2638 w 10000"/>
              <a:gd name="connsiteY328" fmla="*/ 3808 h 10768"/>
              <a:gd name="connsiteX329" fmla="*/ 2963 w 10000"/>
              <a:gd name="connsiteY329" fmla="*/ 4032 h 10768"/>
              <a:gd name="connsiteX330" fmla="*/ 4129 w 10000"/>
              <a:gd name="connsiteY330" fmla="*/ 4610 h 10768"/>
              <a:gd name="connsiteX331" fmla="*/ 4167 w 10000"/>
              <a:gd name="connsiteY331" fmla="*/ 4589 h 10768"/>
              <a:gd name="connsiteX332" fmla="*/ 4071 w 10000"/>
              <a:gd name="connsiteY332" fmla="*/ 4333 h 10768"/>
              <a:gd name="connsiteX333" fmla="*/ 3996 w 10000"/>
              <a:gd name="connsiteY333" fmla="*/ 4058 h 10768"/>
              <a:gd name="connsiteX334" fmla="*/ 3933 w 10000"/>
              <a:gd name="connsiteY334" fmla="*/ 3760 h 10768"/>
              <a:gd name="connsiteX335" fmla="*/ 3904 w 10000"/>
              <a:gd name="connsiteY335" fmla="*/ 3456 h 10768"/>
              <a:gd name="connsiteX336" fmla="*/ 3879 w 10000"/>
              <a:gd name="connsiteY336" fmla="*/ 3138 h 10768"/>
              <a:gd name="connsiteX337" fmla="*/ 3879 w 10000"/>
              <a:gd name="connsiteY337" fmla="*/ 2813 h 10768"/>
              <a:gd name="connsiteX338" fmla="*/ 3896 w 10000"/>
              <a:gd name="connsiteY338" fmla="*/ 2485 h 10768"/>
              <a:gd name="connsiteX339" fmla="*/ 3933 w 10000"/>
              <a:gd name="connsiteY339" fmla="*/ 2160 h 10768"/>
              <a:gd name="connsiteX340" fmla="*/ 3988 w 10000"/>
              <a:gd name="connsiteY340" fmla="*/ 1836 h 10768"/>
              <a:gd name="connsiteX341" fmla="*/ 4046 w 10000"/>
              <a:gd name="connsiteY341" fmla="*/ 1523 h 10768"/>
              <a:gd name="connsiteX342" fmla="*/ 4129 w 10000"/>
              <a:gd name="connsiteY342" fmla="*/ 1219 h 10768"/>
              <a:gd name="connsiteX343" fmla="*/ 4229 w 10000"/>
              <a:gd name="connsiteY343" fmla="*/ 933 h 10768"/>
              <a:gd name="connsiteX344" fmla="*/ 4333 w 10000"/>
              <a:gd name="connsiteY344" fmla="*/ 662 h 10768"/>
              <a:gd name="connsiteX345" fmla="*/ 4454 w 10000"/>
              <a:gd name="connsiteY345" fmla="*/ 417 h 10768"/>
              <a:gd name="connsiteX346" fmla="*/ 4583 w 10000"/>
              <a:gd name="connsiteY346" fmla="*/ 194 h 10768"/>
              <a:gd name="connsiteX347" fmla="*/ 4738 w 10000"/>
              <a:gd name="connsiteY347" fmla="*/ 0 h 10768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4309 w 10000"/>
              <a:gd name="connsiteY199" fmla="*/ 10293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41"/>
              <a:gd name="connsiteX1" fmla="*/ 4721 w 10000"/>
              <a:gd name="connsiteY1" fmla="*/ 48 h 10741"/>
              <a:gd name="connsiteX2" fmla="*/ 4713 w 10000"/>
              <a:gd name="connsiteY2" fmla="*/ 80 h 10741"/>
              <a:gd name="connsiteX3" fmla="*/ 4704 w 10000"/>
              <a:gd name="connsiteY3" fmla="*/ 101 h 10741"/>
              <a:gd name="connsiteX4" fmla="*/ 4704 w 10000"/>
              <a:gd name="connsiteY4" fmla="*/ 113 h 10741"/>
              <a:gd name="connsiteX5" fmla="*/ 4713 w 10000"/>
              <a:gd name="connsiteY5" fmla="*/ 119 h 10741"/>
              <a:gd name="connsiteX6" fmla="*/ 4713 w 10000"/>
              <a:gd name="connsiteY6" fmla="*/ 125 h 10741"/>
              <a:gd name="connsiteX7" fmla="*/ 4721 w 10000"/>
              <a:gd name="connsiteY7" fmla="*/ 125 h 10741"/>
              <a:gd name="connsiteX8" fmla="*/ 4721 w 10000"/>
              <a:gd name="connsiteY8" fmla="*/ 125 h 10741"/>
              <a:gd name="connsiteX9" fmla="*/ 4721 w 10000"/>
              <a:gd name="connsiteY9" fmla="*/ 134 h 10741"/>
              <a:gd name="connsiteX10" fmla="*/ 4713 w 10000"/>
              <a:gd name="connsiteY10" fmla="*/ 152 h 10741"/>
              <a:gd name="connsiteX11" fmla="*/ 4704 w 10000"/>
              <a:gd name="connsiteY11" fmla="*/ 179 h 10741"/>
              <a:gd name="connsiteX12" fmla="*/ 4692 w 10000"/>
              <a:gd name="connsiteY12" fmla="*/ 221 h 10741"/>
              <a:gd name="connsiteX13" fmla="*/ 4667 w 10000"/>
              <a:gd name="connsiteY13" fmla="*/ 280 h 10741"/>
              <a:gd name="connsiteX14" fmla="*/ 4629 w 10000"/>
              <a:gd name="connsiteY14" fmla="*/ 364 h 10741"/>
              <a:gd name="connsiteX15" fmla="*/ 4592 w 10000"/>
              <a:gd name="connsiteY15" fmla="*/ 465 h 10741"/>
              <a:gd name="connsiteX16" fmla="*/ 4533 w 10000"/>
              <a:gd name="connsiteY16" fmla="*/ 596 h 10741"/>
              <a:gd name="connsiteX17" fmla="*/ 4463 w 10000"/>
              <a:gd name="connsiteY17" fmla="*/ 754 h 10741"/>
              <a:gd name="connsiteX18" fmla="*/ 4379 w 10000"/>
              <a:gd name="connsiteY18" fmla="*/ 1001 h 10741"/>
              <a:gd name="connsiteX19" fmla="*/ 4321 w 10000"/>
              <a:gd name="connsiteY19" fmla="*/ 1266 h 10741"/>
              <a:gd name="connsiteX20" fmla="*/ 4275 w 10000"/>
              <a:gd name="connsiteY20" fmla="*/ 1538 h 10741"/>
              <a:gd name="connsiteX21" fmla="*/ 4213 w 10000"/>
              <a:gd name="connsiteY21" fmla="*/ 1827 h 10741"/>
              <a:gd name="connsiteX22" fmla="*/ 4204 w 10000"/>
              <a:gd name="connsiteY22" fmla="*/ 1889 h 10741"/>
              <a:gd name="connsiteX23" fmla="*/ 4192 w 10000"/>
              <a:gd name="connsiteY23" fmla="*/ 1982 h 10741"/>
              <a:gd name="connsiteX24" fmla="*/ 4183 w 10000"/>
              <a:gd name="connsiteY24" fmla="*/ 2080 h 10741"/>
              <a:gd name="connsiteX25" fmla="*/ 4175 w 10000"/>
              <a:gd name="connsiteY25" fmla="*/ 2187 h 10741"/>
              <a:gd name="connsiteX26" fmla="*/ 4175 w 10000"/>
              <a:gd name="connsiteY26" fmla="*/ 2297 h 10741"/>
              <a:gd name="connsiteX27" fmla="*/ 4192 w 10000"/>
              <a:gd name="connsiteY27" fmla="*/ 2396 h 10741"/>
              <a:gd name="connsiteX28" fmla="*/ 4213 w 10000"/>
              <a:gd name="connsiteY28" fmla="*/ 2482 h 10741"/>
              <a:gd name="connsiteX29" fmla="*/ 4250 w 10000"/>
              <a:gd name="connsiteY29" fmla="*/ 2542 h 10741"/>
              <a:gd name="connsiteX30" fmla="*/ 4450 w 10000"/>
              <a:gd name="connsiteY30" fmla="*/ 2530 h 10741"/>
              <a:gd name="connsiteX31" fmla="*/ 4646 w 10000"/>
              <a:gd name="connsiteY31" fmla="*/ 2482 h 10741"/>
              <a:gd name="connsiteX32" fmla="*/ 4833 w 10000"/>
              <a:gd name="connsiteY32" fmla="*/ 2405 h 10741"/>
              <a:gd name="connsiteX33" fmla="*/ 5025 w 10000"/>
              <a:gd name="connsiteY33" fmla="*/ 2297 h 10741"/>
              <a:gd name="connsiteX34" fmla="*/ 5200 w 10000"/>
              <a:gd name="connsiteY34" fmla="*/ 2172 h 10741"/>
              <a:gd name="connsiteX35" fmla="*/ 5371 w 10000"/>
              <a:gd name="connsiteY35" fmla="*/ 2020 h 10741"/>
              <a:gd name="connsiteX36" fmla="*/ 5533 w 10000"/>
              <a:gd name="connsiteY36" fmla="*/ 1859 h 10741"/>
              <a:gd name="connsiteX37" fmla="*/ 5683 w 10000"/>
              <a:gd name="connsiteY37" fmla="*/ 1690 h 10741"/>
              <a:gd name="connsiteX38" fmla="*/ 5829 w 10000"/>
              <a:gd name="connsiteY38" fmla="*/ 1511 h 10741"/>
              <a:gd name="connsiteX39" fmla="*/ 5954 w 10000"/>
              <a:gd name="connsiteY39" fmla="*/ 1326 h 10741"/>
              <a:gd name="connsiteX40" fmla="*/ 6071 w 10000"/>
              <a:gd name="connsiteY40" fmla="*/ 1147 h 10741"/>
              <a:gd name="connsiteX41" fmla="*/ 6167 w 10000"/>
              <a:gd name="connsiteY41" fmla="*/ 974 h 10741"/>
              <a:gd name="connsiteX42" fmla="*/ 6213 w 10000"/>
              <a:gd name="connsiteY42" fmla="*/ 974 h 10741"/>
              <a:gd name="connsiteX43" fmla="*/ 6213 w 10000"/>
              <a:gd name="connsiteY43" fmla="*/ 992 h 10741"/>
              <a:gd name="connsiteX44" fmla="*/ 6138 w 10000"/>
              <a:gd name="connsiteY44" fmla="*/ 1165 h 10741"/>
              <a:gd name="connsiteX45" fmla="*/ 6054 w 10000"/>
              <a:gd name="connsiteY45" fmla="*/ 1344 h 10741"/>
              <a:gd name="connsiteX46" fmla="*/ 5963 w 10000"/>
              <a:gd name="connsiteY46" fmla="*/ 1517 h 10741"/>
              <a:gd name="connsiteX47" fmla="*/ 5871 w 10000"/>
              <a:gd name="connsiteY47" fmla="*/ 1684 h 10741"/>
              <a:gd name="connsiteX48" fmla="*/ 5775 w 10000"/>
              <a:gd name="connsiteY48" fmla="*/ 1847 h 10741"/>
              <a:gd name="connsiteX49" fmla="*/ 5667 w 10000"/>
              <a:gd name="connsiteY49" fmla="*/ 1999 h 10741"/>
              <a:gd name="connsiteX50" fmla="*/ 5554 w 10000"/>
              <a:gd name="connsiteY50" fmla="*/ 2145 h 10741"/>
              <a:gd name="connsiteX51" fmla="*/ 5417 w 10000"/>
              <a:gd name="connsiteY51" fmla="*/ 2279 h 10741"/>
              <a:gd name="connsiteX52" fmla="*/ 5275 w 10000"/>
              <a:gd name="connsiteY52" fmla="*/ 2411 h 10741"/>
              <a:gd name="connsiteX53" fmla="*/ 5108 w 10000"/>
              <a:gd name="connsiteY53" fmla="*/ 2518 h 10741"/>
              <a:gd name="connsiteX54" fmla="*/ 4917 w 10000"/>
              <a:gd name="connsiteY54" fmla="*/ 2616 h 10741"/>
              <a:gd name="connsiteX55" fmla="*/ 4704 w 10000"/>
              <a:gd name="connsiteY55" fmla="*/ 2703 h 10741"/>
              <a:gd name="connsiteX56" fmla="*/ 4479 w 10000"/>
              <a:gd name="connsiteY56" fmla="*/ 2768 h 10741"/>
              <a:gd name="connsiteX57" fmla="*/ 4213 w 10000"/>
              <a:gd name="connsiteY57" fmla="*/ 2813 h 10741"/>
              <a:gd name="connsiteX58" fmla="*/ 4221 w 10000"/>
              <a:gd name="connsiteY58" fmla="*/ 3126 h 10741"/>
              <a:gd name="connsiteX59" fmla="*/ 4258 w 10000"/>
              <a:gd name="connsiteY59" fmla="*/ 3424 h 10741"/>
              <a:gd name="connsiteX60" fmla="*/ 4321 w 10000"/>
              <a:gd name="connsiteY60" fmla="*/ 3707 h 10741"/>
              <a:gd name="connsiteX61" fmla="*/ 4404 w 10000"/>
              <a:gd name="connsiteY61" fmla="*/ 3975 h 10741"/>
              <a:gd name="connsiteX62" fmla="*/ 4508 w 10000"/>
              <a:gd name="connsiteY62" fmla="*/ 4231 h 10741"/>
              <a:gd name="connsiteX63" fmla="*/ 4621 w 10000"/>
              <a:gd name="connsiteY63" fmla="*/ 4476 h 10741"/>
              <a:gd name="connsiteX64" fmla="*/ 4750 w 10000"/>
              <a:gd name="connsiteY64" fmla="*/ 4708 h 10741"/>
              <a:gd name="connsiteX65" fmla="*/ 4879 w 10000"/>
              <a:gd name="connsiteY65" fmla="*/ 4934 h 10741"/>
              <a:gd name="connsiteX66" fmla="*/ 4917 w 10000"/>
              <a:gd name="connsiteY66" fmla="*/ 4988 h 10741"/>
              <a:gd name="connsiteX67" fmla="*/ 4950 w 10000"/>
              <a:gd name="connsiteY67" fmla="*/ 5054 h 10741"/>
              <a:gd name="connsiteX68" fmla="*/ 4996 w 10000"/>
              <a:gd name="connsiteY68" fmla="*/ 5125 h 10741"/>
              <a:gd name="connsiteX69" fmla="*/ 5038 w 10000"/>
              <a:gd name="connsiteY69" fmla="*/ 5200 h 10741"/>
              <a:gd name="connsiteX70" fmla="*/ 5092 w 10000"/>
              <a:gd name="connsiteY70" fmla="*/ 5271 h 10741"/>
              <a:gd name="connsiteX71" fmla="*/ 5154 w 10000"/>
              <a:gd name="connsiteY71" fmla="*/ 5331 h 10741"/>
              <a:gd name="connsiteX72" fmla="*/ 5229 w 10000"/>
              <a:gd name="connsiteY72" fmla="*/ 5384 h 10741"/>
              <a:gd name="connsiteX73" fmla="*/ 5313 w 10000"/>
              <a:gd name="connsiteY73" fmla="*/ 5423 h 10741"/>
              <a:gd name="connsiteX74" fmla="*/ 5413 w 10000"/>
              <a:gd name="connsiteY74" fmla="*/ 5438 h 10741"/>
              <a:gd name="connsiteX75" fmla="*/ 5517 w 10000"/>
              <a:gd name="connsiteY75" fmla="*/ 5435 h 10741"/>
              <a:gd name="connsiteX76" fmla="*/ 5704 w 10000"/>
              <a:gd name="connsiteY76" fmla="*/ 5390 h 10741"/>
              <a:gd name="connsiteX77" fmla="*/ 5871 w 10000"/>
              <a:gd name="connsiteY77" fmla="*/ 5316 h 10741"/>
              <a:gd name="connsiteX78" fmla="*/ 6033 w 10000"/>
              <a:gd name="connsiteY78" fmla="*/ 5223 h 10741"/>
              <a:gd name="connsiteX79" fmla="*/ 6167 w 10000"/>
              <a:gd name="connsiteY79" fmla="*/ 5113 h 10741"/>
              <a:gd name="connsiteX80" fmla="*/ 6296 w 10000"/>
              <a:gd name="connsiteY80" fmla="*/ 4994 h 10741"/>
              <a:gd name="connsiteX81" fmla="*/ 6417 w 10000"/>
              <a:gd name="connsiteY81" fmla="*/ 4869 h 10741"/>
              <a:gd name="connsiteX82" fmla="*/ 6525 w 10000"/>
              <a:gd name="connsiteY82" fmla="*/ 4750 h 10741"/>
              <a:gd name="connsiteX83" fmla="*/ 6617 w 10000"/>
              <a:gd name="connsiteY83" fmla="*/ 4636 h 10741"/>
              <a:gd name="connsiteX84" fmla="*/ 6821 w 10000"/>
              <a:gd name="connsiteY84" fmla="*/ 4377 h 10741"/>
              <a:gd name="connsiteX85" fmla="*/ 7017 w 10000"/>
              <a:gd name="connsiteY85" fmla="*/ 4085 h 10741"/>
              <a:gd name="connsiteX86" fmla="*/ 7213 w 10000"/>
              <a:gd name="connsiteY86" fmla="*/ 3766 h 10741"/>
              <a:gd name="connsiteX87" fmla="*/ 7396 w 10000"/>
              <a:gd name="connsiteY87" fmla="*/ 3418 h 10741"/>
              <a:gd name="connsiteX88" fmla="*/ 7563 w 10000"/>
              <a:gd name="connsiteY88" fmla="*/ 3051 h 10741"/>
              <a:gd name="connsiteX89" fmla="*/ 7713 w 10000"/>
              <a:gd name="connsiteY89" fmla="*/ 2661 h 10741"/>
              <a:gd name="connsiteX90" fmla="*/ 7850 w 10000"/>
              <a:gd name="connsiteY90" fmla="*/ 2253 h 10741"/>
              <a:gd name="connsiteX91" fmla="*/ 7950 w 10000"/>
              <a:gd name="connsiteY91" fmla="*/ 1830 h 10741"/>
              <a:gd name="connsiteX92" fmla="*/ 8025 w 10000"/>
              <a:gd name="connsiteY92" fmla="*/ 1397 h 10741"/>
              <a:gd name="connsiteX93" fmla="*/ 8071 w 10000"/>
              <a:gd name="connsiteY93" fmla="*/ 954 h 10741"/>
              <a:gd name="connsiteX94" fmla="*/ 8108 w 10000"/>
              <a:gd name="connsiteY94" fmla="*/ 974 h 10741"/>
              <a:gd name="connsiteX95" fmla="*/ 8138 w 10000"/>
              <a:gd name="connsiteY95" fmla="*/ 1025 h 10741"/>
              <a:gd name="connsiteX96" fmla="*/ 8163 w 10000"/>
              <a:gd name="connsiteY96" fmla="*/ 1100 h 10741"/>
              <a:gd name="connsiteX97" fmla="*/ 8175 w 10000"/>
              <a:gd name="connsiteY97" fmla="*/ 1198 h 10741"/>
              <a:gd name="connsiteX98" fmla="*/ 8183 w 10000"/>
              <a:gd name="connsiteY98" fmla="*/ 1311 h 10741"/>
              <a:gd name="connsiteX99" fmla="*/ 8183 w 10000"/>
              <a:gd name="connsiteY99" fmla="*/ 1442 h 10741"/>
              <a:gd name="connsiteX100" fmla="*/ 8183 w 10000"/>
              <a:gd name="connsiteY100" fmla="*/ 1582 h 10741"/>
              <a:gd name="connsiteX101" fmla="*/ 8175 w 10000"/>
              <a:gd name="connsiteY101" fmla="*/ 1734 h 10741"/>
              <a:gd name="connsiteX102" fmla="*/ 8163 w 10000"/>
              <a:gd name="connsiteY102" fmla="*/ 1889 h 10741"/>
              <a:gd name="connsiteX103" fmla="*/ 8146 w 10000"/>
              <a:gd name="connsiteY103" fmla="*/ 2047 h 10741"/>
              <a:gd name="connsiteX104" fmla="*/ 8121 w 10000"/>
              <a:gd name="connsiteY104" fmla="*/ 2205 h 10741"/>
              <a:gd name="connsiteX105" fmla="*/ 8108 w 10000"/>
              <a:gd name="connsiteY105" fmla="*/ 2357 h 10741"/>
              <a:gd name="connsiteX106" fmla="*/ 8083 w 10000"/>
              <a:gd name="connsiteY106" fmla="*/ 2497 h 10741"/>
              <a:gd name="connsiteX107" fmla="*/ 8063 w 10000"/>
              <a:gd name="connsiteY107" fmla="*/ 2628 h 10741"/>
              <a:gd name="connsiteX108" fmla="*/ 8038 w 10000"/>
              <a:gd name="connsiteY108" fmla="*/ 2741 h 10741"/>
              <a:gd name="connsiteX109" fmla="*/ 8017 w 10000"/>
              <a:gd name="connsiteY109" fmla="*/ 2834 h 10741"/>
              <a:gd name="connsiteX110" fmla="*/ 8000 w 10000"/>
              <a:gd name="connsiteY110" fmla="*/ 2908 h 10741"/>
              <a:gd name="connsiteX111" fmla="*/ 7700 w 10000"/>
              <a:gd name="connsiteY111" fmla="*/ 3754 h 10741"/>
              <a:gd name="connsiteX112" fmla="*/ 7942 w 10000"/>
              <a:gd name="connsiteY112" fmla="*/ 3737 h 10741"/>
              <a:gd name="connsiteX113" fmla="*/ 8167 w 10000"/>
              <a:gd name="connsiteY113" fmla="*/ 3695 h 10741"/>
              <a:gd name="connsiteX114" fmla="*/ 8379 w 10000"/>
              <a:gd name="connsiteY114" fmla="*/ 3635 h 10741"/>
              <a:gd name="connsiteX115" fmla="*/ 8583 w 10000"/>
              <a:gd name="connsiteY115" fmla="*/ 3558 h 10741"/>
              <a:gd name="connsiteX116" fmla="*/ 8767 w 10000"/>
              <a:gd name="connsiteY116" fmla="*/ 3471 h 10741"/>
              <a:gd name="connsiteX117" fmla="*/ 8933 w 10000"/>
              <a:gd name="connsiteY117" fmla="*/ 3376 h 10741"/>
              <a:gd name="connsiteX118" fmla="*/ 9092 w 10000"/>
              <a:gd name="connsiteY118" fmla="*/ 3278 h 10741"/>
              <a:gd name="connsiteX119" fmla="*/ 9238 w 10000"/>
              <a:gd name="connsiteY119" fmla="*/ 3185 h 10741"/>
              <a:gd name="connsiteX120" fmla="*/ 9250 w 10000"/>
              <a:gd name="connsiteY120" fmla="*/ 3230 h 10741"/>
              <a:gd name="connsiteX121" fmla="*/ 9117 w 10000"/>
              <a:gd name="connsiteY121" fmla="*/ 3376 h 10741"/>
              <a:gd name="connsiteX122" fmla="*/ 8954 w 10000"/>
              <a:gd name="connsiteY122" fmla="*/ 3516 h 10741"/>
              <a:gd name="connsiteX123" fmla="*/ 8758 w 10000"/>
              <a:gd name="connsiteY123" fmla="*/ 3641 h 10741"/>
              <a:gd name="connsiteX124" fmla="*/ 8538 w 10000"/>
              <a:gd name="connsiteY124" fmla="*/ 3754 h 10741"/>
              <a:gd name="connsiteX125" fmla="*/ 8304 w 10000"/>
              <a:gd name="connsiteY125" fmla="*/ 3856 h 10741"/>
              <a:gd name="connsiteX126" fmla="*/ 8054 w 10000"/>
              <a:gd name="connsiteY126" fmla="*/ 3945 h 10741"/>
              <a:gd name="connsiteX127" fmla="*/ 7796 w 10000"/>
              <a:gd name="connsiteY127" fmla="*/ 4014 h 10741"/>
              <a:gd name="connsiteX128" fmla="*/ 7533 w 10000"/>
              <a:gd name="connsiteY128" fmla="*/ 4064 h 10741"/>
              <a:gd name="connsiteX129" fmla="*/ 7479 w 10000"/>
              <a:gd name="connsiteY129" fmla="*/ 4184 h 10741"/>
              <a:gd name="connsiteX130" fmla="*/ 7404 w 10000"/>
              <a:gd name="connsiteY130" fmla="*/ 4324 h 10741"/>
              <a:gd name="connsiteX131" fmla="*/ 7321 w 10000"/>
              <a:gd name="connsiteY131" fmla="*/ 4470 h 10741"/>
              <a:gd name="connsiteX132" fmla="*/ 7213 w 10000"/>
              <a:gd name="connsiteY132" fmla="*/ 4628 h 10741"/>
              <a:gd name="connsiteX133" fmla="*/ 7100 w 10000"/>
              <a:gd name="connsiteY133" fmla="*/ 4794 h 10741"/>
              <a:gd name="connsiteX134" fmla="*/ 6979 w 10000"/>
              <a:gd name="connsiteY134" fmla="*/ 4958 h 10741"/>
              <a:gd name="connsiteX135" fmla="*/ 6850 w 10000"/>
              <a:gd name="connsiteY135" fmla="*/ 5113 h 10741"/>
              <a:gd name="connsiteX136" fmla="*/ 6721 w 10000"/>
              <a:gd name="connsiteY136" fmla="*/ 5265 h 10741"/>
              <a:gd name="connsiteX137" fmla="*/ 6600 w 10000"/>
              <a:gd name="connsiteY137" fmla="*/ 5405 h 10741"/>
              <a:gd name="connsiteX138" fmla="*/ 6471 w 10000"/>
              <a:gd name="connsiteY138" fmla="*/ 5530 h 10741"/>
              <a:gd name="connsiteX139" fmla="*/ 6358 w 10000"/>
              <a:gd name="connsiteY139" fmla="*/ 5641 h 10741"/>
              <a:gd name="connsiteX140" fmla="*/ 6250 w 10000"/>
              <a:gd name="connsiteY140" fmla="*/ 5721 h 10741"/>
              <a:gd name="connsiteX141" fmla="*/ 6267 w 10000"/>
              <a:gd name="connsiteY141" fmla="*/ 5781 h 10741"/>
              <a:gd name="connsiteX142" fmla="*/ 6296 w 10000"/>
              <a:gd name="connsiteY142" fmla="*/ 5793 h 10741"/>
              <a:gd name="connsiteX143" fmla="*/ 6479 w 10000"/>
              <a:gd name="connsiteY143" fmla="*/ 5754 h 10741"/>
              <a:gd name="connsiteX144" fmla="*/ 6663 w 10000"/>
              <a:gd name="connsiteY144" fmla="*/ 5736 h 10741"/>
              <a:gd name="connsiteX145" fmla="*/ 6858 w 10000"/>
              <a:gd name="connsiteY145" fmla="*/ 5736 h 10741"/>
              <a:gd name="connsiteX146" fmla="*/ 7046 w 10000"/>
              <a:gd name="connsiteY146" fmla="*/ 5742 h 10741"/>
              <a:gd name="connsiteX147" fmla="*/ 7246 w 10000"/>
              <a:gd name="connsiteY147" fmla="*/ 5748 h 10741"/>
              <a:gd name="connsiteX148" fmla="*/ 7425 w 10000"/>
              <a:gd name="connsiteY148" fmla="*/ 5748 h 10741"/>
              <a:gd name="connsiteX149" fmla="*/ 7600 w 10000"/>
              <a:gd name="connsiteY149" fmla="*/ 5733 h 10741"/>
              <a:gd name="connsiteX150" fmla="*/ 7950 w 10000"/>
              <a:gd name="connsiteY150" fmla="*/ 5673 h 10741"/>
              <a:gd name="connsiteX151" fmla="*/ 8275 w 10000"/>
              <a:gd name="connsiteY151" fmla="*/ 5596 h 10741"/>
              <a:gd name="connsiteX152" fmla="*/ 8579 w 10000"/>
              <a:gd name="connsiteY152" fmla="*/ 5504 h 10741"/>
              <a:gd name="connsiteX153" fmla="*/ 8858 w 10000"/>
              <a:gd name="connsiteY153" fmla="*/ 5390 h 10741"/>
              <a:gd name="connsiteX154" fmla="*/ 9117 w 10000"/>
              <a:gd name="connsiteY154" fmla="*/ 5265 h 10741"/>
              <a:gd name="connsiteX155" fmla="*/ 9350 w 10000"/>
              <a:gd name="connsiteY155" fmla="*/ 5119 h 10741"/>
              <a:gd name="connsiteX156" fmla="*/ 9563 w 10000"/>
              <a:gd name="connsiteY156" fmla="*/ 4967 h 10741"/>
              <a:gd name="connsiteX157" fmla="*/ 9758 w 10000"/>
              <a:gd name="connsiteY157" fmla="*/ 4794 h 10741"/>
              <a:gd name="connsiteX158" fmla="*/ 9933 w 10000"/>
              <a:gd name="connsiteY158" fmla="*/ 4610 h 10741"/>
              <a:gd name="connsiteX159" fmla="*/ 10000 w 10000"/>
              <a:gd name="connsiteY159" fmla="*/ 4648 h 10741"/>
              <a:gd name="connsiteX160" fmla="*/ 10000 w 10000"/>
              <a:gd name="connsiteY160" fmla="*/ 4660 h 10741"/>
              <a:gd name="connsiteX161" fmla="*/ 9904 w 10000"/>
              <a:gd name="connsiteY161" fmla="*/ 4827 h 10741"/>
              <a:gd name="connsiteX162" fmla="*/ 9767 w 10000"/>
              <a:gd name="connsiteY162" fmla="*/ 5000 h 10741"/>
              <a:gd name="connsiteX163" fmla="*/ 9600 w 10000"/>
              <a:gd name="connsiteY163" fmla="*/ 5173 h 10741"/>
              <a:gd name="connsiteX164" fmla="*/ 9404 w 10000"/>
              <a:gd name="connsiteY164" fmla="*/ 5343 h 10741"/>
              <a:gd name="connsiteX165" fmla="*/ 9183 w 10000"/>
              <a:gd name="connsiteY165" fmla="*/ 5504 h 10741"/>
              <a:gd name="connsiteX166" fmla="*/ 8950 w 10000"/>
              <a:gd name="connsiteY166" fmla="*/ 5662 h 10741"/>
              <a:gd name="connsiteX167" fmla="*/ 8704 w 10000"/>
              <a:gd name="connsiteY167" fmla="*/ 5802 h 10741"/>
              <a:gd name="connsiteX168" fmla="*/ 8463 w 10000"/>
              <a:gd name="connsiteY168" fmla="*/ 5927 h 10741"/>
              <a:gd name="connsiteX169" fmla="*/ 8229 w 10000"/>
              <a:gd name="connsiteY169" fmla="*/ 6025 h 10741"/>
              <a:gd name="connsiteX170" fmla="*/ 8000 w 10000"/>
              <a:gd name="connsiteY170" fmla="*/ 6105 h 10741"/>
              <a:gd name="connsiteX171" fmla="*/ 7879 w 10000"/>
              <a:gd name="connsiteY171" fmla="*/ 6132 h 10741"/>
              <a:gd name="connsiteX172" fmla="*/ 7729 w 10000"/>
              <a:gd name="connsiteY172" fmla="*/ 6153 h 10741"/>
              <a:gd name="connsiteX173" fmla="*/ 7563 w 10000"/>
              <a:gd name="connsiteY173" fmla="*/ 6177 h 10741"/>
              <a:gd name="connsiteX174" fmla="*/ 7388 w 10000"/>
              <a:gd name="connsiteY174" fmla="*/ 6198 h 10741"/>
              <a:gd name="connsiteX175" fmla="*/ 7204 w 10000"/>
              <a:gd name="connsiteY175" fmla="*/ 6219 h 10741"/>
              <a:gd name="connsiteX176" fmla="*/ 7017 w 10000"/>
              <a:gd name="connsiteY176" fmla="*/ 6240 h 10741"/>
              <a:gd name="connsiteX177" fmla="*/ 6842 w 10000"/>
              <a:gd name="connsiteY177" fmla="*/ 6263 h 10741"/>
              <a:gd name="connsiteX178" fmla="*/ 6675 w 10000"/>
              <a:gd name="connsiteY178" fmla="*/ 6290 h 10741"/>
              <a:gd name="connsiteX179" fmla="*/ 6517 w 10000"/>
              <a:gd name="connsiteY179" fmla="*/ 6329 h 10741"/>
              <a:gd name="connsiteX180" fmla="*/ 6388 w 10000"/>
              <a:gd name="connsiteY180" fmla="*/ 6365 h 10741"/>
              <a:gd name="connsiteX181" fmla="*/ 6288 w 10000"/>
              <a:gd name="connsiteY181" fmla="*/ 6415 h 10741"/>
              <a:gd name="connsiteX182" fmla="*/ 6213 w 10000"/>
              <a:gd name="connsiteY182" fmla="*/ 6475 h 10741"/>
              <a:gd name="connsiteX183" fmla="*/ 6092 w 10000"/>
              <a:gd name="connsiteY183" fmla="*/ 6648 h 10741"/>
              <a:gd name="connsiteX184" fmla="*/ 6008 w 10000"/>
              <a:gd name="connsiteY184" fmla="*/ 6836 h 10741"/>
              <a:gd name="connsiteX185" fmla="*/ 5942 w 10000"/>
              <a:gd name="connsiteY185" fmla="*/ 7032 h 10741"/>
              <a:gd name="connsiteX186" fmla="*/ 5904 w 10000"/>
              <a:gd name="connsiteY186" fmla="*/ 7232 h 10741"/>
              <a:gd name="connsiteX187" fmla="*/ 5888 w 10000"/>
              <a:gd name="connsiteY187" fmla="*/ 7443 h 10741"/>
              <a:gd name="connsiteX188" fmla="*/ 5879 w 10000"/>
              <a:gd name="connsiteY188" fmla="*/ 7655 h 10741"/>
              <a:gd name="connsiteX189" fmla="*/ 5888 w 10000"/>
              <a:gd name="connsiteY189" fmla="*/ 7867 h 10741"/>
              <a:gd name="connsiteX190" fmla="*/ 5904 w 10000"/>
              <a:gd name="connsiteY190" fmla="*/ 8084 h 10741"/>
              <a:gd name="connsiteX191" fmla="*/ 5925 w 10000"/>
              <a:gd name="connsiteY191" fmla="*/ 8299 h 10741"/>
              <a:gd name="connsiteX192" fmla="*/ 5950 w 10000"/>
              <a:gd name="connsiteY192" fmla="*/ 8510 h 10741"/>
              <a:gd name="connsiteX193" fmla="*/ 5954 w 10000"/>
              <a:gd name="connsiteY193" fmla="*/ 8820 h 10741"/>
              <a:gd name="connsiteX194" fmla="*/ 5933 w 10000"/>
              <a:gd name="connsiteY194" fmla="*/ 9130 h 10741"/>
              <a:gd name="connsiteX195" fmla="*/ 5896 w 10000"/>
              <a:gd name="connsiteY195" fmla="*/ 9428 h 10741"/>
              <a:gd name="connsiteX196" fmla="*/ 5850 w 10000"/>
              <a:gd name="connsiteY196" fmla="*/ 9720 h 10741"/>
              <a:gd name="connsiteX197" fmla="*/ 5909 w 10000"/>
              <a:gd name="connsiteY197" fmla="*/ 10741 h 10741"/>
              <a:gd name="connsiteX198" fmla="*/ 4117 w 10000"/>
              <a:gd name="connsiteY198" fmla="*/ 10686 h 10741"/>
              <a:gd name="connsiteX199" fmla="*/ 4309 w 10000"/>
              <a:gd name="connsiteY199" fmla="*/ 10293 h 10741"/>
              <a:gd name="connsiteX200" fmla="*/ 4546 w 10000"/>
              <a:gd name="connsiteY200" fmla="*/ 9848 h 10741"/>
              <a:gd name="connsiteX201" fmla="*/ 4629 w 10000"/>
              <a:gd name="connsiteY201" fmla="*/ 9687 h 10741"/>
              <a:gd name="connsiteX202" fmla="*/ 4700 w 10000"/>
              <a:gd name="connsiteY202" fmla="*/ 9508 h 10741"/>
              <a:gd name="connsiteX203" fmla="*/ 4767 w 10000"/>
              <a:gd name="connsiteY203" fmla="*/ 9309 h 10741"/>
              <a:gd name="connsiteX204" fmla="*/ 4829 w 10000"/>
              <a:gd name="connsiteY204" fmla="*/ 9097 h 10741"/>
              <a:gd name="connsiteX205" fmla="*/ 4879 w 10000"/>
              <a:gd name="connsiteY205" fmla="*/ 8868 h 10741"/>
              <a:gd name="connsiteX206" fmla="*/ 4917 w 10000"/>
              <a:gd name="connsiteY206" fmla="*/ 8635 h 10741"/>
              <a:gd name="connsiteX207" fmla="*/ 4954 w 10000"/>
              <a:gd name="connsiteY207" fmla="*/ 8391 h 10741"/>
              <a:gd name="connsiteX208" fmla="*/ 4979 w 10000"/>
              <a:gd name="connsiteY208" fmla="*/ 8144 h 10741"/>
              <a:gd name="connsiteX209" fmla="*/ 5000 w 10000"/>
              <a:gd name="connsiteY209" fmla="*/ 7887 h 10741"/>
              <a:gd name="connsiteX210" fmla="*/ 5000 w 10000"/>
              <a:gd name="connsiteY210" fmla="*/ 7634 h 10741"/>
              <a:gd name="connsiteX211" fmla="*/ 5000 w 10000"/>
              <a:gd name="connsiteY211" fmla="*/ 7384 h 10741"/>
              <a:gd name="connsiteX212" fmla="*/ 4979 w 10000"/>
              <a:gd name="connsiteY212" fmla="*/ 7133 h 10741"/>
              <a:gd name="connsiteX213" fmla="*/ 4950 w 10000"/>
              <a:gd name="connsiteY213" fmla="*/ 6892 h 10741"/>
              <a:gd name="connsiteX214" fmla="*/ 4913 w 10000"/>
              <a:gd name="connsiteY214" fmla="*/ 6657 h 10741"/>
              <a:gd name="connsiteX215" fmla="*/ 4858 w 10000"/>
              <a:gd name="connsiteY215" fmla="*/ 6430 h 10741"/>
              <a:gd name="connsiteX216" fmla="*/ 4783 w 10000"/>
              <a:gd name="connsiteY216" fmla="*/ 6219 h 10741"/>
              <a:gd name="connsiteX217" fmla="*/ 4700 w 10000"/>
              <a:gd name="connsiteY217" fmla="*/ 6019 h 10741"/>
              <a:gd name="connsiteX218" fmla="*/ 4600 w 10000"/>
              <a:gd name="connsiteY218" fmla="*/ 5840 h 10741"/>
              <a:gd name="connsiteX219" fmla="*/ 4488 w 10000"/>
              <a:gd name="connsiteY219" fmla="*/ 5682 h 10741"/>
              <a:gd name="connsiteX220" fmla="*/ 4358 w 10000"/>
              <a:gd name="connsiteY220" fmla="*/ 5542 h 10741"/>
              <a:gd name="connsiteX221" fmla="*/ 4213 w 10000"/>
              <a:gd name="connsiteY221" fmla="*/ 5429 h 10741"/>
              <a:gd name="connsiteX222" fmla="*/ 4046 w 10000"/>
              <a:gd name="connsiteY222" fmla="*/ 5343 h 10741"/>
              <a:gd name="connsiteX223" fmla="*/ 3904 w 10000"/>
              <a:gd name="connsiteY223" fmla="*/ 5292 h 10741"/>
              <a:gd name="connsiteX224" fmla="*/ 3746 w 10000"/>
              <a:gd name="connsiteY224" fmla="*/ 5271 h 10741"/>
              <a:gd name="connsiteX225" fmla="*/ 3583 w 10000"/>
              <a:gd name="connsiteY225" fmla="*/ 5271 h 10741"/>
              <a:gd name="connsiteX226" fmla="*/ 3413 w 10000"/>
              <a:gd name="connsiteY226" fmla="*/ 5286 h 10741"/>
              <a:gd name="connsiteX227" fmla="*/ 3246 w 10000"/>
              <a:gd name="connsiteY227" fmla="*/ 5310 h 10741"/>
              <a:gd name="connsiteX228" fmla="*/ 3079 w 10000"/>
              <a:gd name="connsiteY228" fmla="*/ 5343 h 10741"/>
              <a:gd name="connsiteX229" fmla="*/ 2913 w 10000"/>
              <a:gd name="connsiteY229" fmla="*/ 5369 h 10741"/>
              <a:gd name="connsiteX230" fmla="*/ 2750 w 10000"/>
              <a:gd name="connsiteY230" fmla="*/ 5396 h 10741"/>
              <a:gd name="connsiteX231" fmla="*/ 2600 w 10000"/>
              <a:gd name="connsiteY231" fmla="*/ 5411 h 10741"/>
              <a:gd name="connsiteX232" fmla="*/ 2258 w 10000"/>
              <a:gd name="connsiteY232" fmla="*/ 5423 h 10741"/>
              <a:gd name="connsiteX233" fmla="*/ 1925 w 10000"/>
              <a:gd name="connsiteY233" fmla="*/ 5411 h 10741"/>
              <a:gd name="connsiteX234" fmla="*/ 1617 w 10000"/>
              <a:gd name="connsiteY234" fmla="*/ 5384 h 10741"/>
              <a:gd name="connsiteX235" fmla="*/ 1321 w 10000"/>
              <a:gd name="connsiteY235" fmla="*/ 5346 h 10741"/>
              <a:gd name="connsiteX236" fmla="*/ 1033 w 10000"/>
              <a:gd name="connsiteY236" fmla="*/ 5298 h 10741"/>
              <a:gd name="connsiteX237" fmla="*/ 758 w 10000"/>
              <a:gd name="connsiteY237" fmla="*/ 5250 h 10741"/>
              <a:gd name="connsiteX238" fmla="*/ 500 w 10000"/>
              <a:gd name="connsiteY238" fmla="*/ 5197 h 10741"/>
              <a:gd name="connsiteX239" fmla="*/ 517 w 10000"/>
              <a:gd name="connsiteY239" fmla="*/ 5137 h 10741"/>
              <a:gd name="connsiteX240" fmla="*/ 871 w 10000"/>
              <a:gd name="connsiteY240" fmla="*/ 5173 h 10741"/>
              <a:gd name="connsiteX241" fmla="*/ 1221 w 10000"/>
              <a:gd name="connsiteY241" fmla="*/ 5197 h 10741"/>
              <a:gd name="connsiteX242" fmla="*/ 1563 w 10000"/>
              <a:gd name="connsiteY242" fmla="*/ 5206 h 10741"/>
              <a:gd name="connsiteX243" fmla="*/ 1896 w 10000"/>
              <a:gd name="connsiteY243" fmla="*/ 5197 h 10741"/>
              <a:gd name="connsiteX244" fmla="*/ 2221 w 10000"/>
              <a:gd name="connsiteY244" fmla="*/ 5164 h 10741"/>
              <a:gd name="connsiteX245" fmla="*/ 2538 w 10000"/>
              <a:gd name="connsiteY245" fmla="*/ 5113 h 10741"/>
              <a:gd name="connsiteX246" fmla="*/ 2842 w 10000"/>
              <a:gd name="connsiteY246" fmla="*/ 5045 h 10741"/>
              <a:gd name="connsiteX247" fmla="*/ 3129 w 10000"/>
              <a:gd name="connsiteY247" fmla="*/ 4946 h 10741"/>
              <a:gd name="connsiteX248" fmla="*/ 3500 w 10000"/>
              <a:gd name="connsiteY248" fmla="*/ 4815 h 10741"/>
              <a:gd name="connsiteX249" fmla="*/ 2821 w 10000"/>
              <a:gd name="connsiteY249" fmla="*/ 4389 h 10741"/>
              <a:gd name="connsiteX250" fmla="*/ 2213 w 10000"/>
              <a:gd name="connsiteY250" fmla="*/ 3912 h 10741"/>
              <a:gd name="connsiteX251" fmla="*/ 1879 w 10000"/>
              <a:gd name="connsiteY251" fmla="*/ 3939 h 10741"/>
              <a:gd name="connsiteX252" fmla="*/ 1554 w 10000"/>
              <a:gd name="connsiteY252" fmla="*/ 3939 h 10741"/>
              <a:gd name="connsiteX253" fmla="*/ 1258 w 10000"/>
              <a:gd name="connsiteY253" fmla="*/ 3912 h 10741"/>
              <a:gd name="connsiteX254" fmla="*/ 979 w 10000"/>
              <a:gd name="connsiteY254" fmla="*/ 3856 h 10741"/>
              <a:gd name="connsiteX255" fmla="*/ 721 w 10000"/>
              <a:gd name="connsiteY255" fmla="*/ 3775 h 10741"/>
              <a:gd name="connsiteX256" fmla="*/ 496 w 10000"/>
              <a:gd name="connsiteY256" fmla="*/ 3674 h 10741"/>
              <a:gd name="connsiteX257" fmla="*/ 296 w 10000"/>
              <a:gd name="connsiteY257" fmla="*/ 3549 h 10741"/>
              <a:gd name="connsiteX258" fmla="*/ 129 w 10000"/>
              <a:gd name="connsiteY258" fmla="*/ 3403 h 10741"/>
              <a:gd name="connsiteX259" fmla="*/ 0 w 10000"/>
              <a:gd name="connsiteY259" fmla="*/ 3245 h 10741"/>
              <a:gd name="connsiteX260" fmla="*/ 17 w 10000"/>
              <a:gd name="connsiteY260" fmla="*/ 3218 h 10741"/>
              <a:gd name="connsiteX261" fmla="*/ 71 w 10000"/>
              <a:gd name="connsiteY261" fmla="*/ 3245 h 10741"/>
              <a:gd name="connsiteX262" fmla="*/ 138 w 10000"/>
              <a:gd name="connsiteY262" fmla="*/ 3349 h 10741"/>
              <a:gd name="connsiteX263" fmla="*/ 246 w 10000"/>
              <a:gd name="connsiteY263" fmla="*/ 3439 h 10741"/>
              <a:gd name="connsiteX264" fmla="*/ 379 w 10000"/>
              <a:gd name="connsiteY264" fmla="*/ 3528 h 10741"/>
              <a:gd name="connsiteX265" fmla="*/ 538 w 10000"/>
              <a:gd name="connsiteY265" fmla="*/ 3597 h 10741"/>
              <a:gd name="connsiteX266" fmla="*/ 721 w 10000"/>
              <a:gd name="connsiteY266" fmla="*/ 3656 h 10741"/>
              <a:gd name="connsiteX267" fmla="*/ 913 w 10000"/>
              <a:gd name="connsiteY267" fmla="*/ 3701 h 10741"/>
              <a:gd name="connsiteX268" fmla="*/ 1117 w 10000"/>
              <a:gd name="connsiteY268" fmla="*/ 3728 h 10741"/>
              <a:gd name="connsiteX269" fmla="*/ 1329 w 10000"/>
              <a:gd name="connsiteY269" fmla="*/ 3737 h 10741"/>
              <a:gd name="connsiteX270" fmla="*/ 1533 w 10000"/>
              <a:gd name="connsiteY270" fmla="*/ 3734 h 10741"/>
              <a:gd name="connsiteX271" fmla="*/ 1646 w 10000"/>
              <a:gd name="connsiteY271" fmla="*/ 3722 h 10741"/>
              <a:gd name="connsiteX272" fmla="*/ 1746 w 10000"/>
              <a:gd name="connsiteY272" fmla="*/ 3722 h 10741"/>
              <a:gd name="connsiteX273" fmla="*/ 1833 w 10000"/>
              <a:gd name="connsiteY273" fmla="*/ 3710 h 10741"/>
              <a:gd name="connsiteX274" fmla="*/ 1917 w 10000"/>
              <a:gd name="connsiteY274" fmla="*/ 3695 h 10741"/>
              <a:gd name="connsiteX275" fmla="*/ 1988 w 10000"/>
              <a:gd name="connsiteY275" fmla="*/ 3662 h 10741"/>
              <a:gd name="connsiteX276" fmla="*/ 1788 w 10000"/>
              <a:gd name="connsiteY276" fmla="*/ 3391 h 10741"/>
              <a:gd name="connsiteX277" fmla="*/ 1617 w 10000"/>
              <a:gd name="connsiteY277" fmla="*/ 3126 h 10741"/>
              <a:gd name="connsiteX278" fmla="*/ 1454 w 10000"/>
              <a:gd name="connsiteY278" fmla="*/ 2849 h 10741"/>
              <a:gd name="connsiteX279" fmla="*/ 1313 w 10000"/>
              <a:gd name="connsiteY279" fmla="*/ 2563 h 10741"/>
              <a:gd name="connsiteX280" fmla="*/ 1175 w 10000"/>
              <a:gd name="connsiteY280" fmla="*/ 2253 h 10741"/>
              <a:gd name="connsiteX281" fmla="*/ 1046 w 10000"/>
              <a:gd name="connsiteY281" fmla="*/ 1919 h 10741"/>
              <a:gd name="connsiteX282" fmla="*/ 1033 w 10000"/>
              <a:gd name="connsiteY282" fmla="*/ 1859 h 10741"/>
              <a:gd name="connsiteX283" fmla="*/ 1000 w 10000"/>
              <a:gd name="connsiteY283" fmla="*/ 1776 h 10741"/>
              <a:gd name="connsiteX284" fmla="*/ 979 w 10000"/>
              <a:gd name="connsiteY284" fmla="*/ 1684 h 10741"/>
              <a:gd name="connsiteX285" fmla="*/ 950 w 10000"/>
              <a:gd name="connsiteY285" fmla="*/ 1591 h 10741"/>
              <a:gd name="connsiteX286" fmla="*/ 925 w 10000"/>
              <a:gd name="connsiteY286" fmla="*/ 1490 h 10741"/>
              <a:gd name="connsiteX287" fmla="*/ 917 w 10000"/>
              <a:gd name="connsiteY287" fmla="*/ 1397 h 10741"/>
              <a:gd name="connsiteX288" fmla="*/ 917 w 10000"/>
              <a:gd name="connsiteY288" fmla="*/ 1311 h 10741"/>
              <a:gd name="connsiteX289" fmla="*/ 933 w 10000"/>
              <a:gd name="connsiteY289" fmla="*/ 1234 h 10741"/>
              <a:gd name="connsiteX290" fmla="*/ 963 w 10000"/>
              <a:gd name="connsiteY290" fmla="*/ 1180 h 10741"/>
              <a:gd name="connsiteX291" fmla="*/ 1000 w 10000"/>
              <a:gd name="connsiteY291" fmla="*/ 1192 h 10741"/>
              <a:gd name="connsiteX292" fmla="*/ 1033 w 10000"/>
              <a:gd name="connsiteY292" fmla="*/ 1496 h 10741"/>
              <a:gd name="connsiteX293" fmla="*/ 1108 w 10000"/>
              <a:gd name="connsiteY293" fmla="*/ 1800 h 10741"/>
              <a:gd name="connsiteX294" fmla="*/ 1221 w 10000"/>
              <a:gd name="connsiteY294" fmla="*/ 2098 h 10741"/>
              <a:gd name="connsiteX295" fmla="*/ 1358 w 10000"/>
              <a:gd name="connsiteY295" fmla="*/ 2372 h 10741"/>
              <a:gd name="connsiteX296" fmla="*/ 1508 w 10000"/>
              <a:gd name="connsiteY296" fmla="*/ 2628 h 10741"/>
              <a:gd name="connsiteX297" fmla="*/ 1646 w 10000"/>
              <a:gd name="connsiteY297" fmla="*/ 2795 h 10741"/>
              <a:gd name="connsiteX298" fmla="*/ 1629 w 10000"/>
              <a:gd name="connsiteY298" fmla="*/ 2801 h 10741"/>
              <a:gd name="connsiteX299" fmla="*/ 1629 w 10000"/>
              <a:gd name="connsiteY299" fmla="*/ 2807 h 10741"/>
              <a:gd name="connsiteX300" fmla="*/ 1638 w 10000"/>
              <a:gd name="connsiteY300" fmla="*/ 2813 h 10741"/>
              <a:gd name="connsiteX301" fmla="*/ 1646 w 10000"/>
              <a:gd name="connsiteY301" fmla="*/ 2816 h 10741"/>
              <a:gd name="connsiteX302" fmla="*/ 1663 w 10000"/>
              <a:gd name="connsiteY302" fmla="*/ 2822 h 10741"/>
              <a:gd name="connsiteX303" fmla="*/ 1667 w 10000"/>
              <a:gd name="connsiteY303" fmla="*/ 2834 h 10741"/>
              <a:gd name="connsiteX304" fmla="*/ 1675 w 10000"/>
              <a:gd name="connsiteY304" fmla="*/ 2840 h 10741"/>
              <a:gd name="connsiteX305" fmla="*/ 1683 w 10000"/>
              <a:gd name="connsiteY305" fmla="*/ 2849 h 10741"/>
              <a:gd name="connsiteX306" fmla="*/ 1683 w 10000"/>
              <a:gd name="connsiteY306" fmla="*/ 2843 h 10741"/>
              <a:gd name="connsiteX307" fmla="*/ 1675 w 10000"/>
              <a:gd name="connsiteY307" fmla="*/ 2840 h 10741"/>
              <a:gd name="connsiteX308" fmla="*/ 1675 w 10000"/>
              <a:gd name="connsiteY308" fmla="*/ 2840 h 10741"/>
              <a:gd name="connsiteX309" fmla="*/ 1646 w 10000"/>
              <a:gd name="connsiteY309" fmla="*/ 2795 h 10741"/>
              <a:gd name="connsiteX310" fmla="*/ 1746 w 10000"/>
              <a:gd name="connsiteY310" fmla="*/ 2741 h 10741"/>
              <a:gd name="connsiteX311" fmla="*/ 1842 w 10000"/>
              <a:gd name="connsiteY311" fmla="*/ 2649 h 10741"/>
              <a:gd name="connsiteX312" fmla="*/ 1933 w 10000"/>
              <a:gd name="connsiteY312" fmla="*/ 2542 h 10741"/>
              <a:gd name="connsiteX313" fmla="*/ 2017 w 10000"/>
              <a:gd name="connsiteY313" fmla="*/ 2411 h 10741"/>
              <a:gd name="connsiteX314" fmla="*/ 2092 w 10000"/>
              <a:gd name="connsiteY314" fmla="*/ 2265 h 10741"/>
              <a:gd name="connsiteX315" fmla="*/ 2163 w 10000"/>
              <a:gd name="connsiteY315" fmla="*/ 2113 h 10741"/>
              <a:gd name="connsiteX316" fmla="*/ 2221 w 10000"/>
              <a:gd name="connsiteY316" fmla="*/ 1955 h 10741"/>
              <a:gd name="connsiteX317" fmla="*/ 2275 w 10000"/>
              <a:gd name="connsiteY317" fmla="*/ 1803 h 10741"/>
              <a:gd name="connsiteX318" fmla="*/ 2321 w 10000"/>
              <a:gd name="connsiteY318" fmla="*/ 1657 h 10741"/>
              <a:gd name="connsiteX319" fmla="*/ 2329 w 10000"/>
              <a:gd name="connsiteY319" fmla="*/ 1853 h 10741"/>
              <a:gd name="connsiteX320" fmla="*/ 2321 w 10000"/>
              <a:gd name="connsiteY320" fmla="*/ 2032 h 10741"/>
              <a:gd name="connsiteX321" fmla="*/ 2283 w 10000"/>
              <a:gd name="connsiteY321" fmla="*/ 2199 h 10741"/>
              <a:gd name="connsiteX322" fmla="*/ 2229 w 10000"/>
              <a:gd name="connsiteY322" fmla="*/ 2366 h 10741"/>
              <a:gd name="connsiteX323" fmla="*/ 2154 w 10000"/>
              <a:gd name="connsiteY323" fmla="*/ 2524 h 10741"/>
              <a:gd name="connsiteX324" fmla="*/ 2046 w 10000"/>
              <a:gd name="connsiteY324" fmla="*/ 2682 h 10741"/>
              <a:gd name="connsiteX325" fmla="*/ 1796 w 10000"/>
              <a:gd name="connsiteY325" fmla="*/ 3027 h 10741"/>
              <a:gd name="connsiteX326" fmla="*/ 2054 w 10000"/>
              <a:gd name="connsiteY326" fmla="*/ 3305 h 10741"/>
              <a:gd name="connsiteX327" fmla="*/ 2333 w 10000"/>
              <a:gd name="connsiteY327" fmla="*/ 3564 h 10741"/>
              <a:gd name="connsiteX328" fmla="*/ 2638 w 10000"/>
              <a:gd name="connsiteY328" fmla="*/ 3808 h 10741"/>
              <a:gd name="connsiteX329" fmla="*/ 2963 w 10000"/>
              <a:gd name="connsiteY329" fmla="*/ 4032 h 10741"/>
              <a:gd name="connsiteX330" fmla="*/ 4129 w 10000"/>
              <a:gd name="connsiteY330" fmla="*/ 4610 h 10741"/>
              <a:gd name="connsiteX331" fmla="*/ 4167 w 10000"/>
              <a:gd name="connsiteY331" fmla="*/ 4589 h 10741"/>
              <a:gd name="connsiteX332" fmla="*/ 4071 w 10000"/>
              <a:gd name="connsiteY332" fmla="*/ 4333 h 10741"/>
              <a:gd name="connsiteX333" fmla="*/ 3996 w 10000"/>
              <a:gd name="connsiteY333" fmla="*/ 4058 h 10741"/>
              <a:gd name="connsiteX334" fmla="*/ 3933 w 10000"/>
              <a:gd name="connsiteY334" fmla="*/ 3760 h 10741"/>
              <a:gd name="connsiteX335" fmla="*/ 3904 w 10000"/>
              <a:gd name="connsiteY335" fmla="*/ 3456 h 10741"/>
              <a:gd name="connsiteX336" fmla="*/ 3879 w 10000"/>
              <a:gd name="connsiteY336" fmla="*/ 3138 h 10741"/>
              <a:gd name="connsiteX337" fmla="*/ 3879 w 10000"/>
              <a:gd name="connsiteY337" fmla="*/ 2813 h 10741"/>
              <a:gd name="connsiteX338" fmla="*/ 3896 w 10000"/>
              <a:gd name="connsiteY338" fmla="*/ 2485 h 10741"/>
              <a:gd name="connsiteX339" fmla="*/ 3933 w 10000"/>
              <a:gd name="connsiteY339" fmla="*/ 2160 h 10741"/>
              <a:gd name="connsiteX340" fmla="*/ 3988 w 10000"/>
              <a:gd name="connsiteY340" fmla="*/ 1836 h 10741"/>
              <a:gd name="connsiteX341" fmla="*/ 4046 w 10000"/>
              <a:gd name="connsiteY341" fmla="*/ 1523 h 10741"/>
              <a:gd name="connsiteX342" fmla="*/ 4129 w 10000"/>
              <a:gd name="connsiteY342" fmla="*/ 1219 h 10741"/>
              <a:gd name="connsiteX343" fmla="*/ 4229 w 10000"/>
              <a:gd name="connsiteY343" fmla="*/ 933 h 10741"/>
              <a:gd name="connsiteX344" fmla="*/ 4333 w 10000"/>
              <a:gd name="connsiteY344" fmla="*/ 662 h 10741"/>
              <a:gd name="connsiteX345" fmla="*/ 4454 w 10000"/>
              <a:gd name="connsiteY345" fmla="*/ 417 h 10741"/>
              <a:gd name="connsiteX346" fmla="*/ 4583 w 10000"/>
              <a:gd name="connsiteY346" fmla="*/ 194 h 10741"/>
              <a:gd name="connsiteX347" fmla="*/ 4738 w 10000"/>
              <a:gd name="connsiteY347" fmla="*/ 0 h 10741"/>
              <a:gd name="connsiteX0" fmla="*/ 4738 w 10000"/>
              <a:gd name="connsiteY0" fmla="*/ 0 h 10686"/>
              <a:gd name="connsiteX1" fmla="*/ 4721 w 10000"/>
              <a:gd name="connsiteY1" fmla="*/ 48 h 10686"/>
              <a:gd name="connsiteX2" fmla="*/ 4713 w 10000"/>
              <a:gd name="connsiteY2" fmla="*/ 80 h 10686"/>
              <a:gd name="connsiteX3" fmla="*/ 4704 w 10000"/>
              <a:gd name="connsiteY3" fmla="*/ 101 h 10686"/>
              <a:gd name="connsiteX4" fmla="*/ 4704 w 10000"/>
              <a:gd name="connsiteY4" fmla="*/ 113 h 10686"/>
              <a:gd name="connsiteX5" fmla="*/ 4713 w 10000"/>
              <a:gd name="connsiteY5" fmla="*/ 119 h 10686"/>
              <a:gd name="connsiteX6" fmla="*/ 4713 w 10000"/>
              <a:gd name="connsiteY6" fmla="*/ 125 h 10686"/>
              <a:gd name="connsiteX7" fmla="*/ 4721 w 10000"/>
              <a:gd name="connsiteY7" fmla="*/ 125 h 10686"/>
              <a:gd name="connsiteX8" fmla="*/ 4721 w 10000"/>
              <a:gd name="connsiteY8" fmla="*/ 125 h 10686"/>
              <a:gd name="connsiteX9" fmla="*/ 4721 w 10000"/>
              <a:gd name="connsiteY9" fmla="*/ 134 h 10686"/>
              <a:gd name="connsiteX10" fmla="*/ 4713 w 10000"/>
              <a:gd name="connsiteY10" fmla="*/ 152 h 10686"/>
              <a:gd name="connsiteX11" fmla="*/ 4704 w 10000"/>
              <a:gd name="connsiteY11" fmla="*/ 179 h 10686"/>
              <a:gd name="connsiteX12" fmla="*/ 4692 w 10000"/>
              <a:gd name="connsiteY12" fmla="*/ 221 h 10686"/>
              <a:gd name="connsiteX13" fmla="*/ 4667 w 10000"/>
              <a:gd name="connsiteY13" fmla="*/ 280 h 10686"/>
              <a:gd name="connsiteX14" fmla="*/ 4629 w 10000"/>
              <a:gd name="connsiteY14" fmla="*/ 364 h 10686"/>
              <a:gd name="connsiteX15" fmla="*/ 4592 w 10000"/>
              <a:gd name="connsiteY15" fmla="*/ 465 h 10686"/>
              <a:gd name="connsiteX16" fmla="*/ 4533 w 10000"/>
              <a:gd name="connsiteY16" fmla="*/ 596 h 10686"/>
              <a:gd name="connsiteX17" fmla="*/ 4463 w 10000"/>
              <a:gd name="connsiteY17" fmla="*/ 754 h 10686"/>
              <a:gd name="connsiteX18" fmla="*/ 4379 w 10000"/>
              <a:gd name="connsiteY18" fmla="*/ 1001 h 10686"/>
              <a:gd name="connsiteX19" fmla="*/ 4321 w 10000"/>
              <a:gd name="connsiteY19" fmla="*/ 1266 h 10686"/>
              <a:gd name="connsiteX20" fmla="*/ 4275 w 10000"/>
              <a:gd name="connsiteY20" fmla="*/ 1538 h 10686"/>
              <a:gd name="connsiteX21" fmla="*/ 4213 w 10000"/>
              <a:gd name="connsiteY21" fmla="*/ 1827 h 10686"/>
              <a:gd name="connsiteX22" fmla="*/ 4204 w 10000"/>
              <a:gd name="connsiteY22" fmla="*/ 1889 h 10686"/>
              <a:gd name="connsiteX23" fmla="*/ 4192 w 10000"/>
              <a:gd name="connsiteY23" fmla="*/ 1982 h 10686"/>
              <a:gd name="connsiteX24" fmla="*/ 4183 w 10000"/>
              <a:gd name="connsiteY24" fmla="*/ 2080 h 10686"/>
              <a:gd name="connsiteX25" fmla="*/ 4175 w 10000"/>
              <a:gd name="connsiteY25" fmla="*/ 2187 h 10686"/>
              <a:gd name="connsiteX26" fmla="*/ 4175 w 10000"/>
              <a:gd name="connsiteY26" fmla="*/ 2297 h 10686"/>
              <a:gd name="connsiteX27" fmla="*/ 4192 w 10000"/>
              <a:gd name="connsiteY27" fmla="*/ 2396 h 10686"/>
              <a:gd name="connsiteX28" fmla="*/ 4213 w 10000"/>
              <a:gd name="connsiteY28" fmla="*/ 2482 h 10686"/>
              <a:gd name="connsiteX29" fmla="*/ 4250 w 10000"/>
              <a:gd name="connsiteY29" fmla="*/ 2542 h 10686"/>
              <a:gd name="connsiteX30" fmla="*/ 4450 w 10000"/>
              <a:gd name="connsiteY30" fmla="*/ 2530 h 10686"/>
              <a:gd name="connsiteX31" fmla="*/ 4646 w 10000"/>
              <a:gd name="connsiteY31" fmla="*/ 2482 h 10686"/>
              <a:gd name="connsiteX32" fmla="*/ 4833 w 10000"/>
              <a:gd name="connsiteY32" fmla="*/ 2405 h 10686"/>
              <a:gd name="connsiteX33" fmla="*/ 5025 w 10000"/>
              <a:gd name="connsiteY33" fmla="*/ 2297 h 10686"/>
              <a:gd name="connsiteX34" fmla="*/ 5200 w 10000"/>
              <a:gd name="connsiteY34" fmla="*/ 2172 h 10686"/>
              <a:gd name="connsiteX35" fmla="*/ 5371 w 10000"/>
              <a:gd name="connsiteY35" fmla="*/ 2020 h 10686"/>
              <a:gd name="connsiteX36" fmla="*/ 5533 w 10000"/>
              <a:gd name="connsiteY36" fmla="*/ 1859 h 10686"/>
              <a:gd name="connsiteX37" fmla="*/ 5683 w 10000"/>
              <a:gd name="connsiteY37" fmla="*/ 1690 h 10686"/>
              <a:gd name="connsiteX38" fmla="*/ 5829 w 10000"/>
              <a:gd name="connsiteY38" fmla="*/ 1511 h 10686"/>
              <a:gd name="connsiteX39" fmla="*/ 5954 w 10000"/>
              <a:gd name="connsiteY39" fmla="*/ 1326 h 10686"/>
              <a:gd name="connsiteX40" fmla="*/ 6071 w 10000"/>
              <a:gd name="connsiteY40" fmla="*/ 1147 h 10686"/>
              <a:gd name="connsiteX41" fmla="*/ 6167 w 10000"/>
              <a:gd name="connsiteY41" fmla="*/ 974 h 10686"/>
              <a:gd name="connsiteX42" fmla="*/ 6213 w 10000"/>
              <a:gd name="connsiteY42" fmla="*/ 974 h 10686"/>
              <a:gd name="connsiteX43" fmla="*/ 6213 w 10000"/>
              <a:gd name="connsiteY43" fmla="*/ 992 h 10686"/>
              <a:gd name="connsiteX44" fmla="*/ 6138 w 10000"/>
              <a:gd name="connsiteY44" fmla="*/ 1165 h 10686"/>
              <a:gd name="connsiteX45" fmla="*/ 6054 w 10000"/>
              <a:gd name="connsiteY45" fmla="*/ 1344 h 10686"/>
              <a:gd name="connsiteX46" fmla="*/ 5963 w 10000"/>
              <a:gd name="connsiteY46" fmla="*/ 1517 h 10686"/>
              <a:gd name="connsiteX47" fmla="*/ 5871 w 10000"/>
              <a:gd name="connsiteY47" fmla="*/ 1684 h 10686"/>
              <a:gd name="connsiteX48" fmla="*/ 5775 w 10000"/>
              <a:gd name="connsiteY48" fmla="*/ 1847 h 10686"/>
              <a:gd name="connsiteX49" fmla="*/ 5667 w 10000"/>
              <a:gd name="connsiteY49" fmla="*/ 1999 h 10686"/>
              <a:gd name="connsiteX50" fmla="*/ 5554 w 10000"/>
              <a:gd name="connsiteY50" fmla="*/ 2145 h 10686"/>
              <a:gd name="connsiteX51" fmla="*/ 5417 w 10000"/>
              <a:gd name="connsiteY51" fmla="*/ 2279 h 10686"/>
              <a:gd name="connsiteX52" fmla="*/ 5275 w 10000"/>
              <a:gd name="connsiteY52" fmla="*/ 2411 h 10686"/>
              <a:gd name="connsiteX53" fmla="*/ 5108 w 10000"/>
              <a:gd name="connsiteY53" fmla="*/ 2518 h 10686"/>
              <a:gd name="connsiteX54" fmla="*/ 4917 w 10000"/>
              <a:gd name="connsiteY54" fmla="*/ 2616 h 10686"/>
              <a:gd name="connsiteX55" fmla="*/ 4704 w 10000"/>
              <a:gd name="connsiteY55" fmla="*/ 2703 h 10686"/>
              <a:gd name="connsiteX56" fmla="*/ 4479 w 10000"/>
              <a:gd name="connsiteY56" fmla="*/ 2768 h 10686"/>
              <a:gd name="connsiteX57" fmla="*/ 4213 w 10000"/>
              <a:gd name="connsiteY57" fmla="*/ 2813 h 10686"/>
              <a:gd name="connsiteX58" fmla="*/ 4221 w 10000"/>
              <a:gd name="connsiteY58" fmla="*/ 3126 h 10686"/>
              <a:gd name="connsiteX59" fmla="*/ 4258 w 10000"/>
              <a:gd name="connsiteY59" fmla="*/ 3424 h 10686"/>
              <a:gd name="connsiteX60" fmla="*/ 4321 w 10000"/>
              <a:gd name="connsiteY60" fmla="*/ 3707 h 10686"/>
              <a:gd name="connsiteX61" fmla="*/ 4404 w 10000"/>
              <a:gd name="connsiteY61" fmla="*/ 3975 h 10686"/>
              <a:gd name="connsiteX62" fmla="*/ 4508 w 10000"/>
              <a:gd name="connsiteY62" fmla="*/ 4231 h 10686"/>
              <a:gd name="connsiteX63" fmla="*/ 4621 w 10000"/>
              <a:gd name="connsiteY63" fmla="*/ 4476 h 10686"/>
              <a:gd name="connsiteX64" fmla="*/ 4750 w 10000"/>
              <a:gd name="connsiteY64" fmla="*/ 4708 h 10686"/>
              <a:gd name="connsiteX65" fmla="*/ 4879 w 10000"/>
              <a:gd name="connsiteY65" fmla="*/ 4934 h 10686"/>
              <a:gd name="connsiteX66" fmla="*/ 4917 w 10000"/>
              <a:gd name="connsiteY66" fmla="*/ 4988 h 10686"/>
              <a:gd name="connsiteX67" fmla="*/ 4950 w 10000"/>
              <a:gd name="connsiteY67" fmla="*/ 5054 h 10686"/>
              <a:gd name="connsiteX68" fmla="*/ 4996 w 10000"/>
              <a:gd name="connsiteY68" fmla="*/ 5125 h 10686"/>
              <a:gd name="connsiteX69" fmla="*/ 5038 w 10000"/>
              <a:gd name="connsiteY69" fmla="*/ 5200 h 10686"/>
              <a:gd name="connsiteX70" fmla="*/ 5092 w 10000"/>
              <a:gd name="connsiteY70" fmla="*/ 5271 h 10686"/>
              <a:gd name="connsiteX71" fmla="*/ 5154 w 10000"/>
              <a:gd name="connsiteY71" fmla="*/ 5331 h 10686"/>
              <a:gd name="connsiteX72" fmla="*/ 5229 w 10000"/>
              <a:gd name="connsiteY72" fmla="*/ 5384 h 10686"/>
              <a:gd name="connsiteX73" fmla="*/ 5313 w 10000"/>
              <a:gd name="connsiteY73" fmla="*/ 5423 h 10686"/>
              <a:gd name="connsiteX74" fmla="*/ 5413 w 10000"/>
              <a:gd name="connsiteY74" fmla="*/ 5438 h 10686"/>
              <a:gd name="connsiteX75" fmla="*/ 5517 w 10000"/>
              <a:gd name="connsiteY75" fmla="*/ 5435 h 10686"/>
              <a:gd name="connsiteX76" fmla="*/ 5704 w 10000"/>
              <a:gd name="connsiteY76" fmla="*/ 5390 h 10686"/>
              <a:gd name="connsiteX77" fmla="*/ 5871 w 10000"/>
              <a:gd name="connsiteY77" fmla="*/ 5316 h 10686"/>
              <a:gd name="connsiteX78" fmla="*/ 6033 w 10000"/>
              <a:gd name="connsiteY78" fmla="*/ 5223 h 10686"/>
              <a:gd name="connsiteX79" fmla="*/ 6167 w 10000"/>
              <a:gd name="connsiteY79" fmla="*/ 5113 h 10686"/>
              <a:gd name="connsiteX80" fmla="*/ 6296 w 10000"/>
              <a:gd name="connsiteY80" fmla="*/ 4994 h 10686"/>
              <a:gd name="connsiteX81" fmla="*/ 6417 w 10000"/>
              <a:gd name="connsiteY81" fmla="*/ 4869 h 10686"/>
              <a:gd name="connsiteX82" fmla="*/ 6525 w 10000"/>
              <a:gd name="connsiteY82" fmla="*/ 4750 h 10686"/>
              <a:gd name="connsiteX83" fmla="*/ 6617 w 10000"/>
              <a:gd name="connsiteY83" fmla="*/ 4636 h 10686"/>
              <a:gd name="connsiteX84" fmla="*/ 6821 w 10000"/>
              <a:gd name="connsiteY84" fmla="*/ 4377 h 10686"/>
              <a:gd name="connsiteX85" fmla="*/ 7017 w 10000"/>
              <a:gd name="connsiteY85" fmla="*/ 4085 h 10686"/>
              <a:gd name="connsiteX86" fmla="*/ 7213 w 10000"/>
              <a:gd name="connsiteY86" fmla="*/ 3766 h 10686"/>
              <a:gd name="connsiteX87" fmla="*/ 7396 w 10000"/>
              <a:gd name="connsiteY87" fmla="*/ 3418 h 10686"/>
              <a:gd name="connsiteX88" fmla="*/ 7563 w 10000"/>
              <a:gd name="connsiteY88" fmla="*/ 3051 h 10686"/>
              <a:gd name="connsiteX89" fmla="*/ 7713 w 10000"/>
              <a:gd name="connsiteY89" fmla="*/ 2661 h 10686"/>
              <a:gd name="connsiteX90" fmla="*/ 7850 w 10000"/>
              <a:gd name="connsiteY90" fmla="*/ 2253 h 10686"/>
              <a:gd name="connsiteX91" fmla="*/ 7950 w 10000"/>
              <a:gd name="connsiteY91" fmla="*/ 1830 h 10686"/>
              <a:gd name="connsiteX92" fmla="*/ 8025 w 10000"/>
              <a:gd name="connsiteY92" fmla="*/ 1397 h 10686"/>
              <a:gd name="connsiteX93" fmla="*/ 8071 w 10000"/>
              <a:gd name="connsiteY93" fmla="*/ 954 h 10686"/>
              <a:gd name="connsiteX94" fmla="*/ 8108 w 10000"/>
              <a:gd name="connsiteY94" fmla="*/ 974 h 10686"/>
              <a:gd name="connsiteX95" fmla="*/ 8138 w 10000"/>
              <a:gd name="connsiteY95" fmla="*/ 1025 h 10686"/>
              <a:gd name="connsiteX96" fmla="*/ 8163 w 10000"/>
              <a:gd name="connsiteY96" fmla="*/ 1100 h 10686"/>
              <a:gd name="connsiteX97" fmla="*/ 8175 w 10000"/>
              <a:gd name="connsiteY97" fmla="*/ 1198 h 10686"/>
              <a:gd name="connsiteX98" fmla="*/ 8183 w 10000"/>
              <a:gd name="connsiteY98" fmla="*/ 1311 h 10686"/>
              <a:gd name="connsiteX99" fmla="*/ 8183 w 10000"/>
              <a:gd name="connsiteY99" fmla="*/ 1442 h 10686"/>
              <a:gd name="connsiteX100" fmla="*/ 8183 w 10000"/>
              <a:gd name="connsiteY100" fmla="*/ 1582 h 10686"/>
              <a:gd name="connsiteX101" fmla="*/ 8175 w 10000"/>
              <a:gd name="connsiteY101" fmla="*/ 1734 h 10686"/>
              <a:gd name="connsiteX102" fmla="*/ 8163 w 10000"/>
              <a:gd name="connsiteY102" fmla="*/ 1889 h 10686"/>
              <a:gd name="connsiteX103" fmla="*/ 8146 w 10000"/>
              <a:gd name="connsiteY103" fmla="*/ 2047 h 10686"/>
              <a:gd name="connsiteX104" fmla="*/ 8121 w 10000"/>
              <a:gd name="connsiteY104" fmla="*/ 2205 h 10686"/>
              <a:gd name="connsiteX105" fmla="*/ 8108 w 10000"/>
              <a:gd name="connsiteY105" fmla="*/ 2357 h 10686"/>
              <a:gd name="connsiteX106" fmla="*/ 8083 w 10000"/>
              <a:gd name="connsiteY106" fmla="*/ 2497 h 10686"/>
              <a:gd name="connsiteX107" fmla="*/ 8063 w 10000"/>
              <a:gd name="connsiteY107" fmla="*/ 2628 h 10686"/>
              <a:gd name="connsiteX108" fmla="*/ 8038 w 10000"/>
              <a:gd name="connsiteY108" fmla="*/ 2741 h 10686"/>
              <a:gd name="connsiteX109" fmla="*/ 8017 w 10000"/>
              <a:gd name="connsiteY109" fmla="*/ 2834 h 10686"/>
              <a:gd name="connsiteX110" fmla="*/ 8000 w 10000"/>
              <a:gd name="connsiteY110" fmla="*/ 2908 h 10686"/>
              <a:gd name="connsiteX111" fmla="*/ 7700 w 10000"/>
              <a:gd name="connsiteY111" fmla="*/ 3754 h 10686"/>
              <a:gd name="connsiteX112" fmla="*/ 7942 w 10000"/>
              <a:gd name="connsiteY112" fmla="*/ 3737 h 10686"/>
              <a:gd name="connsiteX113" fmla="*/ 8167 w 10000"/>
              <a:gd name="connsiteY113" fmla="*/ 3695 h 10686"/>
              <a:gd name="connsiteX114" fmla="*/ 8379 w 10000"/>
              <a:gd name="connsiteY114" fmla="*/ 3635 h 10686"/>
              <a:gd name="connsiteX115" fmla="*/ 8583 w 10000"/>
              <a:gd name="connsiteY115" fmla="*/ 3558 h 10686"/>
              <a:gd name="connsiteX116" fmla="*/ 8767 w 10000"/>
              <a:gd name="connsiteY116" fmla="*/ 3471 h 10686"/>
              <a:gd name="connsiteX117" fmla="*/ 8933 w 10000"/>
              <a:gd name="connsiteY117" fmla="*/ 3376 h 10686"/>
              <a:gd name="connsiteX118" fmla="*/ 9092 w 10000"/>
              <a:gd name="connsiteY118" fmla="*/ 3278 h 10686"/>
              <a:gd name="connsiteX119" fmla="*/ 9238 w 10000"/>
              <a:gd name="connsiteY119" fmla="*/ 3185 h 10686"/>
              <a:gd name="connsiteX120" fmla="*/ 9250 w 10000"/>
              <a:gd name="connsiteY120" fmla="*/ 3230 h 10686"/>
              <a:gd name="connsiteX121" fmla="*/ 9117 w 10000"/>
              <a:gd name="connsiteY121" fmla="*/ 3376 h 10686"/>
              <a:gd name="connsiteX122" fmla="*/ 8954 w 10000"/>
              <a:gd name="connsiteY122" fmla="*/ 3516 h 10686"/>
              <a:gd name="connsiteX123" fmla="*/ 8758 w 10000"/>
              <a:gd name="connsiteY123" fmla="*/ 3641 h 10686"/>
              <a:gd name="connsiteX124" fmla="*/ 8538 w 10000"/>
              <a:gd name="connsiteY124" fmla="*/ 3754 h 10686"/>
              <a:gd name="connsiteX125" fmla="*/ 8304 w 10000"/>
              <a:gd name="connsiteY125" fmla="*/ 3856 h 10686"/>
              <a:gd name="connsiteX126" fmla="*/ 8054 w 10000"/>
              <a:gd name="connsiteY126" fmla="*/ 3945 h 10686"/>
              <a:gd name="connsiteX127" fmla="*/ 7796 w 10000"/>
              <a:gd name="connsiteY127" fmla="*/ 4014 h 10686"/>
              <a:gd name="connsiteX128" fmla="*/ 7533 w 10000"/>
              <a:gd name="connsiteY128" fmla="*/ 4064 h 10686"/>
              <a:gd name="connsiteX129" fmla="*/ 7479 w 10000"/>
              <a:gd name="connsiteY129" fmla="*/ 4184 h 10686"/>
              <a:gd name="connsiteX130" fmla="*/ 7404 w 10000"/>
              <a:gd name="connsiteY130" fmla="*/ 4324 h 10686"/>
              <a:gd name="connsiteX131" fmla="*/ 7321 w 10000"/>
              <a:gd name="connsiteY131" fmla="*/ 4470 h 10686"/>
              <a:gd name="connsiteX132" fmla="*/ 7213 w 10000"/>
              <a:gd name="connsiteY132" fmla="*/ 4628 h 10686"/>
              <a:gd name="connsiteX133" fmla="*/ 7100 w 10000"/>
              <a:gd name="connsiteY133" fmla="*/ 4794 h 10686"/>
              <a:gd name="connsiteX134" fmla="*/ 6979 w 10000"/>
              <a:gd name="connsiteY134" fmla="*/ 4958 h 10686"/>
              <a:gd name="connsiteX135" fmla="*/ 6850 w 10000"/>
              <a:gd name="connsiteY135" fmla="*/ 5113 h 10686"/>
              <a:gd name="connsiteX136" fmla="*/ 6721 w 10000"/>
              <a:gd name="connsiteY136" fmla="*/ 5265 h 10686"/>
              <a:gd name="connsiteX137" fmla="*/ 6600 w 10000"/>
              <a:gd name="connsiteY137" fmla="*/ 5405 h 10686"/>
              <a:gd name="connsiteX138" fmla="*/ 6471 w 10000"/>
              <a:gd name="connsiteY138" fmla="*/ 5530 h 10686"/>
              <a:gd name="connsiteX139" fmla="*/ 6358 w 10000"/>
              <a:gd name="connsiteY139" fmla="*/ 5641 h 10686"/>
              <a:gd name="connsiteX140" fmla="*/ 6250 w 10000"/>
              <a:gd name="connsiteY140" fmla="*/ 5721 h 10686"/>
              <a:gd name="connsiteX141" fmla="*/ 6267 w 10000"/>
              <a:gd name="connsiteY141" fmla="*/ 5781 h 10686"/>
              <a:gd name="connsiteX142" fmla="*/ 6296 w 10000"/>
              <a:gd name="connsiteY142" fmla="*/ 5793 h 10686"/>
              <a:gd name="connsiteX143" fmla="*/ 6479 w 10000"/>
              <a:gd name="connsiteY143" fmla="*/ 5754 h 10686"/>
              <a:gd name="connsiteX144" fmla="*/ 6663 w 10000"/>
              <a:gd name="connsiteY144" fmla="*/ 5736 h 10686"/>
              <a:gd name="connsiteX145" fmla="*/ 6858 w 10000"/>
              <a:gd name="connsiteY145" fmla="*/ 5736 h 10686"/>
              <a:gd name="connsiteX146" fmla="*/ 7046 w 10000"/>
              <a:gd name="connsiteY146" fmla="*/ 5742 h 10686"/>
              <a:gd name="connsiteX147" fmla="*/ 7246 w 10000"/>
              <a:gd name="connsiteY147" fmla="*/ 5748 h 10686"/>
              <a:gd name="connsiteX148" fmla="*/ 7425 w 10000"/>
              <a:gd name="connsiteY148" fmla="*/ 5748 h 10686"/>
              <a:gd name="connsiteX149" fmla="*/ 7600 w 10000"/>
              <a:gd name="connsiteY149" fmla="*/ 5733 h 10686"/>
              <a:gd name="connsiteX150" fmla="*/ 7950 w 10000"/>
              <a:gd name="connsiteY150" fmla="*/ 5673 h 10686"/>
              <a:gd name="connsiteX151" fmla="*/ 8275 w 10000"/>
              <a:gd name="connsiteY151" fmla="*/ 5596 h 10686"/>
              <a:gd name="connsiteX152" fmla="*/ 8579 w 10000"/>
              <a:gd name="connsiteY152" fmla="*/ 5504 h 10686"/>
              <a:gd name="connsiteX153" fmla="*/ 8858 w 10000"/>
              <a:gd name="connsiteY153" fmla="*/ 5390 h 10686"/>
              <a:gd name="connsiteX154" fmla="*/ 9117 w 10000"/>
              <a:gd name="connsiteY154" fmla="*/ 5265 h 10686"/>
              <a:gd name="connsiteX155" fmla="*/ 9350 w 10000"/>
              <a:gd name="connsiteY155" fmla="*/ 5119 h 10686"/>
              <a:gd name="connsiteX156" fmla="*/ 9563 w 10000"/>
              <a:gd name="connsiteY156" fmla="*/ 4967 h 10686"/>
              <a:gd name="connsiteX157" fmla="*/ 9758 w 10000"/>
              <a:gd name="connsiteY157" fmla="*/ 4794 h 10686"/>
              <a:gd name="connsiteX158" fmla="*/ 9933 w 10000"/>
              <a:gd name="connsiteY158" fmla="*/ 4610 h 10686"/>
              <a:gd name="connsiteX159" fmla="*/ 10000 w 10000"/>
              <a:gd name="connsiteY159" fmla="*/ 4648 h 10686"/>
              <a:gd name="connsiteX160" fmla="*/ 10000 w 10000"/>
              <a:gd name="connsiteY160" fmla="*/ 4660 h 10686"/>
              <a:gd name="connsiteX161" fmla="*/ 9904 w 10000"/>
              <a:gd name="connsiteY161" fmla="*/ 4827 h 10686"/>
              <a:gd name="connsiteX162" fmla="*/ 9767 w 10000"/>
              <a:gd name="connsiteY162" fmla="*/ 5000 h 10686"/>
              <a:gd name="connsiteX163" fmla="*/ 9600 w 10000"/>
              <a:gd name="connsiteY163" fmla="*/ 5173 h 10686"/>
              <a:gd name="connsiteX164" fmla="*/ 9404 w 10000"/>
              <a:gd name="connsiteY164" fmla="*/ 5343 h 10686"/>
              <a:gd name="connsiteX165" fmla="*/ 9183 w 10000"/>
              <a:gd name="connsiteY165" fmla="*/ 5504 h 10686"/>
              <a:gd name="connsiteX166" fmla="*/ 8950 w 10000"/>
              <a:gd name="connsiteY166" fmla="*/ 5662 h 10686"/>
              <a:gd name="connsiteX167" fmla="*/ 8704 w 10000"/>
              <a:gd name="connsiteY167" fmla="*/ 5802 h 10686"/>
              <a:gd name="connsiteX168" fmla="*/ 8463 w 10000"/>
              <a:gd name="connsiteY168" fmla="*/ 5927 h 10686"/>
              <a:gd name="connsiteX169" fmla="*/ 8229 w 10000"/>
              <a:gd name="connsiteY169" fmla="*/ 6025 h 10686"/>
              <a:gd name="connsiteX170" fmla="*/ 8000 w 10000"/>
              <a:gd name="connsiteY170" fmla="*/ 6105 h 10686"/>
              <a:gd name="connsiteX171" fmla="*/ 7879 w 10000"/>
              <a:gd name="connsiteY171" fmla="*/ 6132 h 10686"/>
              <a:gd name="connsiteX172" fmla="*/ 7729 w 10000"/>
              <a:gd name="connsiteY172" fmla="*/ 6153 h 10686"/>
              <a:gd name="connsiteX173" fmla="*/ 7563 w 10000"/>
              <a:gd name="connsiteY173" fmla="*/ 6177 h 10686"/>
              <a:gd name="connsiteX174" fmla="*/ 7388 w 10000"/>
              <a:gd name="connsiteY174" fmla="*/ 6198 h 10686"/>
              <a:gd name="connsiteX175" fmla="*/ 7204 w 10000"/>
              <a:gd name="connsiteY175" fmla="*/ 6219 h 10686"/>
              <a:gd name="connsiteX176" fmla="*/ 7017 w 10000"/>
              <a:gd name="connsiteY176" fmla="*/ 6240 h 10686"/>
              <a:gd name="connsiteX177" fmla="*/ 6842 w 10000"/>
              <a:gd name="connsiteY177" fmla="*/ 6263 h 10686"/>
              <a:gd name="connsiteX178" fmla="*/ 6675 w 10000"/>
              <a:gd name="connsiteY178" fmla="*/ 6290 h 10686"/>
              <a:gd name="connsiteX179" fmla="*/ 6517 w 10000"/>
              <a:gd name="connsiteY179" fmla="*/ 6329 h 10686"/>
              <a:gd name="connsiteX180" fmla="*/ 6388 w 10000"/>
              <a:gd name="connsiteY180" fmla="*/ 6365 h 10686"/>
              <a:gd name="connsiteX181" fmla="*/ 6288 w 10000"/>
              <a:gd name="connsiteY181" fmla="*/ 6415 h 10686"/>
              <a:gd name="connsiteX182" fmla="*/ 6213 w 10000"/>
              <a:gd name="connsiteY182" fmla="*/ 6475 h 10686"/>
              <a:gd name="connsiteX183" fmla="*/ 6092 w 10000"/>
              <a:gd name="connsiteY183" fmla="*/ 6648 h 10686"/>
              <a:gd name="connsiteX184" fmla="*/ 6008 w 10000"/>
              <a:gd name="connsiteY184" fmla="*/ 6836 h 10686"/>
              <a:gd name="connsiteX185" fmla="*/ 5942 w 10000"/>
              <a:gd name="connsiteY185" fmla="*/ 7032 h 10686"/>
              <a:gd name="connsiteX186" fmla="*/ 5904 w 10000"/>
              <a:gd name="connsiteY186" fmla="*/ 7232 h 10686"/>
              <a:gd name="connsiteX187" fmla="*/ 5888 w 10000"/>
              <a:gd name="connsiteY187" fmla="*/ 7443 h 10686"/>
              <a:gd name="connsiteX188" fmla="*/ 5879 w 10000"/>
              <a:gd name="connsiteY188" fmla="*/ 7655 h 10686"/>
              <a:gd name="connsiteX189" fmla="*/ 5888 w 10000"/>
              <a:gd name="connsiteY189" fmla="*/ 7867 h 10686"/>
              <a:gd name="connsiteX190" fmla="*/ 5904 w 10000"/>
              <a:gd name="connsiteY190" fmla="*/ 8084 h 10686"/>
              <a:gd name="connsiteX191" fmla="*/ 5925 w 10000"/>
              <a:gd name="connsiteY191" fmla="*/ 8299 h 10686"/>
              <a:gd name="connsiteX192" fmla="*/ 5950 w 10000"/>
              <a:gd name="connsiteY192" fmla="*/ 8510 h 10686"/>
              <a:gd name="connsiteX193" fmla="*/ 5954 w 10000"/>
              <a:gd name="connsiteY193" fmla="*/ 8820 h 10686"/>
              <a:gd name="connsiteX194" fmla="*/ 5933 w 10000"/>
              <a:gd name="connsiteY194" fmla="*/ 9130 h 10686"/>
              <a:gd name="connsiteX195" fmla="*/ 5896 w 10000"/>
              <a:gd name="connsiteY195" fmla="*/ 9428 h 10686"/>
              <a:gd name="connsiteX196" fmla="*/ 5850 w 10000"/>
              <a:gd name="connsiteY196" fmla="*/ 9720 h 10686"/>
              <a:gd name="connsiteX197" fmla="*/ 5794 w 10000"/>
              <a:gd name="connsiteY197" fmla="*/ 10686 h 10686"/>
              <a:gd name="connsiteX198" fmla="*/ 4117 w 10000"/>
              <a:gd name="connsiteY198" fmla="*/ 10686 h 10686"/>
              <a:gd name="connsiteX199" fmla="*/ 4309 w 10000"/>
              <a:gd name="connsiteY199" fmla="*/ 10293 h 10686"/>
              <a:gd name="connsiteX200" fmla="*/ 4546 w 10000"/>
              <a:gd name="connsiteY200" fmla="*/ 9848 h 10686"/>
              <a:gd name="connsiteX201" fmla="*/ 4629 w 10000"/>
              <a:gd name="connsiteY201" fmla="*/ 9687 h 10686"/>
              <a:gd name="connsiteX202" fmla="*/ 4700 w 10000"/>
              <a:gd name="connsiteY202" fmla="*/ 9508 h 10686"/>
              <a:gd name="connsiteX203" fmla="*/ 4767 w 10000"/>
              <a:gd name="connsiteY203" fmla="*/ 9309 h 10686"/>
              <a:gd name="connsiteX204" fmla="*/ 4829 w 10000"/>
              <a:gd name="connsiteY204" fmla="*/ 9097 h 10686"/>
              <a:gd name="connsiteX205" fmla="*/ 4879 w 10000"/>
              <a:gd name="connsiteY205" fmla="*/ 8868 h 10686"/>
              <a:gd name="connsiteX206" fmla="*/ 4917 w 10000"/>
              <a:gd name="connsiteY206" fmla="*/ 8635 h 10686"/>
              <a:gd name="connsiteX207" fmla="*/ 4954 w 10000"/>
              <a:gd name="connsiteY207" fmla="*/ 8391 h 10686"/>
              <a:gd name="connsiteX208" fmla="*/ 4979 w 10000"/>
              <a:gd name="connsiteY208" fmla="*/ 8144 h 10686"/>
              <a:gd name="connsiteX209" fmla="*/ 5000 w 10000"/>
              <a:gd name="connsiteY209" fmla="*/ 7887 h 10686"/>
              <a:gd name="connsiteX210" fmla="*/ 5000 w 10000"/>
              <a:gd name="connsiteY210" fmla="*/ 7634 h 10686"/>
              <a:gd name="connsiteX211" fmla="*/ 5000 w 10000"/>
              <a:gd name="connsiteY211" fmla="*/ 7384 h 10686"/>
              <a:gd name="connsiteX212" fmla="*/ 4979 w 10000"/>
              <a:gd name="connsiteY212" fmla="*/ 7133 h 10686"/>
              <a:gd name="connsiteX213" fmla="*/ 4950 w 10000"/>
              <a:gd name="connsiteY213" fmla="*/ 6892 h 10686"/>
              <a:gd name="connsiteX214" fmla="*/ 4913 w 10000"/>
              <a:gd name="connsiteY214" fmla="*/ 6657 h 10686"/>
              <a:gd name="connsiteX215" fmla="*/ 4858 w 10000"/>
              <a:gd name="connsiteY215" fmla="*/ 6430 h 10686"/>
              <a:gd name="connsiteX216" fmla="*/ 4783 w 10000"/>
              <a:gd name="connsiteY216" fmla="*/ 6219 h 10686"/>
              <a:gd name="connsiteX217" fmla="*/ 4700 w 10000"/>
              <a:gd name="connsiteY217" fmla="*/ 6019 h 10686"/>
              <a:gd name="connsiteX218" fmla="*/ 4600 w 10000"/>
              <a:gd name="connsiteY218" fmla="*/ 5840 h 10686"/>
              <a:gd name="connsiteX219" fmla="*/ 4488 w 10000"/>
              <a:gd name="connsiteY219" fmla="*/ 5682 h 10686"/>
              <a:gd name="connsiteX220" fmla="*/ 4358 w 10000"/>
              <a:gd name="connsiteY220" fmla="*/ 5542 h 10686"/>
              <a:gd name="connsiteX221" fmla="*/ 4213 w 10000"/>
              <a:gd name="connsiteY221" fmla="*/ 5429 h 10686"/>
              <a:gd name="connsiteX222" fmla="*/ 4046 w 10000"/>
              <a:gd name="connsiteY222" fmla="*/ 5343 h 10686"/>
              <a:gd name="connsiteX223" fmla="*/ 3904 w 10000"/>
              <a:gd name="connsiteY223" fmla="*/ 5292 h 10686"/>
              <a:gd name="connsiteX224" fmla="*/ 3746 w 10000"/>
              <a:gd name="connsiteY224" fmla="*/ 5271 h 10686"/>
              <a:gd name="connsiteX225" fmla="*/ 3583 w 10000"/>
              <a:gd name="connsiteY225" fmla="*/ 5271 h 10686"/>
              <a:gd name="connsiteX226" fmla="*/ 3413 w 10000"/>
              <a:gd name="connsiteY226" fmla="*/ 5286 h 10686"/>
              <a:gd name="connsiteX227" fmla="*/ 3246 w 10000"/>
              <a:gd name="connsiteY227" fmla="*/ 5310 h 10686"/>
              <a:gd name="connsiteX228" fmla="*/ 3079 w 10000"/>
              <a:gd name="connsiteY228" fmla="*/ 5343 h 10686"/>
              <a:gd name="connsiteX229" fmla="*/ 2913 w 10000"/>
              <a:gd name="connsiteY229" fmla="*/ 5369 h 10686"/>
              <a:gd name="connsiteX230" fmla="*/ 2750 w 10000"/>
              <a:gd name="connsiteY230" fmla="*/ 5396 h 10686"/>
              <a:gd name="connsiteX231" fmla="*/ 2600 w 10000"/>
              <a:gd name="connsiteY231" fmla="*/ 5411 h 10686"/>
              <a:gd name="connsiteX232" fmla="*/ 2258 w 10000"/>
              <a:gd name="connsiteY232" fmla="*/ 5423 h 10686"/>
              <a:gd name="connsiteX233" fmla="*/ 1925 w 10000"/>
              <a:gd name="connsiteY233" fmla="*/ 5411 h 10686"/>
              <a:gd name="connsiteX234" fmla="*/ 1617 w 10000"/>
              <a:gd name="connsiteY234" fmla="*/ 5384 h 10686"/>
              <a:gd name="connsiteX235" fmla="*/ 1321 w 10000"/>
              <a:gd name="connsiteY235" fmla="*/ 5346 h 10686"/>
              <a:gd name="connsiteX236" fmla="*/ 1033 w 10000"/>
              <a:gd name="connsiteY236" fmla="*/ 5298 h 10686"/>
              <a:gd name="connsiteX237" fmla="*/ 758 w 10000"/>
              <a:gd name="connsiteY237" fmla="*/ 5250 h 10686"/>
              <a:gd name="connsiteX238" fmla="*/ 500 w 10000"/>
              <a:gd name="connsiteY238" fmla="*/ 5197 h 10686"/>
              <a:gd name="connsiteX239" fmla="*/ 517 w 10000"/>
              <a:gd name="connsiteY239" fmla="*/ 5137 h 10686"/>
              <a:gd name="connsiteX240" fmla="*/ 871 w 10000"/>
              <a:gd name="connsiteY240" fmla="*/ 5173 h 10686"/>
              <a:gd name="connsiteX241" fmla="*/ 1221 w 10000"/>
              <a:gd name="connsiteY241" fmla="*/ 5197 h 10686"/>
              <a:gd name="connsiteX242" fmla="*/ 1563 w 10000"/>
              <a:gd name="connsiteY242" fmla="*/ 5206 h 10686"/>
              <a:gd name="connsiteX243" fmla="*/ 1896 w 10000"/>
              <a:gd name="connsiteY243" fmla="*/ 5197 h 10686"/>
              <a:gd name="connsiteX244" fmla="*/ 2221 w 10000"/>
              <a:gd name="connsiteY244" fmla="*/ 5164 h 10686"/>
              <a:gd name="connsiteX245" fmla="*/ 2538 w 10000"/>
              <a:gd name="connsiteY245" fmla="*/ 5113 h 10686"/>
              <a:gd name="connsiteX246" fmla="*/ 2842 w 10000"/>
              <a:gd name="connsiteY246" fmla="*/ 5045 h 10686"/>
              <a:gd name="connsiteX247" fmla="*/ 3129 w 10000"/>
              <a:gd name="connsiteY247" fmla="*/ 4946 h 10686"/>
              <a:gd name="connsiteX248" fmla="*/ 3500 w 10000"/>
              <a:gd name="connsiteY248" fmla="*/ 4815 h 10686"/>
              <a:gd name="connsiteX249" fmla="*/ 2821 w 10000"/>
              <a:gd name="connsiteY249" fmla="*/ 4389 h 10686"/>
              <a:gd name="connsiteX250" fmla="*/ 2213 w 10000"/>
              <a:gd name="connsiteY250" fmla="*/ 3912 h 10686"/>
              <a:gd name="connsiteX251" fmla="*/ 1879 w 10000"/>
              <a:gd name="connsiteY251" fmla="*/ 3939 h 10686"/>
              <a:gd name="connsiteX252" fmla="*/ 1554 w 10000"/>
              <a:gd name="connsiteY252" fmla="*/ 3939 h 10686"/>
              <a:gd name="connsiteX253" fmla="*/ 1258 w 10000"/>
              <a:gd name="connsiteY253" fmla="*/ 3912 h 10686"/>
              <a:gd name="connsiteX254" fmla="*/ 979 w 10000"/>
              <a:gd name="connsiteY254" fmla="*/ 3856 h 10686"/>
              <a:gd name="connsiteX255" fmla="*/ 721 w 10000"/>
              <a:gd name="connsiteY255" fmla="*/ 3775 h 10686"/>
              <a:gd name="connsiteX256" fmla="*/ 496 w 10000"/>
              <a:gd name="connsiteY256" fmla="*/ 3674 h 10686"/>
              <a:gd name="connsiteX257" fmla="*/ 296 w 10000"/>
              <a:gd name="connsiteY257" fmla="*/ 3549 h 10686"/>
              <a:gd name="connsiteX258" fmla="*/ 129 w 10000"/>
              <a:gd name="connsiteY258" fmla="*/ 3403 h 10686"/>
              <a:gd name="connsiteX259" fmla="*/ 0 w 10000"/>
              <a:gd name="connsiteY259" fmla="*/ 3245 h 10686"/>
              <a:gd name="connsiteX260" fmla="*/ 17 w 10000"/>
              <a:gd name="connsiteY260" fmla="*/ 3218 h 10686"/>
              <a:gd name="connsiteX261" fmla="*/ 71 w 10000"/>
              <a:gd name="connsiteY261" fmla="*/ 3245 h 10686"/>
              <a:gd name="connsiteX262" fmla="*/ 138 w 10000"/>
              <a:gd name="connsiteY262" fmla="*/ 3349 h 10686"/>
              <a:gd name="connsiteX263" fmla="*/ 246 w 10000"/>
              <a:gd name="connsiteY263" fmla="*/ 3439 h 10686"/>
              <a:gd name="connsiteX264" fmla="*/ 379 w 10000"/>
              <a:gd name="connsiteY264" fmla="*/ 3528 h 10686"/>
              <a:gd name="connsiteX265" fmla="*/ 538 w 10000"/>
              <a:gd name="connsiteY265" fmla="*/ 3597 h 10686"/>
              <a:gd name="connsiteX266" fmla="*/ 721 w 10000"/>
              <a:gd name="connsiteY266" fmla="*/ 3656 h 10686"/>
              <a:gd name="connsiteX267" fmla="*/ 913 w 10000"/>
              <a:gd name="connsiteY267" fmla="*/ 3701 h 10686"/>
              <a:gd name="connsiteX268" fmla="*/ 1117 w 10000"/>
              <a:gd name="connsiteY268" fmla="*/ 3728 h 10686"/>
              <a:gd name="connsiteX269" fmla="*/ 1329 w 10000"/>
              <a:gd name="connsiteY269" fmla="*/ 3737 h 10686"/>
              <a:gd name="connsiteX270" fmla="*/ 1533 w 10000"/>
              <a:gd name="connsiteY270" fmla="*/ 3734 h 10686"/>
              <a:gd name="connsiteX271" fmla="*/ 1646 w 10000"/>
              <a:gd name="connsiteY271" fmla="*/ 3722 h 10686"/>
              <a:gd name="connsiteX272" fmla="*/ 1746 w 10000"/>
              <a:gd name="connsiteY272" fmla="*/ 3722 h 10686"/>
              <a:gd name="connsiteX273" fmla="*/ 1833 w 10000"/>
              <a:gd name="connsiteY273" fmla="*/ 3710 h 10686"/>
              <a:gd name="connsiteX274" fmla="*/ 1917 w 10000"/>
              <a:gd name="connsiteY274" fmla="*/ 3695 h 10686"/>
              <a:gd name="connsiteX275" fmla="*/ 1988 w 10000"/>
              <a:gd name="connsiteY275" fmla="*/ 3662 h 10686"/>
              <a:gd name="connsiteX276" fmla="*/ 1788 w 10000"/>
              <a:gd name="connsiteY276" fmla="*/ 3391 h 10686"/>
              <a:gd name="connsiteX277" fmla="*/ 1617 w 10000"/>
              <a:gd name="connsiteY277" fmla="*/ 3126 h 10686"/>
              <a:gd name="connsiteX278" fmla="*/ 1454 w 10000"/>
              <a:gd name="connsiteY278" fmla="*/ 2849 h 10686"/>
              <a:gd name="connsiteX279" fmla="*/ 1313 w 10000"/>
              <a:gd name="connsiteY279" fmla="*/ 2563 h 10686"/>
              <a:gd name="connsiteX280" fmla="*/ 1175 w 10000"/>
              <a:gd name="connsiteY280" fmla="*/ 2253 h 10686"/>
              <a:gd name="connsiteX281" fmla="*/ 1046 w 10000"/>
              <a:gd name="connsiteY281" fmla="*/ 1919 h 10686"/>
              <a:gd name="connsiteX282" fmla="*/ 1033 w 10000"/>
              <a:gd name="connsiteY282" fmla="*/ 1859 h 10686"/>
              <a:gd name="connsiteX283" fmla="*/ 1000 w 10000"/>
              <a:gd name="connsiteY283" fmla="*/ 1776 h 10686"/>
              <a:gd name="connsiteX284" fmla="*/ 979 w 10000"/>
              <a:gd name="connsiteY284" fmla="*/ 1684 h 10686"/>
              <a:gd name="connsiteX285" fmla="*/ 950 w 10000"/>
              <a:gd name="connsiteY285" fmla="*/ 1591 h 10686"/>
              <a:gd name="connsiteX286" fmla="*/ 925 w 10000"/>
              <a:gd name="connsiteY286" fmla="*/ 1490 h 10686"/>
              <a:gd name="connsiteX287" fmla="*/ 917 w 10000"/>
              <a:gd name="connsiteY287" fmla="*/ 1397 h 10686"/>
              <a:gd name="connsiteX288" fmla="*/ 917 w 10000"/>
              <a:gd name="connsiteY288" fmla="*/ 1311 h 10686"/>
              <a:gd name="connsiteX289" fmla="*/ 933 w 10000"/>
              <a:gd name="connsiteY289" fmla="*/ 1234 h 10686"/>
              <a:gd name="connsiteX290" fmla="*/ 963 w 10000"/>
              <a:gd name="connsiteY290" fmla="*/ 1180 h 10686"/>
              <a:gd name="connsiteX291" fmla="*/ 1000 w 10000"/>
              <a:gd name="connsiteY291" fmla="*/ 1192 h 10686"/>
              <a:gd name="connsiteX292" fmla="*/ 1033 w 10000"/>
              <a:gd name="connsiteY292" fmla="*/ 1496 h 10686"/>
              <a:gd name="connsiteX293" fmla="*/ 1108 w 10000"/>
              <a:gd name="connsiteY293" fmla="*/ 1800 h 10686"/>
              <a:gd name="connsiteX294" fmla="*/ 1221 w 10000"/>
              <a:gd name="connsiteY294" fmla="*/ 2098 h 10686"/>
              <a:gd name="connsiteX295" fmla="*/ 1358 w 10000"/>
              <a:gd name="connsiteY295" fmla="*/ 2372 h 10686"/>
              <a:gd name="connsiteX296" fmla="*/ 1508 w 10000"/>
              <a:gd name="connsiteY296" fmla="*/ 2628 h 10686"/>
              <a:gd name="connsiteX297" fmla="*/ 1646 w 10000"/>
              <a:gd name="connsiteY297" fmla="*/ 2795 h 10686"/>
              <a:gd name="connsiteX298" fmla="*/ 1629 w 10000"/>
              <a:gd name="connsiteY298" fmla="*/ 2801 h 10686"/>
              <a:gd name="connsiteX299" fmla="*/ 1629 w 10000"/>
              <a:gd name="connsiteY299" fmla="*/ 2807 h 10686"/>
              <a:gd name="connsiteX300" fmla="*/ 1638 w 10000"/>
              <a:gd name="connsiteY300" fmla="*/ 2813 h 10686"/>
              <a:gd name="connsiteX301" fmla="*/ 1646 w 10000"/>
              <a:gd name="connsiteY301" fmla="*/ 2816 h 10686"/>
              <a:gd name="connsiteX302" fmla="*/ 1663 w 10000"/>
              <a:gd name="connsiteY302" fmla="*/ 2822 h 10686"/>
              <a:gd name="connsiteX303" fmla="*/ 1667 w 10000"/>
              <a:gd name="connsiteY303" fmla="*/ 2834 h 10686"/>
              <a:gd name="connsiteX304" fmla="*/ 1675 w 10000"/>
              <a:gd name="connsiteY304" fmla="*/ 2840 h 10686"/>
              <a:gd name="connsiteX305" fmla="*/ 1683 w 10000"/>
              <a:gd name="connsiteY305" fmla="*/ 2849 h 10686"/>
              <a:gd name="connsiteX306" fmla="*/ 1683 w 10000"/>
              <a:gd name="connsiteY306" fmla="*/ 2843 h 10686"/>
              <a:gd name="connsiteX307" fmla="*/ 1675 w 10000"/>
              <a:gd name="connsiteY307" fmla="*/ 2840 h 10686"/>
              <a:gd name="connsiteX308" fmla="*/ 1675 w 10000"/>
              <a:gd name="connsiteY308" fmla="*/ 2840 h 10686"/>
              <a:gd name="connsiteX309" fmla="*/ 1646 w 10000"/>
              <a:gd name="connsiteY309" fmla="*/ 2795 h 10686"/>
              <a:gd name="connsiteX310" fmla="*/ 1746 w 10000"/>
              <a:gd name="connsiteY310" fmla="*/ 2741 h 10686"/>
              <a:gd name="connsiteX311" fmla="*/ 1842 w 10000"/>
              <a:gd name="connsiteY311" fmla="*/ 2649 h 10686"/>
              <a:gd name="connsiteX312" fmla="*/ 1933 w 10000"/>
              <a:gd name="connsiteY312" fmla="*/ 2542 h 10686"/>
              <a:gd name="connsiteX313" fmla="*/ 2017 w 10000"/>
              <a:gd name="connsiteY313" fmla="*/ 2411 h 10686"/>
              <a:gd name="connsiteX314" fmla="*/ 2092 w 10000"/>
              <a:gd name="connsiteY314" fmla="*/ 2265 h 10686"/>
              <a:gd name="connsiteX315" fmla="*/ 2163 w 10000"/>
              <a:gd name="connsiteY315" fmla="*/ 2113 h 10686"/>
              <a:gd name="connsiteX316" fmla="*/ 2221 w 10000"/>
              <a:gd name="connsiteY316" fmla="*/ 1955 h 10686"/>
              <a:gd name="connsiteX317" fmla="*/ 2275 w 10000"/>
              <a:gd name="connsiteY317" fmla="*/ 1803 h 10686"/>
              <a:gd name="connsiteX318" fmla="*/ 2321 w 10000"/>
              <a:gd name="connsiteY318" fmla="*/ 1657 h 10686"/>
              <a:gd name="connsiteX319" fmla="*/ 2329 w 10000"/>
              <a:gd name="connsiteY319" fmla="*/ 1853 h 10686"/>
              <a:gd name="connsiteX320" fmla="*/ 2321 w 10000"/>
              <a:gd name="connsiteY320" fmla="*/ 2032 h 10686"/>
              <a:gd name="connsiteX321" fmla="*/ 2283 w 10000"/>
              <a:gd name="connsiteY321" fmla="*/ 2199 h 10686"/>
              <a:gd name="connsiteX322" fmla="*/ 2229 w 10000"/>
              <a:gd name="connsiteY322" fmla="*/ 2366 h 10686"/>
              <a:gd name="connsiteX323" fmla="*/ 2154 w 10000"/>
              <a:gd name="connsiteY323" fmla="*/ 2524 h 10686"/>
              <a:gd name="connsiteX324" fmla="*/ 2046 w 10000"/>
              <a:gd name="connsiteY324" fmla="*/ 2682 h 10686"/>
              <a:gd name="connsiteX325" fmla="*/ 1796 w 10000"/>
              <a:gd name="connsiteY325" fmla="*/ 3027 h 10686"/>
              <a:gd name="connsiteX326" fmla="*/ 2054 w 10000"/>
              <a:gd name="connsiteY326" fmla="*/ 3305 h 10686"/>
              <a:gd name="connsiteX327" fmla="*/ 2333 w 10000"/>
              <a:gd name="connsiteY327" fmla="*/ 3564 h 10686"/>
              <a:gd name="connsiteX328" fmla="*/ 2638 w 10000"/>
              <a:gd name="connsiteY328" fmla="*/ 3808 h 10686"/>
              <a:gd name="connsiteX329" fmla="*/ 2963 w 10000"/>
              <a:gd name="connsiteY329" fmla="*/ 4032 h 10686"/>
              <a:gd name="connsiteX330" fmla="*/ 4129 w 10000"/>
              <a:gd name="connsiteY330" fmla="*/ 4610 h 10686"/>
              <a:gd name="connsiteX331" fmla="*/ 4167 w 10000"/>
              <a:gd name="connsiteY331" fmla="*/ 4589 h 10686"/>
              <a:gd name="connsiteX332" fmla="*/ 4071 w 10000"/>
              <a:gd name="connsiteY332" fmla="*/ 4333 h 10686"/>
              <a:gd name="connsiteX333" fmla="*/ 3996 w 10000"/>
              <a:gd name="connsiteY333" fmla="*/ 4058 h 10686"/>
              <a:gd name="connsiteX334" fmla="*/ 3933 w 10000"/>
              <a:gd name="connsiteY334" fmla="*/ 3760 h 10686"/>
              <a:gd name="connsiteX335" fmla="*/ 3904 w 10000"/>
              <a:gd name="connsiteY335" fmla="*/ 3456 h 10686"/>
              <a:gd name="connsiteX336" fmla="*/ 3879 w 10000"/>
              <a:gd name="connsiteY336" fmla="*/ 3138 h 10686"/>
              <a:gd name="connsiteX337" fmla="*/ 3879 w 10000"/>
              <a:gd name="connsiteY337" fmla="*/ 2813 h 10686"/>
              <a:gd name="connsiteX338" fmla="*/ 3896 w 10000"/>
              <a:gd name="connsiteY338" fmla="*/ 2485 h 10686"/>
              <a:gd name="connsiteX339" fmla="*/ 3933 w 10000"/>
              <a:gd name="connsiteY339" fmla="*/ 2160 h 10686"/>
              <a:gd name="connsiteX340" fmla="*/ 3988 w 10000"/>
              <a:gd name="connsiteY340" fmla="*/ 1836 h 10686"/>
              <a:gd name="connsiteX341" fmla="*/ 4046 w 10000"/>
              <a:gd name="connsiteY341" fmla="*/ 1523 h 10686"/>
              <a:gd name="connsiteX342" fmla="*/ 4129 w 10000"/>
              <a:gd name="connsiteY342" fmla="*/ 1219 h 10686"/>
              <a:gd name="connsiteX343" fmla="*/ 4229 w 10000"/>
              <a:gd name="connsiteY343" fmla="*/ 933 h 10686"/>
              <a:gd name="connsiteX344" fmla="*/ 4333 w 10000"/>
              <a:gd name="connsiteY344" fmla="*/ 662 h 10686"/>
              <a:gd name="connsiteX345" fmla="*/ 4454 w 10000"/>
              <a:gd name="connsiteY345" fmla="*/ 417 h 10686"/>
              <a:gd name="connsiteX346" fmla="*/ 4583 w 10000"/>
              <a:gd name="connsiteY346" fmla="*/ 194 h 10686"/>
              <a:gd name="connsiteX347" fmla="*/ 4738 w 10000"/>
              <a:gd name="connsiteY347" fmla="*/ 0 h 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10000" h="10686">
                <a:moveTo>
                  <a:pt x="4738" y="0"/>
                </a:moveTo>
                <a:cubicBezTo>
                  <a:pt x="4732" y="16"/>
                  <a:pt x="4727" y="32"/>
                  <a:pt x="4721" y="48"/>
                </a:cubicBezTo>
                <a:cubicBezTo>
                  <a:pt x="4718" y="59"/>
                  <a:pt x="4716" y="69"/>
                  <a:pt x="4713" y="80"/>
                </a:cubicBezTo>
                <a:lnTo>
                  <a:pt x="4704" y="101"/>
                </a:lnTo>
                <a:lnTo>
                  <a:pt x="4704" y="113"/>
                </a:lnTo>
                <a:lnTo>
                  <a:pt x="4713" y="119"/>
                </a:lnTo>
                <a:lnTo>
                  <a:pt x="4713" y="125"/>
                </a:lnTo>
                <a:lnTo>
                  <a:pt x="4721" y="125"/>
                </a:lnTo>
                <a:lnTo>
                  <a:pt x="4721" y="125"/>
                </a:lnTo>
                <a:lnTo>
                  <a:pt x="4721" y="134"/>
                </a:lnTo>
                <a:cubicBezTo>
                  <a:pt x="4718" y="140"/>
                  <a:pt x="4716" y="146"/>
                  <a:pt x="4713" y="152"/>
                </a:cubicBezTo>
                <a:lnTo>
                  <a:pt x="4704" y="179"/>
                </a:lnTo>
                <a:lnTo>
                  <a:pt x="4692" y="221"/>
                </a:lnTo>
                <a:cubicBezTo>
                  <a:pt x="4684" y="241"/>
                  <a:pt x="4675" y="260"/>
                  <a:pt x="4667" y="280"/>
                </a:cubicBezTo>
                <a:cubicBezTo>
                  <a:pt x="4654" y="308"/>
                  <a:pt x="4642" y="336"/>
                  <a:pt x="4629" y="364"/>
                </a:cubicBezTo>
                <a:cubicBezTo>
                  <a:pt x="4617" y="398"/>
                  <a:pt x="4604" y="431"/>
                  <a:pt x="4592" y="465"/>
                </a:cubicBezTo>
                <a:cubicBezTo>
                  <a:pt x="4572" y="509"/>
                  <a:pt x="4553" y="552"/>
                  <a:pt x="4533" y="596"/>
                </a:cubicBezTo>
                <a:cubicBezTo>
                  <a:pt x="4510" y="649"/>
                  <a:pt x="4486" y="701"/>
                  <a:pt x="4463" y="754"/>
                </a:cubicBezTo>
                <a:cubicBezTo>
                  <a:pt x="4435" y="836"/>
                  <a:pt x="4407" y="919"/>
                  <a:pt x="4379" y="1001"/>
                </a:cubicBezTo>
                <a:cubicBezTo>
                  <a:pt x="4360" y="1089"/>
                  <a:pt x="4340" y="1178"/>
                  <a:pt x="4321" y="1266"/>
                </a:cubicBezTo>
                <a:cubicBezTo>
                  <a:pt x="4306" y="1357"/>
                  <a:pt x="4290" y="1447"/>
                  <a:pt x="4275" y="1538"/>
                </a:cubicBezTo>
                <a:cubicBezTo>
                  <a:pt x="4254" y="1634"/>
                  <a:pt x="4234" y="1731"/>
                  <a:pt x="4213" y="1827"/>
                </a:cubicBezTo>
                <a:cubicBezTo>
                  <a:pt x="4210" y="1848"/>
                  <a:pt x="4207" y="1868"/>
                  <a:pt x="4204" y="1889"/>
                </a:cubicBezTo>
                <a:lnTo>
                  <a:pt x="4192" y="1982"/>
                </a:lnTo>
                <a:cubicBezTo>
                  <a:pt x="4189" y="2015"/>
                  <a:pt x="4186" y="2047"/>
                  <a:pt x="4183" y="2080"/>
                </a:cubicBezTo>
                <a:cubicBezTo>
                  <a:pt x="4180" y="2116"/>
                  <a:pt x="4178" y="2151"/>
                  <a:pt x="4175" y="2187"/>
                </a:cubicBezTo>
                <a:lnTo>
                  <a:pt x="4175" y="2297"/>
                </a:lnTo>
                <a:cubicBezTo>
                  <a:pt x="4181" y="2330"/>
                  <a:pt x="4186" y="2363"/>
                  <a:pt x="4192" y="2396"/>
                </a:cubicBezTo>
                <a:cubicBezTo>
                  <a:pt x="4199" y="2425"/>
                  <a:pt x="4206" y="2453"/>
                  <a:pt x="4213" y="2482"/>
                </a:cubicBezTo>
                <a:cubicBezTo>
                  <a:pt x="4225" y="2502"/>
                  <a:pt x="4238" y="2522"/>
                  <a:pt x="4250" y="2542"/>
                </a:cubicBezTo>
                <a:lnTo>
                  <a:pt x="4450" y="2530"/>
                </a:lnTo>
                <a:lnTo>
                  <a:pt x="4646" y="2482"/>
                </a:lnTo>
                <a:lnTo>
                  <a:pt x="4833" y="2405"/>
                </a:lnTo>
                <a:lnTo>
                  <a:pt x="5025" y="2297"/>
                </a:lnTo>
                <a:lnTo>
                  <a:pt x="5200" y="2172"/>
                </a:lnTo>
                <a:lnTo>
                  <a:pt x="5371" y="2020"/>
                </a:lnTo>
                <a:lnTo>
                  <a:pt x="5533" y="1859"/>
                </a:lnTo>
                <a:lnTo>
                  <a:pt x="5683" y="1690"/>
                </a:lnTo>
                <a:lnTo>
                  <a:pt x="5829" y="1511"/>
                </a:lnTo>
                <a:lnTo>
                  <a:pt x="5954" y="1326"/>
                </a:lnTo>
                <a:lnTo>
                  <a:pt x="6071" y="1147"/>
                </a:lnTo>
                <a:cubicBezTo>
                  <a:pt x="6103" y="1089"/>
                  <a:pt x="6135" y="1032"/>
                  <a:pt x="6167" y="974"/>
                </a:cubicBezTo>
                <a:lnTo>
                  <a:pt x="6213" y="974"/>
                </a:lnTo>
                <a:lnTo>
                  <a:pt x="6213" y="992"/>
                </a:lnTo>
                <a:cubicBezTo>
                  <a:pt x="6188" y="1050"/>
                  <a:pt x="6163" y="1107"/>
                  <a:pt x="6138" y="1165"/>
                </a:cubicBezTo>
                <a:cubicBezTo>
                  <a:pt x="6110" y="1225"/>
                  <a:pt x="6082" y="1284"/>
                  <a:pt x="6054" y="1344"/>
                </a:cubicBezTo>
                <a:cubicBezTo>
                  <a:pt x="6024" y="1402"/>
                  <a:pt x="5993" y="1459"/>
                  <a:pt x="5963" y="1517"/>
                </a:cubicBezTo>
                <a:lnTo>
                  <a:pt x="5871" y="1684"/>
                </a:lnTo>
                <a:cubicBezTo>
                  <a:pt x="5839" y="1738"/>
                  <a:pt x="5807" y="1793"/>
                  <a:pt x="5775" y="1847"/>
                </a:cubicBezTo>
                <a:lnTo>
                  <a:pt x="5667" y="1999"/>
                </a:lnTo>
                <a:lnTo>
                  <a:pt x="5554" y="2145"/>
                </a:lnTo>
                <a:lnTo>
                  <a:pt x="5417" y="2279"/>
                </a:lnTo>
                <a:lnTo>
                  <a:pt x="5275" y="2411"/>
                </a:lnTo>
                <a:lnTo>
                  <a:pt x="5108" y="2518"/>
                </a:lnTo>
                <a:lnTo>
                  <a:pt x="4917" y="2616"/>
                </a:lnTo>
                <a:lnTo>
                  <a:pt x="4704" y="2703"/>
                </a:lnTo>
                <a:lnTo>
                  <a:pt x="4479" y="2768"/>
                </a:lnTo>
                <a:lnTo>
                  <a:pt x="4213" y="2813"/>
                </a:lnTo>
                <a:cubicBezTo>
                  <a:pt x="4216" y="2917"/>
                  <a:pt x="4218" y="3022"/>
                  <a:pt x="4221" y="3126"/>
                </a:cubicBezTo>
                <a:cubicBezTo>
                  <a:pt x="4233" y="3225"/>
                  <a:pt x="4246" y="3325"/>
                  <a:pt x="4258" y="3424"/>
                </a:cubicBezTo>
                <a:cubicBezTo>
                  <a:pt x="4279" y="3518"/>
                  <a:pt x="4300" y="3613"/>
                  <a:pt x="4321" y="3707"/>
                </a:cubicBezTo>
                <a:cubicBezTo>
                  <a:pt x="4349" y="3796"/>
                  <a:pt x="4376" y="3886"/>
                  <a:pt x="4404" y="3975"/>
                </a:cubicBezTo>
                <a:cubicBezTo>
                  <a:pt x="4439" y="4060"/>
                  <a:pt x="4473" y="4146"/>
                  <a:pt x="4508" y="4231"/>
                </a:cubicBezTo>
                <a:cubicBezTo>
                  <a:pt x="4546" y="4313"/>
                  <a:pt x="4583" y="4394"/>
                  <a:pt x="4621" y="4476"/>
                </a:cubicBezTo>
                <a:lnTo>
                  <a:pt x="4750" y="4708"/>
                </a:lnTo>
                <a:lnTo>
                  <a:pt x="4879" y="4934"/>
                </a:lnTo>
                <a:cubicBezTo>
                  <a:pt x="4892" y="4952"/>
                  <a:pt x="4904" y="4970"/>
                  <a:pt x="4917" y="4988"/>
                </a:cubicBezTo>
                <a:lnTo>
                  <a:pt x="4950" y="5054"/>
                </a:lnTo>
                <a:cubicBezTo>
                  <a:pt x="4965" y="5078"/>
                  <a:pt x="4981" y="5101"/>
                  <a:pt x="4996" y="5125"/>
                </a:cubicBezTo>
                <a:lnTo>
                  <a:pt x="5038" y="5200"/>
                </a:lnTo>
                <a:cubicBezTo>
                  <a:pt x="5056" y="5224"/>
                  <a:pt x="5074" y="5247"/>
                  <a:pt x="5092" y="5271"/>
                </a:cubicBezTo>
                <a:cubicBezTo>
                  <a:pt x="5113" y="5291"/>
                  <a:pt x="5133" y="5311"/>
                  <a:pt x="5154" y="5331"/>
                </a:cubicBezTo>
                <a:cubicBezTo>
                  <a:pt x="5179" y="5349"/>
                  <a:pt x="5204" y="5366"/>
                  <a:pt x="5229" y="5384"/>
                </a:cubicBezTo>
                <a:lnTo>
                  <a:pt x="5313" y="5423"/>
                </a:lnTo>
                <a:lnTo>
                  <a:pt x="5413" y="5438"/>
                </a:lnTo>
                <a:lnTo>
                  <a:pt x="5517" y="5435"/>
                </a:lnTo>
                <a:lnTo>
                  <a:pt x="5704" y="5390"/>
                </a:lnTo>
                <a:lnTo>
                  <a:pt x="5871" y="5316"/>
                </a:lnTo>
                <a:lnTo>
                  <a:pt x="6033" y="5223"/>
                </a:lnTo>
                <a:lnTo>
                  <a:pt x="6167" y="5113"/>
                </a:lnTo>
                <a:lnTo>
                  <a:pt x="6296" y="4994"/>
                </a:lnTo>
                <a:cubicBezTo>
                  <a:pt x="6336" y="4952"/>
                  <a:pt x="6377" y="4911"/>
                  <a:pt x="6417" y="4869"/>
                </a:cubicBezTo>
                <a:lnTo>
                  <a:pt x="6525" y="4750"/>
                </a:lnTo>
                <a:cubicBezTo>
                  <a:pt x="6556" y="4712"/>
                  <a:pt x="6586" y="4674"/>
                  <a:pt x="6617" y="4636"/>
                </a:cubicBezTo>
                <a:lnTo>
                  <a:pt x="6821" y="4377"/>
                </a:lnTo>
                <a:lnTo>
                  <a:pt x="7017" y="4085"/>
                </a:lnTo>
                <a:lnTo>
                  <a:pt x="7213" y="3766"/>
                </a:lnTo>
                <a:lnTo>
                  <a:pt x="7396" y="3418"/>
                </a:lnTo>
                <a:cubicBezTo>
                  <a:pt x="7452" y="3296"/>
                  <a:pt x="7507" y="3173"/>
                  <a:pt x="7563" y="3051"/>
                </a:cubicBezTo>
                <a:lnTo>
                  <a:pt x="7713" y="2661"/>
                </a:lnTo>
                <a:cubicBezTo>
                  <a:pt x="7759" y="2525"/>
                  <a:pt x="7804" y="2389"/>
                  <a:pt x="7850" y="2253"/>
                </a:cubicBezTo>
                <a:cubicBezTo>
                  <a:pt x="7883" y="2112"/>
                  <a:pt x="7917" y="1971"/>
                  <a:pt x="7950" y="1830"/>
                </a:cubicBezTo>
                <a:cubicBezTo>
                  <a:pt x="7975" y="1686"/>
                  <a:pt x="8000" y="1541"/>
                  <a:pt x="8025" y="1397"/>
                </a:cubicBezTo>
                <a:cubicBezTo>
                  <a:pt x="8040" y="1249"/>
                  <a:pt x="8056" y="1102"/>
                  <a:pt x="8071" y="954"/>
                </a:cubicBezTo>
                <a:cubicBezTo>
                  <a:pt x="8083" y="961"/>
                  <a:pt x="8096" y="967"/>
                  <a:pt x="8108" y="974"/>
                </a:cubicBezTo>
                <a:lnTo>
                  <a:pt x="8138" y="1025"/>
                </a:lnTo>
                <a:cubicBezTo>
                  <a:pt x="8146" y="1050"/>
                  <a:pt x="8155" y="1075"/>
                  <a:pt x="8163" y="1100"/>
                </a:cubicBezTo>
                <a:cubicBezTo>
                  <a:pt x="8167" y="1133"/>
                  <a:pt x="8171" y="1165"/>
                  <a:pt x="8175" y="1198"/>
                </a:cubicBezTo>
                <a:cubicBezTo>
                  <a:pt x="8178" y="1236"/>
                  <a:pt x="8180" y="1273"/>
                  <a:pt x="8183" y="1311"/>
                </a:cubicBezTo>
                <a:lnTo>
                  <a:pt x="8183" y="1442"/>
                </a:lnTo>
                <a:lnTo>
                  <a:pt x="8183" y="1582"/>
                </a:lnTo>
                <a:cubicBezTo>
                  <a:pt x="8180" y="1633"/>
                  <a:pt x="8178" y="1683"/>
                  <a:pt x="8175" y="1734"/>
                </a:cubicBezTo>
                <a:cubicBezTo>
                  <a:pt x="8171" y="1786"/>
                  <a:pt x="8167" y="1837"/>
                  <a:pt x="8163" y="1889"/>
                </a:cubicBezTo>
                <a:cubicBezTo>
                  <a:pt x="8157" y="1942"/>
                  <a:pt x="8152" y="1994"/>
                  <a:pt x="8146" y="2047"/>
                </a:cubicBezTo>
                <a:cubicBezTo>
                  <a:pt x="8138" y="2100"/>
                  <a:pt x="8129" y="2152"/>
                  <a:pt x="8121" y="2205"/>
                </a:cubicBezTo>
                <a:cubicBezTo>
                  <a:pt x="8117" y="2256"/>
                  <a:pt x="8112" y="2306"/>
                  <a:pt x="8108" y="2357"/>
                </a:cubicBezTo>
                <a:cubicBezTo>
                  <a:pt x="8100" y="2404"/>
                  <a:pt x="8091" y="2450"/>
                  <a:pt x="8083" y="2497"/>
                </a:cubicBezTo>
                <a:cubicBezTo>
                  <a:pt x="8076" y="2541"/>
                  <a:pt x="8070" y="2584"/>
                  <a:pt x="8063" y="2628"/>
                </a:cubicBezTo>
                <a:cubicBezTo>
                  <a:pt x="8055" y="2666"/>
                  <a:pt x="8046" y="2703"/>
                  <a:pt x="8038" y="2741"/>
                </a:cubicBezTo>
                <a:lnTo>
                  <a:pt x="8017" y="2834"/>
                </a:lnTo>
                <a:cubicBezTo>
                  <a:pt x="8011" y="2859"/>
                  <a:pt x="8006" y="2883"/>
                  <a:pt x="8000" y="2908"/>
                </a:cubicBezTo>
                <a:lnTo>
                  <a:pt x="7700" y="3754"/>
                </a:lnTo>
                <a:lnTo>
                  <a:pt x="7942" y="3737"/>
                </a:lnTo>
                <a:lnTo>
                  <a:pt x="8167" y="3695"/>
                </a:lnTo>
                <a:lnTo>
                  <a:pt x="8379" y="3635"/>
                </a:lnTo>
                <a:lnTo>
                  <a:pt x="8583" y="3558"/>
                </a:lnTo>
                <a:lnTo>
                  <a:pt x="8767" y="3471"/>
                </a:lnTo>
                <a:lnTo>
                  <a:pt x="8933" y="3376"/>
                </a:lnTo>
                <a:lnTo>
                  <a:pt x="9092" y="3278"/>
                </a:lnTo>
                <a:lnTo>
                  <a:pt x="9238" y="3185"/>
                </a:lnTo>
                <a:lnTo>
                  <a:pt x="9250" y="3230"/>
                </a:lnTo>
                <a:cubicBezTo>
                  <a:pt x="9206" y="3279"/>
                  <a:pt x="9161" y="3327"/>
                  <a:pt x="9117" y="3376"/>
                </a:cubicBezTo>
                <a:cubicBezTo>
                  <a:pt x="9063" y="3423"/>
                  <a:pt x="9008" y="3469"/>
                  <a:pt x="8954" y="3516"/>
                </a:cubicBezTo>
                <a:lnTo>
                  <a:pt x="8758" y="3641"/>
                </a:lnTo>
                <a:lnTo>
                  <a:pt x="8538" y="3754"/>
                </a:lnTo>
                <a:lnTo>
                  <a:pt x="8304" y="3856"/>
                </a:lnTo>
                <a:lnTo>
                  <a:pt x="8054" y="3945"/>
                </a:lnTo>
                <a:lnTo>
                  <a:pt x="7796" y="4014"/>
                </a:lnTo>
                <a:lnTo>
                  <a:pt x="7533" y="4064"/>
                </a:lnTo>
                <a:lnTo>
                  <a:pt x="7479" y="4184"/>
                </a:lnTo>
                <a:cubicBezTo>
                  <a:pt x="7454" y="4231"/>
                  <a:pt x="7429" y="4277"/>
                  <a:pt x="7404" y="4324"/>
                </a:cubicBezTo>
                <a:lnTo>
                  <a:pt x="7321" y="4470"/>
                </a:lnTo>
                <a:lnTo>
                  <a:pt x="7213" y="4628"/>
                </a:lnTo>
                <a:cubicBezTo>
                  <a:pt x="7175" y="4683"/>
                  <a:pt x="7138" y="4739"/>
                  <a:pt x="7100" y="4794"/>
                </a:cubicBezTo>
                <a:cubicBezTo>
                  <a:pt x="7060" y="4849"/>
                  <a:pt x="7019" y="4903"/>
                  <a:pt x="6979" y="4958"/>
                </a:cubicBezTo>
                <a:lnTo>
                  <a:pt x="6850" y="5113"/>
                </a:lnTo>
                <a:lnTo>
                  <a:pt x="6721" y="5265"/>
                </a:lnTo>
                <a:cubicBezTo>
                  <a:pt x="6681" y="5312"/>
                  <a:pt x="6640" y="5358"/>
                  <a:pt x="6600" y="5405"/>
                </a:cubicBezTo>
                <a:lnTo>
                  <a:pt x="6471" y="5530"/>
                </a:lnTo>
                <a:lnTo>
                  <a:pt x="6358" y="5641"/>
                </a:lnTo>
                <a:lnTo>
                  <a:pt x="6250" y="5721"/>
                </a:lnTo>
                <a:cubicBezTo>
                  <a:pt x="6256" y="5741"/>
                  <a:pt x="6261" y="5761"/>
                  <a:pt x="6267" y="5781"/>
                </a:cubicBezTo>
                <a:cubicBezTo>
                  <a:pt x="6277" y="5785"/>
                  <a:pt x="6286" y="5789"/>
                  <a:pt x="6296" y="5793"/>
                </a:cubicBezTo>
                <a:lnTo>
                  <a:pt x="6479" y="5754"/>
                </a:lnTo>
                <a:lnTo>
                  <a:pt x="6663" y="5736"/>
                </a:lnTo>
                <a:lnTo>
                  <a:pt x="6858" y="5736"/>
                </a:lnTo>
                <a:lnTo>
                  <a:pt x="7046" y="5742"/>
                </a:lnTo>
                <a:lnTo>
                  <a:pt x="7246" y="5748"/>
                </a:lnTo>
                <a:lnTo>
                  <a:pt x="7425" y="5748"/>
                </a:lnTo>
                <a:lnTo>
                  <a:pt x="7600" y="5733"/>
                </a:lnTo>
                <a:lnTo>
                  <a:pt x="7950" y="5673"/>
                </a:lnTo>
                <a:lnTo>
                  <a:pt x="8275" y="5596"/>
                </a:lnTo>
                <a:lnTo>
                  <a:pt x="8579" y="5504"/>
                </a:lnTo>
                <a:lnTo>
                  <a:pt x="8858" y="5390"/>
                </a:lnTo>
                <a:lnTo>
                  <a:pt x="9117" y="5265"/>
                </a:lnTo>
                <a:lnTo>
                  <a:pt x="9350" y="5119"/>
                </a:lnTo>
                <a:lnTo>
                  <a:pt x="9563" y="4967"/>
                </a:lnTo>
                <a:lnTo>
                  <a:pt x="9758" y="4794"/>
                </a:lnTo>
                <a:lnTo>
                  <a:pt x="9933" y="4610"/>
                </a:lnTo>
                <a:cubicBezTo>
                  <a:pt x="9955" y="4623"/>
                  <a:pt x="9978" y="4635"/>
                  <a:pt x="10000" y="4648"/>
                </a:cubicBezTo>
                <a:lnTo>
                  <a:pt x="10000" y="4660"/>
                </a:lnTo>
                <a:cubicBezTo>
                  <a:pt x="9968" y="4716"/>
                  <a:pt x="9936" y="4771"/>
                  <a:pt x="9904" y="4827"/>
                </a:cubicBezTo>
                <a:lnTo>
                  <a:pt x="9767" y="5000"/>
                </a:lnTo>
                <a:lnTo>
                  <a:pt x="9600" y="5173"/>
                </a:lnTo>
                <a:lnTo>
                  <a:pt x="9404" y="5343"/>
                </a:lnTo>
                <a:lnTo>
                  <a:pt x="9183" y="5504"/>
                </a:lnTo>
                <a:lnTo>
                  <a:pt x="8950" y="5662"/>
                </a:lnTo>
                <a:lnTo>
                  <a:pt x="8704" y="5802"/>
                </a:lnTo>
                <a:lnTo>
                  <a:pt x="8463" y="5927"/>
                </a:lnTo>
                <a:lnTo>
                  <a:pt x="8229" y="6025"/>
                </a:lnTo>
                <a:lnTo>
                  <a:pt x="8000" y="6105"/>
                </a:lnTo>
                <a:lnTo>
                  <a:pt x="7879" y="6132"/>
                </a:lnTo>
                <a:lnTo>
                  <a:pt x="7729" y="6153"/>
                </a:lnTo>
                <a:lnTo>
                  <a:pt x="7563" y="6177"/>
                </a:lnTo>
                <a:lnTo>
                  <a:pt x="7388" y="6198"/>
                </a:lnTo>
                <a:lnTo>
                  <a:pt x="7204" y="6219"/>
                </a:lnTo>
                <a:lnTo>
                  <a:pt x="7017" y="6240"/>
                </a:lnTo>
                <a:lnTo>
                  <a:pt x="6842" y="6263"/>
                </a:lnTo>
                <a:lnTo>
                  <a:pt x="6675" y="6290"/>
                </a:lnTo>
                <a:lnTo>
                  <a:pt x="6517" y="6329"/>
                </a:lnTo>
                <a:lnTo>
                  <a:pt x="6388" y="6365"/>
                </a:lnTo>
                <a:cubicBezTo>
                  <a:pt x="6355" y="6382"/>
                  <a:pt x="6321" y="6398"/>
                  <a:pt x="6288" y="6415"/>
                </a:cubicBezTo>
                <a:lnTo>
                  <a:pt x="6213" y="6475"/>
                </a:lnTo>
                <a:cubicBezTo>
                  <a:pt x="6173" y="6533"/>
                  <a:pt x="6132" y="6590"/>
                  <a:pt x="6092" y="6648"/>
                </a:cubicBezTo>
                <a:cubicBezTo>
                  <a:pt x="6064" y="6711"/>
                  <a:pt x="6036" y="6773"/>
                  <a:pt x="6008" y="6836"/>
                </a:cubicBezTo>
                <a:cubicBezTo>
                  <a:pt x="5986" y="6901"/>
                  <a:pt x="5964" y="6967"/>
                  <a:pt x="5942" y="7032"/>
                </a:cubicBezTo>
                <a:cubicBezTo>
                  <a:pt x="5929" y="7099"/>
                  <a:pt x="5917" y="7165"/>
                  <a:pt x="5904" y="7232"/>
                </a:cubicBezTo>
                <a:cubicBezTo>
                  <a:pt x="5899" y="7302"/>
                  <a:pt x="5893" y="7373"/>
                  <a:pt x="5888" y="7443"/>
                </a:cubicBezTo>
                <a:cubicBezTo>
                  <a:pt x="5885" y="7514"/>
                  <a:pt x="5882" y="7584"/>
                  <a:pt x="5879" y="7655"/>
                </a:cubicBezTo>
                <a:cubicBezTo>
                  <a:pt x="5882" y="7726"/>
                  <a:pt x="5885" y="7796"/>
                  <a:pt x="5888" y="7867"/>
                </a:cubicBezTo>
                <a:cubicBezTo>
                  <a:pt x="5893" y="7939"/>
                  <a:pt x="5899" y="8012"/>
                  <a:pt x="5904" y="8084"/>
                </a:cubicBezTo>
                <a:cubicBezTo>
                  <a:pt x="5911" y="8156"/>
                  <a:pt x="5918" y="8227"/>
                  <a:pt x="5925" y="8299"/>
                </a:cubicBezTo>
                <a:cubicBezTo>
                  <a:pt x="5933" y="8369"/>
                  <a:pt x="5942" y="8440"/>
                  <a:pt x="5950" y="8510"/>
                </a:cubicBezTo>
                <a:cubicBezTo>
                  <a:pt x="5951" y="8613"/>
                  <a:pt x="5953" y="8717"/>
                  <a:pt x="5954" y="8820"/>
                </a:cubicBezTo>
                <a:cubicBezTo>
                  <a:pt x="5947" y="8923"/>
                  <a:pt x="5940" y="9027"/>
                  <a:pt x="5933" y="9130"/>
                </a:cubicBezTo>
                <a:cubicBezTo>
                  <a:pt x="5921" y="9229"/>
                  <a:pt x="5908" y="9329"/>
                  <a:pt x="5896" y="9428"/>
                </a:cubicBezTo>
                <a:cubicBezTo>
                  <a:pt x="5881" y="9525"/>
                  <a:pt x="5865" y="9623"/>
                  <a:pt x="5850" y="9720"/>
                </a:cubicBezTo>
                <a:cubicBezTo>
                  <a:pt x="5819" y="10051"/>
                  <a:pt x="5825" y="10355"/>
                  <a:pt x="5794" y="10686"/>
                </a:cubicBezTo>
                <a:lnTo>
                  <a:pt x="4117" y="10686"/>
                </a:lnTo>
                <a:lnTo>
                  <a:pt x="4309" y="10293"/>
                </a:lnTo>
                <a:lnTo>
                  <a:pt x="4546" y="9848"/>
                </a:lnTo>
                <a:cubicBezTo>
                  <a:pt x="4574" y="9794"/>
                  <a:pt x="4601" y="9741"/>
                  <a:pt x="4629" y="9687"/>
                </a:cubicBezTo>
                <a:cubicBezTo>
                  <a:pt x="4653" y="9627"/>
                  <a:pt x="4676" y="9568"/>
                  <a:pt x="4700" y="9508"/>
                </a:cubicBezTo>
                <a:cubicBezTo>
                  <a:pt x="4722" y="9442"/>
                  <a:pt x="4745" y="9375"/>
                  <a:pt x="4767" y="9309"/>
                </a:cubicBezTo>
                <a:cubicBezTo>
                  <a:pt x="4788" y="9238"/>
                  <a:pt x="4808" y="9168"/>
                  <a:pt x="4829" y="9097"/>
                </a:cubicBezTo>
                <a:cubicBezTo>
                  <a:pt x="4846" y="9021"/>
                  <a:pt x="4862" y="8944"/>
                  <a:pt x="4879" y="8868"/>
                </a:cubicBezTo>
                <a:cubicBezTo>
                  <a:pt x="4892" y="8790"/>
                  <a:pt x="4904" y="8713"/>
                  <a:pt x="4917" y="8635"/>
                </a:cubicBezTo>
                <a:cubicBezTo>
                  <a:pt x="4929" y="8554"/>
                  <a:pt x="4942" y="8472"/>
                  <a:pt x="4954" y="8391"/>
                </a:cubicBezTo>
                <a:cubicBezTo>
                  <a:pt x="4962" y="8309"/>
                  <a:pt x="4971" y="8226"/>
                  <a:pt x="4979" y="8144"/>
                </a:cubicBezTo>
                <a:cubicBezTo>
                  <a:pt x="4986" y="8058"/>
                  <a:pt x="4993" y="7973"/>
                  <a:pt x="5000" y="7887"/>
                </a:cubicBezTo>
                <a:lnTo>
                  <a:pt x="5000" y="7634"/>
                </a:lnTo>
                <a:lnTo>
                  <a:pt x="5000" y="7384"/>
                </a:lnTo>
                <a:cubicBezTo>
                  <a:pt x="4993" y="7300"/>
                  <a:pt x="4986" y="7217"/>
                  <a:pt x="4979" y="7133"/>
                </a:cubicBezTo>
                <a:cubicBezTo>
                  <a:pt x="4969" y="7053"/>
                  <a:pt x="4960" y="6972"/>
                  <a:pt x="4950" y="6892"/>
                </a:cubicBezTo>
                <a:cubicBezTo>
                  <a:pt x="4938" y="6814"/>
                  <a:pt x="4925" y="6735"/>
                  <a:pt x="4913" y="6657"/>
                </a:cubicBezTo>
                <a:cubicBezTo>
                  <a:pt x="4895" y="6581"/>
                  <a:pt x="4876" y="6506"/>
                  <a:pt x="4858" y="6430"/>
                </a:cubicBezTo>
                <a:cubicBezTo>
                  <a:pt x="4833" y="6360"/>
                  <a:pt x="4808" y="6289"/>
                  <a:pt x="4783" y="6219"/>
                </a:cubicBezTo>
                <a:cubicBezTo>
                  <a:pt x="4755" y="6152"/>
                  <a:pt x="4728" y="6086"/>
                  <a:pt x="4700" y="6019"/>
                </a:cubicBezTo>
                <a:cubicBezTo>
                  <a:pt x="4667" y="5959"/>
                  <a:pt x="4633" y="5900"/>
                  <a:pt x="4600" y="5840"/>
                </a:cubicBezTo>
                <a:cubicBezTo>
                  <a:pt x="4563" y="5787"/>
                  <a:pt x="4525" y="5735"/>
                  <a:pt x="4488" y="5682"/>
                </a:cubicBezTo>
                <a:cubicBezTo>
                  <a:pt x="4445" y="5635"/>
                  <a:pt x="4401" y="5589"/>
                  <a:pt x="4358" y="5542"/>
                </a:cubicBezTo>
                <a:cubicBezTo>
                  <a:pt x="4310" y="5504"/>
                  <a:pt x="4261" y="5467"/>
                  <a:pt x="4213" y="5429"/>
                </a:cubicBezTo>
                <a:lnTo>
                  <a:pt x="4046" y="5343"/>
                </a:lnTo>
                <a:lnTo>
                  <a:pt x="3904" y="5292"/>
                </a:lnTo>
                <a:lnTo>
                  <a:pt x="3746" y="5271"/>
                </a:lnTo>
                <a:lnTo>
                  <a:pt x="3583" y="5271"/>
                </a:lnTo>
                <a:lnTo>
                  <a:pt x="3413" y="5286"/>
                </a:lnTo>
                <a:lnTo>
                  <a:pt x="3246" y="5310"/>
                </a:lnTo>
                <a:lnTo>
                  <a:pt x="3079" y="5343"/>
                </a:lnTo>
                <a:lnTo>
                  <a:pt x="2913" y="5369"/>
                </a:lnTo>
                <a:lnTo>
                  <a:pt x="2750" y="5396"/>
                </a:lnTo>
                <a:lnTo>
                  <a:pt x="2600" y="5411"/>
                </a:lnTo>
                <a:lnTo>
                  <a:pt x="2258" y="5423"/>
                </a:lnTo>
                <a:lnTo>
                  <a:pt x="1925" y="5411"/>
                </a:lnTo>
                <a:lnTo>
                  <a:pt x="1617" y="5384"/>
                </a:lnTo>
                <a:lnTo>
                  <a:pt x="1321" y="5346"/>
                </a:lnTo>
                <a:lnTo>
                  <a:pt x="1033" y="5298"/>
                </a:lnTo>
                <a:lnTo>
                  <a:pt x="758" y="5250"/>
                </a:lnTo>
                <a:lnTo>
                  <a:pt x="500" y="5197"/>
                </a:lnTo>
                <a:cubicBezTo>
                  <a:pt x="506" y="5177"/>
                  <a:pt x="511" y="5157"/>
                  <a:pt x="517" y="5137"/>
                </a:cubicBezTo>
                <a:lnTo>
                  <a:pt x="871" y="5173"/>
                </a:lnTo>
                <a:lnTo>
                  <a:pt x="1221" y="5197"/>
                </a:lnTo>
                <a:lnTo>
                  <a:pt x="1563" y="5206"/>
                </a:lnTo>
                <a:lnTo>
                  <a:pt x="1896" y="5197"/>
                </a:lnTo>
                <a:lnTo>
                  <a:pt x="2221" y="5164"/>
                </a:lnTo>
                <a:lnTo>
                  <a:pt x="2538" y="5113"/>
                </a:lnTo>
                <a:lnTo>
                  <a:pt x="2842" y="5045"/>
                </a:lnTo>
                <a:lnTo>
                  <a:pt x="3129" y="4946"/>
                </a:lnTo>
                <a:lnTo>
                  <a:pt x="3500" y="4815"/>
                </a:lnTo>
                <a:lnTo>
                  <a:pt x="2821" y="4389"/>
                </a:lnTo>
                <a:lnTo>
                  <a:pt x="2213" y="3912"/>
                </a:lnTo>
                <a:lnTo>
                  <a:pt x="1879" y="3939"/>
                </a:lnTo>
                <a:lnTo>
                  <a:pt x="1554" y="3939"/>
                </a:lnTo>
                <a:lnTo>
                  <a:pt x="1258" y="3912"/>
                </a:lnTo>
                <a:lnTo>
                  <a:pt x="979" y="3856"/>
                </a:lnTo>
                <a:lnTo>
                  <a:pt x="721" y="3775"/>
                </a:lnTo>
                <a:lnTo>
                  <a:pt x="496" y="3674"/>
                </a:lnTo>
                <a:lnTo>
                  <a:pt x="296" y="3549"/>
                </a:lnTo>
                <a:lnTo>
                  <a:pt x="129" y="3403"/>
                </a:lnTo>
                <a:lnTo>
                  <a:pt x="0" y="3245"/>
                </a:lnTo>
                <a:cubicBezTo>
                  <a:pt x="6" y="3236"/>
                  <a:pt x="11" y="3227"/>
                  <a:pt x="17" y="3218"/>
                </a:cubicBezTo>
                <a:lnTo>
                  <a:pt x="71" y="3245"/>
                </a:lnTo>
                <a:cubicBezTo>
                  <a:pt x="93" y="3280"/>
                  <a:pt x="116" y="3314"/>
                  <a:pt x="138" y="3349"/>
                </a:cubicBezTo>
                <a:lnTo>
                  <a:pt x="246" y="3439"/>
                </a:lnTo>
                <a:cubicBezTo>
                  <a:pt x="290" y="3469"/>
                  <a:pt x="335" y="3498"/>
                  <a:pt x="379" y="3528"/>
                </a:cubicBezTo>
                <a:lnTo>
                  <a:pt x="538" y="3597"/>
                </a:lnTo>
                <a:lnTo>
                  <a:pt x="721" y="3656"/>
                </a:lnTo>
                <a:lnTo>
                  <a:pt x="913" y="3701"/>
                </a:lnTo>
                <a:lnTo>
                  <a:pt x="1117" y="3728"/>
                </a:lnTo>
                <a:lnTo>
                  <a:pt x="1329" y="3737"/>
                </a:lnTo>
                <a:lnTo>
                  <a:pt x="1533" y="3734"/>
                </a:lnTo>
                <a:lnTo>
                  <a:pt x="1646" y="3722"/>
                </a:lnTo>
                <a:lnTo>
                  <a:pt x="1746" y="3722"/>
                </a:lnTo>
                <a:lnTo>
                  <a:pt x="1833" y="3710"/>
                </a:lnTo>
                <a:lnTo>
                  <a:pt x="1917" y="3695"/>
                </a:lnTo>
                <a:lnTo>
                  <a:pt x="1988" y="3662"/>
                </a:lnTo>
                <a:cubicBezTo>
                  <a:pt x="1921" y="3572"/>
                  <a:pt x="1855" y="3481"/>
                  <a:pt x="1788" y="3391"/>
                </a:cubicBezTo>
                <a:lnTo>
                  <a:pt x="1617" y="3126"/>
                </a:lnTo>
                <a:lnTo>
                  <a:pt x="1454" y="2849"/>
                </a:lnTo>
                <a:lnTo>
                  <a:pt x="1313" y="2563"/>
                </a:lnTo>
                <a:lnTo>
                  <a:pt x="1175" y="2253"/>
                </a:lnTo>
                <a:lnTo>
                  <a:pt x="1046" y="1919"/>
                </a:lnTo>
                <a:cubicBezTo>
                  <a:pt x="1042" y="1899"/>
                  <a:pt x="1037" y="1879"/>
                  <a:pt x="1033" y="1859"/>
                </a:cubicBezTo>
                <a:cubicBezTo>
                  <a:pt x="1022" y="1831"/>
                  <a:pt x="1011" y="1804"/>
                  <a:pt x="1000" y="1776"/>
                </a:cubicBezTo>
                <a:cubicBezTo>
                  <a:pt x="993" y="1745"/>
                  <a:pt x="986" y="1715"/>
                  <a:pt x="979" y="1684"/>
                </a:cubicBezTo>
                <a:cubicBezTo>
                  <a:pt x="969" y="1653"/>
                  <a:pt x="960" y="1622"/>
                  <a:pt x="950" y="1591"/>
                </a:cubicBezTo>
                <a:cubicBezTo>
                  <a:pt x="942" y="1557"/>
                  <a:pt x="933" y="1524"/>
                  <a:pt x="925" y="1490"/>
                </a:cubicBezTo>
                <a:cubicBezTo>
                  <a:pt x="922" y="1459"/>
                  <a:pt x="920" y="1428"/>
                  <a:pt x="917" y="1397"/>
                </a:cubicBezTo>
                <a:lnTo>
                  <a:pt x="917" y="1311"/>
                </a:lnTo>
                <a:cubicBezTo>
                  <a:pt x="922" y="1285"/>
                  <a:pt x="928" y="1260"/>
                  <a:pt x="933" y="1234"/>
                </a:cubicBezTo>
                <a:lnTo>
                  <a:pt x="963" y="1180"/>
                </a:lnTo>
                <a:lnTo>
                  <a:pt x="1000" y="1192"/>
                </a:lnTo>
                <a:cubicBezTo>
                  <a:pt x="1011" y="1293"/>
                  <a:pt x="1022" y="1395"/>
                  <a:pt x="1033" y="1496"/>
                </a:cubicBezTo>
                <a:cubicBezTo>
                  <a:pt x="1058" y="1597"/>
                  <a:pt x="1083" y="1699"/>
                  <a:pt x="1108" y="1800"/>
                </a:cubicBezTo>
                <a:cubicBezTo>
                  <a:pt x="1146" y="1899"/>
                  <a:pt x="1183" y="1999"/>
                  <a:pt x="1221" y="2098"/>
                </a:cubicBezTo>
                <a:cubicBezTo>
                  <a:pt x="1267" y="2189"/>
                  <a:pt x="1312" y="2281"/>
                  <a:pt x="1358" y="2372"/>
                </a:cubicBezTo>
                <a:lnTo>
                  <a:pt x="1508" y="2628"/>
                </a:lnTo>
                <a:lnTo>
                  <a:pt x="1646" y="2795"/>
                </a:lnTo>
                <a:cubicBezTo>
                  <a:pt x="1640" y="2797"/>
                  <a:pt x="1635" y="2799"/>
                  <a:pt x="1629" y="2801"/>
                </a:cubicBezTo>
                <a:lnTo>
                  <a:pt x="1629" y="2807"/>
                </a:lnTo>
                <a:lnTo>
                  <a:pt x="1638" y="2813"/>
                </a:lnTo>
                <a:cubicBezTo>
                  <a:pt x="1641" y="2814"/>
                  <a:pt x="1643" y="2815"/>
                  <a:pt x="1646" y="2816"/>
                </a:cubicBezTo>
                <a:cubicBezTo>
                  <a:pt x="1652" y="2818"/>
                  <a:pt x="1657" y="2820"/>
                  <a:pt x="1663" y="2822"/>
                </a:cubicBezTo>
                <a:cubicBezTo>
                  <a:pt x="1664" y="2826"/>
                  <a:pt x="1666" y="2830"/>
                  <a:pt x="1667" y="2834"/>
                </a:cubicBezTo>
                <a:cubicBezTo>
                  <a:pt x="1670" y="2836"/>
                  <a:pt x="1672" y="2838"/>
                  <a:pt x="1675" y="2840"/>
                </a:cubicBezTo>
                <a:cubicBezTo>
                  <a:pt x="1678" y="2843"/>
                  <a:pt x="1680" y="2846"/>
                  <a:pt x="1683" y="2849"/>
                </a:cubicBezTo>
                <a:lnTo>
                  <a:pt x="1683" y="2843"/>
                </a:lnTo>
                <a:cubicBezTo>
                  <a:pt x="1680" y="2842"/>
                  <a:pt x="1678" y="2841"/>
                  <a:pt x="1675" y="2840"/>
                </a:cubicBezTo>
                <a:lnTo>
                  <a:pt x="1675" y="2840"/>
                </a:lnTo>
                <a:cubicBezTo>
                  <a:pt x="1665" y="2825"/>
                  <a:pt x="1656" y="2810"/>
                  <a:pt x="1646" y="2795"/>
                </a:cubicBezTo>
                <a:lnTo>
                  <a:pt x="1746" y="2741"/>
                </a:lnTo>
                <a:cubicBezTo>
                  <a:pt x="1778" y="2710"/>
                  <a:pt x="1810" y="2680"/>
                  <a:pt x="1842" y="2649"/>
                </a:cubicBezTo>
                <a:cubicBezTo>
                  <a:pt x="1872" y="2613"/>
                  <a:pt x="1903" y="2578"/>
                  <a:pt x="1933" y="2542"/>
                </a:cubicBezTo>
                <a:cubicBezTo>
                  <a:pt x="1961" y="2498"/>
                  <a:pt x="1989" y="2455"/>
                  <a:pt x="2017" y="2411"/>
                </a:cubicBezTo>
                <a:cubicBezTo>
                  <a:pt x="2042" y="2362"/>
                  <a:pt x="2067" y="2314"/>
                  <a:pt x="2092" y="2265"/>
                </a:cubicBezTo>
                <a:cubicBezTo>
                  <a:pt x="2116" y="2214"/>
                  <a:pt x="2139" y="2164"/>
                  <a:pt x="2163" y="2113"/>
                </a:cubicBezTo>
                <a:cubicBezTo>
                  <a:pt x="2182" y="2060"/>
                  <a:pt x="2202" y="2008"/>
                  <a:pt x="2221" y="1955"/>
                </a:cubicBezTo>
                <a:cubicBezTo>
                  <a:pt x="2239" y="1904"/>
                  <a:pt x="2257" y="1854"/>
                  <a:pt x="2275" y="1803"/>
                </a:cubicBezTo>
                <a:cubicBezTo>
                  <a:pt x="2290" y="1754"/>
                  <a:pt x="2306" y="1706"/>
                  <a:pt x="2321" y="1657"/>
                </a:cubicBezTo>
                <a:cubicBezTo>
                  <a:pt x="2324" y="1722"/>
                  <a:pt x="2326" y="1788"/>
                  <a:pt x="2329" y="1853"/>
                </a:cubicBezTo>
                <a:cubicBezTo>
                  <a:pt x="2326" y="1913"/>
                  <a:pt x="2324" y="1972"/>
                  <a:pt x="2321" y="2032"/>
                </a:cubicBezTo>
                <a:cubicBezTo>
                  <a:pt x="2308" y="2088"/>
                  <a:pt x="2296" y="2143"/>
                  <a:pt x="2283" y="2199"/>
                </a:cubicBezTo>
                <a:cubicBezTo>
                  <a:pt x="2265" y="2255"/>
                  <a:pt x="2247" y="2310"/>
                  <a:pt x="2229" y="2366"/>
                </a:cubicBezTo>
                <a:cubicBezTo>
                  <a:pt x="2204" y="2419"/>
                  <a:pt x="2179" y="2471"/>
                  <a:pt x="2154" y="2524"/>
                </a:cubicBezTo>
                <a:lnTo>
                  <a:pt x="2046" y="2682"/>
                </a:lnTo>
                <a:lnTo>
                  <a:pt x="1796" y="3027"/>
                </a:lnTo>
                <a:lnTo>
                  <a:pt x="2054" y="3305"/>
                </a:lnTo>
                <a:lnTo>
                  <a:pt x="2333" y="3564"/>
                </a:lnTo>
                <a:lnTo>
                  <a:pt x="2638" y="3808"/>
                </a:lnTo>
                <a:lnTo>
                  <a:pt x="2963" y="4032"/>
                </a:lnTo>
                <a:lnTo>
                  <a:pt x="4129" y="4610"/>
                </a:lnTo>
                <a:cubicBezTo>
                  <a:pt x="4142" y="4603"/>
                  <a:pt x="4154" y="4596"/>
                  <a:pt x="4167" y="4589"/>
                </a:cubicBezTo>
                <a:cubicBezTo>
                  <a:pt x="4135" y="4504"/>
                  <a:pt x="4103" y="4418"/>
                  <a:pt x="4071" y="4333"/>
                </a:cubicBezTo>
                <a:cubicBezTo>
                  <a:pt x="4046" y="4241"/>
                  <a:pt x="4021" y="4150"/>
                  <a:pt x="3996" y="4058"/>
                </a:cubicBezTo>
                <a:cubicBezTo>
                  <a:pt x="3975" y="3959"/>
                  <a:pt x="3954" y="3859"/>
                  <a:pt x="3933" y="3760"/>
                </a:cubicBezTo>
                <a:cubicBezTo>
                  <a:pt x="3923" y="3659"/>
                  <a:pt x="3914" y="3557"/>
                  <a:pt x="3904" y="3456"/>
                </a:cubicBezTo>
                <a:cubicBezTo>
                  <a:pt x="3896" y="3350"/>
                  <a:pt x="3887" y="3244"/>
                  <a:pt x="3879" y="3138"/>
                </a:cubicBezTo>
                <a:lnTo>
                  <a:pt x="3879" y="2813"/>
                </a:lnTo>
                <a:cubicBezTo>
                  <a:pt x="3885" y="2704"/>
                  <a:pt x="3890" y="2594"/>
                  <a:pt x="3896" y="2485"/>
                </a:cubicBezTo>
                <a:cubicBezTo>
                  <a:pt x="3908" y="2377"/>
                  <a:pt x="3921" y="2268"/>
                  <a:pt x="3933" y="2160"/>
                </a:cubicBezTo>
                <a:cubicBezTo>
                  <a:pt x="3951" y="2052"/>
                  <a:pt x="3970" y="1944"/>
                  <a:pt x="3988" y="1836"/>
                </a:cubicBezTo>
                <a:cubicBezTo>
                  <a:pt x="4007" y="1732"/>
                  <a:pt x="4027" y="1627"/>
                  <a:pt x="4046" y="1523"/>
                </a:cubicBezTo>
                <a:cubicBezTo>
                  <a:pt x="4074" y="1422"/>
                  <a:pt x="4101" y="1320"/>
                  <a:pt x="4129" y="1219"/>
                </a:cubicBezTo>
                <a:cubicBezTo>
                  <a:pt x="4162" y="1124"/>
                  <a:pt x="4196" y="1028"/>
                  <a:pt x="4229" y="933"/>
                </a:cubicBezTo>
                <a:cubicBezTo>
                  <a:pt x="4264" y="843"/>
                  <a:pt x="4298" y="752"/>
                  <a:pt x="4333" y="662"/>
                </a:cubicBezTo>
                <a:cubicBezTo>
                  <a:pt x="4373" y="580"/>
                  <a:pt x="4414" y="499"/>
                  <a:pt x="4454" y="417"/>
                </a:cubicBezTo>
                <a:lnTo>
                  <a:pt x="4583" y="194"/>
                </a:lnTo>
                <a:lnTo>
                  <a:pt x="473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155FD9F-FBF4-4C4F-B6C9-909BC808C493}"/>
              </a:ext>
            </a:extLst>
          </p:cNvPr>
          <p:cNvSpPr/>
          <p:nvPr/>
        </p:nvSpPr>
        <p:spPr>
          <a:xfrm>
            <a:off x="1807606" y="3197496"/>
            <a:ext cx="348146" cy="34814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5A25AA4-0EB2-43CB-9ABA-03C229BECDEE}"/>
              </a:ext>
            </a:extLst>
          </p:cNvPr>
          <p:cNvSpPr/>
          <p:nvPr/>
        </p:nvSpPr>
        <p:spPr>
          <a:xfrm>
            <a:off x="2472378" y="1604487"/>
            <a:ext cx="756085" cy="75608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888F185-E8D7-486C-BB6D-00F990D0B9DA}"/>
              </a:ext>
            </a:extLst>
          </p:cNvPr>
          <p:cNvSpPr/>
          <p:nvPr/>
        </p:nvSpPr>
        <p:spPr>
          <a:xfrm>
            <a:off x="582618" y="3292604"/>
            <a:ext cx="378042" cy="37804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28882A5-4BE4-4168-AE60-8BEB47BC783D}"/>
              </a:ext>
            </a:extLst>
          </p:cNvPr>
          <p:cNvSpPr/>
          <p:nvPr/>
        </p:nvSpPr>
        <p:spPr>
          <a:xfrm>
            <a:off x="4378243" y="3175937"/>
            <a:ext cx="621680" cy="62168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C73E044-8BA3-4EE0-BE3D-CC7062243268}"/>
              </a:ext>
            </a:extLst>
          </p:cNvPr>
          <p:cNvSpPr/>
          <p:nvPr/>
        </p:nvSpPr>
        <p:spPr>
          <a:xfrm>
            <a:off x="3941138" y="3879012"/>
            <a:ext cx="952157" cy="95215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416E0CA-6536-4A2A-A8DA-780DD984ECFF}"/>
              </a:ext>
            </a:extLst>
          </p:cNvPr>
          <p:cNvSpPr/>
          <p:nvPr/>
        </p:nvSpPr>
        <p:spPr>
          <a:xfrm>
            <a:off x="3239752" y="1543721"/>
            <a:ext cx="1748880" cy="1748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E19B927-304A-4E8A-9B7C-BC33B4434F8F}"/>
              </a:ext>
            </a:extLst>
          </p:cNvPr>
          <p:cNvSpPr/>
          <p:nvPr/>
        </p:nvSpPr>
        <p:spPr>
          <a:xfrm>
            <a:off x="528475" y="1704592"/>
            <a:ext cx="1268288" cy="12682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1CD3EC-1E80-424C-82D2-C90B9B3C4280}"/>
              </a:ext>
            </a:extLst>
          </p:cNvPr>
          <p:cNvSpPr/>
          <p:nvPr/>
        </p:nvSpPr>
        <p:spPr>
          <a:xfrm>
            <a:off x="907665" y="3967596"/>
            <a:ext cx="1421600" cy="1421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7C5B0C2-374B-4C8F-ACE0-EC3A84F55F42}"/>
              </a:ext>
            </a:extLst>
          </p:cNvPr>
          <p:cNvSpPr/>
          <p:nvPr/>
        </p:nvSpPr>
        <p:spPr>
          <a:xfrm>
            <a:off x="2773139" y="3486777"/>
            <a:ext cx="621680" cy="62168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5060784-8ACD-4620-8D29-8597105A955F}"/>
              </a:ext>
            </a:extLst>
          </p:cNvPr>
          <p:cNvSpPr/>
          <p:nvPr/>
        </p:nvSpPr>
        <p:spPr>
          <a:xfrm>
            <a:off x="2627396" y="2804756"/>
            <a:ext cx="265330" cy="26533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9D3AF68-D570-461C-ACEC-278F2D6852F8}"/>
              </a:ext>
            </a:extLst>
          </p:cNvPr>
          <p:cNvSpPr/>
          <p:nvPr/>
        </p:nvSpPr>
        <p:spPr>
          <a:xfrm>
            <a:off x="3317921" y="1807505"/>
            <a:ext cx="1296144" cy="129614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22D6EF5-6A97-4868-9CDD-16084DD2474A}"/>
              </a:ext>
            </a:extLst>
          </p:cNvPr>
          <p:cNvSpPr/>
          <p:nvPr/>
        </p:nvSpPr>
        <p:spPr>
          <a:xfrm>
            <a:off x="627514" y="1940269"/>
            <a:ext cx="968618" cy="96861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AE344E4-7E1B-407C-ACD2-5EA4BD2EE13D}"/>
              </a:ext>
            </a:extLst>
          </p:cNvPr>
          <p:cNvSpPr/>
          <p:nvPr/>
        </p:nvSpPr>
        <p:spPr>
          <a:xfrm>
            <a:off x="1176208" y="4066592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46F24D9-39E8-493C-8122-0601E2A92983}"/>
              </a:ext>
            </a:extLst>
          </p:cNvPr>
          <p:cNvSpPr/>
          <p:nvPr/>
        </p:nvSpPr>
        <p:spPr>
          <a:xfrm>
            <a:off x="4004266" y="3946194"/>
            <a:ext cx="747965" cy="74796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Oval 28">
            <a:extLst>
              <a:ext uri="{FF2B5EF4-FFF2-40B4-BE49-F238E27FC236}">
                <a16:creationId xmlns:a16="http://schemas.microsoft.com/office/drawing/2014/main" id="{C56E9666-1011-4218-B201-5B17A1251DE5}"/>
              </a:ext>
            </a:extLst>
          </p:cNvPr>
          <p:cNvSpPr/>
          <p:nvPr/>
        </p:nvSpPr>
        <p:spPr>
          <a:xfrm>
            <a:off x="1626244" y="2788842"/>
            <a:ext cx="265330" cy="26533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Oval 21">
            <a:extLst>
              <a:ext uri="{FF2B5EF4-FFF2-40B4-BE49-F238E27FC236}">
                <a16:creationId xmlns:a16="http://schemas.microsoft.com/office/drawing/2014/main" id="{2C06BFD1-F273-4799-A428-A04604402AA7}"/>
              </a:ext>
            </a:extLst>
          </p:cNvPr>
          <p:cNvSpPr/>
          <p:nvPr/>
        </p:nvSpPr>
        <p:spPr>
          <a:xfrm rot="20700000">
            <a:off x="3630470" y="2223578"/>
            <a:ext cx="570451" cy="49996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Trapezoid 3">
            <a:extLst>
              <a:ext uri="{FF2B5EF4-FFF2-40B4-BE49-F238E27FC236}">
                <a16:creationId xmlns:a16="http://schemas.microsoft.com/office/drawing/2014/main" id="{AA321D05-BC2F-4C3D-87D7-7B3C45C2D714}"/>
              </a:ext>
            </a:extLst>
          </p:cNvPr>
          <p:cNvSpPr/>
          <p:nvPr/>
        </p:nvSpPr>
        <p:spPr>
          <a:xfrm>
            <a:off x="4220070" y="4158969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89E0685A-16F8-4716-AB24-1FFE9179204F}"/>
              </a:ext>
            </a:extLst>
          </p:cNvPr>
          <p:cNvSpPr/>
          <p:nvPr/>
        </p:nvSpPr>
        <p:spPr>
          <a:xfrm rot="14270044">
            <a:off x="1503477" y="4362764"/>
            <a:ext cx="468254" cy="487775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Donut 15">
            <a:extLst>
              <a:ext uri="{FF2B5EF4-FFF2-40B4-BE49-F238E27FC236}">
                <a16:creationId xmlns:a16="http://schemas.microsoft.com/office/drawing/2014/main" id="{138C6851-384C-4225-92FA-9327D0F7E296}"/>
              </a:ext>
            </a:extLst>
          </p:cNvPr>
          <p:cNvSpPr/>
          <p:nvPr/>
        </p:nvSpPr>
        <p:spPr>
          <a:xfrm>
            <a:off x="884970" y="2200879"/>
            <a:ext cx="453706" cy="45561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" name="Graphic 41">
            <a:extLst>
              <a:ext uri="{FF2B5EF4-FFF2-40B4-BE49-F238E27FC236}">
                <a16:creationId xmlns:a16="http://schemas.microsoft.com/office/drawing/2014/main" id="{294FCB2A-1924-48EE-8DCD-50AEAA76B5D6}"/>
              </a:ext>
            </a:extLst>
          </p:cNvPr>
          <p:cNvSpPr/>
          <p:nvPr/>
        </p:nvSpPr>
        <p:spPr>
          <a:xfrm>
            <a:off x="-26127" y="5878286"/>
            <a:ext cx="12304294" cy="979714"/>
          </a:xfrm>
          <a:custGeom>
            <a:avLst/>
            <a:gdLst>
              <a:gd name="connsiteX0" fmla="*/ 7144 w 6400800"/>
              <a:gd name="connsiteY0" fmla="*/ 511016 h 514350"/>
              <a:gd name="connsiteX1" fmla="*/ 6354604 w 6400800"/>
              <a:gd name="connsiteY1" fmla="*/ 511016 h 514350"/>
              <a:gd name="connsiteX2" fmla="*/ 6354604 w 6400800"/>
              <a:gd name="connsiteY2" fmla="*/ 409099 h 514350"/>
              <a:gd name="connsiteX3" fmla="*/ 6327934 w 6400800"/>
              <a:gd name="connsiteY3" fmla="*/ 415766 h 514350"/>
              <a:gd name="connsiteX4" fmla="*/ 6327934 w 6400800"/>
              <a:gd name="connsiteY4" fmla="*/ 404336 h 514350"/>
              <a:gd name="connsiteX5" fmla="*/ 6328887 w 6400800"/>
              <a:gd name="connsiteY5" fmla="*/ 383381 h 514350"/>
              <a:gd name="connsiteX6" fmla="*/ 6329839 w 6400800"/>
              <a:gd name="connsiteY6" fmla="*/ 365284 h 514350"/>
              <a:gd name="connsiteX7" fmla="*/ 6324124 w 6400800"/>
              <a:gd name="connsiteY7" fmla="*/ 383381 h 514350"/>
              <a:gd name="connsiteX8" fmla="*/ 6319362 w 6400800"/>
              <a:gd name="connsiteY8" fmla="*/ 404336 h 514350"/>
              <a:gd name="connsiteX9" fmla="*/ 6316504 w 6400800"/>
              <a:gd name="connsiteY9" fmla="*/ 419576 h 514350"/>
              <a:gd name="connsiteX10" fmla="*/ 6303169 w 6400800"/>
              <a:gd name="connsiteY10" fmla="*/ 423386 h 514350"/>
              <a:gd name="connsiteX11" fmla="*/ 6304121 w 6400800"/>
              <a:gd name="connsiteY11" fmla="*/ 405289 h 514350"/>
              <a:gd name="connsiteX12" fmla="*/ 6319362 w 6400800"/>
              <a:gd name="connsiteY12" fmla="*/ 358616 h 514350"/>
              <a:gd name="connsiteX13" fmla="*/ 6322219 w 6400800"/>
              <a:gd name="connsiteY13" fmla="*/ 349091 h 514350"/>
              <a:gd name="connsiteX14" fmla="*/ 6334601 w 6400800"/>
              <a:gd name="connsiteY14" fmla="*/ 312896 h 514350"/>
              <a:gd name="connsiteX15" fmla="*/ 6349842 w 6400800"/>
              <a:gd name="connsiteY15" fmla="*/ 269081 h 514350"/>
              <a:gd name="connsiteX16" fmla="*/ 6363176 w 6400800"/>
              <a:gd name="connsiteY16" fmla="*/ 228124 h 514350"/>
              <a:gd name="connsiteX17" fmla="*/ 6375559 w 6400800"/>
              <a:gd name="connsiteY17" fmla="*/ 190976 h 514350"/>
              <a:gd name="connsiteX18" fmla="*/ 6393656 w 6400800"/>
              <a:gd name="connsiteY18" fmla="*/ 134779 h 514350"/>
              <a:gd name="connsiteX19" fmla="*/ 6400324 w 6400800"/>
              <a:gd name="connsiteY19" fmla="*/ 113824 h 514350"/>
              <a:gd name="connsiteX20" fmla="*/ 6389846 w 6400800"/>
              <a:gd name="connsiteY20" fmla="*/ 133826 h 514350"/>
              <a:gd name="connsiteX21" fmla="*/ 6380321 w 6400800"/>
              <a:gd name="connsiteY21" fmla="*/ 153829 h 514350"/>
              <a:gd name="connsiteX22" fmla="*/ 6392704 w 6400800"/>
              <a:gd name="connsiteY22" fmla="*/ 110966 h 514350"/>
              <a:gd name="connsiteX23" fmla="*/ 6399371 w 6400800"/>
              <a:gd name="connsiteY23" fmla="*/ 87154 h 514350"/>
              <a:gd name="connsiteX24" fmla="*/ 6388894 w 6400800"/>
              <a:gd name="connsiteY24" fmla="*/ 109061 h 514350"/>
              <a:gd name="connsiteX25" fmla="*/ 6377464 w 6400800"/>
              <a:gd name="connsiteY25" fmla="*/ 134779 h 514350"/>
              <a:gd name="connsiteX26" fmla="*/ 6364129 w 6400800"/>
              <a:gd name="connsiteY26" fmla="*/ 168116 h 514350"/>
              <a:gd name="connsiteX27" fmla="*/ 6332696 w 6400800"/>
              <a:gd name="connsiteY27" fmla="*/ 253841 h 514350"/>
              <a:gd name="connsiteX28" fmla="*/ 6316504 w 6400800"/>
              <a:gd name="connsiteY28" fmla="*/ 302419 h 514350"/>
              <a:gd name="connsiteX29" fmla="*/ 6314599 w 6400800"/>
              <a:gd name="connsiteY29" fmla="*/ 308134 h 514350"/>
              <a:gd name="connsiteX30" fmla="*/ 6317456 w 6400800"/>
              <a:gd name="connsiteY30" fmla="*/ 287179 h 514350"/>
              <a:gd name="connsiteX31" fmla="*/ 6319362 w 6400800"/>
              <a:gd name="connsiteY31" fmla="*/ 267176 h 514350"/>
              <a:gd name="connsiteX32" fmla="*/ 6320314 w 6400800"/>
              <a:gd name="connsiteY32" fmla="*/ 250031 h 514350"/>
              <a:gd name="connsiteX33" fmla="*/ 6314599 w 6400800"/>
              <a:gd name="connsiteY33" fmla="*/ 266224 h 514350"/>
              <a:gd name="connsiteX34" fmla="*/ 6302217 w 6400800"/>
              <a:gd name="connsiteY34" fmla="*/ 310039 h 514350"/>
              <a:gd name="connsiteX35" fmla="*/ 6293644 w 6400800"/>
              <a:gd name="connsiteY35" fmla="*/ 339566 h 514350"/>
              <a:gd name="connsiteX36" fmla="*/ 6286976 w 6400800"/>
              <a:gd name="connsiteY36" fmla="*/ 362426 h 514350"/>
              <a:gd name="connsiteX37" fmla="*/ 6284119 w 6400800"/>
              <a:gd name="connsiteY37" fmla="*/ 335756 h 514350"/>
              <a:gd name="connsiteX38" fmla="*/ 6288881 w 6400800"/>
              <a:gd name="connsiteY38" fmla="*/ 318611 h 514350"/>
              <a:gd name="connsiteX39" fmla="*/ 6302217 w 6400800"/>
              <a:gd name="connsiteY39" fmla="*/ 274796 h 514350"/>
              <a:gd name="connsiteX40" fmla="*/ 6307931 w 6400800"/>
              <a:gd name="connsiteY40" fmla="*/ 255746 h 514350"/>
              <a:gd name="connsiteX41" fmla="*/ 6313646 w 6400800"/>
              <a:gd name="connsiteY41" fmla="*/ 238601 h 514350"/>
              <a:gd name="connsiteX42" fmla="*/ 6323171 w 6400800"/>
              <a:gd name="connsiteY42" fmla="*/ 210026 h 514350"/>
              <a:gd name="connsiteX43" fmla="*/ 6330792 w 6400800"/>
              <a:gd name="connsiteY43" fmla="*/ 185261 h 514350"/>
              <a:gd name="connsiteX44" fmla="*/ 6319362 w 6400800"/>
              <a:gd name="connsiteY44" fmla="*/ 208121 h 514350"/>
              <a:gd name="connsiteX45" fmla="*/ 6306026 w 6400800"/>
              <a:gd name="connsiteY45" fmla="*/ 234791 h 514350"/>
              <a:gd name="connsiteX46" fmla="*/ 6298406 w 6400800"/>
              <a:gd name="connsiteY46" fmla="*/ 250984 h 514350"/>
              <a:gd name="connsiteX47" fmla="*/ 6290787 w 6400800"/>
              <a:gd name="connsiteY47" fmla="*/ 270034 h 514350"/>
              <a:gd name="connsiteX48" fmla="*/ 6278404 w 6400800"/>
              <a:gd name="connsiteY48" fmla="*/ 301466 h 514350"/>
              <a:gd name="connsiteX49" fmla="*/ 6277451 w 6400800"/>
              <a:gd name="connsiteY49" fmla="*/ 292894 h 514350"/>
              <a:gd name="connsiteX50" fmla="*/ 6276499 w 6400800"/>
              <a:gd name="connsiteY50" fmla="*/ 306229 h 514350"/>
              <a:gd name="connsiteX51" fmla="*/ 6273642 w 6400800"/>
              <a:gd name="connsiteY51" fmla="*/ 312896 h 514350"/>
              <a:gd name="connsiteX52" fmla="*/ 6269831 w 6400800"/>
              <a:gd name="connsiteY52" fmla="*/ 322421 h 514350"/>
              <a:gd name="connsiteX53" fmla="*/ 6273642 w 6400800"/>
              <a:gd name="connsiteY53" fmla="*/ 300514 h 514350"/>
              <a:gd name="connsiteX54" fmla="*/ 6283167 w 6400800"/>
              <a:gd name="connsiteY54" fmla="*/ 252889 h 514350"/>
              <a:gd name="connsiteX55" fmla="*/ 6287929 w 6400800"/>
              <a:gd name="connsiteY55" fmla="*/ 231934 h 514350"/>
              <a:gd name="connsiteX56" fmla="*/ 6292692 w 6400800"/>
              <a:gd name="connsiteY56" fmla="*/ 212884 h 514350"/>
              <a:gd name="connsiteX57" fmla="*/ 6300312 w 6400800"/>
              <a:gd name="connsiteY57" fmla="*/ 181451 h 514350"/>
              <a:gd name="connsiteX58" fmla="*/ 6306026 w 6400800"/>
              <a:gd name="connsiteY58" fmla="*/ 153829 h 514350"/>
              <a:gd name="connsiteX59" fmla="*/ 6296501 w 6400800"/>
              <a:gd name="connsiteY59" fmla="*/ 180499 h 514350"/>
              <a:gd name="connsiteX60" fmla="*/ 6286024 w 6400800"/>
              <a:gd name="connsiteY60" fmla="*/ 210979 h 514350"/>
              <a:gd name="connsiteX61" fmla="*/ 6279356 w 6400800"/>
              <a:gd name="connsiteY61" fmla="*/ 230029 h 514350"/>
              <a:gd name="connsiteX62" fmla="*/ 6273642 w 6400800"/>
              <a:gd name="connsiteY62" fmla="*/ 250984 h 514350"/>
              <a:gd name="connsiteX63" fmla="*/ 6260306 w 6400800"/>
              <a:gd name="connsiteY63" fmla="*/ 298609 h 514350"/>
              <a:gd name="connsiteX64" fmla="*/ 6246971 w 6400800"/>
              <a:gd name="connsiteY64" fmla="*/ 351949 h 514350"/>
              <a:gd name="connsiteX65" fmla="*/ 6236494 w 6400800"/>
              <a:gd name="connsiteY65" fmla="*/ 396716 h 514350"/>
              <a:gd name="connsiteX66" fmla="*/ 6235542 w 6400800"/>
              <a:gd name="connsiteY66" fmla="*/ 394811 h 514350"/>
              <a:gd name="connsiteX67" fmla="*/ 6234589 w 6400800"/>
              <a:gd name="connsiteY67" fmla="*/ 370046 h 514350"/>
              <a:gd name="connsiteX68" fmla="*/ 6230779 w 6400800"/>
              <a:gd name="connsiteY68" fmla="*/ 389096 h 514350"/>
              <a:gd name="connsiteX69" fmla="*/ 6227921 w 6400800"/>
              <a:gd name="connsiteY69" fmla="*/ 384334 h 514350"/>
              <a:gd name="connsiteX70" fmla="*/ 6216492 w 6400800"/>
              <a:gd name="connsiteY70" fmla="*/ 367189 h 514350"/>
              <a:gd name="connsiteX71" fmla="*/ 6223159 w 6400800"/>
              <a:gd name="connsiteY71" fmla="*/ 348139 h 514350"/>
              <a:gd name="connsiteX72" fmla="*/ 6236494 w 6400800"/>
              <a:gd name="connsiteY72" fmla="*/ 310991 h 514350"/>
              <a:gd name="connsiteX73" fmla="*/ 6247924 w 6400800"/>
              <a:gd name="connsiteY73" fmla="*/ 279559 h 514350"/>
              <a:gd name="connsiteX74" fmla="*/ 6256496 w 6400800"/>
              <a:gd name="connsiteY74" fmla="*/ 254794 h 514350"/>
              <a:gd name="connsiteX75" fmla="*/ 6264117 w 6400800"/>
              <a:gd name="connsiteY75" fmla="*/ 233839 h 514350"/>
              <a:gd name="connsiteX76" fmla="*/ 6252687 w 6400800"/>
              <a:gd name="connsiteY76" fmla="*/ 253841 h 514350"/>
              <a:gd name="connsiteX77" fmla="*/ 6240304 w 6400800"/>
              <a:gd name="connsiteY77" fmla="*/ 276701 h 514350"/>
              <a:gd name="connsiteX78" fmla="*/ 6225064 w 6400800"/>
              <a:gd name="connsiteY78" fmla="*/ 307181 h 514350"/>
              <a:gd name="connsiteX79" fmla="*/ 6208871 w 6400800"/>
              <a:gd name="connsiteY79" fmla="*/ 343376 h 514350"/>
              <a:gd name="connsiteX80" fmla="*/ 6205062 w 6400800"/>
              <a:gd name="connsiteY80" fmla="*/ 351949 h 514350"/>
              <a:gd name="connsiteX81" fmla="*/ 6204109 w 6400800"/>
              <a:gd name="connsiteY81" fmla="*/ 350996 h 514350"/>
              <a:gd name="connsiteX82" fmla="*/ 6210776 w 6400800"/>
              <a:gd name="connsiteY82" fmla="*/ 320516 h 514350"/>
              <a:gd name="connsiteX83" fmla="*/ 6222206 w 6400800"/>
              <a:gd name="connsiteY83" fmla="*/ 268129 h 514350"/>
              <a:gd name="connsiteX84" fmla="*/ 6226017 w 6400800"/>
              <a:gd name="connsiteY84" fmla="*/ 248126 h 514350"/>
              <a:gd name="connsiteX85" fmla="*/ 6218396 w 6400800"/>
              <a:gd name="connsiteY85" fmla="*/ 267176 h 514350"/>
              <a:gd name="connsiteX86" fmla="*/ 6209824 w 6400800"/>
              <a:gd name="connsiteY86" fmla="*/ 289084 h 514350"/>
              <a:gd name="connsiteX87" fmla="*/ 6199346 w 6400800"/>
              <a:gd name="connsiteY87" fmla="*/ 317659 h 514350"/>
              <a:gd name="connsiteX88" fmla="*/ 6193631 w 6400800"/>
              <a:gd name="connsiteY88" fmla="*/ 335756 h 514350"/>
              <a:gd name="connsiteX89" fmla="*/ 6184106 w 6400800"/>
              <a:gd name="connsiteY89" fmla="*/ 322421 h 514350"/>
              <a:gd name="connsiteX90" fmla="*/ 6181249 w 6400800"/>
              <a:gd name="connsiteY90" fmla="*/ 318611 h 514350"/>
              <a:gd name="connsiteX91" fmla="*/ 6184106 w 6400800"/>
              <a:gd name="connsiteY91" fmla="*/ 302419 h 514350"/>
              <a:gd name="connsiteX92" fmla="*/ 6189821 w 6400800"/>
              <a:gd name="connsiteY92" fmla="*/ 274796 h 514350"/>
              <a:gd name="connsiteX93" fmla="*/ 6195537 w 6400800"/>
              <a:gd name="connsiteY93" fmla="*/ 250984 h 514350"/>
              <a:gd name="connsiteX94" fmla="*/ 6186012 w 6400800"/>
              <a:gd name="connsiteY94" fmla="*/ 273844 h 514350"/>
              <a:gd name="connsiteX95" fmla="*/ 6176487 w 6400800"/>
              <a:gd name="connsiteY95" fmla="*/ 300514 h 514350"/>
              <a:gd name="connsiteX96" fmla="*/ 6173629 w 6400800"/>
              <a:gd name="connsiteY96" fmla="*/ 309086 h 514350"/>
              <a:gd name="connsiteX97" fmla="*/ 6172676 w 6400800"/>
              <a:gd name="connsiteY97" fmla="*/ 308134 h 514350"/>
              <a:gd name="connsiteX98" fmla="*/ 6174581 w 6400800"/>
              <a:gd name="connsiteY98" fmla="*/ 294799 h 514350"/>
              <a:gd name="connsiteX99" fmla="*/ 6180296 w 6400800"/>
              <a:gd name="connsiteY99" fmla="*/ 263366 h 514350"/>
              <a:gd name="connsiteX100" fmla="*/ 6185059 w 6400800"/>
              <a:gd name="connsiteY100" fmla="*/ 236696 h 514350"/>
              <a:gd name="connsiteX101" fmla="*/ 6188869 w 6400800"/>
              <a:gd name="connsiteY101" fmla="*/ 215741 h 514350"/>
              <a:gd name="connsiteX102" fmla="*/ 6192679 w 6400800"/>
              <a:gd name="connsiteY102" fmla="*/ 197644 h 514350"/>
              <a:gd name="connsiteX103" fmla="*/ 6185059 w 6400800"/>
              <a:gd name="connsiteY103" fmla="*/ 214789 h 514350"/>
              <a:gd name="connsiteX104" fmla="*/ 6168867 w 6400800"/>
              <a:gd name="connsiteY104" fmla="*/ 260509 h 514350"/>
              <a:gd name="connsiteX105" fmla="*/ 6163151 w 6400800"/>
              <a:gd name="connsiteY105" fmla="*/ 280511 h 514350"/>
              <a:gd name="connsiteX106" fmla="*/ 6159342 w 6400800"/>
              <a:gd name="connsiteY106" fmla="*/ 253841 h 514350"/>
              <a:gd name="connsiteX107" fmla="*/ 6154579 w 6400800"/>
              <a:gd name="connsiteY107" fmla="*/ 225266 h 514350"/>
              <a:gd name="connsiteX108" fmla="*/ 6156484 w 6400800"/>
              <a:gd name="connsiteY108" fmla="*/ 285274 h 514350"/>
              <a:gd name="connsiteX109" fmla="*/ 6143149 w 6400800"/>
              <a:gd name="connsiteY109" fmla="*/ 268129 h 514350"/>
              <a:gd name="connsiteX110" fmla="*/ 6143149 w 6400800"/>
              <a:gd name="connsiteY110" fmla="*/ 267176 h 514350"/>
              <a:gd name="connsiteX111" fmla="*/ 6146006 w 6400800"/>
              <a:gd name="connsiteY111" fmla="*/ 256699 h 514350"/>
              <a:gd name="connsiteX112" fmla="*/ 6161246 w 6400800"/>
              <a:gd name="connsiteY112" fmla="*/ 178594 h 514350"/>
              <a:gd name="connsiteX113" fmla="*/ 6152674 w 6400800"/>
              <a:gd name="connsiteY113" fmla="*/ 200501 h 514350"/>
              <a:gd name="connsiteX114" fmla="*/ 6152674 w 6400800"/>
              <a:gd name="connsiteY114" fmla="*/ 197644 h 514350"/>
              <a:gd name="connsiteX115" fmla="*/ 6156484 w 6400800"/>
              <a:gd name="connsiteY115" fmla="*/ 172879 h 514350"/>
              <a:gd name="connsiteX116" fmla="*/ 6160294 w 6400800"/>
              <a:gd name="connsiteY116" fmla="*/ 150971 h 514350"/>
              <a:gd name="connsiteX117" fmla="*/ 6152674 w 6400800"/>
              <a:gd name="connsiteY117" fmla="*/ 171926 h 514350"/>
              <a:gd name="connsiteX118" fmla="*/ 6145054 w 6400800"/>
              <a:gd name="connsiteY118" fmla="*/ 196691 h 514350"/>
              <a:gd name="connsiteX119" fmla="*/ 6138387 w 6400800"/>
              <a:gd name="connsiteY119" fmla="*/ 220504 h 514350"/>
              <a:gd name="connsiteX120" fmla="*/ 6135529 w 6400800"/>
              <a:gd name="connsiteY120" fmla="*/ 202406 h 514350"/>
              <a:gd name="connsiteX121" fmla="*/ 6134576 w 6400800"/>
              <a:gd name="connsiteY121" fmla="*/ 221456 h 514350"/>
              <a:gd name="connsiteX122" fmla="*/ 6132671 w 6400800"/>
              <a:gd name="connsiteY122" fmla="*/ 242411 h 514350"/>
              <a:gd name="connsiteX123" fmla="*/ 6131719 w 6400800"/>
              <a:gd name="connsiteY123" fmla="*/ 249079 h 514350"/>
              <a:gd name="connsiteX124" fmla="*/ 6130767 w 6400800"/>
              <a:gd name="connsiteY124" fmla="*/ 253841 h 514350"/>
              <a:gd name="connsiteX125" fmla="*/ 6129814 w 6400800"/>
              <a:gd name="connsiteY125" fmla="*/ 251936 h 514350"/>
              <a:gd name="connsiteX126" fmla="*/ 6130767 w 6400800"/>
              <a:gd name="connsiteY126" fmla="*/ 254794 h 514350"/>
              <a:gd name="connsiteX127" fmla="*/ 6129814 w 6400800"/>
              <a:gd name="connsiteY127" fmla="*/ 261461 h 514350"/>
              <a:gd name="connsiteX128" fmla="*/ 6129814 w 6400800"/>
              <a:gd name="connsiteY128" fmla="*/ 243364 h 514350"/>
              <a:gd name="connsiteX129" fmla="*/ 6126004 w 6400800"/>
              <a:gd name="connsiteY129" fmla="*/ 274796 h 514350"/>
              <a:gd name="connsiteX130" fmla="*/ 6125051 w 6400800"/>
              <a:gd name="connsiteY130" fmla="*/ 281464 h 514350"/>
              <a:gd name="connsiteX131" fmla="*/ 6122194 w 6400800"/>
              <a:gd name="connsiteY131" fmla="*/ 267176 h 514350"/>
              <a:gd name="connsiteX132" fmla="*/ 6117431 w 6400800"/>
              <a:gd name="connsiteY132" fmla="*/ 243364 h 514350"/>
              <a:gd name="connsiteX133" fmla="*/ 6118384 w 6400800"/>
              <a:gd name="connsiteY133" fmla="*/ 267176 h 514350"/>
              <a:gd name="connsiteX134" fmla="*/ 6119337 w 6400800"/>
              <a:gd name="connsiteY134" fmla="*/ 300514 h 514350"/>
              <a:gd name="connsiteX135" fmla="*/ 6114574 w 6400800"/>
              <a:gd name="connsiteY135" fmla="*/ 317659 h 514350"/>
              <a:gd name="connsiteX136" fmla="*/ 6114574 w 6400800"/>
              <a:gd name="connsiteY136" fmla="*/ 307181 h 514350"/>
              <a:gd name="connsiteX137" fmla="*/ 6112669 w 6400800"/>
              <a:gd name="connsiteY137" fmla="*/ 286226 h 514350"/>
              <a:gd name="connsiteX138" fmla="*/ 6109812 w 6400800"/>
              <a:gd name="connsiteY138" fmla="*/ 270986 h 514350"/>
              <a:gd name="connsiteX139" fmla="*/ 6105049 w 6400800"/>
              <a:gd name="connsiteY139" fmla="*/ 258604 h 514350"/>
              <a:gd name="connsiteX140" fmla="*/ 6106001 w 6400800"/>
              <a:gd name="connsiteY140" fmla="*/ 272891 h 514350"/>
              <a:gd name="connsiteX141" fmla="*/ 6106001 w 6400800"/>
              <a:gd name="connsiteY141" fmla="*/ 282416 h 514350"/>
              <a:gd name="connsiteX142" fmla="*/ 6104096 w 6400800"/>
              <a:gd name="connsiteY142" fmla="*/ 273844 h 514350"/>
              <a:gd name="connsiteX143" fmla="*/ 6102192 w 6400800"/>
              <a:gd name="connsiteY143" fmla="*/ 268129 h 514350"/>
              <a:gd name="connsiteX144" fmla="*/ 6101239 w 6400800"/>
              <a:gd name="connsiteY144" fmla="*/ 253841 h 514350"/>
              <a:gd name="connsiteX145" fmla="*/ 6103144 w 6400800"/>
              <a:gd name="connsiteY145" fmla="*/ 247174 h 514350"/>
              <a:gd name="connsiteX146" fmla="*/ 6107906 w 6400800"/>
              <a:gd name="connsiteY146" fmla="*/ 225266 h 514350"/>
              <a:gd name="connsiteX147" fmla="*/ 6111717 w 6400800"/>
              <a:gd name="connsiteY147" fmla="*/ 205264 h 514350"/>
              <a:gd name="connsiteX148" fmla="*/ 6104096 w 6400800"/>
              <a:gd name="connsiteY148" fmla="*/ 223361 h 514350"/>
              <a:gd name="connsiteX149" fmla="*/ 6099334 w 6400800"/>
              <a:gd name="connsiteY149" fmla="*/ 234791 h 514350"/>
              <a:gd name="connsiteX150" fmla="*/ 6096476 w 6400800"/>
              <a:gd name="connsiteY150" fmla="*/ 206216 h 514350"/>
              <a:gd name="connsiteX151" fmla="*/ 6097429 w 6400800"/>
              <a:gd name="connsiteY151" fmla="*/ 199549 h 514350"/>
              <a:gd name="connsiteX152" fmla="*/ 6101239 w 6400800"/>
              <a:gd name="connsiteY152" fmla="*/ 177641 h 514350"/>
              <a:gd name="connsiteX153" fmla="*/ 6104096 w 6400800"/>
              <a:gd name="connsiteY153" fmla="*/ 157639 h 514350"/>
              <a:gd name="connsiteX154" fmla="*/ 6107906 w 6400800"/>
              <a:gd name="connsiteY154" fmla="*/ 124301 h 514350"/>
              <a:gd name="connsiteX155" fmla="*/ 6110764 w 6400800"/>
              <a:gd name="connsiteY155" fmla="*/ 95726 h 514350"/>
              <a:gd name="connsiteX156" fmla="*/ 6104096 w 6400800"/>
              <a:gd name="connsiteY156" fmla="*/ 124301 h 514350"/>
              <a:gd name="connsiteX157" fmla="*/ 6096476 w 6400800"/>
              <a:gd name="connsiteY157" fmla="*/ 156686 h 514350"/>
              <a:gd name="connsiteX158" fmla="*/ 6091714 w 6400800"/>
              <a:gd name="connsiteY158" fmla="*/ 176689 h 514350"/>
              <a:gd name="connsiteX159" fmla="*/ 6085999 w 6400800"/>
              <a:gd name="connsiteY159" fmla="*/ 198596 h 514350"/>
              <a:gd name="connsiteX160" fmla="*/ 6081237 w 6400800"/>
              <a:gd name="connsiteY160" fmla="*/ 214789 h 514350"/>
              <a:gd name="connsiteX161" fmla="*/ 6074569 w 6400800"/>
              <a:gd name="connsiteY161" fmla="*/ 201454 h 514350"/>
              <a:gd name="connsiteX162" fmla="*/ 6079331 w 6400800"/>
              <a:gd name="connsiteY162" fmla="*/ 219551 h 514350"/>
              <a:gd name="connsiteX163" fmla="*/ 6073617 w 6400800"/>
              <a:gd name="connsiteY163" fmla="*/ 230029 h 514350"/>
              <a:gd name="connsiteX164" fmla="*/ 6069806 w 6400800"/>
              <a:gd name="connsiteY164" fmla="*/ 237649 h 514350"/>
              <a:gd name="connsiteX165" fmla="*/ 6069806 w 6400800"/>
              <a:gd name="connsiteY165" fmla="*/ 228124 h 514350"/>
              <a:gd name="connsiteX166" fmla="*/ 6069806 w 6400800"/>
              <a:gd name="connsiteY166" fmla="*/ 205264 h 514350"/>
              <a:gd name="connsiteX167" fmla="*/ 6065996 w 6400800"/>
              <a:gd name="connsiteY167" fmla="*/ 228124 h 514350"/>
              <a:gd name="connsiteX168" fmla="*/ 6061234 w 6400800"/>
              <a:gd name="connsiteY168" fmla="*/ 253841 h 514350"/>
              <a:gd name="connsiteX169" fmla="*/ 6059329 w 6400800"/>
              <a:gd name="connsiteY169" fmla="*/ 263366 h 514350"/>
              <a:gd name="connsiteX170" fmla="*/ 6057424 w 6400800"/>
              <a:gd name="connsiteY170" fmla="*/ 268129 h 514350"/>
              <a:gd name="connsiteX171" fmla="*/ 6048851 w 6400800"/>
              <a:gd name="connsiteY171" fmla="*/ 294799 h 514350"/>
              <a:gd name="connsiteX172" fmla="*/ 6041231 w 6400800"/>
              <a:gd name="connsiteY172" fmla="*/ 324326 h 514350"/>
              <a:gd name="connsiteX173" fmla="*/ 6041231 w 6400800"/>
              <a:gd name="connsiteY173" fmla="*/ 325279 h 514350"/>
              <a:gd name="connsiteX174" fmla="*/ 6033612 w 6400800"/>
              <a:gd name="connsiteY174" fmla="*/ 306229 h 514350"/>
              <a:gd name="connsiteX175" fmla="*/ 6029801 w 6400800"/>
              <a:gd name="connsiteY175" fmla="*/ 296704 h 514350"/>
              <a:gd name="connsiteX176" fmla="*/ 6029801 w 6400800"/>
              <a:gd name="connsiteY176" fmla="*/ 295751 h 514350"/>
              <a:gd name="connsiteX177" fmla="*/ 6031706 w 6400800"/>
              <a:gd name="connsiteY177" fmla="*/ 281464 h 514350"/>
              <a:gd name="connsiteX178" fmla="*/ 6033612 w 6400800"/>
              <a:gd name="connsiteY178" fmla="*/ 269081 h 514350"/>
              <a:gd name="connsiteX179" fmla="*/ 6027896 w 6400800"/>
              <a:gd name="connsiteY179" fmla="*/ 280511 h 514350"/>
              <a:gd name="connsiteX180" fmla="*/ 6025039 w 6400800"/>
              <a:gd name="connsiteY180" fmla="*/ 286226 h 514350"/>
              <a:gd name="connsiteX181" fmla="*/ 6020276 w 6400800"/>
              <a:gd name="connsiteY181" fmla="*/ 272891 h 514350"/>
              <a:gd name="connsiteX182" fmla="*/ 6008846 w 6400800"/>
              <a:gd name="connsiteY182" fmla="*/ 244316 h 514350"/>
              <a:gd name="connsiteX183" fmla="*/ 6016467 w 6400800"/>
              <a:gd name="connsiteY183" fmla="*/ 273844 h 514350"/>
              <a:gd name="connsiteX184" fmla="*/ 6022181 w 6400800"/>
              <a:gd name="connsiteY184" fmla="*/ 293846 h 514350"/>
              <a:gd name="connsiteX185" fmla="*/ 6019324 w 6400800"/>
              <a:gd name="connsiteY185" fmla="*/ 302419 h 514350"/>
              <a:gd name="connsiteX186" fmla="*/ 6016467 w 6400800"/>
              <a:gd name="connsiteY186" fmla="*/ 311944 h 514350"/>
              <a:gd name="connsiteX187" fmla="*/ 6010751 w 6400800"/>
              <a:gd name="connsiteY187" fmla="*/ 333851 h 514350"/>
              <a:gd name="connsiteX188" fmla="*/ 6010751 w 6400800"/>
              <a:gd name="connsiteY188" fmla="*/ 334804 h 514350"/>
              <a:gd name="connsiteX189" fmla="*/ 6003131 w 6400800"/>
              <a:gd name="connsiteY189" fmla="*/ 320516 h 514350"/>
              <a:gd name="connsiteX190" fmla="*/ 5996464 w 6400800"/>
              <a:gd name="connsiteY190" fmla="*/ 308134 h 514350"/>
              <a:gd name="connsiteX191" fmla="*/ 5999321 w 6400800"/>
              <a:gd name="connsiteY191" fmla="*/ 302419 h 514350"/>
              <a:gd name="connsiteX192" fmla="*/ 6007894 w 6400800"/>
              <a:gd name="connsiteY192" fmla="*/ 283369 h 514350"/>
              <a:gd name="connsiteX193" fmla="*/ 6014562 w 6400800"/>
              <a:gd name="connsiteY193" fmla="*/ 267176 h 514350"/>
              <a:gd name="connsiteX194" fmla="*/ 6004084 w 6400800"/>
              <a:gd name="connsiteY194" fmla="*/ 281464 h 514350"/>
              <a:gd name="connsiteX195" fmla="*/ 5993606 w 6400800"/>
              <a:gd name="connsiteY195" fmla="*/ 297656 h 514350"/>
              <a:gd name="connsiteX196" fmla="*/ 5989796 w 6400800"/>
              <a:gd name="connsiteY196" fmla="*/ 273844 h 514350"/>
              <a:gd name="connsiteX197" fmla="*/ 5991701 w 6400800"/>
              <a:gd name="connsiteY197" fmla="*/ 250984 h 514350"/>
              <a:gd name="connsiteX198" fmla="*/ 5997417 w 6400800"/>
              <a:gd name="connsiteY198" fmla="*/ 212884 h 514350"/>
              <a:gd name="connsiteX199" fmla="*/ 6003131 w 6400800"/>
              <a:gd name="connsiteY199" fmla="*/ 179546 h 514350"/>
              <a:gd name="connsiteX200" fmla="*/ 5993606 w 6400800"/>
              <a:gd name="connsiteY200" fmla="*/ 211931 h 514350"/>
              <a:gd name="connsiteX201" fmla="*/ 5985034 w 6400800"/>
              <a:gd name="connsiteY201" fmla="*/ 248126 h 514350"/>
              <a:gd name="connsiteX202" fmla="*/ 5974556 w 6400800"/>
              <a:gd name="connsiteY202" fmla="*/ 206216 h 514350"/>
              <a:gd name="connsiteX203" fmla="*/ 5974556 w 6400800"/>
              <a:gd name="connsiteY203" fmla="*/ 206216 h 514350"/>
              <a:gd name="connsiteX204" fmla="*/ 5977414 w 6400800"/>
              <a:gd name="connsiteY204" fmla="*/ 178594 h 514350"/>
              <a:gd name="connsiteX205" fmla="*/ 5979319 w 6400800"/>
              <a:gd name="connsiteY205" fmla="*/ 153829 h 514350"/>
              <a:gd name="connsiteX206" fmla="*/ 5973604 w 6400800"/>
              <a:gd name="connsiteY206" fmla="*/ 177641 h 514350"/>
              <a:gd name="connsiteX207" fmla="*/ 5969794 w 6400800"/>
              <a:gd name="connsiteY207" fmla="*/ 191929 h 514350"/>
              <a:gd name="connsiteX208" fmla="*/ 5959317 w 6400800"/>
              <a:gd name="connsiteY208" fmla="*/ 160496 h 514350"/>
              <a:gd name="connsiteX209" fmla="*/ 5946934 w 6400800"/>
              <a:gd name="connsiteY209" fmla="*/ 130016 h 514350"/>
              <a:gd name="connsiteX210" fmla="*/ 5934551 w 6400800"/>
              <a:gd name="connsiteY210" fmla="*/ 104299 h 514350"/>
              <a:gd name="connsiteX211" fmla="*/ 5943124 w 6400800"/>
              <a:gd name="connsiteY211" fmla="*/ 131921 h 514350"/>
              <a:gd name="connsiteX212" fmla="*/ 5951696 w 6400800"/>
              <a:gd name="connsiteY212" fmla="*/ 163354 h 514350"/>
              <a:gd name="connsiteX213" fmla="*/ 5961221 w 6400800"/>
              <a:gd name="connsiteY213" fmla="*/ 204311 h 514350"/>
              <a:gd name="connsiteX214" fmla="*/ 5964079 w 6400800"/>
              <a:gd name="connsiteY214" fmla="*/ 216694 h 514350"/>
              <a:gd name="connsiteX215" fmla="*/ 5962174 w 6400800"/>
              <a:gd name="connsiteY215" fmla="*/ 222409 h 514350"/>
              <a:gd name="connsiteX216" fmla="*/ 5958364 w 6400800"/>
              <a:gd name="connsiteY216" fmla="*/ 235744 h 514350"/>
              <a:gd name="connsiteX217" fmla="*/ 5956459 w 6400800"/>
              <a:gd name="connsiteY217" fmla="*/ 232886 h 514350"/>
              <a:gd name="connsiteX218" fmla="*/ 5956459 w 6400800"/>
              <a:gd name="connsiteY218" fmla="*/ 231934 h 514350"/>
              <a:gd name="connsiteX219" fmla="*/ 5956459 w 6400800"/>
              <a:gd name="connsiteY219" fmla="*/ 232886 h 514350"/>
              <a:gd name="connsiteX220" fmla="*/ 5938362 w 6400800"/>
              <a:gd name="connsiteY220" fmla="*/ 199549 h 514350"/>
              <a:gd name="connsiteX221" fmla="*/ 5927884 w 6400800"/>
              <a:gd name="connsiteY221" fmla="*/ 180499 h 514350"/>
              <a:gd name="connsiteX222" fmla="*/ 5953601 w 6400800"/>
              <a:gd name="connsiteY222" fmla="*/ 250984 h 514350"/>
              <a:gd name="connsiteX223" fmla="*/ 5952649 w 6400800"/>
              <a:gd name="connsiteY223" fmla="*/ 255746 h 514350"/>
              <a:gd name="connsiteX224" fmla="*/ 5945029 w 6400800"/>
              <a:gd name="connsiteY224" fmla="*/ 282416 h 514350"/>
              <a:gd name="connsiteX225" fmla="*/ 5944076 w 6400800"/>
              <a:gd name="connsiteY225" fmla="*/ 285274 h 514350"/>
              <a:gd name="connsiteX226" fmla="*/ 5940267 w 6400800"/>
              <a:gd name="connsiteY226" fmla="*/ 271939 h 514350"/>
              <a:gd name="connsiteX227" fmla="*/ 5928837 w 6400800"/>
              <a:gd name="connsiteY227" fmla="*/ 237649 h 514350"/>
              <a:gd name="connsiteX228" fmla="*/ 5922169 w 6400800"/>
              <a:gd name="connsiteY228" fmla="*/ 220504 h 514350"/>
              <a:gd name="connsiteX229" fmla="*/ 5923121 w 6400800"/>
              <a:gd name="connsiteY229" fmla="*/ 216694 h 514350"/>
              <a:gd name="connsiteX230" fmla="*/ 5921217 w 6400800"/>
              <a:gd name="connsiteY230" fmla="*/ 219551 h 514350"/>
              <a:gd name="connsiteX231" fmla="*/ 5917406 w 6400800"/>
              <a:gd name="connsiteY231" fmla="*/ 211931 h 514350"/>
              <a:gd name="connsiteX232" fmla="*/ 5908834 w 6400800"/>
              <a:gd name="connsiteY232" fmla="*/ 194786 h 514350"/>
              <a:gd name="connsiteX233" fmla="*/ 5907881 w 6400800"/>
              <a:gd name="connsiteY233" fmla="*/ 183356 h 514350"/>
              <a:gd name="connsiteX234" fmla="*/ 5905024 w 6400800"/>
              <a:gd name="connsiteY234" fmla="*/ 159544 h 514350"/>
              <a:gd name="connsiteX235" fmla="*/ 5904071 w 6400800"/>
              <a:gd name="connsiteY235" fmla="*/ 184309 h 514350"/>
              <a:gd name="connsiteX236" fmla="*/ 5903119 w 6400800"/>
              <a:gd name="connsiteY236" fmla="*/ 211931 h 514350"/>
              <a:gd name="connsiteX237" fmla="*/ 5902167 w 6400800"/>
              <a:gd name="connsiteY237" fmla="*/ 229076 h 514350"/>
              <a:gd name="connsiteX238" fmla="*/ 5902167 w 6400800"/>
              <a:gd name="connsiteY238" fmla="*/ 248126 h 514350"/>
              <a:gd name="connsiteX239" fmla="*/ 5903119 w 6400800"/>
              <a:gd name="connsiteY239" fmla="*/ 270034 h 514350"/>
              <a:gd name="connsiteX240" fmla="*/ 5900262 w 6400800"/>
              <a:gd name="connsiteY240" fmla="*/ 285274 h 514350"/>
              <a:gd name="connsiteX241" fmla="*/ 5899309 w 6400800"/>
              <a:gd name="connsiteY241" fmla="*/ 282416 h 514350"/>
              <a:gd name="connsiteX242" fmla="*/ 5895499 w 6400800"/>
              <a:gd name="connsiteY242" fmla="*/ 263366 h 514350"/>
              <a:gd name="connsiteX243" fmla="*/ 5891689 w 6400800"/>
              <a:gd name="connsiteY243" fmla="*/ 248126 h 514350"/>
              <a:gd name="connsiteX244" fmla="*/ 5891689 w 6400800"/>
              <a:gd name="connsiteY244" fmla="*/ 245269 h 514350"/>
              <a:gd name="connsiteX245" fmla="*/ 5890737 w 6400800"/>
              <a:gd name="connsiteY245" fmla="*/ 247174 h 514350"/>
              <a:gd name="connsiteX246" fmla="*/ 5890737 w 6400800"/>
              <a:gd name="connsiteY246" fmla="*/ 247174 h 514350"/>
              <a:gd name="connsiteX247" fmla="*/ 5890737 w 6400800"/>
              <a:gd name="connsiteY247" fmla="*/ 248126 h 514350"/>
              <a:gd name="connsiteX248" fmla="*/ 5881212 w 6400800"/>
              <a:gd name="connsiteY248" fmla="*/ 275749 h 514350"/>
              <a:gd name="connsiteX249" fmla="*/ 5878354 w 6400800"/>
              <a:gd name="connsiteY249" fmla="*/ 262414 h 514350"/>
              <a:gd name="connsiteX250" fmla="*/ 5874544 w 6400800"/>
              <a:gd name="connsiteY250" fmla="*/ 240506 h 514350"/>
              <a:gd name="connsiteX251" fmla="*/ 5874544 w 6400800"/>
              <a:gd name="connsiteY251" fmla="*/ 262414 h 514350"/>
              <a:gd name="connsiteX252" fmla="*/ 5875496 w 6400800"/>
              <a:gd name="connsiteY252" fmla="*/ 290989 h 514350"/>
              <a:gd name="connsiteX253" fmla="*/ 5873592 w 6400800"/>
              <a:gd name="connsiteY253" fmla="*/ 298609 h 514350"/>
              <a:gd name="connsiteX254" fmla="*/ 5870734 w 6400800"/>
              <a:gd name="connsiteY254" fmla="*/ 271939 h 514350"/>
              <a:gd name="connsiteX255" fmla="*/ 5867876 w 6400800"/>
              <a:gd name="connsiteY255" fmla="*/ 292894 h 514350"/>
              <a:gd name="connsiteX256" fmla="*/ 5866924 w 6400800"/>
              <a:gd name="connsiteY256" fmla="*/ 269081 h 514350"/>
              <a:gd name="connsiteX257" fmla="*/ 5865971 w 6400800"/>
              <a:gd name="connsiteY257" fmla="*/ 243364 h 514350"/>
              <a:gd name="connsiteX258" fmla="*/ 5873592 w 6400800"/>
              <a:gd name="connsiteY258" fmla="*/ 225266 h 514350"/>
              <a:gd name="connsiteX259" fmla="*/ 5865971 w 6400800"/>
              <a:gd name="connsiteY259" fmla="*/ 237649 h 514350"/>
              <a:gd name="connsiteX260" fmla="*/ 5865971 w 6400800"/>
              <a:gd name="connsiteY260" fmla="*/ 230029 h 514350"/>
              <a:gd name="connsiteX261" fmla="*/ 5865019 w 6400800"/>
              <a:gd name="connsiteY261" fmla="*/ 194786 h 514350"/>
              <a:gd name="connsiteX262" fmla="*/ 5863114 w 6400800"/>
              <a:gd name="connsiteY262" fmla="*/ 141446 h 514350"/>
              <a:gd name="connsiteX263" fmla="*/ 5862162 w 6400800"/>
              <a:gd name="connsiteY263" fmla="*/ 121444 h 514350"/>
              <a:gd name="connsiteX264" fmla="*/ 5859304 w 6400800"/>
              <a:gd name="connsiteY264" fmla="*/ 141446 h 514350"/>
              <a:gd name="connsiteX265" fmla="*/ 5856446 w 6400800"/>
              <a:gd name="connsiteY265" fmla="*/ 161449 h 514350"/>
              <a:gd name="connsiteX266" fmla="*/ 5853589 w 6400800"/>
              <a:gd name="connsiteY266" fmla="*/ 120491 h 514350"/>
              <a:gd name="connsiteX267" fmla="*/ 5851684 w 6400800"/>
              <a:gd name="connsiteY267" fmla="*/ 98584 h 514350"/>
              <a:gd name="connsiteX268" fmla="*/ 5849779 w 6400800"/>
              <a:gd name="connsiteY268" fmla="*/ 120491 h 514350"/>
              <a:gd name="connsiteX269" fmla="*/ 5847874 w 6400800"/>
              <a:gd name="connsiteY269" fmla="*/ 146209 h 514350"/>
              <a:gd name="connsiteX270" fmla="*/ 5846921 w 6400800"/>
              <a:gd name="connsiteY270" fmla="*/ 179546 h 514350"/>
              <a:gd name="connsiteX271" fmla="*/ 5846921 w 6400800"/>
              <a:gd name="connsiteY271" fmla="*/ 262414 h 514350"/>
              <a:gd name="connsiteX272" fmla="*/ 5846921 w 6400800"/>
              <a:gd name="connsiteY272" fmla="*/ 269081 h 514350"/>
              <a:gd name="connsiteX273" fmla="*/ 5843112 w 6400800"/>
              <a:gd name="connsiteY273" fmla="*/ 274796 h 514350"/>
              <a:gd name="connsiteX274" fmla="*/ 5840254 w 6400800"/>
              <a:gd name="connsiteY274" fmla="*/ 261461 h 514350"/>
              <a:gd name="connsiteX275" fmla="*/ 5841206 w 6400800"/>
              <a:gd name="connsiteY275" fmla="*/ 242411 h 514350"/>
              <a:gd name="connsiteX276" fmla="*/ 5841206 w 6400800"/>
              <a:gd name="connsiteY276" fmla="*/ 223361 h 514350"/>
              <a:gd name="connsiteX277" fmla="*/ 5837396 w 6400800"/>
              <a:gd name="connsiteY277" fmla="*/ 242411 h 514350"/>
              <a:gd name="connsiteX278" fmla="*/ 5836444 w 6400800"/>
              <a:gd name="connsiteY278" fmla="*/ 245269 h 514350"/>
              <a:gd name="connsiteX279" fmla="*/ 5829776 w 6400800"/>
              <a:gd name="connsiteY279" fmla="*/ 215741 h 514350"/>
              <a:gd name="connsiteX280" fmla="*/ 5824062 w 6400800"/>
              <a:gd name="connsiteY280" fmla="*/ 189071 h 514350"/>
              <a:gd name="connsiteX281" fmla="*/ 5825967 w 6400800"/>
              <a:gd name="connsiteY281" fmla="*/ 215741 h 514350"/>
              <a:gd name="connsiteX282" fmla="*/ 5828824 w 6400800"/>
              <a:gd name="connsiteY282" fmla="*/ 246221 h 514350"/>
              <a:gd name="connsiteX283" fmla="*/ 5831681 w 6400800"/>
              <a:gd name="connsiteY283" fmla="*/ 268129 h 514350"/>
              <a:gd name="connsiteX284" fmla="*/ 5826919 w 6400800"/>
              <a:gd name="connsiteY284" fmla="*/ 276701 h 514350"/>
              <a:gd name="connsiteX285" fmla="*/ 5825967 w 6400800"/>
              <a:gd name="connsiteY285" fmla="*/ 270986 h 514350"/>
              <a:gd name="connsiteX286" fmla="*/ 5822156 w 6400800"/>
              <a:gd name="connsiteY286" fmla="*/ 250031 h 514350"/>
              <a:gd name="connsiteX287" fmla="*/ 5818346 w 6400800"/>
              <a:gd name="connsiteY287" fmla="*/ 231934 h 514350"/>
              <a:gd name="connsiteX288" fmla="*/ 5818346 w 6400800"/>
              <a:gd name="connsiteY288" fmla="*/ 250031 h 514350"/>
              <a:gd name="connsiteX289" fmla="*/ 5818346 w 6400800"/>
              <a:gd name="connsiteY289" fmla="*/ 270986 h 514350"/>
              <a:gd name="connsiteX290" fmla="*/ 5812631 w 6400800"/>
              <a:gd name="connsiteY290" fmla="*/ 262414 h 514350"/>
              <a:gd name="connsiteX291" fmla="*/ 5812631 w 6400800"/>
              <a:gd name="connsiteY291" fmla="*/ 246221 h 514350"/>
              <a:gd name="connsiteX292" fmla="*/ 5814537 w 6400800"/>
              <a:gd name="connsiteY292" fmla="*/ 220504 h 514350"/>
              <a:gd name="connsiteX293" fmla="*/ 5816442 w 6400800"/>
              <a:gd name="connsiteY293" fmla="*/ 221456 h 514350"/>
              <a:gd name="connsiteX294" fmla="*/ 5819299 w 6400800"/>
              <a:gd name="connsiteY294" fmla="*/ 224314 h 514350"/>
              <a:gd name="connsiteX295" fmla="*/ 5822156 w 6400800"/>
              <a:gd name="connsiteY295" fmla="*/ 231934 h 514350"/>
              <a:gd name="connsiteX296" fmla="*/ 5821204 w 6400800"/>
              <a:gd name="connsiteY296" fmla="*/ 223361 h 514350"/>
              <a:gd name="connsiteX297" fmla="*/ 5818346 w 6400800"/>
              <a:gd name="connsiteY297" fmla="*/ 219551 h 514350"/>
              <a:gd name="connsiteX298" fmla="*/ 5813584 w 6400800"/>
              <a:gd name="connsiteY298" fmla="*/ 217646 h 514350"/>
              <a:gd name="connsiteX299" fmla="*/ 5811679 w 6400800"/>
              <a:gd name="connsiteY299" fmla="*/ 217646 h 514350"/>
              <a:gd name="connsiteX300" fmla="*/ 5811679 w 6400800"/>
              <a:gd name="connsiteY300" fmla="*/ 219551 h 514350"/>
              <a:gd name="connsiteX301" fmla="*/ 5805012 w 6400800"/>
              <a:gd name="connsiteY301" fmla="*/ 246221 h 514350"/>
              <a:gd name="connsiteX302" fmla="*/ 5803106 w 6400800"/>
              <a:gd name="connsiteY302" fmla="*/ 256699 h 514350"/>
              <a:gd name="connsiteX303" fmla="*/ 5796439 w 6400800"/>
              <a:gd name="connsiteY303" fmla="*/ 264319 h 514350"/>
              <a:gd name="connsiteX304" fmla="*/ 5795487 w 6400800"/>
              <a:gd name="connsiteY304" fmla="*/ 253841 h 514350"/>
              <a:gd name="connsiteX305" fmla="*/ 5794534 w 6400800"/>
              <a:gd name="connsiteY305" fmla="*/ 248126 h 514350"/>
              <a:gd name="connsiteX306" fmla="*/ 5794534 w 6400800"/>
              <a:gd name="connsiteY306" fmla="*/ 253841 h 514350"/>
              <a:gd name="connsiteX307" fmla="*/ 5793581 w 6400800"/>
              <a:gd name="connsiteY307" fmla="*/ 268129 h 514350"/>
              <a:gd name="connsiteX308" fmla="*/ 5791676 w 6400800"/>
              <a:gd name="connsiteY308" fmla="*/ 270034 h 514350"/>
              <a:gd name="connsiteX309" fmla="*/ 5791676 w 6400800"/>
              <a:gd name="connsiteY309" fmla="*/ 270034 h 514350"/>
              <a:gd name="connsiteX310" fmla="*/ 5787867 w 6400800"/>
              <a:gd name="connsiteY310" fmla="*/ 239554 h 514350"/>
              <a:gd name="connsiteX311" fmla="*/ 5793581 w 6400800"/>
              <a:gd name="connsiteY311" fmla="*/ 224314 h 514350"/>
              <a:gd name="connsiteX312" fmla="*/ 5786914 w 6400800"/>
              <a:gd name="connsiteY312" fmla="*/ 234791 h 514350"/>
              <a:gd name="connsiteX313" fmla="*/ 5785009 w 6400800"/>
              <a:gd name="connsiteY313" fmla="*/ 205264 h 514350"/>
              <a:gd name="connsiteX314" fmla="*/ 5795487 w 6400800"/>
              <a:gd name="connsiteY314" fmla="*/ 183356 h 514350"/>
              <a:gd name="connsiteX315" fmla="*/ 5795487 w 6400800"/>
              <a:gd name="connsiteY315" fmla="*/ 184309 h 514350"/>
              <a:gd name="connsiteX316" fmla="*/ 5795487 w 6400800"/>
              <a:gd name="connsiteY316" fmla="*/ 183356 h 514350"/>
              <a:gd name="connsiteX317" fmla="*/ 5797392 w 6400800"/>
              <a:gd name="connsiteY317" fmla="*/ 178594 h 514350"/>
              <a:gd name="connsiteX318" fmla="*/ 5812631 w 6400800"/>
              <a:gd name="connsiteY318" fmla="*/ 145256 h 514350"/>
              <a:gd name="connsiteX319" fmla="*/ 5825967 w 6400800"/>
              <a:gd name="connsiteY319" fmla="*/ 115729 h 514350"/>
              <a:gd name="connsiteX320" fmla="*/ 5809774 w 6400800"/>
              <a:gd name="connsiteY320" fmla="*/ 143351 h 514350"/>
              <a:gd name="connsiteX321" fmla="*/ 5791676 w 6400800"/>
              <a:gd name="connsiteY321" fmla="*/ 173831 h 514350"/>
              <a:gd name="connsiteX322" fmla="*/ 5788819 w 6400800"/>
              <a:gd name="connsiteY322" fmla="*/ 170974 h 514350"/>
              <a:gd name="connsiteX323" fmla="*/ 5783104 w 6400800"/>
              <a:gd name="connsiteY323" fmla="*/ 169069 h 514350"/>
              <a:gd name="connsiteX324" fmla="*/ 5781199 w 6400800"/>
              <a:gd name="connsiteY324" fmla="*/ 169069 h 514350"/>
              <a:gd name="connsiteX325" fmla="*/ 5781199 w 6400800"/>
              <a:gd name="connsiteY325" fmla="*/ 170974 h 514350"/>
              <a:gd name="connsiteX326" fmla="*/ 5777389 w 6400800"/>
              <a:gd name="connsiteY326" fmla="*/ 197644 h 514350"/>
              <a:gd name="connsiteX327" fmla="*/ 5766912 w 6400800"/>
              <a:gd name="connsiteY327" fmla="*/ 217646 h 514350"/>
              <a:gd name="connsiteX328" fmla="*/ 5752624 w 6400800"/>
              <a:gd name="connsiteY328" fmla="*/ 244316 h 514350"/>
              <a:gd name="connsiteX329" fmla="*/ 5751671 w 6400800"/>
              <a:gd name="connsiteY329" fmla="*/ 233839 h 514350"/>
              <a:gd name="connsiteX330" fmla="*/ 5749767 w 6400800"/>
              <a:gd name="connsiteY330" fmla="*/ 216694 h 514350"/>
              <a:gd name="connsiteX331" fmla="*/ 5757387 w 6400800"/>
              <a:gd name="connsiteY331" fmla="*/ 190024 h 514350"/>
              <a:gd name="connsiteX332" fmla="*/ 5749767 w 6400800"/>
              <a:gd name="connsiteY332" fmla="*/ 210979 h 514350"/>
              <a:gd name="connsiteX333" fmla="*/ 5748814 w 6400800"/>
              <a:gd name="connsiteY333" fmla="*/ 204311 h 514350"/>
              <a:gd name="connsiteX334" fmla="*/ 5745004 w 6400800"/>
              <a:gd name="connsiteY334" fmla="*/ 178594 h 514350"/>
              <a:gd name="connsiteX335" fmla="*/ 5745004 w 6400800"/>
              <a:gd name="connsiteY335" fmla="*/ 204311 h 514350"/>
              <a:gd name="connsiteX336" fmla="*/ 5745004 w 6400800"/>
              <a:gd name="connsiteY336" fmla="*/ 222409 h 514350"/>
              <a:gd name="connsiteX337" fmla="*/ 5744051 w 6400800"/>
              <a:gd name="connsiteY337" fmla="*/ 225266 h 514350"/>
              <a:gd name="connsiteX338" fmla="*/ 5731669 w 6400800"/>
              <a:gd name="connsiteY338" fmla="*/ 259556 h 514350"/>
              <a:gd name="connsiteX339" fmla="*/ 5731669 w 6400800"/>
              <a:gd name="connsiteY339" fmla="*/ 258604 h 514350"/>
              <a:gd name="connsiteX340" fmla="*/ 5734526 w 6400800"/>
              <a:gd name="connsiteY340" fmla="*/ 238601 h 514350"/>
              <a:gd name="connsiteX341" fmla="*/ 5727859 w 6400800"/>
              <a:gd name="connsiteY341" fmla="*/ 258604 h 514350"/>
              <a:gd name="connsiteX342" fmla="*/ 5725954 w 6400800"/>
              <a:gd name="connsiteY342" fmla="*/ 264319 h 514350"/>
              <a:gd name="connsiteX343" fmla="*/ 5725954 w 6400800"/>
              <a:gd name="connsiteY343" fmla="*/ 263366 h 514350"/>
              <a:gd name="connsiteX344" fmla="*/ 5725954 w 6400800"/>
              <a:gd name="connsiteY344" fmla="*/ 262414 h 514350"/>
              <a:gd name="connsiteX345" fmla="*/ 5726906 w 6400800"/>
              <a:gd name="connsiteY345" fmla="*/ 256699 h 514350"/>
              <a:gd name="connsiteX346" fmla="*/ 5729764 w 6400800"/>
              <a:gd name="connsiteY346" fmla="*/ 242411 h 514350"/>
              <a:gd name="connsiteX347" fmla="*/ 5732621 w 6400800"/>
              <a:gd name="connsiteY347" fmla="*/ 230029 h 514350"/>
              <a:gd name="connsiteX348" fmla="*/ 5737384 w 6400800"/>
              <a:gd name="connsiteY348" fmla="*/ 210026 h 514350"/>
              <a:gd name="connsiteX349" fmla="*/ 5741194 w 6400800"/>
              <a:gd name="connsiteY349" fmla="*/ 191929 h 514350"/>
              <a:gd name="connsiteX350" fmla="*/ 5739289 w 6400800"/>
              <a:gd name="connsiteY350" fmla="*/ 196691 h 514350"/>
              <a:gd name="connsiteX351" fmla="*/ 5740242 w 6400800"/>
              <a:gd name="connsiteY351" fmla="*/ 190024 h 514350"/>
              <a:gd name="connsiteX352" fmla="*/ 5731669 w 6400800"/>
              <a:gd name="connsiteY352" fmla="*/ 211931 h 514350"/>
              <a:gd name="connsiteX353" fmla="*/ 5726906 w 6400800"/>
              <a:gd name="connsiteY353" fmla="*/ 224314 h 514350"/>
              <a:gd name="connsiteX354" fmla="*/ 5725001 w 6400800"/>
              <a:gd name="connsiteY354" fmla="*/ 228124 h 514350"/>
              <a:gd name="connsiteX355" fmla="*/ 5720239 w 6400800"/>
              <a:gd name="connsiteY355" fmla="*/ 240506 h 514350"/>
              <a:gd name="connsiteX356" fmla="*/ 5717381 w 6400800"/>
              <a:gd name="connsiteY356" fmla="*/ 250031 h 514350"/>
              <a:gd name="connsiteX357" fmla="*/ 5715476 w 6400800"/>
              <a:gd name="connsiteY357" fmla="*/ 254794 h 514350"/>
              <a:gd name="connsiteX358" fmla="*/ 5709762 w 6400800"/>
              <a:gd name="connsiteY358" fmla="*/ 272891 h 514350"/>
              <a:gd name="connsiteX359" fmla="*/ 5704046 w 6400800"/>
              <a:gd name="connsiteY359" fmla="*/ 290989 h 514350"/>
              <a:gd name="connsiteX360" fmla="*/ 5696426 w 6400800"/>
              <a:gd name="connsiteY360" fmla="*/ 275749 h 514350"/>
              <a:gd name="connsiteX361" fmla="*/ 5695474 w 6400800"/>
              <a:gd name="connsiteY361" fmla="*/ 269081 h 514350"/>
              <a:gd name="connsiteX362" fmla="*/ 5695474 w 6400800"/>
              <a:gd name="connsiteY362" fmla="*/ 272891 h 514350"/>
              <a:gd name="connsiteX363" fmla="*/ 5688806 w 6400800"/>
              <a:gd name="connsiteY363" fmla="*/ 259556 h 514350"/>
              <a:gd name="connsiteX364" fmla="*/ 5680234 w 6400800"/>
              <a:gd name="connsiteY364" fmla="*/ 243364 h 514350"/>
              <a:gd name="connsiteX365" fmla="*/ 5684996 w 6400800"/>
              <a:gd name="connsiteY365" fmla="*/ 260509 h 514350"/>
              <a:gd name="connsiteX366" fmla="*/ 5694521 w 6400800"/>
              <a:gd name="connsiteY366" fmla="*/ 292894 h 514350"/>
              <a:gd name="connsiteX367" fmla="*/ 5694521 w 6400800"/>
              <a:gd name="connsiteY367" fmla="*/ 309086 h 514350"/>
              <a:gd name="connsiteX368" fmla="*/ 5694521 w 6400800"/>
              <a:gd name="connsiteY368" fmla="*/ 323374 h 514350"/>
              <a:gd name="connsiteX369" fmla="*/ 5691664 w 6400800"/>
              <a:gd name="connsiteY369" fmla="*/ 331946 h 514350"/>
              <a:gd name="connsiteX370" fmla="*/ 5689759 w 6400800"/>
              <a:gd name="connsiteY370" fmla="*/ 329089 h 514350"/>
              <a:gd name="connsiteX371" fmla="*/ 5689759 w 6400800"/>
              <a:gd name="connsiteY371" fmla="*/ 320516 h 514350"/>
              <a:gd name="connsiteX372" fmla="*/ 5687854 w 6400800"/>
              <a:gd name="connsiteY372" fmla="*/ 286226 h 514350"/>
              <a:gd name="connsiteX373" fmla="*/ 5684996 w 6400800"/>
              <a:gd name="connsiteY373" fmla="*/ 319564 h 514350"/>
              <a:gd name="connsiteX374" fmla="*/ 5681187 w 6400800"/>
              <a:gd name="connsiteY374" fmla="*/ 312896 h 514350"/>
              <a:gd name="connsiteX375" fmla="*/ 5675471 w 6400800"/>
              <a:gd name="connsiteY375" fmla="*/ 273844 h 514350"/>
              <a:gd name="connsiteX376" fmla="*/ 5672614 w 6400800"/>
              <a:gd name="connsiteY376" fmla="*/ 253841 h 514350"/>
              <a:gd name="connsiteX377" fmla="*/ 5670709 w 6400800"/>
              <a:gd name="connsiteY377" fmla="*/ 235744 h 514350"/>
              <a:gd name="connsiteX378" fmla="*/ 5667851 w 6400800"/>
              <a:gd name="connsiteY378" fmla="*/ 207169 h 514350"/>
              <a:gd name="connsiteX379" fmla="*/ 5665946 w 6400800"/>
              <a:gd name="connsiteY379" fmla="*/ 188119 h 514350"/>
              <a:gd name="connsiteX380" fmla="*/ 5666899 w 6400800"/>
              <a:gd name="connsiteY380" fmla="*/ 183356 h 514350"/>
              <a:gd name="connsiteX381" fmla="*/ 5665946 w 6400800"/>
              <a:gd name="connsiteY381" fmla="*/ 186214 h 514350"/>
              <a:gd name="connsiteX382" fmla="*/ 5664994 w 6400800"/>
              <a:gd name="connsiteY382" fmla="*/ 181451 h 514350"/>
              <a:gd name="connsiteX383" fmla="*/ 5664994 w 6400800"/>
              <a:gd name="connsiteY383" fmla="*/ 188119 h 514350"/>
              <a:gd name="connsiteX384" fmla="*/ 5654517 w 6400800"/>
              <a:gd name="connsiteY384" fmla="*/ 211931 h 514350"/>
              <a:gd name="connsiteX385" fmla="*/ 5653564 w 6400800"/>
              <a:gd name="connsiteY385" fmla="*/ 205264 h 514350"/>
              <a:gd name="connsiteX386" fmla="*/ 5652612 w 6400800"/>
              <a:gd name="connsiteY386" fmla="*/ 189071 h 514350"/>
              <a:gd name="connsiteX387" fmla="*/ 5657374 w 6400800"/>
              <a:gd name="connsiteY387" fmla="*/ 179546 h 514350"/>
              <a:gd name="connsiteX388" fmla="*/ 5652612 w 6400800"/>
              <a:gd name="connsiteY388" fmla="*/ 187166 h 514350"/>
              <a:gd name="connsiteX389" fmla="*/ 5652612 w 6400800"/>
              <a:gd name="connsiteY389" fmla="*/ 185261 h 514350"/>
              <a:gd name="connsiteX390" fmla="*/ 5651659 w 6400800"/>
              <a:gd name="connsiteY390" fmla="*/ 167164 h 514350"/>
              <a:gd name="connsiteX391" fmla="*/ 5649754 w 6400800"/>
              <a:gd name="connsiteY391" fmla="*/ 179546 h 514350"/>
              <a:gd name="connsiteX392" fmla="*/ 5649754 w 6400800"/>
              <a:gd name="connsiteY392" fmla="*/ 178594 h 514350"/>
              <a:gd name="connsiteX393" fmla="*/ 5647849 w 6400800"/>
              <a:gd name="connsiteY393" fmla="*/ 159544 h 514350"/>
              <a:gd name="connsiteX394" fmla="*/ 5646896 w 6400800"/>
              <a:gd name="connsiteY394" fmla="*/ 142399 h 514350"/>
              <a:gd name="connsiteX395" fmla="*/ 5645944 w 6400800"/>
              <a:gd name="connsiteY395" fmla="*/ 114776 h 514350"/>
              <a:gd name="connsiteX396" fmla="*/ 5644992 w 6400800"/>
              <a:gd name="connsiteY396" fmla="*/ 90011 h 514350"/>
              <a:gd name="connsiteX397" fmla="*/ 5641181 w 6400800"/>
              <a:gd name="connsiteY397" fmla="*/ 113824 h 514350"/>
              <a:gd name="connsiteX398" fmla="*/ 5639276 w 6400800"/>
              <a:gd name="connsiteY398" fmla="*/ 141446 h 514350"/>
              <a:gd name="connsiteX399" fmla="*/ 5638324 w 6400800"/>
              <a:gd name="connsiteY399" fmla="*/ 158591 h 514350"/>
              <a:gd name="connsiteX400" fmla="*/ 5638324 w 6400800"/>
              <a:gd name="connsiteY400" fmla="*/ 177641 h 514350"/>
              <a:gd name="connsiteX401" fmla="*/ 5639276 w 6400800"/>
              <a:gd name="connsiteY401" fmla="*/ 205264 h 514350"/>
              <a:gd name="connsiteX402" fmla="*/ 5637371 w 6400800"/>
              <a:gd name="connsiteY402" fmla="*/ 208121 h 514350"/>
              <a:gd name="connsiteX403" fmla="*/ 5636419 w 6400800"/>
              <a:gd name="connsiteY403" fmla="*/ 209074 h 514350"/>
              <a:gd name="connsiteX404" fmla="*/ 5636419 w 6400800"/>
              <a:gd name="connsiteY404" fmla="*/ 208121 h 514350"/>
              <a:gd name="connsiteX405" fmla="*/ 5636419 w 6400800"/>
              <a:gd name="connsiteY405" fmla="*/ 209074 h 514350"/>
              <a:gd name="connsiteX406" fmla="*/ 5631656 w 6400800"/>
              <a:gd name="connsiteY406" fmla="*/ 215741 h 514350"/>
              <a:gd name="connsiteX407" fmla="*/ 5626894 w 6400800"/>
              <a:gd name="connsiteY407" fmla="*/ 192881 h 514350"/>
              <a:gd name="connsiteX408" fmla="*/ 5626894 w 6400800"/>
              <a:gd name="connsiteY408" fmla="*/ 222409 h 514350"/>
              <a:gd name="connsiteX409" fmla="*/ 5626894 w 6400800"/>
              <a:gd name="connsiteY409" fmla="*/ 223361 h 514350"/>
              <a:gd name="connsiteX410" fmla="*/ 5618321 w 6400800"/>
              <a:gd name="connsiteY410" fmla="*/ 211931 h 514350"/>
              <a:gd name="connsiteX411" fmla="*/ 5593556 w 6400800"/>
              <a:gd name="connsiteY411" fmla="*/ 181451 h 514350"/>
              <a:gd name="connsiteX412" fmla="*/ 5570696 w 6400800"/>
              <a:gd name="connsiteY412" fmla="*/ 155734 h 514350"/>
              <a:gd name="connsiteX413" fmla="*/ 5590699 w 6400800"/>
              <a:gd name="connsiteY413" fmla="*/ 184309 h 514350"/>
              <a:gd name="connsiteX414" fmla="*/ 5612606 w 6400800"/>
              <a:gd name="connsiteY414" fmla="*/ 217646 h 514350"/>
              <a:gd name="connsiteX415" fmla="*/ 5616417 w 6400800"/>
              <a:gd name="connsiteY415" fmla="*/ 223361 h 514350"/>
              <a:gd name="connsiteX416" fmla="*/ 5620226 w 6400800"/>
              <a:gd name="connsiteY416" fmla="*/ 233839 h 514350"/>
              <a:gd name="connsiteX417" fmla="*/ 5620226 w 6400800"/>
              <a:gd name="connsiteY417" fmla="*/ 234791 h 514350"/>
              <a:gd name="connsiteX418" fmla="*/ 5616417 w 6400800"/>
              <a:gd name="connsiteY418" fmla="*/ 241459 h 514350"/>
              <a:gd name="connsiteX419" fmla="*/ 5616417 w 6400800"/>
              <a:gd name="connsiteY419" fmla="*/ 240506 h 514350"/>
              <a:gd name="connsiteX420" fmla="*/ 5616417 w 6400800"/>
              <a:gd name="connsiteY420" fmla="*/ 241459 h 514350"/>
              <a:gd name="connsiteX421" fmla="*/ 5614512 w 6400800"/>
              <a:gd name="connsiteY421" fmla="*/ 245269 h 514350"/>
              <a:gd name="connsiteX422" fmla="*/ 5594509 w 6400800"/>
              <a:gd name="connsiteY422" fmla="*/ 280511 h 514350"/>
              <a:gd name="connsiteX423" fmla="*/ 5594509 w 6400800"/>
              <a:gd name="connsiteY423" fmla="*/ 275749 h 514350"/>
              <a:gd name="connsiteX424" fmla="*/ 5594509 w 6400800"/>
              <a:gd name="connsiteY424" fmla="*/ 268129 h 514350"/>
              <a:gd name="connsiteX425" fmla="*/ 5596414 w 6400800"/>
              <a:gd name="connsiteY425" fmla="*/ 256699 h 514350"/>
              <a:gd name="connsiteX426" fmla="*/ 5594509 w 6400800"/>
              <a:gd name="connsiteY426" fmla="*/ 263366 h 514350"/>
              <a:gd name="connsiteX427" fmla="*/ 5594509 w 6400800"/>
              <a:gd name="connsiteY427" fmla="*/ 262414 h 514350"/>
              <a:gd name="connsiteX428" fmla="*/ 5592604 w 6400800"/>
              <a:gd name="connsiteY428" fmla="*/ 250031 h 514350"/>
              <a:gd name="connsiteX429" fmla="*/ 5590699 w 6400800"/>
              <a:gd name="connsiteY429" fmla="*/ 232886 h 514350"/>
              <a:gd name="connsiteX430" fmla="*/ 5596414 w 6400800"/>
              <a:gd name="connsiteY430" fmla="*/ 217646 h 514350"/>
              <a:gd name="connsiteX431" fmla="*/ 5589746 w 6400800"/>
              <a:gd name="connsiteY431" fmla="*/ 230029 h 514350"/>
              <a:gd name="connsiteX432" fmla="*/ 5589746 w 6400800"/>
              <a:gd name="connsiteY432" fmla="*/ 230029 h 514350"/>
              <a:gd name="connsiteX433" fmla="*/ 5586889 w 6400800"/>
              <a:gd name="connsiteY433" fmla="*/ 211931 h 514350"/>
              <a:gd name="connsiteX434" fmla="*/ 5585937 w 6400800"/>
              <a:gd name="connsiteY434" fmla="*/ 230029 h 514350"/>
              <a:gd name="connsiteX435" fmla="*/ 5585937 w 6400800"/>
              <a:gd name="connsiteY435" fmla="*/ 230981 h 514350"/>
              <a:gd name="connsiteX436" fmla="*/ 5583079 w 6400800"/>
              <a:gd name="connsiteY436" fmla="*/ 213836 h 514350"/>
              <a:gd name="connsiteX437" fmla="*/ 5583079 w 6400800"/>
              <a:gd name="connsiteY437" fmla="*/ 242411 h 514350"/>
              <a:gd name="connsiteX438" fmla="*/ 5581174 w 6400800"/>
              <a:gd name="connsiteY438" fmla="*/ 246221 h 514350"/>
              <a:gd name="connsiteX439" fmla="*/ 5579269 w 6400800"/>
              <a:gd name="connsiteY439" fmla="*/ 250031 h 514350"/>
              <a:gd name="connsiteX440" fmla="*/ 5571649 w 6400800"/>
              <a:gd name="connsiteY440" fmla="*/ 209074 h 514350"/>
              <a:gd name="connsiteX441" fmla="*/ 5567839 w 6400800"/>
              <a:gd name="connsiteY441" fmla="*/ 189071 h 514350"/>
              <a:gd name="connsiteX442" fmla="*/ 5563076 w 6400800"/>
              <a:gd name="connsiteY442" fmla="*/ 170974 h 514350"/>
              <a:gd name="connsiteX443" fmla="*/ 5555456 w 6400800"/>
              <a:gd name="connsiteY443" fmla="*/ 141446 h 514350"/>
              <a:gd name="connsiteX444" fmla="*/ 5548789 w 6400800"/>
              <a:gd name="connsiteY444" fmla="*/ 115729 h 514350"/>
              <a:gd name="connsiteX445" fmla="*/ 5551646 w 6400800"/>
              <a:gd name="connsiteY445" fmla="*/ 142399 h 514350"/>
              <a:gd name="connsiteX446" fmla="*/ 5555456 w 6400800"/>
              <a:gd name="connsiteY446" fmla="*/ 172879 h 514350"/>
              <a:gd name="connsiteX447" fmla="*/ 5558314 w 6400800"/>
              <a:gd name="connsiteY447" fmla="*/ 190976 h 514350"/>
              <a:gd name="connsiteX448" fmla="*/ 5560219 w 6400800"/>
              <a:gd name="connsiteY448" fmla="*/ 211931 h 514350"/>
              <a:gd name="connsiteX449" fmla="*/ 5564981 w 6400800"/>
              <a:gd name="connsiteY449" fmla="*/ 257651 h 514350"/>
              <a:gd name="connsiteX450" fmla="*/ 5565934 w 6400800"/>
              <a:gd name="connsiteY450" fmla="*/ 274796 h 514350"/>
              <a:gd name="connsiteX451" fmla="*/ 5564029 w 6400800"/>
              <a:gd name="connsiteY451" fmla="*/ 278606 h 514350"/>
              <a:gd name="connsiteX452" fmla="*/ 5561171 w 6400800"/>
              <a:gd name="connsiteY452" fmla="*/ 284321 h 514350"/>
              <a:gd name="connsiteX453" fmla="*/ 5549742 w 6400800"/>
              <a:gd name="connsiteY453" fmla="*/ 264319 h 514350"/>
              <a:gd name="connsiteX454" fmla="*/ 5548789 w 6400800"/>
              <a:gd name="connsiteY454" fmla="*/ 261461 h 514350"/>
              <a:gd name="connsiteX455" fmla="*/ 5544026 w 6400800"/>
              <a:gd name="connsiteY455" fmla="*/ 247174 h 514350"/>
              <a:gd name="connsiteX456" fmla="*/ 5547837 w 6400800"/>
              <a:gd name="connsiteY456" fmla="*/ 228124 h 514350"/>
              <a:gd name="connsiteX457" fmla="*/ 5542121 w 6400800"/>
              <a:gd name="connsiteY457" fmla="*/ 241459 h 514350"/>
              <a:gd name="connsiteX458" fmla="*/ 5541169 w 6400800"/>
              <a:gd name="connsiteY458" fmla="*/ 238601 h 514350"/>
              <a:gd name="connsiteX459" fmla="*/ 5538312 w 6400800"/>
              <a:gd name="connsiteY459" fmla="*/ 230029 h 514350"/>
              <a:gd name="connsiteX460" fmla="*/ 5551646 w 6400800"/>
              <a:gd name="connsiteY460" fmla="*/ 167164 h 514350"/>
              <a:gd name="connsiteX461" fmla="*/ 5528787 w 6400800"/>
              <a:gd name="connsiteY461" fmla="*/ 225266 h 514350"/>
              <a:gd name="connsiteX462" fmla="*/ 5524976 w 6400800"/>
              <a:gd name="connsiteY462" fmla="*/ 217646 h 514350"/>
              <a:gd name="connsiteX463" fmla="*/ 5524024 w 6400800"/>
              <a:gd name="connsiteY463" fmla="*/ 207169 h 514350"/>
              <a:gd name="connsiteX464" fmla="*/ 5521167 w 6400800"/>
              <a:gd name="connsiteY464" fmla="*/ 185261 h 514350"/>
              <a:gd name="connsiteX465" fmla="*/ 5520214 w 6400800"/>
              <a:gd name="connsiteY465" fmla="*/ 207169 h 514350"/>
              <a:gd name="connsiteX466" fmla="*/ 5520214 w 6400800"/>
              <a:gd name="connsiteY466" fmla="*/ 232886 h 514350"/>
              <a:gd name="connsiteX467" fmla="*/ 5520214 w 6400800"/>
              <a:gd name="connsiteY467" fmla="*/ 248126 h 514350"/>
              <a:gd name="connsiteX468" fmla="*/ 5520214 w 6400800"/>
              <a:gd name="connsiteY468" fmla="*/ 250984 h 514350"/>
              <a:gd name="connsiteX469" fmla="*/ 5505926 w 6400800"/>
              <a:gd name="connsiteY469" fmla="*/ 291941 h 514350"/>
              <a:gd name="connsiteX470" fmla="*/ 5503069 w 6400800"/>
              <a:gd name="connsiteY470" fmla="*/ 300514 h 514350"/>
              <a:gd name="connsiteX471" fmla="*/ 5498306 w 6400800"/>
              <a:gd name="connsiteY471" fmla="*/ 290989 h 514350"/>
              <a:gd name="connsiteX472" fmla="*/ 5498306 w 6400800"/>
              <a:gd name="connsiteY472" fmla="*/ 285274 h 514350"/>
              <a:gd name="connsiteX473" fmla="*/ 5499259 w 6400800"/>
              <a:gd name="connsiteY473" fmla="*/ 269081 h 514350"/>
              <a:gd name="connsiteX474" fmla="*/ 5494496 w 6400800"/>
              <a:gd name="connsiteY474" fmla="*/ 284321 h 514350"/>
              <a:gd name="connsiteX475" fmla="*/ 5481162 w 6400800"/>
              <a:gd name="connsiteY475" fmla="*/ 257651 h 514350"/>
              <a:gd name="connsiteX476" fmla="*/ 5483067 w 6400800"/>
              <a:gd name="connsiteY476" fmla="*/ 251936 h 514350"/>
              <a:gd name="connsiteX477" fmla="*/ 5492592 w 6400800"/>
              <a:gd name="connsiteY477" fmla="*/ 224314 h 514350"/>
              <a:gd name="connsiteX478" fmla="*/ 5500212 w 6400800"/>
              <a:gd name="connsiteY478" fmla="*/ 200501 h 514350"/>
              <a:gd name="connsiteX479" fmla="*/ 5493544 w 6400800"/>
              <a:gd name="connsiteY479" fmla="*/ 212884 h 514350"/>
              <a:gd name="connsiteX480" fmla="*/ 5502117 w 6400800"/>
              <a:gd name="connsiteY480" fmla="*/ 188119 h 514350"/>
              <a:gd name="connsiteX481" fmla="*/ 5511642 w 6400800"/>
              <a:gd name="connsiteY481" fmla="*/ 160496 h 514350"/>
              <a:gd name="connsiteX482" fmla="*/ 5498306 w 6400800"/>
              <a:gd name="connsiteY482" fmla="*/ 186214 h 514350"/>
              <a:gd name="connsiteX483" fmla="*/ 5484019 w 6400800"/>
              <a:gd name="connsiteY483" fmla="*/ 215741 h 514350"/>
              <a:gd name="connsiteX484" fmla="*/ 5475446 w 6400800"/>
              <a:gd name="connsiteY484" fmla="*/ 233839 h 514350"/>
              <a:gd name="connsiteX485" fmla="*/ 5472589 w 6400800"/>
              <a:gd name="connsiteY485" fmla="*/ 241459 h 514350"/>
              <a:gd name="connsiteX486" fmla="*/ 5461159 w 6400800"/>
              <a:gd name="connsiteY486" fmla="*/ 221456 h 514350"/>
              <a:gd name="connsiteX487" fmla="*/ 5469731 w 6400800"/>
              <a:gd name="connsiteY487" fmla="*/ 248126 h 514350"/>
              <a:gd name="connsiteX488" fmla="*/ 5466874 w 6400800"/>
              <a:gd name="connsiteY488" fmla="*/ 254794 h 514350"/>
              <a:gd name="connsiteX489" fmla="*/ 5465921 w 6400800"/>
              <a:gd name="connsiteY489" fmla="*/ 257651 h 514350"/>
              <a:gd name="connsiteX490" fmla="*/ 5464969 w 6400800"/>
              <a:gd name="connsiteY490" fmla="*/ 256699 h 514350"/>
              <a:gd name="connsiteX491" fmla="*/ 5455444 w 6400800"/>
              <a:gd name="connsiteY491" fmla="*/ 246221 h 514350"/>
              <a:gd name="connsiteX492" fmla="*/ 5452587 w 6400800"/>
              <a:gd name="connsiteY492" fmla="*/ 230029 h 514350"/>
              <a:gd name="connsiteX493" fmla="*/ 5448776 w 6400800"/>
              <a:gd name="connsiteY493" fmla="*/ 214789 h 514350"/>
              <a:gd name="connsiteX494" fmla="*/ 5442109 w 6400800"/>
              <a:gd name="connsiteY494" fmla="*/ 190024 h 514350"/>
              <a:gd name="connsiteX495" fmla="*/ 5442109 w 6400800"/>
              <a:gd name="connsiteY495" fmla="*/ 190024 h 514350"/>
              <a:gd name="connsiteX496" fmla="*/ 5442109 w 6400800"/>
              <a:gd name="connsiteY496" fmla="*/ 180499 h 514350"/>
              <a:gd name="connsiteX497" fmla="*/ 5441156 w 6400800"/>
              <a:gd name="connsiteY497" fmla="*/ 186214 h 514350"/>
              <a:gd name="connsiteX498" fmla="*/ 5436394 w 6400800"/>
              <a:gd name="connsiteY498" fmla="*/ 169069 h 514350"/>
              <a:gd name="connsiteX499" fmla="*/ 5438299 w 6400800"/>
              <a:gd name="connsiteY499" fmla="*/ 190976 h 514350"/>
              <a:gd name="connsiteX500" fmla="*/ 5439251 w 6400800"/>
              <a:gd name="connsiteY500" fmla="*/ 195739 h 514350"/>
              <a:gd name="connsiteX501" fmla="*/ 5433537 w 6400800"/>
              <a:gd name="connsiteY501" fmla="*/ 225266 h 514350"/>
              <a:gd name="connsiteX502" fmla="*/ 5429726 w 6400800"/>
              <a:gd name="connsiteY502" fmla="*/ 221456 h 514350"/>
              <a:gd name="connsiteX503" fmla="*/ 5433537 w 6400800"/>
              <a:gd name="connsiteY503" fmla="*/ 225266 h 514350"/>
              <a:gd name="connsiteX504" fmla="*/ 5430679 w 6400800"/>
              <a:gd name="connsiteY504" fmla="*/ 240506 h 514350"/>
              <a:gd name="connsiteX505" fmla="*/ 5428774 w 6400800"/>
              <a:gd name="connsiteY505" fmla="*/ 228124 h 514350"/>
              <a:gd name="connsiteX506" fmla="*/ 5428774 w 6400800"/>
              <a:gd name="connsiteY506" fmla="*/ 242411 h 514350"/>
              <a:gd name="connsiteX507" fmla="*/ 5424012 w 6400800"/>
              <a:gd name="connsiteY507" fmla="*/ 222409 h 514350"/>
              <a:gd name="connsiteX508" fmla="*/ 5419249 w 6400800"/>
              <a:gd name="connsiteY508" fmla="*/ 200501 h 514350"/>
              <a:gd name="connsiteX509" fmla="*/ 5420201 w 6400800"/>
              <a:gd name="connsiteY509" fmla="*/ 223361 h 514350"/>
              <a:gd name="connsiteX510" fmla="*/ 5424964 w 6400800"/>
              <a:gd name="connsiteY510" fmla="*/ 274796 h 514350"/>
              <a:gd name="connsiteX511" fmla="*/ 5420201 w 6400800"/>
              <a:gd name="connsiteY511" fmla="*/ 299561 h 514350"/>
              <a:gd name="connsiteX512" fmla="*/ 5418296 w 6400800"/>
              <a:gd name="connsiteY512" fmla="*/ 305276 h 514350"/>
              <a:gd name="connsiteX513" fmla="*/ 5415439 w 6400800"/>
              <a:gd name="connsiteY513" fmla="*/ 298609 h 514350"/>
              <a:gd name="connsiteX514" fmla="*/ 5417344 w 6400800"/>
              <a:gd name="connsiteY514" fmla="*/ 291941 h 514350"/>
              <a:gd name="connsiteX515" fmla="*/ 5414487 w 6400800"/>
              <a:gd name="connsiteY515" fmla="*/ 296704 h 514350"/>
              <a:gd name="connsiteX516" fmla="*/ 5414487 w 6400800"/>
              <a:gd name="connsiteY516" fmla="*/ 295751 h 514350"/>
              <a:gd name="connsiteX517" fmla="*/ 5411629 w 6400800"/>
              <a:gd name="connsiteY517" fmla="*/ 287179 h 514350"/>
              <a:gd name="connsiteX518" fmla="*/ 5414487 w 6400800"/>
              <a:gd name="connsiteY518" fmla="*/ 268129 h 514350"/>
              <a:gd name="connsiteX519" fmla="*/ 5409724 w 6400800"/>
              <a:gd name="connsiteY519" fmla="*/ 282416 h 514350"/>
              <a:gd name="connsiteX520" fmla="*/ 5404009 w 6400800"/>
              <a:gd name="connsiteY520" fmla="*/ 267176 h 514350"/>
              <a:gd name="connsiteX521" fmla="*/ 5399246 w 6400800"/>
              <a:gd name="connsiteY521" fmla="*/ 253841 h 514350"/>
              <a:gd name="connsiteX522" fmla="*/ 5400199 w 6400800"/>
              <a:gd name="connsiteY522" fmla="*/ 232886 h 514350"/>
              <a:gd name="connsiteX523" fmla="*/ 5396389 w 6400800"/>
              <a:gd name="connsiteY523" fmla="*/ 247174 h 514350"/>
              <a:gd name="connsiteX524" fmla="*/ 5395437 w 6400800"/>
              <a:gd name="connsiteY524" fmla="*/ 244316 h 514350"/>
              <a:gd name="connsiteX525" fmla="*/ 5387817 w 6400800"/>
              <a:gd name="connsiteY525" fmla="*/ 224314 h 514350"/>
              <a:gd name="connsiteX526" fmla="*/ 5391626 w 6400800"/>
              <a:gd name="connsiteY526" fmla="*/ 245269 h 514350"/>
              <a:gd name="connsiteX527" fmla="*/ 5394484 w 6400800"/>
              <a:gd name="connsiteY527" fmla="*/ 257651 h 514350"/>
              <a:gd name="connsiteX528" fmla="*/ 5384959 w 6400800"/>
              <a:gd name="connsiteY528" fmla="*/ 300514 h 514350"/>
              <a:gd name="connsiteX529" fmla="*/ 5384006 w 6400800"/>
              <a:gd name="connsiteY529" fmla="*/ 297656 h 514350"/>
              <a:gd name="connsiteX530" fmla="*/ 5382101 w 6400800"/>
              <a:gd name="connsiteY530" fmla="*/ 283369 h 514350"/>
              <a:gd name="connsiteX531" fmla="*/ 5382101 w 6400800"/>
              <a:gd name="connsiteY531" fmla="*/ 287179 h 514350"/>
              <a:gd name="connsiteX532" fmla="*/ 5380196 w 6400800"/>
              <a:gd name="connsiteY532" fmla="*/ 276701 h 514350"/>
              <a:gd name="connsiteX533" fmla="*/ 5379244 w 6400800"/>
              <a:gd name="connsiteY533" fmla="*/ 272891 h 514350"/>
              <a:gd name="connsiteX534" fmla="*/ 5380196 w 6400800"/>
              <a:gd name="connsiteY534" fmla="*/ 269081 h 514350"/>
              <a:gd name="connsiteX535" fmla="*/ 5379244 w 6400800"/>
              <a:gd name="connsiteY535" fmla="*/ 271939 h 514350"/>
              <a:gd name="connsiteX536" fmla="*/ 5372576 w 6400800"/>
              <a:gd name="connsiteY536" fmla="*/ 241459 h 514350"/>
              <a:gd name="connsiteX537" fmla="*/ 5373529 w 6400800"/>
              <a:gd name="connsiteY537" fmla="*/ 232886 h 514350"/>
              <a:gd name="connsiteX538" fmla="*/ 5378292 w 6400800"/>
              <a:gd name="connsiteY538" fmla="*/ 190024 h 514350"/>
              <a:gd name="connsiteX539" fmla="*/ 5384006 w 6400800"/>
              <a:gd name="connsiteY539" fmla="*/ 153829 h 514350"/>
              <a:gd name="connsiteX540" fmla="*/ 5386864 w 6400800"/>
              <a:gd name="connsiteY540" fmla="*/ 138589 h 514350"/>
              <a:gd name="connsiteX541" fmla="*/ 5389721 w 6400800"/>
              <a:gd name="connsiteY541" fmla="*/ 126206 h 514350"/>
              <a:gd name="connsiteX542" fmla="*/ 5394484 w 6400800"/>
              <a:gd name="connsiteY542" fmla="*/ 102394 h 514350"/>
              <a:gd name="connsiteX543" fmla="*/ 5385912 w 6400800"/>
              <a:gd name="connsiteY543" fmla="*/ 125254 h 514350"/>
              <a:gd name="connsiteX544" fmla="*/ 5381149 w 6400800"/>
              <a:gd name="connsiteY544" fmla="*/ 137636 h 514350"/>
              <a:gd name="connsiteX545" fmla="*/ 5376387 w 6400800"/>
              <a:gd name="connsiteY545" fmla="*/ 151924 h 514350"/>
              <a:gd name="connsiteX546" fmla="*/ 5366862 w 6400800"/>
              <a:gd name="connsiteY546" fmla="*/ 188119 h 514350"/>
              <a:gd name="connsiteX547" fmla="*/ 5363051 w 6400800"/>
              <a:gd name="connsiteY547" fmla="*/ 205264 h 514350"/>
              <a:gd name="connsiteX548" fmla="*/ 5360194 w 6400800"/>
              <a:gd name="connsiteY548" fmla="*/ 196691 h 514350"/>
              <a:gd name="connsiteX549" fmla="*/ 5361146 w 6400800"/>
              <a:gd name="connsiteY549" fmla="*/ 210979 h 514350"/>
              <a:gd name="connsiteX550" fmla="*/ 5357337 w 6400800"/>
              <a:gd name="connsiteY550" fmla="*/ 230981 h 514350"/>
              <a:gd name="connsiteX551" fmla="*/ 5355431 w 6400800"/>
              <a:gd name="connsiteY551" fmla="*/ 245269 h 514350"/>
              <a:gd name="connsiteX552" fmla="*/ 5354479 w 6400800"/>
              <a:gd name="connsiteY552" fmla="*/ 235744 h 514350"/>
              <a:gd name="connsiteX553" fmla="*/ 5354479 w 6400800"/>
              <a:gd name="connsiteY553" fmla="*/ 230029 h 514350"/>
              <a:gd name="connsiteX554" fmla="*/ 5355431 w 6400800"/>
              <a:gd name="connsiteY554" fmla="*/ 210979 h 514350"/>
              <a:gd name="connsiteX555" fmla="*/ 5352574 w 6400800"/>
              <a:gd name="connsiteY555" fmla="*/ 222409 h 514350"/>
              <a:gd name="connsiteX556" fmla="*/ 5347812 w 6400800"/>
              <a:gd name="connsiteY556" fmla="*/ 190024 h 514350"/>
              <a:gd name="connsiteX557" fmla="*/ 5347812 w 6400800"/>
              <a:gd name="connsiteY557" fmla="*/ 179546 h 514350"/>
              <a:gd name="connsiteX558" fmla="*/ 5347812 w 6400800"/>
              <a:gd name="connsiteY558" fmla="*/ 160496 h 514350"/>
              <a:gd name="connsiteX559" fmla="*/ 5344954 w 6400800"/>
              <a:gd name="connsiteY559" fmla="*/ 173831 h 514350"/>
              <a:gd name="connsiteX560" fmla="*/ 5341144 w 6400800"/>
              <a:gd name="connsiteY560" fmla="*/ 150019 h 514350"/>
              <a:gd name="connsiteX561" fmla="*/ 5342096 w 6400800"/>
              <a:gd name="connsiteY561" fmla="*/ 177641 h 514350"/>
              <a:gd name="connsiteX562" fmla="*/ 5342096 w 6400800"/>
              <a:gd name="connsiteY562" fmla="*/ 187166 h 514350"/>
              <a:gd name="connsiteX563" fmla="*/ 5340192 w 6400800"/>
              <a:gd name="connsiteY563" fmla="*/ 200501 h 514350"/>
              <a:gd name="connsiteX564" fmla="*/ 5337334 w 6400800"/>
              <a:gd name="connsiteY564" fmla="*/ 229076 h 514350"/>
              <a:gd name="connsiteX565" fmla="*/ 5336381 w 6400800"/>
              <a:gd name="connsiteY565" fmla="*/ 263366 h 514350"/>
              <a:gd name="connsiteX566" fmla="*/ 5336381 w 6400800"/>
              <a:gd name="connsiteY566" fmla="*/ 282416 h 514350"/>
              <a:gd name="connsiteX567" fmla="*/ 5336381 w 6400800"/>
              <a:gd name="connsiteY567" fmla="*/ 282416 h 514350"/>
              <a:gd name="connsiteX568" fmla="*/ 5333524 w 6400800"/>
              <a:gd name="connsiteY568" fmla="*/ 293846 h 514350"/>
              <a:gd name="connsiteX569" fmla="*/ 5332571 w 6400800"/>
              <a:gd name="connsiteY569" fmla="*/ 291941 h 514350"/>
              <a:gd name="connsiteX570" fmla="*/ 5327809 w 6400800"/>
              <a:gd name="connsiteY570" fmla="*/ 278606 h 514350"/>
              <a:gd name="connsiteX571" fmla="*/ 5319237 w 6400800"/>
              <a:gd name="connsiteY571" fmla="*/ 252889 h 514350"/>
              <a:gd name="connsiteX572" fmla="*/ 5310664 w 6400800"/>
              <a:gd name="connsiteY572" fmla="*/ 230029 h 514350"/>
              <a:gd name="connsiteX573" fmla="*/ 5315426 w 6400800"/>
              <a:gd name="connsiteY573" fmla="*/ 253841 h 514350"/>
              <a:gd name="connsiteX574" fmla="*/ 5318284 w 6400800"/>
              <a:gd name="connsiteY574" fmla="*/ 267176 h 514350"/>
              <a:gd name="connsiteX575" fmla="*/ 5315426 w 6400800"/>
              <a:gd name="connsiteY575" fmla="*/ 263366 h 514350"/>
              <a:gd name="connsiteX576" fmla="*/ 5320189 w 6400800"/>
              <a:gd name="connsiteY576" fmla="*/ 276701 h 514350"/>
              <a:gd name="connsiteX577" fmla="*/ 5321142 w 6400800"/>
              <a:gd name="connsiteY577" fmla="*/ 281464 h 514350"/>
              <a:gd name="connsiteX578" fmla="*/ 5324951 w 6400800"/>
              <a:gd name="connsiteY578" fmla="*/ 297656 h 514350"/>
              <a:gd name="connsiteX579" fmla="*/ 5326856 w 6400800"/>
              <a:gd name="connsiteY579" fmla="*/ 306229 h 514350"/>
              <a:gd name="connsiteX580" fmla="*/ 5316379 w 6400800"/>
              <a:gd name="connsiteY580" fmla="*/ 322421 h 514350"/>
              <a:gd name="connsiteX581" fmla="*/ 5306854 w 6400800"/>
              <a:gd name="connsiteY581" fmla="*/ 338614 h 514350"/>
              <a:gd name="connsiteX582" fmla="*/ 5298281 w 6400800"/>
              <a:gd name="connsiteY582" fmla="*/ 354806 h 514350"/>
              <a:gd name="connsiteX583" fmla="*/ 5298281 w 6400800"/>
              <a:gd name="connsiteY583" fmla="*/ 344329 h 514350"/>
              <a:gd name="connsiteX584" fmla="*/ 5301139 w 6400800"/>
              <a:gd name="connsiteY584" fmla="*/ 318611 h 514350"/>
              <a:gd name="connsiteX585" fmla="*/ 5305901 w 6400800"/>
              <a:gd name="connsiteY585" fmla="*/ 291941 h 514350"/>
              <a:gd name="connsiteX586" fmla="*/ 5311617 w 6400800"/>
              <a:gd name="connsiteY586" fmla="*/ 269081 h 514350"/>
              <a:gd name="connsiteX587" fmla="*/ 5302092 w 6400800"/>
              <a:gd name="connsiteY587" fmla="*/ 290989 h 514350"/>
              <a:gd name="connsiteX588" fmla="*/ 5299234 w 6400800"/>
              <a:gd name="connsiteY588" fmla="*/ 298609 h 514350"/>
              <a:gd name="connsiteX589" fmla="*/ 5299234 w 6400800"/>
              <a:gd name="connsiteY589" fmla="*/ 263366 h 514350"/>
              <a:gd name="connsiteX590" fmla="*/ 5290662 w 6400800"/>
              <a:gd name="connsiteY590" fmla="*/ 317659 h 514350"/>
              <a:gd name="connsiteX591" fmla="*/ 5289709 w 6400800"/>
              <a:gd name="connsiteY591" fmla="*/ 312896 h 514350"/>
              <a:gd name="connsiteX592" fmla="*/ 5284946 w 6400800"/>
              <a:gd name="connsiteY592" fmla="*/ 295751 h 514350"/>
              <a:gd name="connsiteX593" fmla="*/ 5284946 w 6400800"/>
              <a:gd name="connsiteY593" fmla="*/ 295751 h 514350"/>
              <a:gd name="connsiteX594" fmla="*/ 5284946 w 6400800"/>
              <a:gd name="connsiteY594" fmla="*/ 295751 h 514350"/>
              <a:gd name="connsiteX595" fmla="*/ 5282089 w 6400800"/>
              <a:gd name="connsiteY595" fmla="*/ 284321 h 514350"/>
              <a:gd name="connsiteX596" fmla="*/ 5281137 w 6400800"/>
              <a:gd name="connsiteY596" fmla="*/ 282416 h 514350"/>
              <a:gd name="connsiteX597" fmla="*/ 5288756 w 6400800"/>
              <a:gd name="connsiteY597" fmla="*/ 252889 h 514350"/>
              <a:gd name="connsiteX598" fmla="*/ 5279231 w 6400800"/>
              <a:gd name="connsiteY598" fmla="*/ 273844 h 514350"/>
              <a:gd name="connsiteX599" fmla="*/ 5275421 w 6400800"/>
              <a:gd name="connsiteY599" fmla="*/ 262414 h 514350"/>
              <a:gd name="connsiteX600" fmla="*/ 5268754 w 6400800"/>
              <a:gd name="connsiteY600" fmla="*/ 243364 h 514350"/>
              <a:gd name="connsiteX601" fmla="*/ 5271612 w 6400800"/>
              <a:gd name="connsiteY601" fmla="*/ 262414 h 514350"/>
              <a:gd name="connsiteX602" fmla="*/ 5274469 w 6400800"/>
              <a:gd name="connsiteY602" fmla="*/ 283369 h 514350"/>
              <a:gd name="connsiteX603" fmla="*/ 5263039 w 6400800"/>
              <a:gd name="connsiteY603" fmla="*/ 310039 h 514350"/>
              <a:gd name="connsiteX604" fmla="*/ 5263039 w 6400800"/>
              <a:gd name="connsiteY604" fmla="*/ 302419 h 514350"/>
              <a:gd name="connsiteX605" fmla="*/ 5260181 w 6400800"/>
              <a:gd name="connsiteY605" fmla="*/ 310039 h 514350"/>
              <a:gd name="connsiteX606" fmla="*/ 5260181 w 6400800"/>
              <a:gd name="connsiteY606" fmla="*/ 309086 h 514350"/>
              <a:gd name="connsiteX607" fmla="*/ 5261134 w 6400800"/>
              <a:gd name="connsiteY607" fmla="*/ 301466 h 514350"/>
              <a:gd name="connsiteX608" fmla="*/ 5262087 w 6400800"/>
              <a:gd name="connsiteY608" fmla="*/ 284321 h 514350"/>
              <a:gd name="connsiteX609" fmla="*/ 5263039 w 6400800"/>
              <a:gd name="connsiteY609" fmla="*/ 269081 h 514350"/>
              <a:gd name="connsiteX610" fmla="*/ 5258276 w 6400800"/>
              <a:gd name="connsiteY610" fmla="*/ 283369 h 514350"/>
              <a:gd name="connsiteX611" fmla="*/ 5257324 w 6400800"/>
              <a:gd name="connsiteY611" fmla="*/ 287179 h 514350"/>
              <a:gd name="connsiteX612" fmla="*/ 5255419 w 6400800"/>
              <a:gd name="connsiteY612" fmla="*/ 273844 h 514350"/>
              <a:gd name="connsiteX613" fmla="*/ 5255419 w 6400800"/>
              <a:gd name="connsiteY613" fmla="*/ 271939 h 514350"/>
              <a:gd name="connsiteX614" fmla="*/ 5255419 w 6400800"/>
              <a:gd name="connsiteY614" fmla="*/ 270986 h 514350"/>
              <a:gd name="connsiteX615" fmla="*/ 5256371 w 6400800"/>
              <a:gd name="connsiteY615" fmla="*/ 266224 h 514350"/>
              <a:gd name="connsiteX616" fmla="*/ 5255419 w 6400800"/>
              <a:gd name="connsiteY616" fmla="*/ 268129 h 514350"/>
              <a:gd name="connsiteX617" fmla="*/ 5258276 w 6400800"/>
              <a:gd name="connsiteY617" fmla="*/ 232886 h 514350"/>
              <a:gd name="connsiteX618" fmla="*/ 5263039 w 6400800"/>
              <a:gd name="connsiteY618" fmla="*/ 158591 h 514350"/>
              <a:gd name="connsiteX619" fmla="*/ 5252562 w 6400800"/>
              <a:gd name="connsiteY619" fmla="*/ 204311 h 514350"/>
              <a:gd name="connsiteX620" fmla="*/ 5255419 w 6400800"/>
              <a:gd name="connsiteY620" fmla="*/ 173831 h 514350"/>
              <a:gd name="connsiteX621" fmla="*/ 5258276 w 6400800"/>
              <a:gd name="connsiteY621" fmla="*/ 140494 h 514350"/>
              <a:gd name="connsiteX622" fmla="*/ 5260181 w 6400800"/>
              <a:gd name="connsiteY622" fmla="*/ 110966 h 514350"/>
              <a:gd name="connsiteX623" fmla="*/ 5254467 w 6400800"/>
              <a:gd name="connsiteY623" fmla="*/ 139541 h 514350"/>
              <a:gd name="connsiteX624" fmla="*/ 5247799 w 6400800"/>
              <a:gd name="connsiteY624" fmla="*/ 172879 h 514350"/>
              <a:gd name="connsiteX625" fmla="*/ 5243989 w 6400800"/>
              <a:gd name="connsiteY625" fmla="*/ 192881 h 514350"/>
              <a:gd name="connsiteX626" fmla="*/ 5243037 w 6400800"/>
              <a:gd name="connsiteY626" fmla="*/ 201454 h 514350"/>
              <a:gd name="connsiteX627" fmla="*/ 5241131 w 6400800"/>
              <a:gd name="connsiteY627" fmla="*/ 194786 h 514350"/>
              <a:gd name="connsiteX628" fmla="*/ 5241131 w 6400800"/>
              <a:gd name="connsiteY628" fmla="*/ 209074 h 514350"/>
              <a:gd name="connsiteX629" fmla="*/ 5240179 w 6400800"/>
              <a:gd name="connsiteY629" fmla="*/ 215741 h 514350"/>
              <a:gd name="connsiteX630" fmla="*/ 5235417 w 6400800"/>
              <a:gd name="connsiteY630" fmla="*/ 246221 h 514350"/>
              <a:gd name="connsiteX631" fmla="*/ 5230654 w 6400800"/>
              <a:gd name="connsiteY631" fmla="*/ 252889 h 514350"/>
              <a:gd name="connsiteX632" fmla="*/ 5222081 w 6400800"/>
              <a:gd name="connsiteY632" fmla="*/ 266224 h 514350"/>
              <a:gd name="connsiteX633" fmla="*/ 5215414 w 6400800"/>
              <a:gd name="connsiteY633" fmla="*/ 279559 h 514350"/>
              <a:gd name="connsiteX634" fmla="*/ 5215414 w 6400800"/>
              <a:gd name="connsiteY634" fmla="*/ 278606 h 514350"/>
              <a:gd name="connsiteX635" fmla="*/ 5216367 w 6400800"/>
              <a:gd name="connsiteY635" fmla="*/ 275749 h 514350"/>
              <a:gd name="connsiteX636" fmla="*/ 5215414 w 6400800"/>
              <a:gd name="connsiteY636" fmla="*/ 277654 h 514350"/>
              <a:gd name="connsiteX637" fmla="*/ 5211604 w 6400800"/>
              <a:gd name="connsiteY637" fmla="*/ 249079 h 514350"/>
              <a:gd name="connsiteX638" fmla="*/ 5208746 w 6400800"/>
              <a:gd name="connsiteY638" fmla="*/ 224314 h 514350"/>
              <a:gd name="connsiteX639" fmla="*/ 5205889 w 6400800"/>
              <a:gd name="connsiteY639" fmla="*/ 202406 h 514350"/>
              <a:gd name="connsiteX640" fmla="*/ 5204937 w 6400800"/>
              <a:gd name="connsiteY640" fmla="*/ 224314 h 514350"/>
              <a:gd name="connsiteX641" fmla="*/ 5204937 w 6400800"/>
              <a:gd name="connsiteY641" fmla="*/ 249079 h 514350"/>
              <a:gd name="connsiteX642" fmla="*/ 5204937 w 6400800"/>
              <a:gd name="connsiteY642" fmla="*/ 264319 h 514350"/>
              <a:gd name="connsiteX643" fmla="*/ 5205889 w 6400800"/>
              <a:gd name="connsiteY643" fmla="*/ 281464 h 514350"/>
              <a:gd name="connsiteX644" fmla="*/ 5205889 w 6400800"/>
              <a:gd name="connsiteY644" fmla="*/ 289084 h 514350"/>
              <a:gd name="connsiteX645" fmla="*/ 5203984 w 6400800"/>
              <a:gd name="connsiteY645" fmla="*/ 286226 h 514350"/>
              <a:gd name="connsiteX646" fmla="*/ 5205889 w 6400800"/>
              <a:gd name="connsiteY646" fmla="*/ 290989 h 514350"/>
              <a:gd name="connsiteX647" fmla="*/ 5205889 w 6400800"/>
              <a:gd name="connsiteY647" fmla="*/ 291941 h 514350"/>
              <a:gd name="connsiteX648" fmla="*/ 5203984 w 6400800"/>
              <a:gd name="connsiteY648" fmla="*/ 287179 h 514350"/>
              <a:gd name="connsiteX649" fmla="*/ 5203984 w 6400800"/>
              <a:gd name="connsiteY649" fmla="*/ 287179 h 514350"/>
              <a:gd name="connsiteX650" fmla="*/ 5203984 w 6400800"/>
              <a:gd name="connsiteY650" fmla="*/ 287179 h 514350"/>
              <a:gd name="connsiteX651" fmla="*/ 5199221 w 6400800"/>
              <a:gd name="connsiteY651" fmla="*/ 278606 h 514350"/>
              <a:gd name="connsiteX652" fmla="*/ 5202079 w 6400800"/>
              <a:gd name="connsiteY652" fmla="*/ 290989 h 514350"/>
              <a:gd name="connsiteX653" fmla="*/ 5198269 w 6400800"/>
              <a:gd name="connsiteY653" fmla="*/ 300514 h 514350"/>
              <a:gd name="connsiteX654" fmla="*/ 5195412 w 6400800"/>
              <a:gd name="connsiteY654" fmla="*/ 295751 h 514350"/>
              <a:gd name="connsiteX655" fmla="*/ 5191601 w 6400800"/>
              <a:gd name="connsiteY655" fmla="*/ 263366 h 514350"/>
              <a:gd name="connsiteX656" fmla="*/ 5184934 w 6400800"/>
              <a:gd name="connsiteY656" fmla="*/ 190024 h 514350"/>
              <a:gd name="connsiteX657" fmla="*/ 5183981 w 6400800"/>
              <a:gd name="connsiteY657" fmla="*/ 169069 h 514350"/>
              <a:gd name="connsiteX658" fmla="*/ 5183981 w 6400800"/>
              <a:gd name="connsiteY658" fmla="*/ 161449 h 514350"/>
              <a:gd name="connsiteX659" fmla="*/ 5183029 w 6400800"/>
              <a:gd name="connsiteY659" fmla="*/ 169069 h 514350"/>
              <a:gd name="connsiteX660" fmla="*/ 5181124 w 6400800"/>
              <a:gd name="connsiteY660" fmla="*/ 190024 h 514350"/>
              <a:gd name="connsiteX661" fmla="*/ 5180171 w 6400800"/>
              <a:gd name="connsiteY661" fmla="*/ 211931 h 514350"/>
              <a:gd name="connsiteX662" fmla="*/ 5177314 w 6400800"/>
              <a:gd name="connsiteY662" fmla="*/ 215741 h 514350"/>
              <a:gd name="connsiteX663" fmla="*/ 5165884 w 6400800"/>
              <a:gd name="connsiteY663" fmla="*/ 231934 h 514350"/>
              <a:gd name="connsiteX664" fmla="*/ 5163979 w 6400800"/>
              <a:gd name="connsiteY664" fmla="*/ 235744 h 514350"/>
              <a:gd name="connsiteX665" fmla="*/ 5161121 w 6400800"/>
              <a:gd name="connsiteY665" fmla="*/ 230029 h 514350"/>
              <a:gd name="connsiteX666" fmla="*/ 5161121 w 6400800"/>
              <a:gd name="connsiteY666" fmla="*/ 229076 h 514350"/>
              <a:gd name="connsiteX667" fmla="*/ 5163026 w 6400800"/>
              <a:gd name="connsiteY667" fmla="*/ 213836 h 514350"/>
              <a:gd name="connsiteX668" fmla="*/ 5163979 w 6400800"/>
              <a:gd name="connsiteY668" fmla="*/ 208121 h 514350"/>
              <a:gd name="connsiteX669" fmla="*/ 5158264 w 6400800"/>
              <a:gd name="connsiteY669" fmla="*/ 224314 h 514350"/>
              <a:gd name="connsiteX670" fmla="*/ 5156359 w 6400800"/>
              <a:gd name="connsiteY670" fmla="*/ 220504 h 514350"/>
              <a:gd name="connsiteX671" fmla="*/ 5147787 w 6400800"/>
              <a:gd name="connsiteY671" fmla="*/ 205264 h 514350"/>
              <a:gd name="connsiteX672" fmla="*/ 5144929 w 6400800"/>
              <a:gd name="connsiteY672" fmla="*/ 178594 h 514350"/>
              <a:gd name="connsiteX673" fmla="*/ 5141119 w 6400800"/>
              <a:gd name="connsiteY673" fmla="*/ 149066 h 514350"/>
              <a:gd name="connsiteX674" fmla="*/ 5141119 w 6400800"/>
              <a:gd name="connsiteY674" fmla="*/ 178594 h 514350"/>
              <a:gd name="connsiteX675" fmla="*/ 5141119 w 6400800"/>
              <a:gd name="connsiteY675" fmla="*/ 255746 h 514350"/>
              <a:gd name="connsiteX676" fmla="*/ 5141119 w 6400800"/>
              <a:gd name="connsiteY676" fmla="*/ 258604 h 514350"/>
              <a:gd name="connsiteX677" fmla="*/ 5139214 w 6400800"/>
              <a:gd name="connsiteY677" fmla="*/ 260509 h 514350"/>
              <a:gd name="connsiteX678" fmla="*/ 5134451 w 6400800"/>
              <a:gd name="connsiteY678" fmla="*/ 265271 h 514350"/>
              <a:gd name="connsiteX679" fmla="*/ 5128737 w 6400800"/>
              <a:gd name="connsiteY679" fmla="*/ 184309 h 514350"/>
              <a:gd name="connsiteX680" fmla="*/ 5124926 w 6400800"/>
              <a:gd name="connsiteY680" fmla="*/ 236696 h 514350"/>
              <a:gd name="connsiteX681" fmla="*/ 5119212 w 6400800"/>
              <a:gd name="connsiteY681" fmla="*/ 219551 h 514350"/>
              <a:gd name="connsiteX682" fmla="*/ 5123974 w 6400800"/>
              <a:gd name="connsiteY682" fmla="*/ 249079 h 514350"/>
              <a:gd name="connsiteX683" fmla="*/ 5123021 w 6400800"/>
              <a:gd name="connsiteY683" fmla="*/ 258604 h 514350"/>
              <a:gd name="connsiteX684" fmla="*/ 5120164 w 6400800"/>
              <a:gd name="connsiteY684" fmla="*/ 279559 h 514350"/>
              <a:gd name="connsiteX685" fmla="*/ 5116354 w 6400800"/>
              <a:gd name="connsiteY685" fmla="*/ 285274 h 514350"/>
              <a:gd name="connsiteX686" fmla="*/ 5106829 w 6400800"/>
              <a:gd name="connsiteY686" fmla="*/ 298609 h 514350"/>
              <a:gd name="connsiteX687" fmla="*/ 5103971 w 6400800"/>
              <a:gd name="connsiteY687" fmla="*/ 303371 h 514350"/>
              <a:gd name="connsiteX688" fmla="*/ 5085874 w 6400800"/>
              <a:gd name="connsiteY688" fmla="*/ 261461 h 514350"/>
              <a:gd name="connsiteX689" fmla="*/ 5086826 w 6400800"/>
              <a:gd name="connsiteY689" fmla="*/ 261461 h 514350"/>
              <a:gd name="connsiteX690" fmla="*/ 5091589 w 6400800"/>
              <a:gd name="connsiteY690" fmla="*/ 260509 h 514350"/>
              <a:gd name="connsiteX691" fmla="*/ 5086826 w 6400800"/>
              <a:gd name="connsiteY691" fmla="*/ 260509 h 514350"/>
              <a:gd name="connsiteX692" fmla="*/ 5085874 w 6400800"/>
              <a:gd name="connsiteY692" fmla="*/ 260509 h 514350"/>
              <a:gd name="connsiteX693" fmla="*/ 5071587 w 6400800"/>
              <a:gd name="connsiteY693" fmla="*/ 230029 h 514350"/>
              <a:gd name="connsiteX694" fmla="*/ 5071587 w 6400800"/>
              <a:gd name="connsiteY694" fmla="*/ 222409 h 514350"/>
              <a:gd name="connsiteX695" fmla="*/ 5069681 w 6400800"/>
              <a:gd name="connsiteY695" fmla="*/ 227171 h 514350"/>
              <a:gd name="connsiteX696" fmla="*/ 5062062 w 6400800"/>
              <a:gd name="connsiteY696" fmla="*/ 192881 h 514350"/>
              <a:gd name="connsiteX697" fmla="*/ 5058251 w 6400800"/>
              <a:gd name="connsiteY697" fmla="*/ 174784 h 514350"/>
              <a:gd name="connsiteX698" fmla="*/ 5055394 w 6400800"/>
              <a:gd name="connsiteY698" fmla="*/ 159544 h 514350"/>
              <a:gd name="connsiteX699" fmla="*/ 5049679 w 6400800"/>
              <a:gd name="connsiteY699" fmla="*/ 130016 h 514350"/>
              <a:gd name="connsiteX700" fmla="*/ 5050631 w 6400800"/>
              <a:gd name="connsiteY700" fmla="*/ 159544 h 514350"/>
              <a:gd name="connsiteX701" fmla="*/ 5051584 w 6400800"/>
              <a:gd name="connsiteY701" fmla="*/ 174784 h 514350"/>
              <a:gd name="connsiteX702" fmla="*/ 5053489 w 6400800"/>
              <a:gd name="connsiteY702" fmla="*/ 192881 h 514350"/>
              <a:gd name="connsiteX703" fmla="*/ 5059204 w 6400800"/>
              <a:gd name="connsiteY703" fmla="*/ 236696 h 514350"/>
              <a:gd name="connsiteX704" fmla="*/ 5061109 w 6400800"/>
              <a:gd name="connsiteY704" fmla="*/ 249079 h 514350"/>
              <a:gd name="connsiteX705" fmla="*/ 5055394 w 6400800"/>
              <a:gd name="connsiteY705" fmla="*/ 270034 h 514350"/>
              <a:gd name="connsiteX706" fmla="*/ 5052537 w 6400800"/>
              <a:gd name="connsiteY706" fmla="*/ 271939 h 514350"/>
              <a:gd name="connsiteX707" fmla="*/ 5052537 w 6400800"/>
              <a:gd name="connsiteY707" fmla="*/ 271939 h 514350"/>
              <a:gd name="connsiteX708" fmla="*/ 5051584 w 6400800"/>
              <a:gd name="connsiteY708" fmla="*/ 267176 h 514350"/>
              <a:gd name="connsiteX709" fmla="*/ 5051584 w 6400800"/>
              <a:gd name="connsiteY709" fmla="*/ 269081 h 514350"/>
              <a:gd name="connsiteX710" fmla="*/ 5048726 w 6400800"/>
              <a:gd name="connsiteY710" fmla="*/ 261461 h 514350"/>
              <a:gd name="connsiteX711" fmla="*/ 5048726 w 6400800"/>
              <a:gd name="connsiteY711" fmla="*/ 261461 h 514350"/>
              <a:gd name="connsiteX712" fmla="*/ 5050631 w 6400800"/>
              <a:gd name="connsiteY712" fmla="*/ 252889 h 514350"/>
              <a:gd name="connsiteX713" fmla="*/ 5047774 w 6400800"/>
              <a:gd name="connsiteY713" fmla="*/ 259556 h 514350"/>
              <a:gd name="connsiteX714" fmla="*/ 5039201 w 6400800"/>
              <a:gd name="connsiteY714" fmla="*/ 236696 h 514350"/>
              <a:gd name="connsiteX715" fmla="*/ 5031581 w 6400800"/>
              <a:gd name="connsiteY715" fmla="*/ 214789 h 514350"/>
              <a:gd name="connsiteX716" fmla="*/ 5035392 w 6400800"/>
              <a:gd name="connsiteY716" fmla="*/ 237649 h 514350"/>
              <a:gd name="connsiteX717" fmla="*/ 5039201 w 6400800"/>
              <a:gd name="connsiteY717" fmla="*/ 256699 h 514350"/>
              <a:gd name="connsiteX718" fmla="*/ 5034439 w 6400800"/>
              <a:gd name="connsiteY718" fmla="*/ 265271 h 514350"/>
              <a:gd name="connsiteX719" fmla="*/ 5034439 w 6400800"/>
              <a:gd name="connsiteY719" fmla="*/ 262414 h 514350"/>
              <a:gd name="connsiteX720" fmla="*/ 5030629 w 6400800"/>
              <a:gd name="connsiteY720" fmla="*/ 241459 h 514350"/>
              <a:gd name="connsiteX721" fmla="*/ 5026819 w 6400800"/>
              <a:gd name="connsiteY721" fmla="*/ 223361 h 514350"/>
              <a:gd name="connsiteX722" fmla="*/ 5025867 w 6400800"/>
              <a:gd name="connsiteY722" fmla="*/ 242411 h 514350"/>
              <a:gd name="connsiteX723" fmla="*/ 5025867 w 6400800"/>
              <a:gd name="connsiteY723" fmla="*/ 263366 h 514350"/>
              <a:gd name="connsiteX724" fmla="*/ 5025867 w 6400800"/>
              <a:gd name="connsiteY724" fmla="*/ 276701 h 514350"/>
              <a:gd name="connsiteX725" fmla="*/ 5025867 w 6400800"/>
              <a:gd name="connsiteY725" fmla="*/ 281464 h 514350"/>
              <a:gd name="connsiteX726" fmla="*/ 5010626 w 6400800"/>
              <a:gd name="connsiteY726" fmla="*/ 263366 h 514350"/>
              <a:gd name="connsiteX727" fmla="*/ 4995387 w 6400800"/>
              <a:gd name="connsiteY727" fmla="*/ 248126 h 514350"/>
              <a:gd name="connsiteX728" fmla="*/ 4997292 w 6400800"/>
              <a:gd name="connsiteY728" fmla="*/ 243364 h 514350"/>
              <a:gd name="connsiteX729" fmla="*/ 4994434 w 6400800"/>
              <a:gd name="connsiteY729" fmla="*/ 248126 h 514350"/>
              <a:gd name="connsiteX730" fmla="*/ 4992529 w 6400800"/>
              <a:gd name="connsiteY730" fmla="*/ 246221 h 514350"/>
              <a:gd name="connsiteX731" fmla="*/ 4994434 w 6400800"/>
              <a:gd name="connsiteY731" fmla="*/ 190024 h 514350"/>
              <a:gd name="connsiteX732" fmla="*/ 4983004 w 6400800"/>
              <a:gd name="connsiteY732" fmla="*/ 240506 h 514350"/>
              <a:gd name="connsiteX733" fmla="*/ 4981099 w 6400800"/>
              <a:gd name="connsiteY733" fmla="*/ 238601 h 514350"/>
              <a:gd name="connsiteX734" fmla="*/ 4959192 w 6400800"/>
              <a:gd name="connsiteY734" fmla="*/ 219551 h 514350"/>
              <a:gd name="connsiteX735" fmla="*/ 4978242 w 6400800"/>
              <a:gd name="connsiteY735" fmla="*/ 241459 h 514350"/>
              <a:gd name="connsiteX736" fmla="*/ 4982051 w 6400800"/>
              <a:gd name="connsiteY736" fmla="*/ 246221 h 514350"/>
              <a:gd name="connsiteX737" fmla="*/ 4982051 w 6400800"/>
              <a:gd name="connsiteY737" fmla="*/ 248126 h 514350"/>
              <a:gd name="connsiteX738" fmla="*/ 4976337 w 6400800"/>
              <a:gd name="connsiteY738" fmla="*/ 279559 h 514350"/>
              <a:gd name="connsiteX739" fmla="*/ 4969669 w 6400800"/>
              <a:gd name="connsiteY739" fmla="*/ 290989 h 514350"/>
              <a:gd name="connsiteX740" fmla="*/ 4960144 w 6400800"/>
              <a:gd name="connsiteY740" fmla="*/ 265271 h 514350"/>
              <a:gd name="connsiteX741" fmla="*/ 4960144 w 6400800"/>
              <a:gd name="connsiteY741" fmla="*/ 264319 h 514350"/>
              <a:gd name="connsiteX742" fmla="*/ 4959192 w 6400800"/>
              <a:gd name="connsiteY742" fmla="*/ 237649 h 514350"/>
              <a:gd name="connsiteX743" fmla="*/ 4958239 w 6400800"/>
              <a:gd name="connsiteY743" fmla="*/ 214789 h 514350"/>
              <a:gd name="connsiteX744" fmla="*/ 4968717 w 6400800"/>
              <a:gd name="connsiteY744" fmla="*/ 164306 h 514350"/>
              <a:gd name="connsiteX745" fmla="*/ 4974431 w 6400800"/>
              <a:gd name="connsiteY745" fmla="*/ 134779 h 514350"/>
              <a:gd name="connsiteX746" fmla="*/ 4964906 w 6400800"/>
              <a:gd name="connsiteY746" fmla="*/ 163354 h 514350"/>
              <a:gd name="connsiteX747" fmla="*/ 4955381 w 6400800"/>
              <a:gd name="connsiteY747" fmla="*/ 191929 h 514350"/>
              <a:gd name="connsiteX748" fmla="*/ 4955381 w 6400800"/>
              <a:gd name="connsiteY748" fmla="*/ 176689 h 514350"/>
              <a:gd name="connsiteX749" fmla="*/ 4952524 w 6400800"/>
              <a:gd name="connsiteY749" fmla="*/ 202406 h 514350"/>
              <a:gd name="connsiteX750" fmla="*/ 4952524 w 6400800"/>
              <a:gd name="connsiteY750" fmla="*/ 203359 h 514350"/>
              <a:gd name="connsiteX751" fmla="*/ 4944904 w 6400800"/>
              <a:gd name="connsiteY751" fmla="*/ 227171 h 514350"/>
              <a:gd name="connsiteX752" fmla="*/ 4944904 w 6400800"/>
              <a:gd name="connsiteY752" fmla="*/ 226219 h 514350"/>
              <a:gd name="connsiteX753" fmla="*/ 4936331 w 6400800"/>
              <a:gd name="connsiteY753" fmla="*/ 199549 h 514350"/>
              <a:gd name="connsiteX754" fmla="*/ 4942046 w 6400800"/>
              <a:gd name="connsiteY754" fmla="*/ 236696 h 514350"/>
              <a:gd name="connsiteX755" fmla="*/ 4941094 w 6400800"/>
              <a:gd name="connsiteY755" fmla="*/ 239554 h 514350"/>
              <a:gd name="connsiteX756" fmla="*/ 4922996 w 6400800"/>
              <a:gd name="connsiteY756" fmla="*/ 292894 h 514350"/>
              <a:gd name="connsiteX757" fmla="*/ 4922996 w 6400800"/>
              <a:gd name="connsiteY757" fmla="*/ 289084 h 514350"/>
              <a:gd name="connsiteX758" fmla="*/ 4920139 w 6400800"/>
              <a:gd name="connsiteY758" fmla="*/ 269081 h 514350"/>
              <a:gd name="connsiteX759" fmla="*/ 4919187 w 6400800"/>
              <a:gd name="connsiteY759" fmla="*/ 290036 h 514350"/>
              <a:gd name="connsiteX760" fmla="*/ 4919187 w 6400800"/>
              <a:gd name="connsiteY760" fmla="*/ 296704 h 514350"/>
              <a:gd name="connsiteX761" fmla="*/ 4917281 w 6400800"/>
              <a:gd name="connsiteY761" fmla="*/ 289084 h 514350"/>
              <a:gd name="connsiteX762" fmla="*/ 4911567 w 6400800"/>
              <a:gd name="connsiteY762" fmla="*/ 266224 h 514350"/>
              <a:gd name="connsiteX763" fmla="*/ 4904899 w 6400800"/>
              <a:gd name="connsiteY763" fmla="*/ 246221 h 514350"/>
              <a:gd name="connsiteX764" fmla="*/ 4907756 w 6400800"/>
              <a:gd name="connsiteY764" fmla="*/ 267176 h 514350"/>
              <a:gd name="connsiteX765" fmla="*/ 4909662 w 6400800"/>
              <a:gd name="connsiteY765" fmla="*/ 290989 h 514350"/>
              <a:gd name="connsiteX766" fmla="*/ 4911567 w 6400800"/>
              <a:gd name="connsiteY766" fmla="*/ 321469 h 514350"/>
              <a:gd name="connsiteX767" fmla="*/ 4908709 w 6400800"/>
              <a:gd name="connsiteY767" fmla="*/ 327184 h 514350"/>
              <a:gd name="connsiteX768" fmla="*/ 4902042 w 6400800"/>
              <a:gd name="connsiteY768" fmla="*/ 313849 h 514350"/>
              <a:gd name="connsiteX769" fmla="*/ 4894421 w 6400800"/>
              <a:gd name="connsiteY769" fmla="*/ 298609 h 514350"/>
              <a:gd name="connsiteX770" fmla="*/ 4892517 w 6400800"/>
              <a:gd name="connsiteY770" fmla="*/ 285274 h 514350"/>
              <a:gd name="connsiteX771" fmla="*/ 4891564 w 6400800"/>
              <a:gd name="connsiteY771" fmla="*/ 293846 h 514350"/>
              <a:gd name="connsiteX772" fmla="*/ 4888706 w 6400800"/>
              <a:gd name="connsiteY772" fmla="*/ 289084 h 514350"/>
              <a:gd name="connsiteX773" fmla="*/ 4891564 w 6400800"/>
              <a:gd name="connsiteY773" fmla="*/ 295751 h 514350"/>
              <a:gd name="connsiteX774" fmla="*/ 4887754 w 6400800"/>
              <a:gd name="connsiteY774" fmla="*/ 348139 h 514350"/>
              <a:gd name="connsiteX775" fmla="*/ 4887754 w 6400800"/>
              <a:gd name="connsiteY775" fmla="*/ 357664 h 514350"/>
              <a:gd name="connsiteX776" fmla="*/ 4882991 w 6400800"/>
              <a:gd name="connsiteY776" fmla="*/ 350996 h 514350"/>
              <a:gd name="connsiteX777" fmla="*/ 4882039 w 6400800"/>
              <a:gd name="connsiteY777" fmla="*/ 338614 h 514350"/>
              <a:gd name="connsiteX778" fmla="*/ 4882039 w 6400800"/>
              <a:gd name="connsiteY778" fmla="*/ 337661 h 514350"/>
              <a:gd name="connsiteX779" fmla="*/ 4883944 w 6400800"/>
              <a:gd name="connsiteY779" fmla="*/ 327184 h 514350"/>
              <a:gd name="connsiteX780" fmla="*/ 4885849 w 6400800"/>
              <a:gd name="connsiteY780" fmla="*/ 319564 h 514350"/>
              <a:gd name="connsiteX781" fmla="*/ 4887754 w 6400800"/>
              <a:gd name="connsiteY781" fmla="*/ 312896 h 514350"/>
              <a:gd name="connsiteX782" fmla="*/ 4884896 w 6400800"/>
              <a:gd name="connsiteY782" fmla="*/ 318611 h 514350"/>
              <a:gd name="connsiteX783" fmla="*/ 4882039 w 6400800"/>
              <a:gd name="connsiteY783" fmla="*/ 326231 h 514350"/>
              <a:gd name="connsiteX784" fmla="*/ 4882039 w 6400800"/>
              <a:gd name="connsiteY784" fmla="*/ 328136 h 514350"/>
              <a:gd name="connsiteX785" fmla="*/ 4882039 w 6400800"/>
              <a:gd name="connsiteY785" fmla="*/ 326231 h 514350"/>
              <a:gd name="connsiteX786" fmla="*/ 4877276 w 6400800"/>
              <a:gd name="connsiteY786" fmla="*/ 288131 h 514350"/>
              <a:gd name="connsiteX787" fmla="*/ 4873466 w 6400800"/>
              <a:gd name="connsiteY787" fmla="*/ 263366 h 514350"/>
              <a:gd name="connsiteX788" fmla="*/ 4878229 w 6400800"/>
              <a:gd name="connsiteY788" fmla="*/ 238601 h 514350"/>
              <a:gd name="connsiteX789" fmla="*/ 4882039 w 6400800"/>
              <a:gd name="connsiteY789" fmla="*/ 211931 h 514350"/>
              <a:gd name="connsiteX790" fmla="*/ 4874419 w 6400800"/>
              <a:gd name="connsiteY790" fmla="*/ 237649 h 514350"/>
              <a:gd name="connsiteX791" fmla="*/ 4870609 w 6400800"/>
              <a:gd name="connsiteY791" fmla="*/ 249079 h 514350"/>
              <a:gd name="connsiteX792" fmla="*/ 4866799 w 6400800"/>
              <a:gd name="connsiteY792" fmla="*/ 231934 h 514350"/>
              <a:gd name="connsiteX793" fmla="*/ 4862037 w 6400800"/>
              <a:gd name="connsiteY793" fmla="*/ 210979 h 514350"/>
              <a:gd name="connsiteX794" fmla="*/ 4862989 w 6400800"/>
              <a:gd name="connsiteY794" fmla="*/ 232886 h 514350"/>
              <a:gd name="connsiteX795" fmla="*/ 4863941 w 6400800"/>
              <a:gd name="connsiteY795" fmla="*/ 248126 h 514350"/>
              <a:gd name="connsiteX796" fmla="*/ 4863941 w 6400800"/>
              <a:gd name="connsiteY796" fmla="*/ 261461 h 514350"/>
              <a:gd name="connsiteX797" fmla="*/ 4860131 w 6400800"/>
              <a:gd name="connsiteY797" fmla="*/ 264319 h 514350"/>
              <a:gd name="connsiteX798" fmla="*/ 4843939 w 6400800"/>
              <a:gd name="connsiteY798" fmla="*/ 281464 h 514350"/>
              <a:gd name="connsiteX799" fmla="*/ 4841081 w 6400800"/>
              <a:gd name="connsiteY799" fmla="*/ 270986 h 514350"/>
              <a:gd name="connsiteX800" fmla="*/ 4842987 w 6400800"/>
              <a:gd name="connsiteY800" fmla="*/ 266224 h 514350"/>
              <a:gd name="connsiteX801" fmla="*/ 4841081 w 6400800"/>
              <a:gd name="connsiteY801" fmla="*/ 269081 h 514350"/>
              <a:gd name="connsiteX802" fmla="*/ 4840129 w 6400800"/>
              <a:gd name="connsiteY802" fmla="*/ 262414 h 514350"/>
              <a:gd name="connsiteX803" fmla="*/ 4840129 w 6400800"/>
              <a:gd name="connsiteY803" fmla="*/ 270034 h 514350"/>
              <a:gd name="connsiteX804" fmla="*/ 4833462 w 6400800"/>
              <a:gd name="connsiteY804" fmla="*/ 278606 h 514350"/>
              <a:gd name="connsiteX805" fmla="*/ 4822984 w 6400800"/>
              <a:gd name="connsiteY805" fmla="*/ 294799 h 514350"/>
              <a:gd name="connsiteX806" fmla="*/ 4816316 w 6400800"/>
              <a:gd name="connsiteY806" fmla="*/ 304324 h 514350"/>
              <a:gd name="connsiteX807" fmla="*/ 4809649 w 6400800"/>
              <a:gd name="connsiteY807" fmla="*/ 315754 h 514350"/>
              <a:gd name="connsiteX808" fmla="*/ 4807744 w 6400800"/>
              <a:gd name="connsiteY808" fmla="*/ 318611 h 514350"/>
              <a:gd name="connsiteX809" fmla="*/ 4807744 w 6400800"/>
              <a:gd name="connsiteY809" fmla="*/ 304324 h 514350"/>
              <a:gd name="connsiteX810" fmla="*/ 4803934 w 6400800"/>
              <a:gd name="connsiteY810" fmla="*/ 327184 h 514350"/>
              <a:gd name="connsiteX811" fmla="*/ 4795362 w 6400800"/>
              <a:gd name="connsiteY811" fmla="*/ 342424 h 514350"/>
              <a:gd name="connsiteX812" fmla="*/ 4795362 w 6400800"/>
              <a:gd name="connsiteY812" fmla="*/ 324326 h 514350"/>
              <a:gd name="connsiteX813" fmla="*/ 4795362 w 6400800"/>
              <a:gd name="connsiteY813" fmla="*/ 311944 h 514350"/>
              <a:gd name="connsiteX814" fmla="*/ 4796314 w 6400800"/>
              <a:gd name="connsiteY814" fmla="*/ 302419 h 514350"/>
              <a:gd name="connsiteX815" fmla="*/ 4797266 w 6400800"/>
              <a:gd name="connsiteY815" fmla="*/ 297656 h 514350"/>
              <a:gd name="connsiteX816" fmla="*/ 4803934 w 6400800"/>
              <a:gd name="connsiteY816" fmla="*/ 264319 h 514350"/>
              <a:gd name="connsiteX817" fmla="*/ 4815364 w 6400800"/>
              <a:gd name="connsiteY817" fmla="*/ 192881 h 514350"/>
              <a:gd name="connsiteX818" fmla="*/ 4792504 w 6400800"/>
              <a:gd name="connsiteY818" fmla="*/ 262414 h 514350"/>
              <a:gd name="connsiteX819" fmla="*/ 4790599 w 6400800"/>
              <a:gd name="connsiteY819" fmla="*/ 268129 h 514350"/>
              <a:gd name="connsiteX820" fmla="*/ 4788694 w 6400800"/>
              <a:gd name="connsiteY820" fmla="*/ 250031 h 514350"/>
              <a:gd name="connsiteX821" fmla="*/ 4787741 w 6400800"/>
              <a:gd name="connsiteY821" fmla="*/ 270986 h 514350"/>
              <a:gd name="connsiteX822" fmla="*/ 4787741 w 6400800"/>
              <a:gd name="connsiteY822" fmla="*/ 281464 h 514350"/>
              <a:gd name="connsiteX823" fmla="*/ 4782979 w 6400800"/>
              <a:gd name="connsiteY823" fmla="*/ 299561 h 514350"/>
              <a:gd name="connsiteX824" fmla="*/ 4782979 w 6400800"/>
              <a:gd name="connsiteY824" fmla="*/ 293846 h 514350"/>
              <a:gd name="connsiteX825" fmla="*/ 4784884 w 6400800"/>
              <a:gd name="connsiteY825" fmla="*/ 263366 h 514350"/>
              <a:gd name="connsiteX826" fmla="*/ 4786789 w 6400800"/>
              <a:gd name="connsiteY826" fmla="*/ 239554 h 514350"/>
              <a:gd name="connsiteX827" fmla="*/ 4789647 w 6400800"/>
              <a:gd name="connsiteY827" fmla="*/ 218599 h 514350"/>
              <a:gd name="connsiteX828" fmla="*/ 4782979 w 6400800"/>
              <a:gd name="connsiteY828" fmla="*/ 238601 h 514350"/>
              <a:gd name="connsiteX829" fmla="*/ 4777264 w 6400800"/>
              <a:gd name="connsiteY829" fmla="*/ 262414 h 514350"/>
              <a:gd name="connsiteX830" fmla="*/ 4776312 w 6400800"/>
              <a:gd name="connsiteY830" fmla="*/ 269081 h 514350"/>
              <a:gd name="connsiteX831" fmla="*/ 4773454 w 6400800"/>
              <a:gd name="connsiteY831" fmla="*/ 251936 h 514350"/>
              <a:gd name="connsiteX832" fmla="*/ 4773454 w 6400800"/>
              <a:gd name="connsiteY832" fmla="*/ 284321 h 514350"/>
              <a:gd name="connsiteX833" fmla="*/ 4771549 w 6400800"/>
              <a:gd name="connsiteY833" fmla="*/ 293846 h 514350"/>
              <a:gd name="connsiteX834" fmla="*/ 4771549 w 6400800"/>
              <a:gd name="connsiteY834" fmla="*/ 295751 h 514350"/>
              <a:gd name="connsiteX835" fmla="*/ 4767739 w 6400800"/>
              <a:gd name="connsiteY835" fmla="*/ 260509 h 514350"/>
              <a:gd name="connsiteX836" fmla="*/ 4764881 w 6400800"/>
              <a:gd name="connsiteY836" fmla="*/ 297656 h 514350"/>
              <a:gd name="connsiteX837" fmla="*/ 4755356 w 6400800"/>
              <a:gd name="connsiteY837" fmla="*/ 276701 h 514350"/>
              <a:gd name="connsiteX838" fmla="*/ 4750594 w 6400800"/>
              <a:gd name="connsiteY838" fmla="*/ 270034 h 514350"/>
              <a:gd name="connsiteX839" fmla="*/ 4758214 w 6400800"/>
              <a:gd name="connsiteY839" fmla="*/ 243364 h 514350"/>
              <a:gd name="connsiteX840" fmla="*/ 4780122 w 6400800"/>
              <a:gd name="connsiteY840" fmla="*/ 161449 h 514350"/>
              <a:gd name="connsiteX841" fmla="*/ 4787741 w 6400800"/>
              <a:gd name="connsiteY841" fmla="*/ 130016 h 514350"/>
              <a:gd name="connsiteX842" fmla="*/ 4776312 w 6400800"/>
              <a:gd name="connsiteY842" fmla="*/ 160496 h 514350"/>
              <a:gd name="connsiteX843" fmla="*/ 4747737 w 6400800"/>
              <a:gd name="connsiteY843" fmla="*/ 240506 h 514350"/>
              <a:gd name="connsiteX844" fmla="*/ 4742022 w 6400800"/>
              <a:gd name="connsiteY844" fmla="*/ 257651 h 514350"/>
              <a:gd name="connsiteX845" fmla="*/ 4742022 w 6400800"/>
              <a:gd name="connsiteY845" fmla="*/ 257651 h 514350"/>
              <a:gd name="connsiteX846" fmla="*/ 4727734 w 6400800"/>
              <a:gd name="connsiteY846" fmla="*/ 244316 h 514350"/>
              <a:gd name="connsiteX847" fmla="*/ 4721066 w 6400800"/>
              <a:gd name="connsiteY847" fmla="*/ 240506 h 514350"/>
              <a:gd name="connsiteX848" fmla="*/ 4716304 w 6400800"/>
              <a:gd name="connsiteY848" fmla="*/ 238601 h 514350"/>
              <a:gd name="connsiteX849" fmla="*/ 4712494 w 6400800"/>
              <a:gd name="connsiteY849" fmla="*/ 237649 h 514350"/>
              <a:gd name="connsiteX850" fmla="*/ 4716304 w 6400800"/>
              <a:gd name="connsiteY850" fmla="*/ 239554 h 514350"/>
              <a:gd name="connsiteX851" fmla="*/ 4725829 w 6400800"/>
              <a:gd name="connsiteY851" fmla="*/ 246221 h 514350"/>
              <a:gd name="connsiteX852" fmla="*/ 4736306 w 6400800"/>
              <a:gd name="connsiteY852" fmla="*/ 260509 h 514350"/>
              <a:gd name="connsiteX853" fmla="*/ 4739164 w 6400800"/>
              <a:gd name="connsiteY853" fmla="*/ 266224 h 514350"/>
              <a:gd name="connsiteX854" fmla="*/ 4729639 w 6400800"/>
              <a:gd name="connsiteY854" fmla="*/ 293846 h 514350"/>
              <a:gd name="connsiteX855" fmla="*/ 4728687 w 6400800"/>
              <a:gd name="connsiteY855" fmla="*/ 295751 h 514350"/>
              <a:gd name="connsiteX856" fmla="*/ 4728687 w 6400800"/>
              <a:gd name="connsiteY856" fmla="*/ 294799 h 514350"/>
              <a:gd name="connsiteX857" fmla="*/ 4728687 w 6400800"/>
              <a:gd name="connsiteY857" fmla="*/ 290989 h 514350"/>
              <a:gd name="connsiteX858" fmla="*/ 4727734 w 6400800"/>
              <a:gd name="connsiteY858" fmla="*/ 293846 h 514350"/>
              <a:gd name="connsiteX859" fmla="*/ 4717256 w 6400800"/>
              <a:gd name="connsiteY859" fmla="*/ 270986 h 514350"/>
              <a:gd name="connsiteX860" fmla="*/ 4714399 w 6400800"/>
              <a:gd name="connsiteY860" fmla="*/ 265271 h 514350"/>
              <a:gd name="connsiteX861" fmla="*/ 4716304 w 6400800"/>
              <a:gd name="connsiteY861" fmla="*/ 252889 h 514350"/>
              <a:gd name="connsiteX862" fmla="*/ 4713447 w 6400800"/>
              <a:gd name="connsiteY862" fmla="*/ 262414 h 514350"/>
              <a:gd name="connsiteX863" fmla="*/ 4706779 w 6400800"/>
              <a:gd name="connsiteY863" fmla="*/ 248126 h 514350"/>
              <a:gd name="connsiteX864" fmla="*/ 4712494 w 6400800"/>
              <a:gd name="connsiteY864" fmla="*/ 267176 h 514350"/>
              <a:gd name="connsiteX865" fmla="*/ 4708684 w 6400800"/>
              <a:gd name="connsiteY865" fmla="*/ 277654 h 514350"/>
              <a:gd name="connsiteX866" fmla="*/ 4694397 w 6400800"/>
              <a:gd name="connsiteY866" fmla="*/ 236696 h 514350"/>
              <a:gd name="connsiteX867" fmla="*/ 4702969 w 6400800"/>
              <a:gd name="connsiteY867" fmla="*/ 293846 h 514350"/>
              <a:gd name="connsiteX868" fmla="*/ 4691539 w 6400800"/>
              <a:gd name="connsiteY868" fmla="*/ 331946 h 514350"/>
              <a:gd name="connsiteX869" fmla="*/ 4690587 w 6400800"/>
              <a:gd name="connsiteY869" fmla="*/ 329089 h 514350"/>
              <a:gd name="connsiteX870" fmla="*/ 4682966 w 6400800"/>
              <a:gd name="connsiteY870" fmla="*/ 313849 h 514350"/>
              <a:gd name="connsiteX871" fmla="*/ 4684872 w 6400800"/>
              <a:gd name="connsiteY871" fmla="*/ 322421 h 514350"/>
              <a:gd name="connsiteX872" fmla="*/ 4684872 w 6400800"/>
              <a:gd name="connsiteY872" fmla="*/ 322421 h 514350"/>
              <a:gd name="connsiteX873" fmla="*/ 4671537 w 6400800"/>
              <a:gd name="connsiteY873" fmla="*/ 304324 h 514350"/>
              <a:gd name="connsiteX874" fmla="*/ 4682014 w 6400800"/>
              <a:gd name="connsiteY874" fmla="*/ 324326 h 514350"/>
              <a:gd name="connsiteX875" fmla="*/ 4688681 w 6400800"/>
              <a:gd name="connsiteY875" fmla="*/ 337661 h 514350"/>
              <a:gd name="connsiteX876" fmla="*/ 4689634 w 6400800"/>
              <a:gd name="connsiteY876" fmla="*/ 340519 h 514350"/>
              <a:gd name="connsiteX877" fmla="*/ 4682966 w 6400800"/>
              <a:gd name="connsiteY877" fmla="*/ 366236 h 514350"/>
              <a:gd name="connsiteX878" fmla="*/ 4678204 w 6400800"/>
              <a:gd name="connsiteY878" fmla="*/ 359569 h 514350"/>
              <a:gd name="connsiteX879" fmla="*/ 4669631 w 6400800"/>
              <a:gd name="connsiteY879" fmla="*/ 349091 h 514350"/>
              <a:gd name="connsiteX880" fmla="*/ 4668679 w 6400800"/>
              <a:gd name="connsiteY880" fmla="*/ 348139 h 514350"/>
              <a:gd name="connsiteX881" fmla="*/ 4669631 w 6400800"/>
              <a:gd name="connsiteY881" fmla="*/ 330994 h 514350"/>
              <a:gd name="connsiteX882" fmla="*/ 4669631 w 6400800"/>
              <a:gd name="connsiteY882" fmla="*/ 310991 h 514350"/>
              <a:gd name="connsiteX883" fmla="*/ 4669631 w 6400800"/>
              <a:gd name="connsiteY883" fmla="*/ 313849 h 514350"/>
              <a:gd name="connsiteX884" fmla="*/ 4670584 w 6400800"/>
              <a:gd name="connsiteY884" fmla="*/ 301466 h 514350"/>
              <a:gd name="connsiteX885" fmla="*/ 4670584 w 6400800"/>
              <a:gd name="connsiteY885" fmla="*/ 287179 h 514350"/>
              <a:gd name="connsiteX886" fmla="*/ 4675347 w 6400800"/>
              <a:gd name="connsiteY886" fmla="*/ 274796 h 514350"/>
              <a:gd name="connsiteX887" fmla="*/ 4689634 w 6400800"/>
              <a:gd name="connsiteY887" fmla="*/ 250984 h 514350"/>
              <a:gd name="connsiteX888" fmla="*/ 4681062 w 6400800"/>
              <a:gd name="connsiteY888" fmla="*/ 262414 h 514350"/>
              <a:gd name="connsiteX889" fmla="*/ 4686776 w 6400800"/>
              <a:gd name="connsiteY889" fmla="*/ 248126 h 514350"/>
              <a:gd name="connsiteX890" fmla="*/ 4675347 w 6400800"/>
              <a:gd name="connsiteY890" fmla="*/ 265271 h 514350"/>
              <a:gd name="connsiteX891" fmla="*/ 4670584 w 6400800"/>
              <a:gd name="connsiteY891" fmla="*/ 272891 h 514350"/>
              <a:gd name="connsiteX892" fmla="*/ 4670584 w 6400800"/>
              <a:gd name="connsiteY892" fmla="*/ 268129 h 514350"/>
              <a:gd name="connsiteX893" fmla="*/ 4668679 w 6400800"/>
              <a:gd name="connsiteY893" fmla="*/ 250984 h 514350"/>
              <a:gd name="connsiteX894" fmla="*/ 4669631 w 6400800"/>
              <a:gd name="connsiteY894" fmla="*/ 247174 h 514350"/>
              <a:gd name="connsiteX895" fmla="*/ 4671537 w 6400800"/>
              <a:gd name="connsiteY895" fmla="*/ 222409 h 514350"/>
              <a:gd name="connsiteX896" fmla="*/ 4670584 w 6400800"/>
              <a:gd name="connsiteY896" fmla="*/ 229076 h 514350"/>
              <a:gd name="connsiteX897" fmla="*/ 4666774 w 6400800"/>
              <a:gd name="connsiteY897" fmla="*/ 242411 h 514350"/>
              <a:gd name="connsiteX898" fmla="*/ 4666774 w 6400800"/>
              <a:gd name="connsiteY898" fmla="*/ 241459 h 514350"/>
              <a:gd name="connsiteX899" fmla="*/ 4666774 w 6400800"/>
              <a:gd name="connsiteY899" fmla="*/ 241459 h 514350"/>
              <a:gd name="connsiteX900" fmla="*/ 4666774 w 6400800"/>
              <a:gd name="connsiteY900" fmla="*/ 241459 h 514350"/>
              <a:gd name="connsiteX901" fmla="*/ 4662012 w 6400800"/>
              <a:gd name="connsiteY901" fmla="*/ 228124 h 514350"/>
              <a:gd name="connsiteX902" fmla="*/ 4660106 w 6400800"/>
              <a:gd name="connsiteY902" fmla="*/ 222409 h 514350"/>
              <a:gd name="connsiteX903" fmla="*/ 4661059 w 6400800"/>
              <a:gd name="connsiteY903" fmla="*/ 228124 h 514350"/>
              <a:gd name="connsiteX904" fmla="*/ 4662964 w 6400800"/>
              <a:gd name="connsiteY904" fmla="*/ 244316 h 514350"/>
              <a:gd name="connsiteX905" fmla="*/ 4662964 w 6400800"/>
              <a:gd name="connsiteY905" fmla="*/ 246221 h 514350"/>
              <a:gd name="connsiteX906" fmla="*/ 4662964 w 6400800"/>
              <a:gd name="connsiteY906" fmla="*/ 246221 h 514350"/>
              <a:gd name="connsiteX907" fmla="*/ 4654391 w 6400800"/>
              <a:gd name="connsiteY907" fmla="*/ 262414 h 514350"/>
              <a:gd name="connsiteX908" fmla="*/ 4650581 w 6400800"/>
              <a:gd name="connsiteY908" fmla="*/ 271939 h 514350"/>
              <a:gd name="connsiteX909" fmla="*/ 4646772 w 6400800"/>
              <a:gd name="connsiteY909" fmla="*/ 261461 h 514350"/>
              <a:gd name="connsiteX910" fmla="*/ 4645819 w 6400800"/>
              <a:gd name="connsiteY910" fmla="*/ 259556 h 514350"/>
              <a:gd name="connsiteX911" fmla="*/ 4646772 w 6400800"/>
              <a:gd name="connsiteY911" fmla="*/ 253841 h 514350"/>
              <a:gd name="connsiteX912" fmla="*/ 4653439 w 6400800"/>
              <a:gd name="connsiteY912" fmla="*/ 227171 h 514350"/>
              <a:gd name="connsiteX913" fmla="*/ 4660106 w 6400800"/>
              <a:gd name="connsiteY913" fmla="*/ 204311 h 514350"/>
              <a:gd name="connsiteX914" fmla="*/ 4650581 w 6400800"/>
              <a:gd name="connsiteY914" fmla="*/ 226219 h 514350"/>
              <a:gd name="connsiteX915" fmla="*/ 4641056 w 6400800"/>
              <a:gd name="connsiteY915" fmla="*/ 251936 h 514350"/>
              <a:gd name="connsiteX916" fmla="*/ 4636294 w 6400800"/>
              <a:gd name="connsiteY916" fmla="*/ 267176 h 514350"/>
              <a:gd name="connsiteX917" fmla="*/ 4636294 w 6400800"/>
              <a:gd name="connsiteY917" fmla="*/ 259556 h 514350"/>
              <a:gd name="connsiteX918" fmla="*/ 4638199 w 6400800"/>
              <a:gd name="connsiteY918" fmla="*/ 242411 h 514350"/>
              <a:gd name="connsiteX919" fmla="*/ 4639151 w 6400800"/>
              <a:gd name="connsiteY919" fmla="*/ 235744 h 514350"/>
              <a:gd name="connsiteX920" fmla="*/ 4637247 w 6400800"/>
              <a:gd name="connsiteY920" fmla="*/ 241459 h 514350"/>
              <a:gd name="connsiteX921" fmla="*/ 4632484 w 6400800"/>
              <a:gd name="connsiteY921" fmla="*/ 258604 h 514350"/>
              <a:gd name="connsiteX922" fmla="*/ 4632484 w 6400800"/>
              <a:gd name="connsiteY922" fmla="*/ 258604 h 514350"/>
              <a:gd name="connsiteX923" fmla="*/ 4631531 w 6400800"/>
              <a:gd name="connsiteY923" fmla="*/ 254794 h 514350"/>
              <a:gd name="connsiteX924" fmla="*/ 4632484 w 6400800"/>
              <a:gd name="connsiteY924" fmla="*/ 259556 h 514350"/>
              <a:gd name="connsiteX925" fmla="*/ 4628674 w 6400800"/>
              <a:gd name="connsiteY925" fmla="*/ 285274 h 514350"/>
              <a:gd name="connsiteX926" fmla="*/ 4628674 w 6400800"/>
              <a:gd name="connsiteY926" fmla="*/ 293846 h 514350"/>
              <a:gd name="connsiteX927" fmla="*/ 4625816 w 6400800"/>
              <a:gd name="connsiteY927" fmla="*/ 303371 h 514350"/>
              <a:gd name="connsiteX928" fmla="*/ 4610576 w 6400800"/>
              <a:gd name="connsiteY928" fmla="*/ 293846 h 514350"/>
              <a:gd name="connsiteX929" fmla="*/ 4604862 w 6400800"/>
              <a:gd name="connsiteY929" fmla="*/ 290989 h 514350"/>
              <a:gd name="connsiteX930" fmla="*/ 4610576 w 6400800"/>
              <a:gd name="connsiteY930" fmla="*/ 294799 h 514350"/>
              <a:gd name="connsiteX931" fmla="*/ 4624864 w 6400800"/>
              <a:gd name="connsiteY931" fmla="*/ 307181 h 514350"/>
              <a:gd name="connsiteX932" fmla="*/ 4625816 w 6400800"/>
              <a:gd name="connsiteY932" fmla="*/ 308134 h 514350"/>
              <a:gd name="connsiteX933" fmla="*/ 4622006 w 6400800"/>
              <a:gd name="connsiteY933" fmla="*/ 325279 h 514350"/>
              <a:gd name="connsiteX934" fmla="*/ 4619149 w 6400800"/>
              <a:gd name="connsiteY934" fmla="*/ 343376 h 514350"/>
              <a:gd name="connsiteX935" fmla="*/ 4607719 w 6400800"/>
              <a:gd name="connsiteY935" fmla="*/ 306229 h 514350"/>
              <a:gd name="connsiteX936" fmla="*/ 4602956 w 6400800"/>
              <a:gd name="connsiteY936" fmla="*/ 290989 h 514350"/>
              <a:gd name="connsiteX937" fmla="*/ 4601051 w 6400800"/>
              <a:gd name="connsiteY937" fmla="*/ 269081 h 514350"/>
              <a:gd name="connsiteX938" fmla="*/ 4599147 w 6400800"/>
              <a:gd name="connsiteY938" fmla="*/ 248126 h 514350"/>
              <a:gd name="connsiteX939" fmla="*/ 4597241 w 6400800"/>
              <a:gd name="connsiteY939" fmla="*/ 269081 h 514350"/>
              <a:gd name="connsiteX940" fmla="*/ 4597241 w 6400800"/>
              <a:gd name="connsiteY940" fmla="*/ 271939 h 514350"/>
              <a:gd name="connsiteX941" fmla="*/ 4589622 w 6400800"/>
              <a:gd name="connsiteY941" fmla="*/ 250031 h 514350"/>
              <a:gd name="connsiteX942" fmla="*/ 4589622 w 6400800"/>
              <a:gd name="connsiteY942" fmla="*/ 240506 h 514350"/>
              <a:gd name="connsiteX943" fmla="*/ 4590574 w 6400800"/>
              <a:gd name="connsiteY943" fmla="*/ 197644 h 514350"/>
              <a:gd name="connsiteX944" fmla="*/ 4590574 w 6400800"/>
              <a:gd name="connsiteY944" fmla="*/ 109061 h 514350"/>
              <a:gd name="connsiteX945" fmla="*/ 4579144 w 6400800"/>
              <a:gd name="connsiteY945" fmla="*/ 197644 h 514350"/>
              <a:gd name="connsiteX946" fmla="*/ 4574381 w 6400800"/>
              <a:gd name="connsiteY946" fmla="*/ 240506 h 514350"/>
              <a:gd name="connsiteX947" fmla="*/ 4573429 w 6400800"/>
              <a:gd name="connsiteY947" fmla="*/ 256699 h 514350"/>
              <a:gd name="connsiteX948" fmla="*/ 4572476 w 6400800"/>
              <a:gd name="connsiteY948" fmla="*/ 257651 h 514350"/>
              <a:gd name="connsiteX949" fmla="*/ 4563904 w 6400800"/>
              <a:gd name="connsiteY949" fmla="*/ 265271 h 514350"/>
              <a:gd name="connsiteX950" fmla="*/ 4563904 w 6400800"/>
              <a:gd name="connsiteY950" fmla="*/ 264319 h 514350"/>
              <a:gd name="connsiteX951" fmla="*/ 4559141 w 6400800"/>
              <a:gd name="connsiteY951" fmla="*/ 255746 h 514350"/>
              <a:gd name="connsiteX952" fmla="*/ 4560094 w 6400800"/>
              <a:gd name="connsiteY952" fmla="*/ 249079 h 514350"/>
              <a:gd name="connsiteX953" fmla="*/ 4576287 w 6400800"/>
              <a:gd name="connsiteY953" fmla="*/ 159544 h 514350"/>
              <a:gd name="connsiteX954" fmla="*/ 4550569 w 6400800"/>
              <a:gd name="connsiteY954" fmla="*/ 243364 h 514350"/>
              <a:gd name="connsiteX955" fmla="*/ 4550569 w 6400800"/>
              <a:gd name="connsiteY955" fmla="*/ 243364 h 514350"/>
              <a:gd name="connsiteX956" fmla="*/ 4550569 w 6400800"/>
              <a:gd name="connsiteY956" fmla="*/ 243364 h 514350"/>
              <a:gd name="connsiteX957" fmla="*/ 4549616 w 6400800"/>
              <a:gd name="connsiteY957" fmla="*/ 246221 h 514350"/>
              <a:gd name="connsiteX958" fmla="*/ 4548664 w 6400800"/>
              <a:gd name="connsiteY958" fmla="*/ 248126 h 514350"/>
              <a:gd name="connsiteX959" fmla="*/ 4548664 w 6400800"/>
              <a:gd name="connsiteY959" fmla="*/ 248126 h 514350"/>
              <a:gd name="connsiteX960" fmla="*/ 4548664 w 6400800"/>
              <a:gd name="connsiteY960" fmla="*/ 248126 h 514350"/>
              <a:gd name="connsiteX961" fmla="*/ 4536281 w 6400800"/>
              <a:gd name="connsiteY961" fmla="*/ 292894 h 514350"/>
              <a:gd name="connsiteX962" fmla="*/ 4531519 w 6400800"/>
              <a:gd name="connsiteY962" fmla="*/ 241459 h 514350"/>
              <a:gd name="connsiteX963" fmla="*/ 4525804 w 6400800"/>
              <a:gd name="connsiteY963" fmla="*/ 303371 h 514350"/>
              <a:gd name="connsiteX964" fmla="*/ 4525804 w 6400800"/>
              <a:gd name="connsiteY964" fmla="*/ 309086 h 514350"/>
              <a:gd name="connsiteX965" fmla="*/ 4524851 w 6400800"/>
              <a:gd name="connsiteY965" fmla="*/ 308134 h 514350"/>
              <a:gd name="connsiteX966" fmla="*/ 4525804 w 6400800"/>
              <a:gd name="connsiteY966" fmla="*/ 310039 h 514350"/>
              <a:gd name="connsiteX967" fmla="*/ 4523899 w 6400800"/>
              <a:gd name="connsiteY967" fmla="*/ 333851 h 514350"/>
              <a:gd name="connsiteX968" fmla="*/ 4523899 w 6400800"/>
              <a:gd name="connsiteY968" fmla="*/ 337661 h 514350"/>
              <a:gd name="connsiteX969" fmla="*/ 4522947 w 6400800"/>
              <a:gd name="connsiteY969" fmla="*/ 339566 h 514350"/>
              <a:gd name="connsiteX970" fmla="*/ 4517231 w 6400800"/>
              <a:gd name="connsiteY970" fmla="*/ 322421 h 514350"/>
              <a:gd name="connsiteX971" fmla="*/ 4514374 w 6400800"/>
              <a:gd name="connsiteY971" fmla="*/ 301466 h 514350"/>
              <a:gd name="connsiteX972" fmla="*/ 4517231 w 6400800"/>
              <a:gd name="connsiteY972" fmla="*/ 297656 h 514350"/>
              <a:gd name="connsiteX973" fmla="*/ 4521041 w 6400800"/>
              <a:gd name="connsiteY973" fmla="*/ 291941 h 514350"/>
              <a:gd name="connsiteX974" fmla="*/ 4516279 w 6400800"/>
              <a:gd name="connsiteY974" fmla="*/ 297656 h 514350"/>
              <a:gd name="connsiteX975" fmla="*/ 4514374 w 6400800"/>
              <a:gd name="connsiteY975" fmla="*/ 300514 h 514350"/>
              <a:gd name="connsiteX976" fmla="*/ 4514374 w 6400800"/>
              <a:gd name="connsiteY976" fmla="*/ 298609 h 514350"/>
              <a:gd name="connsiteX977" fmla="*/ 4517231 w 6400800"/>
              <a:gd name="connsiteY977" fmla="*/ 293846 h 514350"/>
              <a:gd name="connsiteX978" fmla="*/ 4520089 w 6400800"/>
              <a:gd name="connsiteY978" fmla="*/ 288131 h 514350"/>
              <a:gd name="connsiteX979" fmla="*/ 4516279 w 6400800"/>
              <a:gd name="connsiteY979" fmla="*/ 292894 h 514350"/>
              <a:gd name="connsiteX980" fmla="*/ 4514374 w 6400800"/>
              <a:gd name="connsiteY980" fmla="*/ 295751 h 514350"/>
              <a:gd name="connsiteX981" fmla="*/ 4512469 w 6400800"/>
              <a:gd name="connsiteY981" fmla="*/ 281464 h 514350"/>
              <a:gd name="connsiteX982" fmla="*/ 4511516 w 6400800"/>
              <a:gd name="connsiteY982" fmla="*/ 268129 h 514350"/>
              <a:gd name="connsiteX983" fmla="*/ 4510564 w 6400800"/>
              <a:gd name="connsiteY983" fmla="*/ 272891 h 514350"/>
              <a:gd name="connsiteX984" fmla="*/ 4506754 w 6400800"/>
              <a:gd name="connsiteY984" fmla="*/ 250984 h 514350"/>
              <a:gd name="connsiteX985" fmla="*/ 4506754 w 6400800"/>
              <a:gd name="connsiteY985" fmla="*/ 292894 h 514350"/>
              <a:gd name="connsiteX986" fmla="*/ 4501991 w 6400800"/>
              <a:gd name="connsiteY986" fmla="*/ 282416 h 514350"/>
              <a:gd name="connsiteX987" fmla="*/ 4494372 w 6400800"/>
              <a:gd name="connsiteY987" fmla="*/ 267176 h 514350"/>
              <a:gd name="connsiteX988" fmla="*/ 4486751 w 6400800"/>
              <a:gd name="connsiteY988" fmla="*/ 254794 h 514350"/>
              <a:gd name="connsiteX989" fmla="*/ 4480084 w 6400800"/>
              <a:gd name="connsiteY989" fmla="*/ 245269 h 514350"/>
              <a:gd name="connsiteX990" fmla="*/ 4474369 w 6400800"/>
              <a:gd name="connsiteY990" fmla="*/ 238601 h 514350"/>
              <a:gd name="connsiteX991" fmla="*/ 4469606 w 6400800"/>
              <a:gd name="connsiteY991" fmla="*/ 233839 h 514350"/>
              <a:gd name="connsiteX992" fmla="*/ 4471512 w 6400800"/>
              <a:gd name="connsiteY992" fmla="*/ 225266 h 514350"/>
              <a:gd name="connsiteX993" fmla="*/ 4477226 w 6400800"/>
              <a:gd name="connsiteY993" fmla="*/ 198596 h 514350"/>
              <a:gd name="connsiteX994" fmla="*/ 4481037 w 6400800"/>
              <a:gd name="connsiteY994" fmla="*/ 175736 h 514350"/>
              <a:gd name="connsiteX995" fmla="*/ 4473416 w 6400800"/>
              <a:gd name="connsiteY995" fmla="*/ 197644 h 514350"/>
              <a:gd name="connsiteX996" fmla="*/ 4463891 w 6400800"/>
              <a:gd name="connsiteY996" fmla="*/ 222409 h 514350"/>
              <a:gd name="connsiteX997" fmla="*/ 4455319 w 6400800"/>
              <a:gd name="connsiteY997" fmla="*/ 244316 h 514350"/>
              <a:gd name="connsiteX998" fmla="*/ 4453414 w 6400800"/>
              <a:gd name="connsiteY998" fmla="*/ 237649 h 514350"/>
              <a:gd name="connsiteX999" fmla="*/ 4454366 w 6400800"/>
              <a:gd name="connsiteY999" fmla="*/ 247174 h 514350"/>
              <a:gd name="connsiteX1000" fmla="*/ 4451509 w 6400800"/>
              <a:gd name="connsiteY1000" fmla="*/ 253841 h 514350"/>
              <a:gd name="connsiteX1001" fmla="*/ 4436269 w 6400800"/>
              <a:gd name="connsiteY1001" fmla="*/ 289084 h 514350"/>
              <a:gd name="connsiteX1002" fmla="*/ 4435316 w 6400800"/>
              <a:gd name="connsiteY1002" fmla="*/ 287179 h 514350"/>
              <a:gd name="connsiteX1003" fmla="*/ 4438174 w 6400800"/>
              <a:gd name="connsiteY1003" fmla="*/ 274796 h 514350"/>
              <a:gd name="connsiteX1004" fmla="*/ 4444841 w 6400800"/>
              <a:gd name="connsiteY1004" fmla="*/ 247174 h 514350"/>
              <a:gd name="connsiteX1005" fmla="*/ 4454366 w 6400800"/>
              <a:gd name="connsiteY1005" fmla="*/ 195739 h 514350"/>
              <a:gd name="connsiteX1006" fmla="*/ 4460081 w 6400800"/>
              <a:gd name="connsiteY1006" fmla="*/ 151924 h 514350"/>
              <a:gd name="connsiteX1007" fmla="*/ 4461987 w 6400800"/>
              <a:gd name="connsiteY1007" fmla="*/ 133826 h 514350"/>
              <a:gd name="connsiteX1008" fmla="*/ 4462939 w 6400800"/>
              <a:gd name="connsiteY1008" fmla="*/ 118586 h 514350"/>
              <a:gd name="connsiteX1009" fmla="*/ 4463891 w 6400800"/>
              <a:gd name="connsiteY1009" fmla="*/ 89059 h 514350"/>
              <a:gd name="connsiteX1010" fmla="*/ 4458176 w 6400800"/>
              <a:gd name="connsiteY1010" fmla="*/ 118586 h 514350"/>
              <a:gd name="connsiteX1011" fmla="*/ 4455319 w 6400800"/>
              <a:gd name="connsiteY1011" fmla="*/ 133826 h 514350"/>
              <a:gd name="connsiteX1012" fmla="*/ 4451509 w 6400800"/>
              <a:gd name="connsiteY1012" fmla="*/ 151924 h 514350"/>
              <a:gd name="connsiteX1013" fmla="*/ 4441984 w 6400800"/>
              <a:gd name="connsiteY1013" fmla="*/ 194786 h 514350"/>
              <a:gd name="connsiteX1014" fmla="*/ 4428649 w 6400800"/>
              <a:gd name="connsiteY1014" fmla="*/ 245269 h 514350"/>
              <a:gd name="connsiteX1015" fmla="*/ 4421981 w 6400800"/>
              <a:gd name="connsiteY1015" fmla="*/ 269081 h 514350"/>
              <a:gd name="connsiteX1016" fmla="*/ 4414362 w 6400800"/>
              <a:gd name="connsiteY1016" fmla="*/ 258604 h 514350"/>
              <a:gd name="connsiteX1017" fmla="*/ 4394359 w 6400800"/>
              <a:gd name="connsiteY1017" fmla="*/ 230029 h 514350"/>
              <a:gd name="connsiteX1018" fmla="*/ 4387691 w 6400800"/>
              <a:gd name="connsiteY1018" fmla="*/ 221456 h 514350"/>
              <a:gd name="connsiteX1019" fmla="*/ 4395312 w 6400800"/>
              <a:gd name="connsiteY1019" fmla="*/ 180499 h 514350"/>
              <a:gd name="connsiteX1020" fmla="*/ 4382929 w 6400800"/>
              <a:gd name="connsiteY1020" fmla="*/ 215741 h 514350"/>
              <a:gd name="connsiteX1021" fmla="*/ 4375309 w 6400800"/>
              <a:gd name="connsiteY1021" fmla="*/ 206216 h 514350"/>
              <a:gd name="connsiteX1022" fmla="*/ 4381976 w 6400800"/>
              <a:gd name="connsiteY1022" fmla="*/ 218599 h 514350"/>
              <a:gd name="connsiteX1023" fmla="*/ 4369594 w 6400800"/>
              <a:gd name="connsiteY1023" fmla="*/ 259556 h 514350"/>
              <a:gd name="connsiteX1024" fmla="*/ 4368641 w 6400800"/>
              <a:gd name="connsiteY1024" fmla="*/ 241459 h 514350"/>
              <a:gd name="connsiteX1025" fmla="*/ 4366737 w 6400800"/>
              <a:gd name="connsiteY1025" fmla="*/ 263366 h 514350"/>
              <a:gd name="connsiteX1026" fmla="*/ 4365784 w 6400800"/>
              <a:gd name="connsiteY1026" fmla="*/ 274796 h 514350"/>
              <a:gd name="connsiteX1027" fmla="*/ 4362926 w 6400800"/>
              <a:gd name="connsiteY1027" fmla="*/ 285274 h 514350"/>
              <a:gd name="connsiteX1028" fmla="*/ 4362926 w 6400800"/>
              <a:gd name="connsiteY1028" fmla="*/ 282416 h 514350"/>
              <a:gd name="connsiteX1029" fmla="*/ 4361022 w 6400800"/>
              <a:gd name="connsiteY1029" fmla="*/ 261461 h 514350"/>
              <a:gd name="connsiteX1030" fmla="*/ 4359116 w 6400800"/>
              <a:gd name="connsiteY1030" fmla="*/ 283369 h 514350"/>
              <a:gd name="connsiteX1031" fmla="*/ 4359116 w 6400800"/>
              <a:gd name="connsiteY1031" fmla="*/ 290989 h 514350"/>
              <a:gd name="connsiteX1032" fmla="*/ 4357212 w 6400800"/>
              <a:gd name="connsiteY1032" fmla="*/ 295751 h 514350"/>
              <a:gd name="connsiteX1033" fmla="*/ 4351497 w 6400800"/>
              <a:gd name="connsiteY1033" fmla="*/ 284321 h 514350"/>
              <a:gd name="connsiteX1034" fmla="*/ 4351497 w 6400800"/>
              <a:gd name="connsiteY1034" fmla="*/ 257651 h 514350"/>
              <a:gd name="connsiteX1035" fmla="*/ 4351497 w 6400800"/>
              <a:gd name="connsiteY1035" fmla="*/ 238601 h 514350"/>
              <a:gd name="connsiteX1036" fmla="*/ 4349591 w 6400800"/>
              <a:gd name="connsiteY1036" fmla="*/ 221456 h 514350"/>
              <a:gd name="connsiteX1037" fmla="*/ 4345781 w 6400800"/>
              <a:gd name="connsiteY1037" fmla="*/ 194786 h 514350"/>
              <a:gd name="connsiteX1038" fmla="*/ 4342924 w 6400800"/>
              <a:gd name="connsiteY1038" fmla="*/ 170974 h 514350"/>
              <a:gd name="connsiteX1039" fmla="*/ 4341972 w 6400800"/>
              <a:gd name="connsiteY1039" fmla="*/ 194786 h 514350"/>
              <a:gd name="connsiteX1040" fmla="*/ 4341972 w 6400800"/>
              <a:gd name="connsiteY1040" fmla="*/ 217646 h 514350"/>
              <a:gd name="connsiteX1041" fmla="*/ 4340066 w 6400800"/>
              <a:gd name="connsiteY1041" fmla="*/ 205264 h 514350"/>
              <a:gd name="connsiteX1042" fmla="*/ 4339114 w 6400800"/>
              <a:gd name="connsiteY1042" fmla="*/ 226219 h 514350"/>
              <a:gd name="connsiteX1043" fmla="*/ 4338162 w 6400800"/>
              <a:gd name="connsiteY1043" fmla="*/ 250031 h 514350"/>
              <a:gd name="connsiteX1044" fmla="*/ 4338162 w 6400800"/>
              <a:gd name="connsiteY1044" fmla="*/ 252889 h 514350"/>
              <a:gd name="connsiteX1045" fmla="*/ 4337209 w 6400800"/>
              <a:gd name="connsiteY1045" fmla="*/ 250984 h 514350"/>
              <a:gd name="connsiteX1046" fmla="*/ 4318159 w 6400800"/>
              <a:gd name="connsiteY1046" fmla="*/ 196691 h 514350"/>
              <a:gd name="connsiteX1047" fmla="*/ 4289584 w 6400800"/>
              <a:gd name="connsiteY1047" fmla="*/ 116681 h 514350"/>
              <a:gd name="connsiteX1048" fmla="*/ 4278154 w 6400800"/>
              <a:gd name="connsiteY1048" fmla="*/ 86201 h 514350"/>
              <a:gd name="connsiteX1049" fmla="*/ 4285774 w 6400800"/>
              <a:gd name="connsiteY1049" fmla="*/ 117634 h 514350"/>
              <a:gd name="connsiteX1050" fmla="*/ 4307681 w 6400800"/>
              <a:gd name="connsiteY1050" fmla="*/ 199549 h 514350"/>
              <a:gd name="connsiteX1051" fmla="*/ 4334351 w 6400800"/>
              <a:gd name="connsiteY1051" fmla="*/ 295751 h 514350"/>
              <a:gd name="connsiteX1052" fmla="*/ 4334351 w 6400800"/>
              <a:gd name="connsiteY1052" fmla="*/ 296704 h 514350"/>
              <a:gd name="connsiteX1053" fmla="*/ 4334351 w 6400800"/>
              <a:gd name="connsiteY1053" fmla="*/ 294799 h 514350"/>
              <a:gd name="connsiteX1054" fmla="*/ 4334351 w 6400800"/>
              <a:gd name="connsiteY1054" fmla="*/ 301466 h 514350"/>
              <a:gd name="connsiteX1055" fmla="*/ 4333399 w 6400800"/>
              <a:gd name="connsiteY1055" fmla="*/ 315754 h 514350"/>
              <a:gd name="connsiteX1056" fmla="*/ 4329589 w 6400800"/>
              <a:gd name="connsiteY1056" fmla="*/ 344329 h 514350"/>
              <a:gd name="connsiteX1057" fmla="*/ 4328637 w 6400800"/>
              <a:gd name="connsiteY1057" fmla="*/ 343376 h 514350"/>
              <a:gd name="connsiteX1058" fmla="*/ 4326731 w 6400800"/>
              <a:gd name="connsiteY1058" fmla="*/ 340519 h 514350"/>
              <a:gd name="connsiteX1059" fmla="*/ 4325779 w 6400800"/>
              <a:gd name="connsiteY1059" fmla="*/ 333851 h 514350"/>
              <a:gd name="connsiteX1060" fmla="*/ 4315301 w 6400800"/>
              <a:gd name="connsiteY1060" fmla="*/ 267176 h 514350"/>
              <a:gd name="connsiteX1061" fmla="*/ 4301966 w 6400800"/>
              <a:gd name="connsiteY1061" fmla="*/ 202406 h 514350"/>
              <a:gd name="connsiteX1062" fmla="*/ 4303872 w 6400800"/>
              <a:gd name="connsiteY1062" fmla="*/ 268129 h 514350"/>
              <a:gd name="connsiteX1063" fmla="*/ 4303872 w 6400800"/>
              <a:gd name="connsiteY1063" fmla="*/ 274796 h 514350"/>
              <a:gd name="connsiteX1064" fmla="*/ 4301966 w 6400800"/>
              <a:gd name="connsiteY1064" fmla="*/ 290036 h 514350"/>
              <a:gd name="connsiteX1065" fmla="*/ 4300062 w 6400800"/>
              <a:gd name="connsiteY1065" fmla="*/ 300514 h 514350"/>
              <a:gd name="connsiteX1066" fmla="*/ 4288631 w 6400800"/>
              <a:gd name="connsiteY1066" fmla="*/ 286226 h 514350"/>
              <a:gd name="connsiteX1067" fmla="*/ 4299109 w 6400800"/>
              <a:gd name="connsiteY1067" fmla="*/ 305276 h 514350"/>
              <a:gd name="connsiteX1068" fmla="*/ 4296251 w 6400800"/>
              <a:gd name="connsiteY1068" fmla="*/ 323374 h 514350"/>
              <a:gd name="connsiteX1069" fmla="*/ 4292441 w 6400800"/>
              <a:gd name="connsiteY1069" fmla="*/ 346234 h 514350"/>
              <a:gd name="connsiteX1070" fmla="*/ 4290537 w 6400800"/>
              <a:gd name="connsiteY1070" fmla="*/ 343376 h 514350"/>
              <a:gd name="connsiteX1071" fmla="*/ 4288631 w 6400800"/>
              <a:gd name="connsiteY1071" fmla="*/ 308134 h 514350"/>
              <a:gd name="connsiteX1072" fmla="*/ 4281964 w 6400800"/>
              <a:gd name="connsiteY1072" fmla="*/ 231934 h 514350"/>
              <a:gd name="connsiteX1073" fmla="*/ 4277201 w 6400800"/>
              <a:gd name="connsiteY1073" fmla="*/ 309086 h 514350"/>
              <a:gd name="connsiteX1074" fmla="*/ 4277201 w 6400800"/>
              <a:gd name="connsiteY1074" fmla="*/ 318611 h 514350"/>
              <a:gd name="connsiteX1075" fmla="*/ 4273391 w 6400800"/>
              <a:gd name="connsiteY1075" fmla="*/ 310039 h 514350"/>
              <a:gd name="connsiteX1076" fmla="*/ 4272439 w 6400800"/>
              <a:gd name="connsiteY1076" fmla="*/ 303371 h 514350"/>
              <a:gd name="connsiteX1077" fmla="*/ 4270534 w 6400800"/>
              <a:gd name="connsiteY1077" fmla="*/ 273844 h 514350"/>
              <a:gd name="connsiteX1078" fmla="*/ 4269581 w 6400800"/>
              <a:gd name="connsiteY1078" fmla="*/ 260509 h 514350"/>
              <a:gd name="connsiteX1079" fmla="*/ 4269581 w 6400800"/>
              <a:gd name="connsiteY1079" fmla="*/ 255746 h 514350"/>
              <a:gd name="connsiteX1080" fmla="*/ 4270534 w 6400800"/>
              <a:gd name="connsiteY1080" fmla="*/ 234791 h 514350"/>
              <a:gd name="connsiteX1081" fmla="*/ 4273391 w 6400800"/>
              <a:gd name="connsiteY1081" fmla="*/ 155734 h 514350"/>
              <a:gd name="connsiteX1082" fmla="*/ 4259104 w 6400800"/>
              <a:gd name="connsiteY1082" fmla="*/ 233839 h 514350"/>
              <a:gd name="connsiteX1083" fmla="*/ 4253389 w 6400800"/>
              <a:gd name="connsiteY1083" fmla="*/ 271939 h 514350"/>
              <a:gd name="connsiteX1084" fmla="*/ 4252437 w 6400800"/>
              <a:gd name="connsiteY1084" fmla="*/ 270034 h 514350"/>
              <a:gd name="connsiteX1085" fmla="*/ 4253389 w 6400800"/>
              <a:gd name="connsiteY1085" fmla="*/ 262414 h 514350"/>
              <a:gd name="connsiteX1086" fmla="*/ 4255294 w 6400800"/>
              <a:gd name="connsiteY1086" fmla="*/ 240506 h 514350"/>
              <a:gd name="connsiteX1087" fmla="*/ 4249579 w 6400800"/>
              <a:gd name="connsiteY1087" fmla="*/ 262414 h 514350"/>
              <a:gd name="connsiteX1088" fmla="*/ 4248626 w 6400800"/>
              <a:gd name="connsiteY1088" fmla="*/ 264319 h 514350"/>
              <a:gd name="connsiteX1089" fmla="*/ 4246722 w 6400800"/>
              <a:gd name="connsiteY1089" fmla="*/ 261461 h 514350"/>
              <a:gd name="connsiteX1090" fmla="*/ 4244816 w 6400800"/>
              <a:gd name="connsiteY1090" fmla="*/ 257651 h 514350"/>
              <a:gd name="connsiteX1091" fmla="*/ 4244816 w 6400800"/>
              <a:gd name="connsiteY1091" fmla="*/ 251936 h 514350"/>
              <a:gd name="connsiteX1092" fmla="*/ 4243864 w 6400800"/>
              <a:gd name="connsiteY1092" fmla="*/ 256699 h 514350"/>
              <a:gd name="connsiteX1093" fmla="*/ 4240054 w 6400800"/>
              <a:gd name="connsiteY1093" fmla="*/ 251936 h 514350"/>
              <a:gd name="connsiteX1094" fmla="*/ 4229576 w 6400800"/>
              <a:gd name="connsiteY1094" fmla="*/ 235744 h 514350"/>
              <a:gd name="connsiteX1095" fmla="*/ 4220051 w 6400800"/>
              <a:gd name="connsiteY1095" fmla="*/ 222409 h 514350"/>
              <a:gd name="connsiteX1096" fmla="*/ 4226719 w 6400800"/>
              <a:gd name="connsiteY1096" fmla="*/ 237649 h 514350"/>
              <a:gd name="connsiteX1097" fmla="*/ 4234339 w 6400800"/>
              <a:gd name="connsiteY1097" fmla="*/ 254794 h 514350"/>
              <a:gd name="connsiteX1098" fmla="*/ 4236244 w 6400800"/>
              <a:gd name="connsiteY1098" fmla="*/ 258604 h 514350"/>
              <a:gd name="connsiteX1099" fmla="*/ 4231481 w 6400800"/>
              <a:gd name="connsiteY1099" fmla="*/ 251936 h 514350"/>
              <a:gd name="connsiteX1100" fmla="*/ 4220051 w 6400800"/>
              <a:gd name="connsiteY1100" fmla="*/ 237649 h 514350"/>
              <a:gd name="connsiteX1101" fmla="*/ 4202906 w 6400800"/>
              <a:gd name="connsiteY1101" fmla="*/ 219551 h 514350"/>
              <a:gd name="connsiteX1102" fmla="*/ 4196239 w 6400800"/>
              <a:gd name="connsiteY1102" fmla="*/ 213836 h 514350"/>
              <a:gd name="connsiteX1103" fmla="*/ 4201954 w 6400800"/>
              <a:gd name="connsiteY1103" fmla="*/ 220504 h 514350"/>
              <a:gd name="connsiteX1104" fmla="*/ 4216241 w 6400800"/>
              <a:gd name="connsiteY1104" fmla="*/ 240506 h 514350"/>
              <a:gd name="connsiteX1105" fmla="*/ 4225766 w 6400800"/>
              <a:gd name="connsiteY1105" fmla="*/ 255746 h 514350"/>
              <a:gd name="connsiteX1106" fmla="*/ 4235291 w 6400800"/>
              <a:gd name="connsiteY1106" fmla="*/ 273844 h 514350"/>
              <a:gd name="connsiteX1107" fmla="*/ 4235291 w 6400800"/>
              <a:gd name="connsiteY1107" fmla="*/ 274796 h 514350"/>
              <a:gd name="connsiteX1108" fmla="*/ 4235291 w 6400800"/>
              <a:gd name="connsiteY1108" fmla="*/ 282416 h 514350"/>
              <a:gd name="connsiteX1109" fmla="*/ 4234339 w 6400800"/>
              <a:gd name="connsiteY1109" fmla="*/ 281464 h 514350"/>
              <a:gd name="connsiteX1110" fmla="*/ 4229576 w 6400800"/>
              <a:gd name="connsiteY1110" fmla="*/ 276701 h 514350"/>
              <a:gd name="connsiteX1111" fmla="*/ 4233387 w 6400800"/>
              <a:gd name="connsiteY1111" fmla="*/ 282416 h 514350"/>
              <a:gd name="connsiteX1112" fmla="*/ 4235291 w 6400800"/>
              <a:gd name="connsiteY1112" fmla="*/ 284321 h 514350"/>
              <a:gd name="connsiteX1113" fmla="*/ 4235291 w 6400800"/>
              <a:gd name="connsiteY1113" fmla="*/ 285274 h 514350"/>
              <a:gd name="connsiteX1114" fmla="*/ 4229576 w 6400800"/>
              <a:gd name="connsiteY1114" fmla="*/ 310039 h 514350"/>
              <a:gd name="connsiteX1115" fmla="*/ 4222909 w 6400800"/>
              <a:gd name="connsiteY1115" fmla="*/ 295751 h 514350"/>
              <a:gd name="connsiteX1116" fmla="*/ 4228624 w 6400800"/>
              <a:gd name="connsiteY1116" fmla="*/ 316706 h 514350"/>
              <a:gd name="connsiteX1117" fmla="*/ 4226719 w 6400800"/>
              <a:gd name="connsiteY1117" fmla="*/ 327184 h 514350"/>
              <a:gd name="connsiteX1118" fmla="*/ 4223862 w 6400800"/>
              <a:gd name="connsiteY1118" fmla="*/ 341471 h 514350"/>
              <a:gd name="connsiteX1119" fmla="*/ 4222909 w 6400800"/>
              <a:gd name="connsiteY1119" fmla="*/ 334804 h 514350"/>
              <a:gd name="connsiteX1120" fmla="*/ 4219099 w 6400800"/>
              <a:gd name="connsiteY1120" fmla="*/ 311944 h 514350"/>
              <a:gd name="connsiteX1121" fmla="*/ 4219099 w 6400800"/>
              <a:gd name="connsiteY1121" fmla="*/ 331946 h 514350"/>
              <a:gd name="connsiteX1122" fmla="*/ 4217194 w 6400800"/>
              <a:gd name="connsiteY1122" fmla="*/ 322421 h 514350"/>
              <a:gd name="connsiteX1123" fmla="*/ 4198144 w 6400800"/>
              <a:gd name="connsiteY1123" fmla="*/ 240506 h 514350"/>
              <a:gd name="connsiteX1124" fmla="*/ 4205764 w 6400800"/>
              <a:gd name="connsiteY1124" fmla="*/ 323374 h 514350"/>
              <a:gd name="connsiteX1125" fmla="*/ 4210526 w 6400800"/>
              <a:gd name="connsiteY1125" fmla="*/ 364331 h 514350"/>
              <a:gd name="connsiteX1126" fmla="*/ 4210526 w 6400800"/>
              <a:gd name="connsiteY1126" fmla="*/ 363379 h 514350"/>
              <a:gd name="connsiteX1127" fmla="*/ 4206716 w 6400800"/>
              <a:gd name="connsiteY1127" fmla="*/ 350044 h 514350"/>
              <a:gd name="connsiteX1128" fmla="*/ 4202906 w 6400800"/>
              <a:gd name="connsiteY1128" fmla="*/ 338614 h 514350"/>
              <a:gd name="connsiteX1129" fmla="*/ 4202906 w 6400800"/>
              <a:gd name="connsiteY1129" fmla="*/ 350996 h 514350"/>
              <a:gd name="connsiteX1130" fmla="*/ 4202906 w 6400800"/>
              <a:gd name="connsiteY1130" fmla="*/ 365284 h 514350"/>
              <a:gd name="connsiteX1131" fmla="*/ 4202906 w 6400800"/>
              <a:gd name="connsiteY1131" fmla="*/ 373856 h 514350"/>
              <a:gd name="connsiteX1132" fmla="*/ 4202906 w 6400800"/>
              <a:gd name="connsiteY1132" fmla="*/ 380524 h 514350"/>
              <a:gd name="connsiteX1133" fmla="*/ 4201954 w 6400800"/>
              <a:gd name="connsiteY1133" fmla="*/ 378619 h 514350"/>
              <a:gd name="connsiteX1134" fmla="*/ 4201001 w 6400800"/>
              <a:gd name="connsiteY1134" fmla="*/ 361474 h 514350"/>
              <a:gd name="connsiteX1135" fmla="*/ 4196239 w 6400800"/>
              <a:gd name="connsiteY1135" fmla="*/ 290989 h 514350"/>
              <a:gd name="connsiteX1136" fmla="*/ 4191476 w 6400800"/>
              <a:gd name="connsiteY1136" fmla="*/ 343376 h 514350"/>
              <a:gd name="connsiteX1137" fmla="*/ 4188619 w 6400800"/>
              <a:gd name="connsiteY1137" fmla="*/ 335756 h 514350"/>
              <a:gd name="connsiteX1138" fmla="*/ 4181951 w 6400800"/>
              <a:gd name="connsiteY1138" fmla="*/ 319564 h 514350"/>
              <a:gd name="connsiteX1139" fmla="*/ 4180999 w 6400800"/>
              <a:gd name="connsiteY1139" fmla="*/ 316706 h 514350"/>
              <a:gd name="connsiteX1140" fmla="*/ 4180999 w 6400800"/>
              <a:gd name="connsiteY1140" fmla="*/ 256699 h 514350"/>
              <a:gd name="connsiteX1141" fmla="*/ 4180999 w 6400800"/>
              <a:gd name="connsiteY1141" fmla="*/ 230029 h 514350"/>
              <a:gd name="connsiteX1142" fmla="*/ 4177189 w 6400800"/>
              <a:gd name="connsiteY1142" fmla="*/ 256699 h 514350"/>
              <a:gd name="connsiteX1143" fmla="*/ 4175284 w 6400800"/>
              <a:gd name="connsiteY1143" fmla="*/ 270034 h 514350"/>
              <a:gd name="connsiteX1144" fmla="*/ 4174331 w 6400800"/>
              <a:gd name="connsiteY1144" fmla="*/ 251936 h 514350"/>
              <a:gd name="connsiteX1145" fmla="*/ 4168616 w 6400800"/>
              <a:gd name="connsiteY1145" fmla="*/ 176689 h 514350"/>
              <a:gd name="connsiteX1146" fmla="*/ 4162901 w 6400800"/>
              <a:gd name="connsiteY1146" fmla="*/ 251936 h 514350"/>
              <a:gd name="connsiteX1147" fmla="*/ 4160996 w 6400800"/>
              <a:gd name="connsiteY1147" fmla="*/ 287179 h 514350"/>
              <a:gd name="connsiteX1148" fmla="*/ 4154329 w 6400800"/>
              <a:gd name="connsiteY1148" fmla="*/ 303371 h 514350"/>
              <a:gd name="connsiteX1149" fmla="*/ 4146709 w 6400800"/>
              <a:gd name="connsiteY1149" fmla="*/ 280511 h 514350"/>
              <a:gd name="connsiteX1150" fmla="*/ 4140041 w 6400800"/>
              <a:gd name="connsiteY1150" fmla="*/ 246221 h 514350"/>
              <a:gd name="connsiteX1151" fmla="*/ 4133374 w 6400800"/>
              <a:gd name="connsiteY1151" fmla="*/ 224314 h 514350"/>
              <a:gd name="connsiteX1152" fmla="*/ 4134326 w 6400800"/>
              <a:gd name="connsiteY1152" fmla="*/ 230029 h 514350"/>
              <a:gd name="connsiteX1153" fmla="*/ 4136231 w 6400800"/>
              <a:gd name="connsiteY1153" fmla="*/ 247174 h 514350"/>
              <a:gd name="connsiteX1154" fmla="*/ 4136231 w 6400800"/>
              <a:gd name="connsiteY1154" fmla="*/ 250031 h 514350"/>
              <a:gd name="connsiteX1155" fmla="*/ 4118134 w 6400800"/>
              <a:gd name="connsiteY1155" fmla="*/ 197644 h 514350"/>
              <a:gd name="connsiteX1156" fmla="*/ 4093369 w 6400800"/>
              <a:gd name="connsiteY1156" fmla="*/ 121444 h 514350"/>
              <a:gd name="connsiteX1157" fmla="*/ 4083844 w 6400800"/>
              <a:gd name="connsiteY1157" fmla="*/ 92869 h 514350"/>
              <a:gd name="connsiteX1158" fmla="*/ 4089559 w 6400800"/>
              <a:gd name="connsiteY1158" fmla="*/ 122396 h 514350"/>
              <a:gd name="connsiteX1159" fmla="*/ 4106704 w 6400800"/>
              <a:gd name="connsiteY1159" fmla="*/ 200501 h 514350"/>
              <a:gd name="connsiteX1160" fmla="*/ 4119086 w 6400800"/>
              <a:gd name="connsiteY1160" fmla="*/ 248126 h 514350"/>
              <a:gd name="connsiteX1161" fmla="*/ 4117181 w 6400800"/>
              <a:gd name="connsiteY1161" fmla="*/ 262414 h 514350"/>
              <a:gd name="connsiteX1162" fmla="*/ 4114324 w 6400800"/>
              <a:gd name="connsiteY1162" fmla="*/ 290036 h 514350"/>
              <a:gd name="connsiteX1163" fmla="*/ 4110514 w 6400800"/>
              <a:gd name="connsiteY1163" fmla="*/ 284321 h 514350"/>
              <a:gd name="connsiteX1164" fmla="*/ 4114324 w 6400800"/>
              <a:gd name="connsiteY1164" fmla="*/ 269081 h 514350"/>
              <a:gd name="connsiteX1165" fmla="*/ 4108609 w 6400800"/>
              <a:gd name="connsiteY1165" fmla="*/ 282416 h 514350"/>
              <a:gd name="connsiteX1166" fmla="*/ 4102894 w 6400800"/>
              <a:gd name="connsiteY1166" fmla="*/ 273844 h 514350"/>
              <a:gd name="connsiteX1167" fmla="*/ 4096226 w 6400800"/>
              <a:gd name="connsiteY1167" fmla="*/ 263366 h 514350"/>
              <a:gd name="connsiteX1168" fmla="*/ 4097179 w 6400800"/>
              <a:gd name="connsiteY1168" fmla="*/ 262414 h 514350"/>
              <a:gd name="connsiteX1169" fmla="*/ 4096226 w 6400800"/>
              <a:gd name="connsiteY1169" fmla="*/ 263366 h 514350"/>
              <a:gd name="connsiteX1170" fmla="*/ 4090511 w 6400800"/>
              <a:gd name="connsiteY1170" fmla="*/ 253841 h 514350"/>
              <a:gd name="connsiteX1171" fmla="*/ 4090511 w 6400800"/>
              <a:gd name="connsiteY1171" fmla="*/ 252889 h 514350"/>
              <a:gd name="connsiteX1172" fmla="*/ 4090511 w 6400800"/>
              <a:gd name="connsiteY1172" fmla="*/ 238601 h 514350"/>
              <a:gd name="connsiteX1173" fmla="*/ 4090511 w 6400800"/>
              <a:gd name="connsiteY1173" fmla="*/ 215741 h 514350"/>
              <a:gd name="connsiteX1174" fmla="*/ 4089559 w 6400800"/>
              <a:gd name="connsiteY1174" fmla="*/ 195739 h 514350"/>
              <a:gd name="connsiteX1175" fmla="*/ 4086701 w 6400800"/>
              <a:gd name="connsiteY1175" fmla="*/ 214789 h 514350"/>
              <a:gd name="connsiteX1176" fmla="*/ 4083844 w 6400800"/>
              <a:gd name="connsiteY1176" fmla="*/ 236696 h 514350"/>
              <a:gd name="connsiteX1177" fmla="*/ 4083844 w 6400800"/>
              <a:gd name="connsiteY1177" fmla="*/ 239554 h 514350"/>
              <a:gd name="connsiteX1178" fmla="*/ 4081939 w 6400800"/>
              <a:gd name="connsiteY1178" fmla="*/ 236696 h 514350"/>
              <a:gd name="connsiteX1179" fmla="*/ 4081939 w 6400800"/>
              <a:gd name="connsiteY1179" fmla="*/ 234791 h 514350"/>
              <a:gd name="connsiteX1180" fmla="*/ 4081939 w 6400800"/>
              <a:gd name="connsiteY1180" fmla="*/ 210026 h 514350"/>
              <a:gd name="connsiteX1181" fmla="*/ 4081939 w 6400800"/>
              <a:gd name="connsiteY1181" fmla="*/ 188119 h 514350"/>
              <a:gd name="connsiteX1182" fmla="*/ 4078129 w 6400800"/>
              <a:gd name="connsiteY1182" fmla="*/ 210026 h 514350"/>
              <a:gd name="connsiteX1183" fmla="*/ 4075271 w 6400800"/>
              <a:gd name="connsiteY1183" fmla="*/ 227171 h 514350"/>
              <a:gd name="connsiteX1184" fmla="*/ 4059079 w 6400800"/>
              <a:gd name="connsiteY1184" fmla="*/ 202406 h 514350"/>
              <a:gd name="connsiteX1185" fmla="*/ 4073366 w 6400800"/>
              <a:gd name="connsiteY1185" fmla="*/ 236696 h 514350"/>
              <a:gd name="connsiteX1186" fmla="*/ 4071461 w 6400800"/>
              <a:gd name="connsiteY1186" fmla="*/ 250984 h 514350"/>
              <a:gd name="connsiteX1187" fmla="*/ 4067651 w 6400800"/>
              <a:gd name="connsiteY1187" fmla="*/ 268129 h 514350"/>
              <a:gd name="connsiteX1188" fmla="*/ 4064794 w 6400800"/>
              <a:gd name="connsiteY1188" fmla="*/ 279559 h 514350"/>
              <a:gd name="connsiteX1189" fmla="*/ 4061936 w 6400800"/>
              <a:gd name="connsiteY1189" fmla="*/ 253841 h 514350"/>
              <a:gd name="connsiteX1190" fmla="*/ 4054316 w 6400800"/>
              <a:gd name="connsiteY1190" fmla="*/ 207169 h 514350"/>
              <a:gd name="connsiteX1191" fmla="*/ 4050506 w 6400800"/>
              <a:gd name="connsiteY1191" fmla="*/ 186214 h 514350"/>
              <a:gd name="connsiteX1192" fmla="*/ 4046696 w 6400800"/>
              <a:gd name="connsiteY1192" fmla="*/ 168116 h 514350"/>
              <a:gd name="connsiteX1193" fmla="*/ 4040029 w 6400800"/>
              <a:gd name="connsiteY1193" fmla="*/ 137636 h 514350"/>
              <a:gd name="connsiteX1194" fmla="*/ 4034314 w 6400800"/>
              <a:gd name="connsiteY1194" fmla="*/ 111919 h 514350"/>
              <a:gd name="connsiteX1195" fmla="*/ 4036219 w 6400800"/>
              <a:gd name="connsiteY1195" fmla="*/ 138589 h 514350"/>
              <a:gd name="connsiteX1196" fmla="*/ 4039076 w 6400800"/>
              <a:gd name="connsiteY1196" fmla="*/ 169069 h 514350"/>
              <a:gd name="connsiteX1197" fmla="*/ 4042886 w 6400800"/>
              <a:gd name="connsiteY1197" fmla="*/ 208121 h 514350"/>
              <a:gd name="connsiteX1198" fmla="*/ 4044791 w 6400800"/>
              <a:gd name="connsiteY1198" fmla="*/ 238601 h 514350"/>
              <a:gd name="connsiteX1199" fmla="*/ 4031456 w 6400800"/>
              <a:gd name="connsiteY1199" fmla="*/ 170021 h 514350"/>
              <a:gd name="connsiteX1200" fmla="*/ 4036219 w 6400800"/>
              <a:gd name="connsiteY1200" fmla="*/ 252889 h 514350"/>
              <a:gd name="connsiteX1201" fmla="*/ 4037171 w 6400800"/>
              <a:gd name="connsiteY1201" fmla="*/ 264319 h 514350"/>
              <a:gd name="connsiteX1202" fmla="*/ 4035266 w 6400800"/>
              <a:gd name="connsiteY1202" fmla="*/ 271939 h 514350"/>
              <a:gd name="connsiteX1203" fmla="*/ 4030504 w 6400800"/>
              <a:gd name="connsiteY1203" fmla="*/ 266224 h 514350"/>
              <a:gd name="connsiteX1204" fmla="*/ 4023836 w 6400800"/>
              <a:gd name="connsiteY1204" fmla="*/ 258604 h 514350"/>
              <a:gd name="connsiteX1205" fmla="*/ 4009549 w 6400800"/>
              <a:gd name="connsiteY1205" fmla="*/ 229076 h 514350"/>
              <a:gd name="connsiteX1206" fmla="*/ 3996214 w 6400800"/>
              <a:gd name="connsiteY1206" fmla="*/ 203359 h 514350"/>
              <a:gd name="connsiteX1207" fmla="*/ 4005739 w 6400800"/>
              <a:gd name="connsiteY1207" fmla="*/ 230981 h 514350"/>
              <a:gd name="connsiteX1208" fmla="*/ 4014311 w 6400800"/>
              <a:gd name="connsiteY1208" fmla="*/ 255746 h 514350"/>
              <a:gd name="connsiteX1209" fmla="*/ 4007644 w 6400800"/>
              <a:gd name="connsiteY1209" fmla="*/ 243364 h 514350"/>
              <a:gd name="connsiteX1210" fmla="*/ 4015264 w 6400800"/>
              <a:gd name="connsiteY1210" fmla="*/ 267176 h 514350"/>
              <a:gd name="connsiteX1211" fmla="*/ 4024789 w 6400800"/>
              <a:gd name="connsiteY1211" fmla="*/ 294799 h 514350"/>
              <a:gd name="connsiteX1212" fmla="*/ 4026694 w 6400800"/>
              <a:gd name="connsiteY1212" fmla="*/ 301466 h 514350"/>
              <a:gd name="connsiteX1213" fmla="*/ 4017169 w 6400800"/>
              <a:gd name="connsiteY1213" fmla="*/ 329089 h 514350"/>
              <a:gd name="connsiteX1214" fmla="*/ 4016216 w 6400800"/>
              <a:gd name="connsiteY1214" fmla="*/ 328136 h 514350"/>
              <a:gd name="connsiteX1215" fmla="*/ 4005739 w 6400800"/>
              <a:gd name="connsiteY1215" fmla="*/ 320516 h 514350"/>
              <a:gd name="connsiteX1216" fmla="*/ 4005739 w 6400800"/>
              <a:gd name="connsiteY1216" fmla="*/ 318611 h 514350"/>
              <a:gd name="connsiteX1217" fmla="*/ 4004786 w 6400800"/>
              <a:gd name="connsiteY1217" fmla="*/ 310991 h 514350"/>
              <a:gd name="connsiteX1218" fmla="*/ 4002881 w 6400800"/>
              <a:gd name="connsiteY1218" fmla="*/ 269081 h 514350"/>
              <a:gd name="connsiteX1219" fmla="*/ 4000024 w 6400800"/>
              <a:gd name="connsiteY1219" fmla="*/ 284321 h 514350"/>
              <a:gd name="connsiteX1220" fmla="*/ 3993356 w 6400800"/>
              <a:gd name="connsiteY1220" fmla="*/ 248126 h 514350"/>
              <a:gd name="connsiteX1221" fmla="*/ 3993356 w 6400800"/>
              <a:gd name="connsiteY1221" fmla="*/ 286226 h 514350"/>
              <a:gd name="connsiteX1222" fmla="*/ 3992404 w 6400800"/>
              <a:gd name="connsiteY1222" fmla="*/ 286226 h 514350"/>
              <a:gd name="connsiteX1223" fmla="*/ 3990499 w 6400800"/>
              <a:gd name="connsiteY1223" fmla="*/ 287179 h 514350"/>
              <a:gd name="connsiteX1224" fmla="*/ 3985736 w 6400800"/>
              <a:gd name="connsiteY1224" fmla="*/ 292894 h 514350"/>
              <a:gd name="connsiteX1225" fmla="*/ 3985736 w 6400800"/>
              <a:gd name="connsiteY1225" fmla="*/ 292894 h 514350"/>
              <a:gd name="connsiteX1226" fmla="*/ 3985736 w 6400800"/>
              <a:gd name="connsiteY1226" fmla="*/ 293846 h 514350"/>
              <a:gd name="connsiteX1227" fmla="*/ 3983831 w 6400800"/>
              <a:gd name="connsiteY1227" fmla="*/ 313849 h 514350"/>
              <a:gd name="connsiteX1228" fmla="*/ 3978116 w 6400800"/>
              <a:gd name="connsiteY1228" fmla="*/ 303371 h 514350"/>
              <a:gd name="connsiteX1229" fmla="*/ 3987641 w 6400800"/>
              <a:gd name="connsiteY1229" fmla="*/ 272891 h 514350"/>
              <a:gd name="connsiteX1230" fmla="*/ 3976211 w 6400800"/>
              <a:gd name="connsiteY1230" fmla="*/ 298609 h 514350"/>
              <a:gd name="connsiteX1231" fmla="*/ 3973354 w 6400800"/>
              <a:gd name="connsiteY1231" fmla="*/ 293846 h 514350"/>
              <a:gd name="connsiteX1232" fmla="*/ 3973354 w 6400800"/>
              <a:gd name="connsiteY1232" fmla="*/ 288131 h 514350"/>
              <a:gd name="connsiteX1233" fmla="*/ 3973354 w 6400800"/>
              <a:gd name="connsiteY1233" fmla="*/ 287179 h 514350"/>
              <a:gd name="connsiteX1234" fmla="*/ 3977164 w 6400800"/>
              <a:gd name="connsiteY1234" fmla="*/ 278606 h 514350"/>
              <a:gd name="connsiteX1235" fmla="*/ 3980974 w 6400800"/>
              <a:gd name="connsiteY1235" fmla="*/ 270986 h 514350"/>
              <a:gd name="connsiteX1236" fmla="*/ 3976211 w 6400800"/>
              <a:gd name="connsiteY1236" fmla="*/ 277654 h 514350"/>
              <a:gd name="connsiteX1237" fmla="*/ 3973354 w 6400800"/>
              <a:gd name="connsiteY1237" fmla="*/ 282416 h 514350"/>
              <a:gd name="connsiteX1238" fmla="*/ 3974306 w 6400800"/>
              <a:gd name="connsiteY1238" fmla="*/ 254794 h 514350"/>
              <a:gd name="connsiteX1239" fmla="*/ 3975259 w 6400800"/>
              <a:gd name="connsiteY1239" fmla="*/ 230029 h 514350"/>
              <a:gd name="connsiteX1240" fmla="*/ 3970496 w 6400800"/>
              <a:gd name="connsiteY1240" fmla="*/ 254794 h 514350"/>
              <a:gd name="connsiteX1241" fmla="*/ 3965734 w 6400800"/>
              <a:gd name="connsiteY1241" fmla="*/ 281464 h 514350"/>
              <a:gd name="connsiteX1242" fmla="*/ 3961924 w 6400800"/>
              <a:gd name="connsiteY1242" fmla="*/ 274796 h 514350"/>
              <a:gd name="connsiteX1243" fmla="*/ 3962876 w 6400800"/>
              <a:gd name="connsiteY1243" fmla="*/ 269081 h 514350"/>
              <a:gd name="connsiteX1244" fmla="*/ 3966686 w 6400800"/>
              <a:gd name="connsiteY1244" fmla="*/ 245269 h 514350"/>
              <a:gd name="connsiteX1245" fmla="*/ 3959066 w 6400800"/>
              <a:gd name="connsiteY1245" fmla="*/ 268129 h 514350"/>
              <a:gd name="connsiteX1246" fmla="*/ 3959066 w 6400800"/>
              <a:gd name="connsiteY1246" fmla="*/ 269081 h 514350"/>
              <a:gd name="connsiteX1247" fmla="*/ 3958114 w 6400800"/>
              <a:gd name="connsiteY1247" fmla="*/ 267176 h 514350"/>
              <a:gd name="connsiteX1248" fmla="*/ 3958114 w 6400800"/>
              <a:gd name="connsiteY1248" fmla="*/ 269081 h 514350"/>
              <a:gd name="connsiteX1249" fmla="*/ 3955256 w 6400800"/>
              <a:gd name="connsiteY1249" fmla="*/ 264319 h 514350"/>
              <a:gd name="connsiteX1250" fmla="*/ 3954304 w 6400800"/>
              <a:gd name="connsiteY1250" fmla="*/ 247174 h 514350"/>
              <a:gd name="connsiteX1251" fmla="*/ 3951446 w 6400800"/>
              <a:gd name="connsiteY1251" fmla="*/ 214789 h 514350"/>
              <a:gd name="connsiteX1252" fmla="*/ 3947636 w 6400800"/>
              <a:gd name="connsiteY1252" fmla="*/ 190024 h 514350"/>
              <a:gd name="connsiteX1253" fmla="*/ 3943826 w 6400800"/>
              <a:gd name="connsiteY1253" fmla="*/ 169069 h 514350"/>
              <a:gd name="connsiteX1254" fmla="*/ 3943826 w 6400800"/>
              <a:gd name="connsiteY1254" fmla="*/ 190024 h 514350"/>
              <a:gd name="connsiteX1255" fmla="*/ 3943826 w 6400800"/>
              <a:gd name="connsiteY1255" fmla="*/ 214789 h 514350"/>
              <a:gd name="connsiteX1256" fmla="*/ 3943826 w 6400800"/>
              <a:gd name="connsiteY1256" fmla="*/ 225266 h 514350"/>
              <a:gd name="connsiteX1257" fmla="*/ 3940969 w 6400800"/>
              <a:gd name="connsiteY1257" fmla="*/ 215741 h 514350"/>
              <a:gd name="connsiteX1258" fmla="*/ 3939064 w 6400800"/>
              <a:gd name="connsiteY1258" fmla="*/ 207169 h 514350"/>
              <a:gd name="connsiteX1259" fmla="*/ 3940016 w 6400800"/>
              <a:gd name="connsiteY1259" fmla="*/ 205264 h 514350"/>
              <a:gd name="connsiteX1260" fmla="*/ 3939064 w 6400800"/>
              <a:gd name="connsiteY1260" fmla="*/ 206216 h 514350"/>
              <a:gd name="connsiteX1261" fmla="*/ 3936206 w 6400800"/>
              <a:gd name="connsiteY1261" fmla="*/ 197644 h 514350"/>
              <a:gd name="connsiteX1262" fmla="*/ 3937159 w 6400800"/>
              <a:gd name="connsiteY1262" fmla="*/ 208121 h 514350"/>
              <a:gd name="connsiteX1263" fmla="*/ 3929539 w 6400800"/>
              <a:gd name="connsiteY1263" fmla="*/ 216694 h 514350"/>
              <a:gd name="connsiteX1264" fmla="*/ 3925729 w 6400800"/>
              <a:gd name="connsiteY1264" fmla="*/ 197644 h 514350"/>
              <a:gd name="connsiteX1265" fmla="*/ 3916204 w 6400800"/>
              <a:gd name="connsiteY1265" fmla="*/ 158591 h 514350"/>
              <a:gd name="connsiteX1266" fmla="*/ 3912394 w 6400800"/>
              <a:gd name="connsiteY1266" fmla="*/ 144304 h 514350"/>
              <a:gd name="connsiteX1267" fmla="*/ 3915251 w 6400800"/>
              <a:gd name="connsiteY1267" fmla="*/ 139541 h 514350"/>
              <a:gd name="connsiteX1268" fmla="*/ 3935254 w 6400800"/>
              <a:gd name="connsiteY1268" fmla="*/ 110966 h 514350"/>
              <a:gd name="connsiteX1269" fmla="*/ 3912394 w 6400800"/>
              <a:gd name="connsiteY1269" fmla="*/ 136684 h 514350"/>
              <a:gd name="connsiteX1270" fmla="*/ 3910489 w 6400800"/>
              <a:gd name="connsiteY1270" fmla="*/ 138589 h 514350"/>
              <a:gd name="connsiteX1271" fmla="*/ 3906679 w 6400800"/>
              <a:gd name="connsiteY1271" fmla="*/ 128111 h 514350"/>
              <a:gd name="connsiteX1272" fmla="*/ 3898106 w 6400800"/>
              <a:gd name="connsiteY1272" fmla="*/ 102394 h 514350"/>
              <a:gd name="connsiteX1273" fmla="*/ 3902869 w 6400800"/>
              <a:gd name="connsiteY1273" fmla="*/ 129064 h 514350"/>
              <a:gd name="connsiteX1274" fmla="*/ 3905726 w 6400800"/>
              <a:gd name="connsiteY1274" fmla="*/ 143351 h 514350"/>
              <a:gd name="connsiteX1275" fmla="*/ 3905726 w 6400800"/>
              <a:gd name="connsiteY1275" fmla="*/ 143351 h 514350"/>
              <a:gd name="connsiteX1276" fmla="*/ 3887629 w 6400800"/>
              <a:gd name="connsiteY1276" fmla="*/ 167164 h 514350"/>
              <a:gd name="connsiteX1277" fmla="*/ 3866674 w 6400800"/>
              <a:gd name="connsiteY1277" fmla="*/ 195739 h 514350"/>
              <a:gd name="connsiteX1278" fmla="*/ 3862864 w 6400800"/>
              <a:gd name="connsiteY1278" fmla="*/ 182404 h 514350"/>
              <a:gd name="connsiteX1279" fmla="*/ 3854291 w 6400800"/>
              <a:gd name="connsiteY1279" fmla="*/ 155734 h 514350"/>
              <a:gd name="connsiteX1280" fmla="*/ 3859054 w 6400800"/>
              <a:gd name="connsiteY1280" fmla="*/ 183356 h 514350"/>
              <a:gd name="connsiteX1281" fmla="*/ 3862864 w 6400800"/>
              <a:gd name="connsiteY1281" fmla="*/ 202406 h 514350"/>
              <a:gd name="connsiteX1282" fmla="*/ 3858101 w 6400800"/>
              <a:gd name="connsiteY1282" fmla="*/ 209074 h 514350"/>
              <a:gd name="connsiteX1283" fmla="*/ 3853339 w 6400800"/>
              <a:gd name="connsiteY1283" fmla="*/ 216694 h 514350"/>
              <a:gd name="connsiteX1284" fmla="*/ 3849529 w 6400800"/>
              <a:gd name="connsiteY1284" fmla="*/ 195739 h 514350"/>
              <a:gd name="connsiteX1285" fmla="*/ 3852386 w 6400800"/>
              <a:gd name="connsiteY1285" fmla="*/ 178594 h 514350"/>
              <a:gd name="connsiteX1286" fmla="*/ 3855244 w 6400800"/>
              <a:gd name="connsiteY1286" fmla="*/ 158591 h 514350"/>
              <a:gd name="connsiteX1287" fmla="*/ 3848576 w 6400800"/>
              <a:gd name="connsiteY1287" fmla="*/ 177641 h 514350"/>
              <a:gd name="connsiteX1288" fmla="*/ 3841909 w 6400800"/>
              <a:gd name="connsiteY1288" fmla="*/ 199549 h 514350"/>
              <a:gd name="connsiteX1289" fmla="*/ 3838099 w 6400800"/>
              <a:gd name="connsiteY1289" fmla="*/ 212884 h 514350"/>
              <a:gd name="connsiteX1290" fmla="*/ 3835241 w 6400800"/>
              <a:gd name="connsiteY1290" fmla="*/ 225266 h 514350"/>
              <a:gd name="connsiteX1291" fmla="*/ 3834289 w 6400800"/>
              <a:gd name="connsiteY1291" fmla="*/ 222409 h 514350"/>
              <a:gd name="connsiteX1292" fmla="*/ 3825716 w 6400800"/>
              <a:gd name="connsiteY1292" fmla="*/ 209074 h 514350"/>
              <a:gd name="connsiteX1293" fmla="*/ 3809524 w 6400800"/>
              <a:gd name="connsiteY1293" fmla="*/ 184309 h 514350"/>
              <a:gd name="connsiteX1294" fmla="*/ 3821906 w 6400800"/>
              <a:gd name="connsiteY1294" fmla="*/ 210979 h 514350"/>
              <a:gd name="connsiteX1295" fmla="*/ 3828574 w 6400800"/>
              <a:gd name="connsiteY1295" fmla="*/ 224314 h 514350"/>
              <a:gd name="connsiteX1296" fmla="*/ 3832384 w 6400800"/>
              <a:gd name="connsiteY1296" fmla="*/ 234791 h 514350"/>
              <a:gd name="connsiteX1297" fmla="*/ 3828574 w 6400800"/>
              <a:gd name="connsiteY1297" fmla="*/ 254794 h 514350"/>
              <a:gd name="connsiteX1298" fmla="*/ 3825716 w 6400800"/>
              <a:gd name="connsiteY1298" fmla="*/ 259556 h 514350"/>
              <a:gd name="connsiteX1299" fmla="*/ 3820954 w 6400800"/>
              <a:gd name="connsiteY1299" fmla="*/ 269081 h 514350"/>
              <a:gd name="connsiteX1300" fmla="*/ 3820001 w 6400800"/>
              <a:gd name="connsiteY1300" fmla="*/ 267176 h 514350"/>
              <a:gd name="connsiteX1301" fmla="*/ 3804761 w 6400800"/>
              <a:gd name="connsiteY1301" fmla="*/ 249079 h 514350"/>
              <a:gd name="connsiteX1302" fmla="*/ 3817144 w 6400800"/>
              <a:gd name="connsiteY1302" fmla="*/ 270034 h 514350"/>
              <a:gd name="connsiteX1303" fmla="*/ 3819049 w 6400800"/>
              <a:gd name="connsiteY1303" fmla="*/ 272891 h 514350"/>
              <a:gd name="connsiteX1304" fmla="*/ 3806666 w 6400800"/>
              <a:gd name="connsiteY1304" fmla="*/ 294799 h 514350"/>
              <a:gd name="connsiteX1305" fmla="*/ 3806666 w 6400800"/>
              <a:gd name="connsiteY1305" fmla="*/ 294799 h 514350"/>
              <a:gd name="connsiteX1306" fmla="*/ 3803809 w 6400800"/>
              <a:gd name="connsiteY1306" fmla="*/ 290989 h 514350"/>
              <a:gd name="connsiteX1307" fmla="*/ 3802856 w 6400800"/>
              <a:gd name="connsiteY1307" fmla="*/ 287179 h 514350"/>
              <a:gd name="connsiteX1308" fmla="*/ 3799999 w 6400800"/>
              <a:gd name="connsiteY1308" fmla="*/ 276701 h 514350"/>
              <a:gd name="connsiteX1309" fmla="*/ 3795236 w 6400800"/>
              <a:gd name="connsiteY1309" fmla="*/ 260509 h 514350"/>
              <a:gd name="connsiteX1310" fmla="*/ 3790474 w 6400800"/>
              <a:gd name="connsiteY1310" fmla="*/ 246221 h 514350"/>
              <a:gd name="connsiteX1311" fmla="*/ 3791426 w 6400800"/>
              <a:gd name="connsiteY1311" fmla="*/ 260509 h 514350"/>
              <a:gd name="connsiteX1312" fmla="*/ 3792379 w 6400800"/>
              <a:gd name="connsiteY1312" fmla="*/ 273844 h 514350"/>
              <a:gd name="connsiteX1313" fmla="*/ 3787616 w 6400800"/>
              <a:gd name="connsiteY1313" fmla="*/ 268129 h 514350"/>
              <a:gd name="connsiteX1314" fmla="*/ 3777139 w 6400800"/>
              <a:gd name="connsiteY1314" fmla="*/ 255746 h 514350"/>
              <a:gd name="connsiteX1315" fmla="*/ 3773329 w 6400800"/>
              <a:gd name="connsiteY1315" fmla="*/ 246221 h 514350"/>
              <a:gd name="connsiteX1316" fmla="*/ 3764756 w 6400800"/>
              <a:gd name="connsiteY1316" fmla="*/ 224314 h 514350"/>
              <a:gd name="connsiteX1317" fmla="*/ 3769519 w 6400800"/>
              <a:gd name="connsiteY1317" fmla="*/ 247174 h 514350"/>
              <a:gd name="connsiteX1318" fmla="*/ 3776186 w 6400800"/>
              <a:gd name="connsiteY1318" fmla="*/ 273844 h 514350"/>
              <a:gd name="connsiteX1319" fmla="*/ 3781901 w 6400800"/>
              <a:gd name="connsiteY1319" fmla="*/ 299561 h 514350"/>
              <a:gd name="connsiteX1320" fmla="*/ 3760946 w 6400800"/>
              <a:gd name="connsiteY1320" fmla="*/ 234791 h 514350"/>
              <a:gd name="connsiteX1321" fmla="*/ 3755231 w 6400800"/>
              <a:gd name="connsiteY1321" fmla="*/ 218599 h 514350"/>
              <a:gd name="connsiteX1322" fmla="*/ 3759041 w 6400800"/>
              <a:gd name="connsiteY1322" fmla="*/ 211931 h 514350"/>
              <a:gd name="connsiteX1323" fmla="*/ 3754279 w 6400800"/>
              <a:gd name="connsiteY1323" fmla="*/ 217646 h 514350"/>
              <a:gd name="connsiteX1324" fmla="*/ 3750469 w 6400800"/>
              <a:gd name="connsiteY1324" fmla="*/ 208121 h 514350"/>
              <a:gd name="connsiteX1325" fmla="*/ 3752374 w 6400800"/>
              <a:gd name="connsiteY1325" fmla="*/ 197644 h 514350"/>
              <a:gd name="connsiteX1326" fmla="*/ 3748564 w 6400800"/>
              <a:gd name="connsiteY1326" fmla="*/ 205264 h 514350"/>
              <a:gd name="connsiteX1327" fmla="*/ 3734276 w 6400800"/>
              <a:gd name="connsiteY1327" fmla="*/ 167164 h 514350"/>
              <a:gd name="connsiteX1328" fmla="*/ 3742849 w 6400800"/>
              <a:gd name="connsiteY1328" fmla="*/ 217646 h 514350"/>
              <a:gd name="connsiteX1329" fmla="*/ 3736181 w 6400800"/>
              <a:gd name="connsiteY1329" fmla="*/ 236696 h 514350"/>
              <a:gd name="connsiteX1330" fmla="*/ 3735229 w 6400800"/>
              <a:gd name="connsiteY1330" fmla="*/ 238601 h 514350"/>
              <a:gd name="connsiteX1331" fmla="*/ 3730466 w 6400800"/>
              <a:gd name="connsiteY1331" fmla="*/ 245269 h 514350"/>
              <a:gd name="connsiteX1332" fmla="*/ 3726656 w 6400800"/>
              <a:gd name="connsiteY1332" fmla="*/ 236696 h 514350"/>
              <a:gd name="connsiteX1333" fmla="*/ 3726656 w 6400800"/>
              <a:gd name="connsiteY1333" fmla="*/ 232886 h 514350"/>
              <a:gd name="connsiteX1334" fmla="*/ 3725704 w 6400800"/>
              <a:gd name="connsiteY1334" fmla="*/ 214789 h 514350"/>
              <a:gd name="connsiteX1335" fmla="*/ 3722846 w 6400800"/>
              <a:gd name="connsiteY1335" fmla="*/ 230029 h 514350"/>
              <a:gd name="connsiteX1336" fmla="*/ 3721894 w 6400800"/>
              <a:gd name="connsiteY1336" fmla="*/ 229076 h 514350"/>
              <a:gd name="connsiteX1337" fmla="*/ 3721894 w 6400800"/>
              <a:gd name="connsiteY1337" fmla="*/ 229076 h 514350"/>
              <a:gd name="connsiteX1338" fmla="*/ 3725704 w 6400800"/>
              <a:gd name="connsiteY1338" fmla="*/ 190976 h 514350"/>
              <a:gd name="connsiteX1339" fmla="*/ 3727609 w 6400800"/>
              <a:gd name="connsiteY1339" fmla="*/ 172879 h 514350"/>
              <a:gd name="connsiteX1340" fmla="*/ 3730466 w 6400800"/>
              <a:gd name="connsiteY1340" fmla="*/ 155734 h 514350"/>
              <a:gd name="connsiteX1341" fmla="*/ 3734276 w 6400800"/>
              <a:gd name="connsiteY1341" fmla="*/ 128111 h 514350"/>
              <a:gd name="connsiteX1342" fmla="*/ 3737134 w 6400800"/>
              <a:gd name="connsiteY1342" fmla="*/ 104299 h 514350"/>
              <a:gd name="connsiteX1343" fmla="*/ 3730466 w 6400800"/>
              <a:gd name="connsiteY1343" fmla="*/ 127159 h 514350"/>
              <a:gd name="connsiteX1344" fmla="*/ 3722846 w 6400800"/>
              <a:gd name="connsiteY1344" fmla="*/ 153829 h 514350"/>
              <a:gd name="connsiteX1345" fmla="*/ 3718084 w 6400800"/>
              <a:gd name="connsiteY1345" fmla="*/ 170021 h 514350"/>
              <a:gd name="connsiteX1346" fmla="*/ 3714274 w 6400800"/>
              <a:gd name="connsiteY1346" fmla="*/ 188119 h 514350"/>
              <a:gd name="connsiteX1347" fmla="*/ 3710464 w 6400800"/>
              <a:gd name="connsiteY1347" fmla="*/ 208121 h 514350"/>
              <a:gd name="connsiteX1348" fmla="*/ 3710464 w 6400800"/>
              <a:gd name="connsiteY1348" fmla="*/ 207169 h 514350"/>
              <a:gd name="connsiteX1349" fmla="*/ 3691414 w 6400800"/>
              <a:gd name="connsiteY1349" fmla="*/ 174784 h 514350"/>
              <a:gd name="connsiteX1350" fmla="*/ 3677126 w 6400800"/>
              <a:gd name="connsiteY1350" fmla="*/ 150971 h 514350"/>
              <a:gd name="connsiteX1351" fmla="*/ 3678079 w 6400800"/>
              <a:gd name="connsiteY1351" fmla="*/ 137636 h 514350"/>
              <a:gd name="connsiteX1352" fmla="*/ 3675221 w 6400800"/>
              <a:gd name="connsiteY1352" fmla="*/ 149066 h 514350"/>
              <a:gd name="connsiteX1353" fmla="*/ 3674269 w 6400800"/>
              <a:gd name="connsiteY1353" fmla="*/ 147161 h 514350"/>
              <a:gd name="connsiteX1354" fmla="*/ 3675221 w 6400800"/>
              <a:gd name="connsiteY1354" fmla="*/ 150019 h 514350"/>
              <a:gd name="connsiteX1355" fmla="*/ 3672364 w 6400800"/>
              <a:gd name="connsiteY1355" fmla="*/ 164306 h 514350"/>
              <a:gd name="connsiteX1356" fmla="*/ 3665696 w 6400800"/>
              <a:gd name="connsiteY1356" fmla="*/ 194786 h 514350"/>
              <a:gd name="connsiteX1357" fmla="*/ 3662839 w 6400800"/>
              <a:gd name="connsiteY1357" fmla="*/ 209074 h 514350"/>
              <a:gd name="connsiteX1358" fmla="*/ 3661886 w 6400800"/>
              <a:gd name="connsiteY1358" fmla="*/ 210026 h 514350"/>
              <a:gd name="connsiteX1359" fmla="*/ 3658076 w 6400800"/>
              <a:gd name="connsiteY1359" fmla="*/ 216694 h 514350"/>
              <a:gd name="connsiteX1360" fmla="*/ 3658076 w 6400800"/>
              <a:gd name="connsiteY1360" fmla="*/ 174784 h 514350"/>
              <a:gd name="connsiteX1361" fmla="*/ 3645694 w 6400800"/>
              <a:gd name="connsiteY1361" fmla="*/ 239554 h 514350"/>
              <a:gd name="connsiteX1362" fmla="*/ 3644741 w 6400800"/>
              <a:gd name="connsiteY1362" fmla="*/ 246221 h 514350"/>
              <a:gd name="connsiteX1363" fmla="*/ 3643789 w 6400800"/>
              <a:gd name="connsiteY1363" fmla="*/ 249079 h 514350"/>
              <a:gd name="connsiteX1364" fmla="*/ 3640931 w 6400800"/>
              <a:gd name="connsiteY1364" fmla="*/ 259556 h 514350"/>
              <a:gd name="connsiteX1365" fmla="*/ 3633311 w 6400800"/>
              <a:gd name="connsiteY1365" fmla="*/ 243364 h 514350"/>
              <a:gd name="connsiteX1366" fmla="*/ 3639979 w 6400800"/>
              <a:gd name="connsiteY1366" fmla="*/ 265271 h 514350"/>
              <a:gd name="connsiteX1367" fmla="*/ 3637121 w 6400800"/>
              <a:gd name="connsiteY1367" fmla="*/ 275749 h 514350"/>
              <a:gd name="connsiteX1368" fmla="*/ 3627596 w 6400800"/>
              <a:gd name="connsiteY1368" fmla="*/ 261461 h 514350"/>
              <a:gd name="connsiteX1369" fmla="*/ 3635216 w 6400800"/>
              <a:gd name="connsiteY1369" fmla="*/ 280511 h 514350"/>
              <a:gd name="connsiteX1370" fmla="*/ 3635216 w 6400800"/>
              <a:gd name="connsiteY1370" fmla="*/ 281464 h 514350"/>
              <a:gd name="connsiteX1371" fmla="*/ 3630454 w 6400800"/>
              <a:gd name="connsiteY1371" fmla="*/ 309086 h 514350"/>
              <a:gd name="connsiteX1372" fmla="*/ 3627596 w 6400800"/>
              <a:gd name="connsiteY1372" fmla="*/ 332899 h 514350"/>
              <a:gd name="connsiteX1373" fmla="*/ 3620929 w 6400800"/>
              <a:gd name="connsiteY1373" fmla="*/ 312896 h 514350"/>
              <a:gd name="connsiteX1374" fmla="*/ 3620929 w 6400800"/>
              <a:gd name="connsiteY1374" fmla="*/ 309086 h 514350"/>
              <a:gd name="connsiteX1375" fmla="*/ 3619976 w 6400800"/>
              <a:gd name="connsiteY1375" fmla="*/ 310991 h 514350"/>
              <a:gd name="connsiteX1376" fmla="*/ 3619024 w 6400800"/>
              <a:gd name="connsiteY1376" fmla="*/ 308134 h 514350"/>
              <a:gd name="connsiteX1377" fmla="*/ 3622834 w 6400800"/>
              <a:gd name="connsiteY1377" fmla="*/ 272891 h 514350"/>
              <a:gd name="connsiteX1378" fmla="*/ 3626644 w 6400800"/>
              <a:gd name="connsiteY1378" fmla="*/ 221456 h 514350"/>
              <a:gd name="connsiteX1379" fmla="*/ 3630454 w 6400800"/>
              <a:gd name="connsiteY1379" fmla="*/ 211931 h 514350"/>
              <a:gd name="connsiteX1380" fmla="*/ 3626644 w 6400800"/>
              <a:gd name="connsiteY1380" fmla="*/ 216694 h 514350"/>
              <a:gd name="connsiteX1381" fmla="*/ 3626644 w 6400800"/>
              <a:gd name="connsiteY1381" fmla="*/ 214789 h 514350"/>
              <a:gd name="connsiteX1382" fmla="*/ 3626644 w 6400800"/>
              <a:gd name="connsiteY1382" fmla="*/ 192881 h 514350"/>
              <a:gd name="connsiteX1383" fmla="*/ 3622834 w 6400800"/>
              <a:gd name="connsiteY1383" fmla="*/ 214789 h 514350"/>
              <a:gd name="connsiteX1384" fmla="*/ 3620929 w 6400800"/>
              <a:gd name="connsiteY1384" fmla="*/ 226219 h 514350"/>
              <a:gd name="connsiteX1385" fmla="*/ 3620929 w 6400800"/>
              <a:gd name="connsiteY1385" fmla="*/ 227171 h 514350"/>
              <a:gd name="connsiteX1386" fmla="*/ 3609499 w 6400800"/>
              <a:gd name="connsiteY1386" fmla="*/ 243364 h 514350"/>
              <a:gd name="connsiteX1387" fmla="*/ 3603784 w 6400800"/>
              <a:gd name="connsiteY1387" fmla="*/ 251936 h 514350"/>
              <a:gd name="connsiteX1388" fmla="*/ 3613309 w 6400800"/>
              <a:gd name="connsiteY1388" fmla="*/ 225266 h 514350"/>
              <a:gd name="connsiteX1389" fmla="*/ 3619024 w 6400800"/>
              <a:gd name="connsiteY1389" fmla="*/ 208121 h 514350"/>
              <a:gd name="connsiteX1390" fmla="*/ 3624739 w 6400800"/>
              <a:gd name="connsiteY1390" fmla="*/ 192881 h 514350"/>
              <a:gd name="connsiteX1391" fmla="*/ 3634264 w 6400800"/>
              <a:gd name="connsiteY1391" fmla="*/ 168116 h 514350"/>
              <a:gd name="connsiteX1392" fmla="*/ 3642836 w 6400800"/>
              <a:gd name="connsiteY1392" fmla="*/ 146209 h 514350"/>
              <a:gd name="connsiteX1393" fmla="*/ 3631406 w 6400800"/>
              <a:gd name="connsiteY1393" fmla="*/ 166211 h 514350"/>
              <a:gd name="connsiteX1394" fmla="*/ 3618071 w 6400800"/>
              <a:gd name="connsiteY1394" fmla="*/ 189071 h 514350"/>
              <a:gd name="connsiteX1395" fmla="*/ 3610451 w 6400800"/>
              <a:gd name="connsiteY1395" fmla="*/ 203359 h 514350"/>
              <a:gd name="connsiteX1396" fmla="*/ 3602831 w 6400800"/>
              <a:gd name="connsiteY1396" fmla="*/ 219551 h 514350"/>
              <a:gd name="connsiteX1397" fmla="*/ 3588544 w 6400800"/>
              <a:gd name="connsiteY1397" fmla="*/ 250031 h 514350"/>
              <a:gd name="connsiteX1398" fmla="*/ 3588544 w 6400800"/>
              <a:gd name="connsiteY1398" fmla="*/ 242411 h 514350"/>
              <a:gd name="connsiteX1399" fmla="*/ 3585686 w 6400800"/>
              <a:gd name="connsiteY1399" fmla="*/ 256699 h 514350"/>
              <a:gd name="connsiteX1400" fmla="*/ 3585686 w 6400800"/>
              <a:gd name="connsiteY1400" fmla="*/ 257651 h 514350"/>
              <a:gd name="connsiteX1401" fmla="*/ 3579971 w 6400800"/>
              <a:gd name="connsiteY1401" fmla="*/ 270986 h 514350"/>
              <a:gd name="connsiteX1402" fmla="*/ 3573304 w 6400800"/>
              <a:gd name="connsiteY1402" fmla="*/ 282416 h 514350"/>
              <a:gd name="connsiteX1403" fmla="*/ 3568541 w 6400800"/>
              <a:gd name="connsiteY1403" fmla="*/ 263366 h 514350"/>
              <a:gd name="connsiteX1404" fmla="*/ 3564731 w 6400800"/>
              <a:gd name="connsiteY1404" fmla="*/ 248126 h 514350"/>
              <a:gd name="connsiteX1405" fmla="*/ 3564731 w 6400800"/>
              <a:gd name="connsiteY1405" fmla="*/ 248126 h 514350"/>
              <a:gd name="connsiteX1406" fmla="*/ 3562826 w 6400800"/>
              <a:gd name="connsiteY1406" fmla="*/ 237649 h 514350"/>
              <a:gd name="connsiteX1407" fmla="*/ 3561874 w 6400800"/>
              <a:gd name="connsiteY1407" fmla="*/ 233839 h 514350"/>
              <a:gd name="connsiteX1408" fmla="*/ 3566636 w 6400800"/>
              <a:gd name="connsiteY1408" fmla="*/ 227171 h 514350"/>
              <a:gd name="connsiteX1409" fmla="*/ 3561874 w 6400800"/>
              <a:gd name="connsiteY1409" fmla="*/ 230981 h 514350"/>
              <a:gd name="connsiteX1410" fmla="*/ 3559016 w 6400800"/>
              <a:gd name="connsiteY1410" fmla="*/ 218599 h 514350"/>
              <a:gd name="connsiteX1411" fmla="*/ 3559016 w 6400800"/>
              <a:gd name="connsiteY1411" fmla="*/ 231934 h 514350"/>
              <a:gd name="connsiteX1412" fmla="*/ 3554254 w 6400800"/>
              <a:gd name="connsiteY1412" fmla="*/ 220504 h 514350"/>
              <a:gd name="connsiteX1413" fmla="*/ 3569494 w 6400800"/>
              <a:gd name="connsiteY1413" fmla="*/ 197644 h 514350"/>
              <a:gd name="connsiteX1414" fmla="*/ 3585686 w 6400800"/>
              <a:gd name="connsiteY1414" fmla="*/ 174784 h 514350"/>
              <a:gd name="connsiteX1415" fmla="*/ 3600926 w 6400800"/>
              <a:gd name="connsiteY1415" fmla="*/ 154781 h 514350"/>
              <a:gd name="connsiteX1416" fmla="*/ 3582829 w 6400800"/>
              <a:gd name="connsiteY1416" fmla="*/ 171926 h 514350"/>
              <a:gd name="connsiteX1417" fmla="*/ 3562826 w 6400800"/>
              <a:gd name="connsiteY1417" fmla="*/ 192881 h 514350"/>
              <a:gd name="connsiteX1418" fmla="*/ 3549491 w 6400800"/>
              <a:gd name="connsiteY1418" fmla="*/ 209074 h 514350"/>
              <a:gd name="connsiteX1419" fmla="*/ 3542824 w 6400800"/>
              <a:gd name="connsiteY1419" fmla="*/ 193834 h 514350"/>
              <a:gd name="connsiteX1420" fmla="*/ 3546634 w 6400800"/>
              <a:gd name="connsiteY1420" fmla="*/ 212884 h 514350"/>
              <a:gd name="connsiteX1421" fmla="*/ 3539966 w 6400800"/>
              <a:gd name="connsiteY1421" fmla="*/ 222409 h 514350"/>
              <a:gd name="connsiteX1422" fmla="*/ 3539014 w 6400800"/>
              <a:gd name="connsiteY1422" fmla="*/ 223361 h 514350"/>
              <a:gd name="connsiteX1423" fmla="*/ 3539014 w 6400800"/>
              <a:gd name="connsiteY1423" fmla="*/ 210979 h 514350"/>
              <a:gd name="connsiteX1424" fmla="*/ 3539014 w 6400800"/>
              <a:gd name="connsiteY1424" fmla="*/ 184309 h 514350"/>
              <a:gd name="connsiteX1425" fmla="*/ 3539014 w 6400800"/>
              <a:gd name="connsiteY1425" fmla="*/ 173831 h 514350"/>
              <a:gd name="connsiteX1426" fmla="*/ 3540919 w 6400800"/>
              <a:gd name="connsiteY1426" fmla="*/ 170021 h 514350"/>
              <a:gd name="connsiteX1427" fmla="*/ 3539014 w 6400800"/>
              <a:gd name="connsiteY1427" fmla="*/ 172879 h 514350"/>
              <a:gd name="connsiteX1428" fmla="*/ 3539014 w 6400800"/>
              <a:gd name="connsiteY1428" fmla="*/ 162401 h 514350"/>
              <a:gd name="connsiteX1429" fmla="*/ 3537109 w 6400800"/>
              <a:gd name="connsiteY1429" fmla="*/ 176689 h 514350"/>
              <a:gd name="connsiteX1430" fmla="*/ 3527584 w 6400800"/>
              <a:gd name="connsiteY1430" fmla="*/ 190976 h 514350"/>
              <a:gd name="connsiteX1431" fmla="*/ 3511391 w 6400800"/>
              <a:gd name="connsiteY1431" fmla="*/ 214789 h 514350"/>
              <a:gd name="connsiteX1432" fmla="*/ 3510439 w 6400800"/>
              <a:gd name="connsiteY1432" fmla="*/ 215741 h 514350"/>
              <a:gd name="connsiteX1433" fmla="*/ 3508534 w 6400800"/>
              <a:gd name="connsiteY1433" fmla="*/ 201454 h 514350"/>
              <a:gd name="connsiteX1434" fmla="*/ 3505676 w 6400800"/>
              <a:gd name="connsiteY1434" fmla="*/ 180499 h 514350"/>
              <a:gd name="connsiteX1435" fmla="*/ 3504724 w 6400800"/>
              <a:gd name="connsiteY1435" fmla="*/ 202406 h 514350"/>
              <a:gd name="connsiteX1436" fmla="*/ 3503771 w 6400800"/>
              <a:gd name="connsiteY1436" fmla="*/ 226219 h 514350"/>
              <a:gd name="connsiteX1437" fmla="*/ 3500914 w 6400800"/>
              <a:gd name="connsiteY1437" fmla="*/ 230981 h 514350"/>
              <a:gd name="connsiteX1438" fmla="*/ 3491389 w 6400800"/>
              <a:gd name="connsiteY1438" fmla="*/ 247174 h 514350"/>
              <a:gd name="connsiteX1439" fmla="*/ 3483769 w 6400800"/>
              <a:gd name="connsiteY1439" fmla="*/ 230029 h 514350"/>
              <a:gd name="connsiteX1440" fmla="*/ 3469481 w 6400800"/>
              <a:gd name="connsiteY1440" fmla="*/ 200501 h 514350"/>
              <a:gd name="connsiteX1441" fmla="*/ 3471386 w 6400800"/>
              <a:gd name="connsiteY1441" fmla="*/ 190976 h 514350"/>
              <a:gd name="connsiteX1442" fmla="*/ 3477101 w 6400800"/>
              <a:gd name="connsiteY1442" fmla="*/ 167164 h 514350"/>
              <a:gd name="connsiteX1443" fmla="*/ 3482816 w 6400800"/>
              <a:gd name="connsiteY1443" fmla="*/ 146209 h 514350"/>
              <a:gd name="connsiteX1444" fmla="*/ 3492341 w 6400800"/>
              <a:gd name="connsiteY1444" fmla="*/ 111919 h 514350"/>
              <a:gd name="connsiteX1445" fmla="*/ 3499961 w 6400800"/>
              <a:gd name="connsiteY1445" fmla="*/ 82391 h 514350"/>
              <a:gd name="connsiteX1446" fmla="*/ 3488531 w 6400800"/>
              <a:gd name="connsiteY1446" fmla="*/ 110966 h 514350"/>
              <a:gd name="connsiteX1447" fmla="*/ 3476149 w 6400800"/>
              <a:gd name="connsiteY1447" fmla="*/ 144304 h 514350"/>
              <a:gd name="connsiteX1448" fmla="*/ 3468529 w 6400800"/>
              <a:gd name="connsiteY1448" fmla="*/ 164306 h 514350"/>
              <a:gd name="connsiteX1449" fmla="*/ 3461861 w 6400800"/>
              <a:gd name="connsiteY1449" fmla="*/ 185261 h 514350"/>
              <a:gd name="connsiteX1450" fmla="*/ 3452336 w 6400800"/>
              <a:gd name="connsiteY1450" fmla="*/ 168116 h 514350"/>
              <a:gd name="connsiteX1451" fmla="*/ 3460909 w 6400800"/>
              <a:gd name="connsiteY1451" fmla="*/ 189071 h 514350"/>
              <a:gd name="connsiteX1452" fmla="*/ 3450431 w 6400800"/>
              <a:gd name="connsiteY1452" fmla="*/ 225266 h 514350"/>
              <a:gd name="connsiteX1453" fmla="*/ 3441859 w 6400800"/>
              <a:gd name="connsiteY1453" fmla="*/ 210026 h 514350"/>
              <a:gd name="connsiteX1454" fmla="*/ 3442811 w 6400800"/>
              <a:gd name="connsiteY1454" fmla="*/ 208121 h 514350"/>
              <a:gd name="connsiteX1455" fmla="*/ 3445669 w 6400800"/>
              <a:gd name="connsiteY1455" fmla="*/ 190976 h 514350"/>
              <a:gd name="connsiteX1456" fmla="*/ 3439001 w 6400800"/>
              <a:gd name="connsiteY1456" fmla="*/ 205264 h 514350"/>
              <a:gd name="connsiteX1457" fmla="*/ 3439001 w 6400800"/>
              <a:gd name="connsiteY1457" fmla="*/ 205264 h 514350"/>
              <a:gd name="connsiteX1458" fmla="*/ 3438049 w 6400800"/>
              <a:gd name="connsiteY1458" fmla="*/ 165259 h 514350"/>
              <a:gd name="connsiteX1459" fmla="*/ 3437096 w 6400800"/>
              <a:gd name="connsiteY1459" fmla="*/ 135731 h 514350"/>
              <a:gd name="connsiteX1460" fmla="*/ 3435191 w 6400800"/>
              <a:gd name="connsiteY1460" fmla="*/ 112871 h 514350"/>
              <a:gd name="connsiteX1461" fmla="*/ 3433286 w 6400800"/>
              <a:gd name="connsiteY1461" fmla="*/ 92869 h 514350"/>
              <a:gd name="connsiteX1462" fmla="*/ 3431381 w 6400800"/>
              <a:gd name="connsiteY1462" fmla="*/ 112871 h 514350"/>
              <a:gd name="connsiteX1463" fmla="*/ 3428524 w 6400800"/>
              <a:gd name="connsiteY1463" fmla="*/ 149066 h 514350"/>
              <a:gd name="connsiteX1464" fmla="*/ 3428524 w 6400800"/>
              <a:gd name="connsiteY1464" fmla="*/ 150019 h 514350"/>
              <a:gd name="connsiteX1465" fmla="*/ 3426619 w 6400800"/>
              <a:gd name="connsiteY1465" fmla="*/ 131921 h 514350"/>
              <a:gd name="connsiteX1466" fmla="*/ 3423761 w 6400800"/>
              <a:gd name="connsiteY1466" fmla="*/ 113824 h 514350"/>
              <a:gd name="connsiteX1467" fmla="*/ 3422809 w 6400800"/>
              <a:gd name="connsiteY1467" fmla="*/ 131921 h 514350"/>
              <a:gd name="connsiteX1468" fmla="*/ 3420904 w 6400800"/>
              <a:gd name="connsiteY1468" fmla="*/ 174784 h 514350"/>
              <a:gd name="connsiteX1469" fmla="*/ 3412331 w 6400800"/>
              <a:gd name="connsiteY1469" fmla="*/ 162401 h 514350"/>
              <a:gd name="connsiteX1470" fmla="*/ 3398044 w 6400800"/>
              <a:gd name="connsiteY1470" fmla="*/ 141446 h 514350"/>
              <a:gd name="connsiteX1471" fmla="*/ 3401854 w 6400800"/>
              <a:gd name="connsiteY1471" fmla="*/ 123349 h 514350"/>
              <a:gd name="connsiteX1472" fmla="*/ 3396139 w 6400800"/>
              <a:gd name="connsiteY1472" fmla="*/ 139541 h 514350"/>
              <a:gd name="connsiteX1473" fmla="*/ 3391376 w 6400800"/>
              <a:gd name="connsiteY1473" fmla="*/ 132874 h 514350"/>
              <a:gd name="connsiteX1474" fmla="*/ 3395186 w 6400800"/>
              <a:gd name="connsiteY1474" fmla="*/ 139541 h 514350"/>
              <a:gd name="connsiteX1475" fmla="*/ 3395186 w 6400800"/>
              <a:gd name="connsiteY1475" fmla="*/ 141446 h 514350"/>
              <a:gd name="connsiteX1476" fmla="*/ 3382804 w 6400800"/>
              <a:gd name="connsiteY1476" fmla="*/ 177641 h 514350"/>
              <a:gd name="connsiteX1477" fmla="*/ 3382804 w 6400800"/>
              <a:gd name="connsiteY1477" fmla="*/ 172879 h 514350"/>
              <a:gd name="connsiteX1478" fmla="*/ 3381851 w 6400800"/>
              <a:gd name="connsiteY1478" fmla="*/ 150971 h 514350"/>
              <a:gd name="connsiteX1479" fmla="*/ 3378994 w 6400800"/>
              <a:gd name="connsiteY1479" fmla="*/ 172879 h 514350"/>
              <a:gd name="connsiteX1480" fmla="*/ 3376136 w 6400800"/>
              <a:gd name="connsiteY1480" fmla="*/ 197644 h 514350"/>
              <a:gd name="connsiteX1481" fmla="*/ 3365659 w 6400800"/>
              <a:gd name="connsiteY1481" fmla="*/ 234791 h 514350"/>
              <a:gd name="connsiteX1482" fmla="*/ 3358991 w 6400800"/>
              <a:gd name="connsiteY1482" fmla="*/ 253841 h 514350"/>
              <a:gd name="connsiteX1483" fmla="*/ 3358039 w 6400800"/>
              <a:gd name="connsiteY1483" fmla="*/ 257651 h 514350"/>
              <a:gd name="connsiteX1484" fmla="*/ 3351371 w 6400800"/>
              <a:gd name="connsiteY1484" fmla="*/ 239554 h 514350"/>
              <a:gd name="connsiteX1485" fmla="*/ 3351371 w 6400800"/>
              <a:gd name="connsiteY1485" fmla="*/ 237649 h 514350"/>
              <a:gd name="connsiteX1486" fmla="*/ 3351371 w 6400800"/>
              <a:gd name="connsiteY1486" fmla="*/ 238601 h 514350"/>
              <a:gd name="connsiteX1487" fmla="*/ 3344704 w 6400800"/>
              <a:gd name="connsiteY1487" fmla="*/ 221456 h 514350"/>
              <a:gd name="connsiteX1488" fmla="*/ 3349466 w 6400800"/>
              <a:gd name="connsiteY1488" fmla="*/ 248126 h 514350"/>
              <a:gd name="connsiteX1489" fmla="*/ 3347561 w 6400800"/>
              <a:gd name="connsiteY1489" fmla="*/ 265271 h 514350"/>
              <a:gd name="connsiteX1490" fmla="*/ 3345656 w 6400800"/>
              <a:gd name="connsiteY1490" fmla="*/ 283369 h 514350"/>
              <a:gd name="connsiteX1491" fmla="*/ 3343751 w 6400800"/>
              <a:gd name="connsiteY1491" fmla="*/ 287179 h 514350"/>
              <a:gd name="connsiteX1492" fmla="*/ 3339941 w 6400800"/>
              <a:gd name="connsiteY1492" fmla="*/ 274796 h 514350"/>
              <a:gd name="connsiteX1493" fmla="*/ 3325654 w 6400800"/>
              <a:gd name="connsiteY1493" fmla="*/ 231934 h 514350"/>
              <a:gd name="connsiteX1494" fmla="*/ 3328511 w 6400800"/>
              <a:gd name="connsiteY1494" fmla="*/ 216694 h 514350"/>
              <a:gd name="connsiteX1495" fmla="*/ 3338036 w 6400800"/>
              <a:gd name="connsiteY1495" fmla="*/ 170974 h 514350"/>
              <a:gd name="connsiteX1496" fmla="*/ 3346609 w 6400800"/>
              <a:gd name="connsiteY1496" fmla="*/ 136684 h 514350"/>
              <a:gd name="connsiteX1497" fmla="*/ 3355181 w 6400800"/>
              <a:gd name="connsiteY1497" fmla="*/ 106204 h 514350"/>
              <a:gd name="connsiteX1498" fmla="*/ 3342799 w 6400800"/>
              <a:gd name="connsiteY1498" fmla="*/ 134779 h 514350"/>
              <a:gd name="connsiteX1499" fmla="*/ 3330416 w 6400800"/>
              <a:gd name="connsiteY1499" fmla="*/ 169069 h 514350"/>
              <a:gd name="connsiteX1500" fmla="*/ 3318986 w 6400800"/>
              <a:gd name="connsiteY1500" fmla="*/ 208121 h 514350"/>
              <a:gd name="connsiteX1501" fmla="*/ 3318986 w 6400800"/>
              <a:gd name="connsiteY1501" fmla="*/ 203359 h 514350"/>
              <a:gd name="connsiteX1502" fmla="*/ 3320891 w 6400800"/>
              <a:gd name="connsiteY1502" fmla="*/ 195739 h 514350"/>
              <a:gd name="connsiteX1503" fmla="*/ 3327559 w 6400800"/>
              <a:gd name="connsiteY1503" fmla="*/ 170021 h 514350"/>
              <a:gd name="connsiteX1504" fmla="*/ 3332321 w 6400800"/>
              <a:gd name="connsiteY1504" fmla="*/ 147161 h 514350"/>
              <a:gd name="connsiteX1505" fmla="*/ 3323749 w 6400800"/>
              <a:gd name="connsiteY1505" fmla="*/ 169069 h 514350"/>
              <a:gd name="connsiteX1506" fmla="*/ 3322796 w 6400800"/>
              <a:gd name="connsiteY1506" fmla="*/ 171926 h 514350"/>
              <a:gd name="connsiteX1507" fmla="*/ 3323749 w 6400800"/>
              <a:gd name="connsiteY1507" fmla="*/ 165259 h 514350"/>
              <a:gd name="connsiteX1508" fmla="*/ 3328511 w 6400800"/>
              <a:gd name="connsiteY1508" fmla="*/ 147161 h 514350"/>
              <a:gd name="connsiteX1509" fmla="*/ 3336131 w 6400800"/>
              <a:gd name="connsiteY1509" fmla="*/ 116681 h 514350"/>
              <a:gd name="connsiteX1510" fmla="*/ 3341846 w 6400800"/>
              <a:gd name="connsiteY1510" fmla="*/ 90011 h 514350"/>
              <a:gd name="connsiteX1511" fmla="*/ 3332321 w 6400800"/>
              <a:gd name="connsiteY1511" fmla="*/ 114776 h 514350"/>
              <a:gd name="connsiteX1512" fmla="*/ 3321844 w 6400800"/>
              <a:gd name="connsiteY1512" fmla="*/ 143351 h 514350"/>
              <a:gd name="connsiteX1513" fmla="*/ 3315176 w 6400800"/>
              <a:gd name="connsiteY1513" fmla="*/ 161449 h 514350"/>
              <a:gd name="connsiteX1514" fmla="*/ 3308509 w 6400800"/>
              <a:gd name="connsiteY1514" fmla="*/ 181451 h 514350"/>
              <a:gd name="connsiteX1515" fmla="*/ 3308509 w 6400800"/>
              <a:gd name="connsiteY1515" fmla="*/ 181451 h 514350"/>
              <a:gd name="connsiteX1516" fmla="*/ 3306604 w 6400800"/>
              <a:gd name="connsiteY1516" fmla="*/ 176689 h 514350"/>
              <a:gd name="connsiteX1517" fmla="*/ 3292316 w 6400800"/>
              <a:gd name="connsiteY1517" fmla="*/ 140494 h 514350"/>
              <a:gd name="connsiteX1518" fmla="*/ 3305651 w 6400800"/>
              <a:gd name="connsiteY1518" fmla="*/ 189071 h 514350"/>
              <a:gd name="connsiteX1519" fmla="*/ 3294221 w 6400800"/>
              <a:gd name="connsiteY1519" fmla="*/ 227171 h 514350"/>
              <a:gd name="connsiteX1520" fmla="*/ 3293269 w 6400800"/>
              <a:gd name="connsiteY1520" fmla="*/ 230981 h 514350"/>
              <a:gd name="connsiteX1521" fmla="*/ 3292316 w 6400800"/>
              <a:gd name="connsiteY1521" fmla="*/ 229076 h 514350"/>
              <a:gd name="connsiteX1522" fmla="*/ 3277076 w 6400800"/>
              <a:gd name="connsiteY1522" fmla="*/ 197644 h 514350"/>
              <a:gd name="connsiteX1523" fmla="*/ 3291364 w 6400800"/>
              <a:gd name="connsiteY1523" fmla="*/ 237649 h 514350"/>
              <a:gd name="connsiteX1524" fmla="*/ 3285649 w 6400800"/>
              <a:gd name="connsiteY1524" fmla="*/ 257651 h 514350"/>
              <a:gd name="connsiteX1525" fmla="*/ 3277076 w 6400800"/>
              <a:gd name="connsiteY1525" fmla="*/ 246221 h 514350"/>
              <a:gd name="connsiteX1526" fmla="*/ 3274219 w 6400800"/>
              <a:gd name="connsiteY1526" fmla="*/ 242411 h 514350"/>
              <a:gd name="connsiteX1527" fmla="*/ 3277076 w 6400800"/>
              <a:gd name="connsiteY1527" fmla="*/ 199549 h 514350"/>
              <a:gd name="connsiteX1528" fmla="*/ 3272314 w 6400800"/>
              <a:gd name="connsiteY1528" fmla="*/ 217646 h 514350"/>
              <a:gd name="connsiteX1529" fmla="*/ 3268504 w 6400800"/>
              <a:gd name="connsiteY1529" fmla="*/ 234791 h 514350"/>
              <a:gd name="connsiteX1530" fmla="*/ 3258979 w 6400800"/>
              <a:gd name="connsiteY1530" fmla="*/ 223361 h 514350"/>
              <a:gd name="connsiteX1531" fmla="*/ 3241834 w 6400800"/>
              <a:gd name="connsiteY1531" fmla="*/ 203359 h 514350"/>
              <a:gd name="connsiteX1532" fmla="*/ 3256121 w 6400800"/>
              <a:gd name="connsiteY1532" fmla="*/ 226219 h 514350"/>
              <a:gd name="connsiteX1533" fmla="*/ 3266599 w 6400800"/>
              <a:gd name="connsiteY1533" fmla="*/ 243364 h 514350"/>
              <a:gd name="connsiteX1534" fmla="*/ 3260884 w 6400800"/>
              <a:gd name="connsiteY1534" fmla="*/ 265271 h 514350"/>
              <a:gd name="connsiteX1535" fmla="*/ 3256121 w 6400800"/>
              <a:gd name="connsiteY1535" fmla="*/ 288131 h 514350"/>
              <a:gd name="connsiteX1536" fmla="*/ 3256121 w 6400800"/>
              <a:gd name="connsiteY1536" fmla="*/ 287179 h 514350"/>
              <a:gd name="connsiteX1537" fmla="*/ 3256121 w 6400800"/>
              <a:gd name="connsiteY1537" fmla="*/ 289084 h 514350"/>
              <a:gd name="connsiteX1538" fmla="*/ 3255169 w 6400800"/>
              <a:gd name="connsiteY1538" fmla="*/ 293846 h 514350"/>
              <a:gd name="connsiteX1539" fmla="*/ 3253264 w 6400800"/>
              <a:gd name="connsiteY1539" fmla="*/ 290036 h 514350"/>
              <a:gd name="connsiteX1540" fmla="*/ 3254216 w 6400800"/>
              <a:gd name="connsiteY1540" fmla="*/ 280511 h 514350"/>
              <a:gd name="connsiteX1541" fmla="*/ 3252311 w 6400800"/>
              <a:gd name="connsiteY1541" fmla="*/ 287179 h 514350"/>
              <a:gd name="connsiteX1542" fmla="*/ 3246596 w 6400800"/>
              <a:gd name="connsiteY1542" fmla="*/ 276701 h 514350"/>
              <a:gd name="connsiteX1543" fmla="*/ 3251359 w 6400800"/>
              <a:gd name="connsiteY1543" fmla="*/ 290989 h 514350"/>
              <a:gd name="connsiteX1544" fmla="*/ 3249454 w 6400800"/>
              <a:gd name="connsiteY1544" fmla="*/ 298609 h 514350"/>
              <a:gd name="connsiteX1545" fmla="*/ 3247549 w 6400800"/>
              <a:gd name="connsiteY1545" fmla="*/ 304324 h 514350"/>
              <a:gd name="connsiteX1546" fmla="*/ 3246596 w 6400800"/>
              <a:gd name="connsiteY1546" fmla="*/ 301466 h 514350"/>
              <a:gd name="connsiteX1547" fmla="*/ 3246596 w 6400800"/>
              <a:gd name="connsiteY1547" fmla="*/ 306229 h 514350"/>
              <a:gd name="connsiteX1548" fmla="*/ 3243739 w 6400800"/>
              <a:gd name="connsiteY1548" fmla="*/ 317659 h 514350"/>
              <a:gd name="connsiteX1549" fmla="*/ 3239929 w 6400800"/>
              <a:gd name="connsiteY1549" fmla="*/ 304324 h 514350"/>
              <a:gd name="connsiteX1550" fmla="*/ 3242786 w 6400800"/>
              <a:gd name="connsiteY1550" fmla="*/ 296704 h 514350"/>
              <a:gd name="connsiteX1551" fmla="*/ 3238976 w 6400800"/>
              <a:gd name="connsiteY1551" fmla="*/ 302419 h 514350"/>
              <a:gd name="connsiteX1552" fmla="*/ 3236119 w 6400800"/>
              <a:gd name="connsiteY1552" fmla="*/ 293846 h 514350"/>
              <a:gd name="connsiteX1553" fmla="*/ 3235166 w 6400800"/>
              <a:gd name="connsiteY1553" fmla="*/ 290036 h 514350"/>
              <a:gd name="connsiteX1554" fmla="*/ 3241834 w 6400800"/>
              <a:gd name="connsiteY1554" fmla="*/ 273844 h 514350"/>
              <a:gd name="connsiteX1555" fmla="*/ 3249454 w 6400800"/>
              <a:gd name="connsiteY1555" fmla="*/ 256699 h 514350"/>
              <a:gd name="connsiteX1556" fmla="*/ 3256121 w 6400800"/>
              <a:gd name="connsiteY1556" fmla="*/ 242411 h 514350"/>
              <a:gd name="connsiteX1557" fmla="*/ 3245644 w 6400800"/>
              <a:gd name="connsiteY1557" fmla="*/ 254794 h 514350"/>
              <a:gd name="connsiteX1558" fmla="*/ 3235166 w 6400800"/>
              <a:gd name="connsiteY1558" fmla="*/ 270034 h 514350"/>
              <a:gd name="connsiteX1559" fmla="*/ 3230404 w 6400800"/>
              <a:gd name="connsiteY1559" fmla="*/ 276701 h 514350"/>
              <a:gd name="connsiteX1560" fmla="*/ 3229451 w 6400800"/>
              <a:gd name="connsiteY1560" fmla="*/ 272891 h 514350"/>
              <a:gd name="connsiteX1561" fmla="*/ 3222784 w 6400800"/>
              <a:gd name="connsiteY1561" fmla="*/ 253841 h 514350"/>
              <a:gd name="connsiteX1562" fmla="*/ 3218021 w 6400800"/>
              <a:gd name="connsiteY1562" fmla="*/ 241459 h 514350"/>
              <a:gd name="connsiteX1563" fmla="*/ 3218021 w 6400800"/>
              <a:gd name="connsiteY1563" fmla="*/ 236696 h 514350"/>
              <a:gd name="connsiteX1564" fmla="*/ 3222784 w 6400800"/>
              <a:gd name="connsiteY1564" fmla="*/ 206216 h 514350"/>
              <a:gd name="connsiteX1565" fmla="*/ 3229451 w 6400800"/>
              <a:gd name="connsiteY1565" fmla="*/ 166211 h 514350"/>
              <a:gd name="connsiteX1566" fmla="*/ 3235166 w 6400800"/>
              <a:gd name="connsiteY1566" fmla="*/ 135731 h 514350"/>
              <a:gd name="connsiteX1567" fmla="*/ 3239929 w 6400800"/>
              <a:gd name="connsiteY1567" fmla="*/ 109061 h 514350"/>
              <a:gd name="connsiteX1568" fmla="*/ 3231356 w 6400800"/>
              <a:gd name="connsiteY1568" fmla="*/ 134779 h 514350"/>
              <a:gd name="connsiteX1569" fmla="*/ 3212306 w 6400800"/>
              <a:gd name="connsiteY1569" fmla="*/ 204311 h 514350"/>
              <a:gd name="connsiteX1570" fmla="*/ 3209449 w 6400800"/>
              <a:gd name="connsiteY1570" fmla="*/ 215741 h 514350"/>
              <a:gd name="connsiteX1571" fmla="*/ 3204686 w 6400800"/>
              <a:gd name="connsiteY1571" fmla="*/ 204311 h 514350"/>
              <a:gd name="connsiteX1572" fmla="*/ 3203734 w 6400800"/>
              <a:gd name="connsiteY1572" fmla="*/ 175736 h 514350"/>
              <a:gd name="connsiteX1573" fmla="*/ 3200876 w 6400800"/>
              <a:gd name="connsiteY1573" fmla="*/ 206216 h 514350"/>
              <a:gd name="connsiteX1574" fmla="*/ 3196114 w 6400800"/>
              <a:gd name="connsiteY1574" fmla="*/ 240506 h 514350"/>
              <a:gd name="connsiteX1575" fmla="*/ 3195161 w 6400800"/>
              <a:gd name="connsiteY1575" fmla="*/ 243364 h 514350"/>
              <a:gd name="connsiteX1576" fmla="*/ 3196114 w 6400800"/>
              <a:gd name="connsiteY1576" fmla="*/ 217646 h 514350"/>
              <a:gd name="connsiteX1577" fmla="*/ 3198019 w 6400800"/>
              <a:gd name="connsiteY1577" fmla="*/ 180499 h 514350"/>
              <a:gd name="connsiteX1578" fmla="*/ 3199924 w 6400800"/>
              <a:gd name="connsiteY1578" fmla="*/ 151924 h 514350"/>
              <a:gd name="connsiteX1579" fmla="*/ 3200876 w 6400800"/>
              <a:gd name="connsiteY1579" fmla="*/ 127159 h 514350"/>
              <a:gd name="connsiteX1580" fmla="*/ 3195161 w 6400800"/>
              <a:gd name="connsiteY1580" fmla="*/ 151924 h 514350"/>
              <a:gd name="connsiteX1581" fmla="*/ 3184684 w 6400800"/>
              <a:gd name="connsiteY1581" fmla="*/ 217646 h 514350"/>
              <a:gd name="connsiteX1582" fmla="*/ 3181826 w 6400800"/>
              <a:gd name="connsiteY1582" fmla="*/ 235744 h 514350"/>
              <a:gd name="connsiteX1583" fmla="*/ 3179921 w 6400800"/>
              <a:gd name="connsiteY1583" fmla="*/ 231934 h 514350"/>
              <a:gd name="connsiteX1584" fmla="*/ 3179921 w 6400800"/>
              <a:gd name="connsiteY1584" fmla="*/ 224314 h 514350"/>
              <a:gd name="connsiteX1585" fmla="*/ 3178969 w 6400800"/>
              <a:gd name="connsiteY1585" fmla="*/ 230029 h 514350"/>
              <a:gd name="connsiteX1586" fmla="*/ 3177064 w 6400800"/>
              <a:gd name="connsiteY1586" fmla="*/ 227171 h 514350"/>
              <a:gd name="connsiteX1587" fmla="*/ 3178016 w 6400800"/>
              <a:gd name="connsiteY1587" fmla="*/ 231934 h 514350"/>
              <a:gd name="connsiteX1588" fmla="*/ 3174206 w 6400800"/>
              <a:gd name="connsiteY1588" fmla="*/ 250984 h 514350"/>
              <a:gd name="connsiteX1589" fmla="*/ 3170396 w 6400800"/>
              <a:gd name="connsiteY1589" fmla="*/ 277654 h 514350"/>
              <a:gd name="connsiteX1590" fmla="*/ 3169444 w 6400800"/>
              <a:gd name="connsiteY1590" fmla="*/ 275749 h 514350"/>
              <a:gd name="connsiteX1591" fmla="*/ 3163729 w 6400800"/>
              <a:gd name="connsiteY1591" fmla="*/ 215741 h 514350"/>
              <a:gd name="connsiteX1592" fmla="*/ 3162776 w 6400800"/>
              <a:gd name="connsiteY1592" fmla="*/ 207169 h 514350"/>
              <a:gd name="connsiteX1593" fmla="*/ 3163729 w 6400800"/>
              <a:gd name="connsiteY1593" fmla="*/ 203359 h 514350"/>
              <a:gd name="connsiteX1594" fmla="*/ 3174206 w 6400800"/>
              <a:gd name="connsiteY1594" fmla="*/ 132874 h 514350"/>
              <a:gd name="connsiteX1595" fmla="*/ 3178016 w 6400800"/>
              <a:gd name="connsiteY1595" fmla="*/ 106204 h 514350"/>
              <a:gd name="connsiteX1596" fmla="*/ 3170396 w 6400800"/>
              <a:gd name="connsiteY1596" fmla="*/ 131921 h 514350"/>
              <a:gd name="connsiteX1597" fmla="*/ 3158014 w 6400800"/>
              <a:gd name="connsiteY1597" fmla="*/ 177641 h 514350"/>
              <a:gd name="connsiteX1598" fmla="*/ 3154204 w 6400800"/>
              <a:gd name="connsiteY1598" fmla="*/ 159544 h 514350"/>
              <a:gd name="connsiteX1599" fmla="*/ 3149441 w 6400800"/>
              <a:gd name="connsiteY1599" fmla="*/ 134779 h 514350"/>
              <a:gd name="connsiteX1600" fmla="*/ 3143726 w 6400800"/>
              <a:gd name="connsiteY1600" fmla="*/ 112871 h 514350"/>
              <a:gd name="connsiteX1601" fmla="*/ 3133249 w 6400800"/>
              <a:gd name="connsiteY1601" fmla="*/ 77629 h 514350"/>
              <a:gd name="connsiteX1602" fmla="*/ 3122771 w 6400800"/>
              <a:gd name="connsiteY1602" fmla="*/ 47149 h 514350"/>
              <a:gd name="connsiteX1603" fmla="*/ 3129439 w 6400800"/>
              <a:gd name="connsiteY1603" fmla="*/ 78581 h 514350"/>
              <a:gd name="connsiteX1604" fmla="*/ 3136106 w 6400800"/>
              <a:gd name="connsiteY1604" fmla="*/ 114776 h 514350"/>
              <a:gd name="connsiteX1605" fmla="*/ 3139916 w 6400800"/>
              <a:gd name="connsiteY1605" fmla="*/ 136684 h 514350"/>
              <a:gd name="connsiteX1606" fmla="*/ 3142774 w 6400800"/>
              <a:gd name="connsiteY1606" fmla="*/ 161449 h 514350"/>
              <a:gd name="connsiteX1607" fmla="*/ 3147536 w 6400800"/>
              <a:gd name="connsiteY1607" fmla="*/ 213836 h 514350"/>
              <a:gd name="connsiteX1608" fmla="*/ 3146584 w 6400800"/>
              <a:gd name="connsiteY1608" fmla="*/ 217646 h 514350"/>
              <a:gd name="connsiteX1609" fmla="*/ 3143726 w 6400800"/>
              <a:gd name="connsiteY1609" fmla="*/ 210026 h 514350"/>
              <a:gd name="connsiteX1610" fmla="*/ 3138964 w 6400800"/>
              <a:gd name="connsiteY1610" fmla="*/ 196691 h 514350"/>
              <a:gd name="connsiteX1611" fmla="*/ 3134201 w 6400800"/>
              <a:gd name="connsiteY1611" fmla="*/ 179546 h 514350"/>
              <a:gd name="connsiteX1612" fmla="*/ 3126581 w 6400800"/>
              <a:gd name="connsiteY1612" fmla="*/ 155734 h 514350"/>
              <a:gd name="connsiteX1613" fmla="*/ 3129439 w 6400800"/>
              <a:gd name="connsiteY1613" fmla="*/ 172879 h 514350"/>
              <a:gd name="connsiteX1614" fmla="*/ 3118961 w 6400800"/>
              <a:gd name="connsiteY1614" fmla="*/ 150019 h 514350"/>
              <a:gd name="connsiteX1615" fmla="*/ 3112294 w 6400800"/>
              <a:gd name="connsiteY1615" fmla="*/ 136684 h 514350"/>
              <a:gd name="connsiteX1616" fmla="*/ 3102769 w 6400800"/>
              <a:gd name="connsiteY1616" fmla="*/ 113824 h 514350"/>
              <a:gd name="connsiteX1617" fmla="*/ 3090386 w 6400800"/>
              <a:gd name="connsiteY1617" fmla="*/ 87154 h 514350"/>
              <a:gd name="connsiteX1618" fmla="*/ 3099911 w 6400800"/>
              <a:gd name="connsiteY1618" fmla="*/ 114776 h 514350"/>
              <a:gd name="connsiteX1619" fmla="*/ 3109436 w 6400800"/>
              <a:gd name="connsiteY1619" fmla="*/ 146209 h 514350"/>
              <a:gd name="connsiteX1620" fmla="*/ 3115151 w 6400800"/>
              <a:gd name="connsiteY1620" fmla="*/ 167164 h 514350"/>
              <a:gd name="connsiteX1621" fmla="*/ 3109436 w 6400800"/>
              <a:gd name="connsiteY1621" fmla="*/ 155734 h 514350"/>
              <a:gd name="connsiteX1622" fmla="*/ 3116104 w 6400800"/>
              <a:gd name="connsiteY1622" fmla="*/ 176689 h 514350"/>
              <a:gd name="connsiteX1623" fmla="*/ 3121819 w 6400800"/>
              <a:gd name="connsiteY1623" fmla="*/ 194786 h 514350"/>
              <a:gd name="connsiteX1624" fmla="*/ 3125629 w 6400800"/>
              <a:gd name="connsiteY1624" fmla="*/ 213836 h 514350"/>
              <a:gd name="connsiteX1625" fmla="*/ 3123724 w 6400800"/>
              <a:gd name="connsiteY1625" fmla="*/ 215741 h 514350"/>
              <a:gd name="connsiteX1626" fmla="*/ 3122771 w 6400800"/>
              <a:gd name="connsiteY1626" fmla="*/ 210979 h 514350"/>
              <a:gd name="connsiteX1627" fmla="*/ 3122771 w 6400800"/>
              <a:gd name="connsiteY1627" fmla="*/ 216694 h 514350"/>
              <a:gd name="connsiteX1628" fmla="*/ 3113246 w 6400800"/>
              <a:gd name="connsiteY1628" fmla="*/ 228124 h 514350"/>
              <a:gd name="connsiteX1629" fmla="*/ 3113246 w 6400800"/>
              <a:gd name="connsiteY1629" fmla="*/ 228124 h 514350"/>
              <a:gd name="connsiteX1630" fmla="*/ 3110389 w 6400800"/>
              <a:gd name="connsiteY1630" fmla="*/ 191929 h 514350"/>
              <a:gd name="connsiteX1631" fmla="*/ 3108484 w 6400800"/>
              <a:gd name="connsiteY1631" fmla="*/ 171926 h 514350"/>
              <a:gd name="connsiteX1632" fmla="*/ 3106579 w 6400800"/>
              <a:gd name="connsiteY1632" fmla="*/ 192881 h 514350"/>
              <a:gd name="connsiteX1633" fmla="*/ 3104674 w 6400800"/>
              <a:gd name="connsiteY1633" fmla="*/ 228124 h 514350"/>
              <a:gd name="connsiteX1634" fmla="*/ 3104674 w 6400800"/>
              <a:gd name="connsiteY1634" fmla="*/ 227171 h 514350"/>
              <a:gd name="connsiteX1635" fmla="*/ 3097054 w 6400800"/>
              <a:gd name="connsiteY1635" fmla="*/ 208121 h 514350"/>
              <a:gd name="connsiteX1636" fmla="*/ 3100864 w 6400800"/>
              <a:gd name="connsiteY1636" fmla="*/ 228124 h 514350"/>
              <a:gd name="connsiteX1637" fmla="*/ 3103721 w 6400800"/>
              <a:gd name="connsiteY1637" fmla="*/ 244316 h 514350"/>
              <a:gd name="connsiteX1638" fmla="*/ 3096101 w 6400800"/>
              <a:gd name="connsiteY1638" fmla="*/ 255746 h 514350"/>
              <a:gd name="connsiteX1639" fmla="*/ 3087529 w 6400800"/>
              <a:gd name="connsiteY1639" fmla="*/ 270034 h 514350"/>
              <a:gd name="connsiteX1640" fmla="*/ 3082766 w 6400800"/>
              <a:gd name="connsiteY1640" fmla="*/ 252889 h 514350"/>
              <a:gd name="connsiteX1641" fmla="*/ 3077051 w 6400800"/>
              <a:gd name="connsiteY1641" fmla="*/ 233839 h 514350"/>
              <a:gd name="connsiteX1642" fmla="*/ 3078956 w 6400800"/>
              <a:gd name="connsiteY1642" fmla="*/ 252889 h 514350"/>
              <a:gd name="connsiteX1643" fmla="*/ 3079909 w 6400800"/>
              <a:gd name="connsiteY1643" fmla="*/ 264319 h 514350"/>
              <a:gd name="connsiteX1644" fmla="*/ 3077051 w 6400800"/>
              <a:gd name="connsiteY1644" fmla="*/ 255746 h 514350"/>
              <a:gd name="connsiteX1645" fmla="*/ 3074194 w 6400800"/>
              <a:gd name="connsiteY1645" fmla="*/ 248126 h 514350"/>
              <a:gd name="connsiteX1646" fmla="*/ 3074194 w 6400800"/>
              <a:gd name="connsiteY1646" fmla="*/ 242411 h 514350"/>
              <a:gd name="connsiteX1647" fmla="*/ 3075146 w 6400800"/>
              <a:gd name="connsiteY1647" fmla="*/ 229076 h 514350"/>
              <a:gd name="connsiteX1648" fmla="*/ 3077051 w 6400800"/>
              <a:gd name="connsiteY1648" fmla="*/ 220504 h 514350"/>
              <a:gd name="connsiteX1649" fmla="*/ 3086576 w 6400800"/>
              <a:gd name="connsiteY1649" fmla="*/ 189071 h 514350"/>
              <a:gd name="connsiteX1650" fmla="*/ 3096101 w 6400800"/>
              <a:gd name="connsiteY1650" fmla="*/ 161449 h 514350"/>
              <a:gd name="connsiteX1651" fmla="*/ 3083719 w 6400800"/>
              <a:gd name="connsiteY1651" fmla="*/ 188119 h 514350"/>
              <a:gd name="connsiteX1652" fmla="*/ 3071336 w 6400800"/>
              <a:gd name="connsiteY1652" fmla="*/ 218599 h 514350"/>
              <a:gd name="connsiteX1653" fmla="*/ 3068479 w 6400800"/>
              <a:gd name="connsiteY1653" fmla="*/ 224314 h 514350"/>
              <a:gd name="connsiteX1654" fmla="*/ 3068479 w 6400800"/>
              <a:gd name="connsiteY1654" fmla="*/ 216694 h 514350"/>
              <a:gd name="connsiteX1655" fmla="*/ 3069431 w 6400800"/>
              <a:gd name="connsiteY1655" fmla="*/ 209074 h 514350"/>
              <a:gd name="connsiteX1656" fmla="*/ 3072289 w 6400800"/>
              <a:gd name="connsiteY1656" fmla="*/ 181451 h 514350"/>
              <a:gd name="connsiteX1657" fmla="*/ 3073241 w 6400800"/>
              <a:gd name="connsiteY1657" fmla="*/ 157639 h 514350"/>
              <a:gd name="connsiteX1658" fmla="*/ 3067526 w 6400800"/>
              <a:gd name="connsiteY1658" fmla="*/ 180499 h 514350"/>
              <a:gd name="connsiteX1659" fmla="*/ 3066574 w 6400800"/>
              <a:gd name="connsiteY1659" fmla="*/ 183356 h 514350"/>
              <a:gd name="connsiteX1660" fmla="*/ 3064669 w 6400800"/>
              <a:gd name="connsiteY1660" fmla="*/ 148114 h 514350"/>
              <a:gd name="connsiteX1661" fmla="*/ 3064669 w 6400800"/>
              <a:gd name="connsiteY1661" fmla="*/ 145256 h 514350"/>
              <a:gd name="connsiteX1662" fmla="*/ 3064669 w 6400800"/>
              <a:gd name="connsiteY1662" fmla="*/ 146209 h 514350"/>
              <a:gd name="connsiteX1663" fmla="*/ 3063716 w 6400800"/>
              <a:gd name="connsiteY1663" fmla="*/ 131921 h 514350"/>
              <a:gd name="connsiteX1664" fmla="*/ 3058954 w 6400800"/>
              <a:gd name="connsiteY1664" fmla="*/ 174784 h 514350"/>
              <a:gd name="connsiteX1665" fmla="*/ 3056096 w 6400800"/>
              <a:gd name="connsiteY1665" fmla="*/ 190976 h 514350"/>
              <a:gd name="connsiteX1666" fmla="*/ 3054191 w 6400800"/>
              <a:gd name="connsiteY1666" fmla="*/ 201454 h 514350"/>
              <a:gd name="connsiteX1667" fmla="*/ 3049429 w 6400800"/>
              <a:gd name="connsiteY1667" fmla="*/ 189071 h 514350"/>
              <a:gd name="connsiteX1668" fmla="*/ 3049429 w 6400800"/>
              <a:gd name="connsiteY1668" fmla="*/ 188119 h 514350"/>
              <a:gd name="connsiteX1669" fmla="*/ 3056096 w 6400800"/>
              <a:gd name="connsiteY1669" fmla="*/ 151924 h 514350"/>
              <a:gd name="connsiteX1670" fmla="*/ 3062764 w 6400800"/>
              <a:gd name="connsiteY1670" fmla="*/ 120491 h 514350"/>
              <a:gd name="connsiteX1671" fmla="*/ 3052286 w 6400800"/>
              <a:gd name="connsiteY1671" fmla="*/ 150971 h 514350"/>
              <a:gd name="connsiteX1672" fmla="*/ 3041809 w 6400800"/>
              <a:gd name="connsiteY1672" fmla="*/ 186214 h 514350"/>
              <a:gd name="connsiteX1673" fmla="*/ 3036094 w 6400800"/>
              <a:gd name="connsiteY1673" fmla="*/ 208121 h 514350"/>
              <a:gd name="connsiteX1674" fmla="*/ 3034189 w 6400800"/>
              <a:gd name="connsiteY1674" fmla="*/ 215741 h 514350"/>
              <a:gd name="connsiteX1675" fmla="*/ 3032284 w 6400800"/>
              <a:gd name="connsiteY1675" fmla="*/ 205264 h 514350"/>
              <a:gd name="connsiteX1676" fmla="*/ 3048476 w 6400800"/>
              <a:gd name="connsiteY1676" fmla="*/ 148114 h 514350"/>
              <a:gd name="connsiteX1677" fmla="*/ 3057049 w 6400800"/>
              <a:gd name="connsiteY1677" fmla="*/ 123349 h 514350"/>
              <a:gd name="connsiteX1678" fmla="*/ 3054191 w 6400800"/>
              <a:gd name="connsiteY1678" fmla="*/ 129064 h 514350"/>
              <a:gd name="connsiteX1679" fmla="*/ 3045619 w 6400800"/>
              <a:gd name="connsiteY1679" fmla="*/ 146209 h 514350"/>
              <a:gd name="connsiteX1680" fmla="*/ 3029426 w 6400800"/>
              <a:gd name="connsiteY1680" fmla="*/ 184309 h 514350"/>
              <a:gd name="connsiteX1681" fmla="*/ 3029426 w 6400800"/>
              <a:gd name="connsiteY1681" fmla="*/ 167164 h 514350"/>
              <a:gd name="connsiteX1682" fmla="*/ 3030379 w 6400800"/>
              <a:gd name="connsiteY1682" fmla="*/ 140494 h 514350"/>
              <a:gd name="connsiteX1683" fmla="*/ 3025616 w 6400800"/>
              <a:gd name="connsiteY1683" fmla="*/ 166211 h 514350"/>
              <a:gd name="connsiteX1684" fmla="*/ 3022759 w 6400800"/>
              <a:gd name="connsiteY1684" fmla="*/ 196691 h 514350"/>
              <a:gd name="connsiteX1685" fmla="*/ 3022759 w 6400800"/>
              <a:gd name="connsiteY1685" fmla="*/ 202406 h 514350"/>
              <a:gd name="connsiteX1686" fmla="*/ 3019901 w 6400800"/>
              <a:gd name="connsiteY1686" fmla="*/ 210979 h 514350"/>
              <a:gd name="connsiteX1687" fmla="*/ 3011329 w 6400800"/>
              <a:gd name="connsiteY1687" fmla="*/ 234791 h 514350"/>
              <a:gd name="connsiteX1688" fmla="*/ 3007519 w 6400800"/>
              <a:gd name="connsiteY1688" fmla="*/ 226219 h 514350"/>
              <a:gd name="connsiteX1689" fmla="*/ 3011329 w 6400800"/>
              <a:gd name="connsiteY1689" fmla="*/ 215741 h 514350"/>
              <a:gd name="connsiteX1690" fmla="*/ 3006566 w 6400800"/>
              <a:gd name="connsiteY1690" fmla="*/ 222409 h 514350"/>
              <a:gd name="connsiteX1691" fmla="*/ 3001804 w 6400800"/>
              <a:gd name="connsiteY1691" fmla="*/ 202406 h 514350"/>
              <a:gd name="connsiteX1692" fmla="*/ 3000851 w 6400800"/>
              <a:gd name="connsiteY1692" fmla="*/ 197644 h 514350"/>
              <a:gd name="connsiteX1693" fmla="*/ 3003709 w 6400800"/>
              <a:gd name="connsiteY1693" fmla="*/ 189071 h 514350"/>
              <a:gd name="connsiteX1694" fmla="*/ 3011329 w 6400800"/>
              <a:gd name="connsiteY1694" fmla="*/ 164306 h 514350"/>
              <a:gd name="connsiteX1695" fmla="*/ 3018949 w 6400800"/>
              <a:gd name="connsiteY1695" fmla="*/ 142399 h 514350"/>
              <a:gd name="connsiteX1696" fmla="*/ 3007519 w 6400800"/>
              <a:gd name="connsiteY1696" fmla="*/ 162401 h 514350"/>
              <a:gd name="connsiteX1697" fmla="*/ 2997994 w 6400800"/>
              <a:gd name="connsiteY1697" fmla="*/ 182404 h 514350"/>
              <a:gd name="connsiteX1698" fmla="*/ 2995136 w 6400800"/>
              <a:gd name="connsiteY1698" fmla="*/ 169069 h 514350"/>
              <a:gd name="connsiteX1699" fmla="*/ 3014186 w 6400800"/>
              <a:gd name="connsiteY1699" fmla="*/ 100489 h 514350"/>
              <a:gd name="connsiteX1700" fmla="*/ 3021806 w 6400800"/>
              <a:gd name="connsiteY1700" fmla="*/ 76676 h 514350"/>
              <a:gd name="connsiteX1701" fmla="*/ 3024664 w 6400800"/>
              <a:gd name="connsiteY1701" fmla="*/ 68104 h 514350"/>
              <a:gd name="connsiteX1702" fmla="*/ 3020854 w 6400800"/>
              <a:gd name="connsiteY1702" fmla="*/ 75724 h 514350"/>
              <a:gd name="connsiteX1703" fmla="*/ 3010376 w 6400800"/>
              <a:gd name="connsiteY1703" fmla="*/ 98584 h 514350"/>
              <a:gd name="connsiteX1704" fmla="*/ 2996089 w 6400800"/>
              <a:gd name="connsiteY1704" fmla="*/ 134779 h 514350"/>
              <a:gd name="connsiteX1705" fmla="*/ 2991326 w 6400800"/>
              <a:gd name="connsiteY1705" fmla="*/ 148114 h 514350"/>
              <a:gd name="connsiteX1706" fmla="*/ 2987516 w 6400800"/>
              <a:gd name="connsiteY1706" fmla="*/ 122396 h 514350"/>
              <a:gd name="connsiteX1707" fmla="*/ 2984659 w 6400800"/>
              <a:gd name="connsiteY1707" fmla="*/ 91916 h 514350"/>
              <a:gd name="connsiteX1708" fmla="*/ 2983706 w 6400800"/>
              <a:gd name="connsiteY1708" fmla="*/ 122396 h 514350"/>
              <a:gd name="connsiteX1709" fmla="*/ 2985611 w 6400800"/>
              <a:gd name="connsiteY1709" fmla="*/ 157639 h 514350"/>
              <a:gd name="connsiteX1710" fmla="*/ 2985611 w 6400800"/>
              <a:gd name="connsiteY1710" fmla="*/ 163354 h 514350"/>
              <a:gd name="connsiteX1711" fmla="*/ 2978944 w 6400800"/>
              <a:gd name="connsiteY1711" fmla="*/ 182404 h 514350"/>
              <a:gd name="connsiteX1712" fmla="*/ 2960846 w 6400800"/>
              <a:gd name="connsiteY1712" fmla="*/ 238601 h 514350"/>
              <a:gd name="connsiteX1713" fmla="*/ 2959894 w 6400800"/>
              <a:gd name="connsiteY1713" fmla="*/ 234791 h 514350"/>
              <a:gd name="connsiteX1714" fmla="*/ 2960846 w 6400800"/>
              <a:gd name="connsiteY1714" fmla="*/ 239554 h 514350"/>
              <a:gd name="connsiteX1715" fmla="*/ 2950369 w 6400800"/>
              <a:gd name="connsiteY1715" fmla="*/ 274796 h 514350"/>
              <a:gd name="connsiteX1716" fmla="*/ 2952274 w 6400800"/>
              <a:gd name="connsiteY1716" fmla="*/ 264319 h 514350"/>
              <a:gd name="connsiteX1717" fmla="*/ 2944654 w 6400800"/>
              <a:gd name="connsiteY1717" fmla="*/ 284321 h 514350"/>
              <a:gd name="connsiteX1718" fmla="*/ 2944654 w 6400800"/>
              <a:gd name="connsiteY1718" fmla="*/ 283369 h 514350"/>
              <a:gd name="connsiteX1719" fmla="*/ 2945606 w 6400800"/>
              <a:gd name="connsiteY1719" fmla="*/ 277654 h 514350"/>
              <a:gd name="connsiteX1720" fmla="*/ 2949416 w 6400800"/>
              <a:gd name="connsiteY1720" fmla="*/ 238601 h 514350"/>
              <a:gd name="connsiteX1721" fmla="*/ 2951321 w 6400800"/>
              <a:gd name="connsiteY1721" fmla="*/ 221456 h 514350"/>
              <a:gd name="connsiteX1722" fmla="*/ 2953226 w 6400800"/>
              <a:gd name="connsiteY1722" fmla="*/ 205264 h 514350"/>
              <a:gd name="connsiteX1723" fmla="*/ 2956084 w 6400800"/>
              <a:gd name="connsiteY1723" fmla="*/ 179546 h 514350"/>
              <a:gd name="connsiteX1724" fmla="*/ 2958941 w 6400800"/>
              <a:gd name="connsiteY1724" fmla="*/ 156686 h 514350"/>
              <a:gd name="connsiteX1725" fmla="*/ 2952274 w 6400800"/>
              <a:gd name="connsiteY1725" fmla="*/ 178594 h 514350"/>
              <a:gd name="connsiteX1726" fmla="*/ 2945606 w 6400800"/>
              <a:gd name="connsiteY1726" fmla="*/ 203359 h 514350"/>
              <a:gd name="connsiteX1727" fmla="*/ 2941796 w 6400800"/>
              <a:gd name="connsiteY1727" fmla="*/ 218599 h 514350"/>
              <a:gd name="connsiteX1728" fmla="*/ 2937986 w 6400800"/>
              <a:gd name="connsiteY1728" fmla="*/ 235744 h 514350"/>
              <a:gd name="connsiteX1729" fmla="*/ 2931319 w 6400800"/>
              <a:gd name="connsiteY1729" fmla="*/ 270034 h 514350"/>
              <a:gd name="connsiteX1730" fmla="*/ 2929414 w 6400800"/>
              <a:gd name="connsiteY1730" fmla="*/ 260509 h 514350"/>
              <a:gd name="connsiteX1731" fmla="*/ 2928461 w 6400800"/>
              <a:gd name="connsiteY1731" fmla="*/ 256699 h 514350"/>
              <a:gd name="connsiteX1732" fmla="*/ 2931319 w 6400800"/>
              <a:gd name="connsiteY1732" fmla="*/ 251936 h 514350"/>
              <a:gd name="connsiteX1733" fmla="*/ 2927509 w 6400800"/>
              <a:gd name="connsiteY1733" fmla="*/ 254794 h 514350"/>
              <a:gd name="connsiteX1734" fmla="*/ 2925604 w 6400800"/>
              <a:gd name="connsiteY1734" fmla="*/ 247174 h 514350"/>
              <a:gd name="connsiteX1735" fmla="*/ 2931319 w 6400800"/>
              <a:gd name="connsiteY1735" fmla="*/ 231934 h 514350"/>
              <a:gd name="connsiteX1736" fmla="*/ 2924651 w 6400800"/>
              <a:gd name="connsiteY1736" fmla="*/ 243364 h 514350"/>
              <a:gd name="connsiteX1737" fmla="*/ 2922746 w 6400800"/>
              <a:gd name="connsiteY1737" fmla="*/ 237649 h 514350"/>
              <a:gd name="connsiteX1738" fmla="*/ 2922746 w 6400800"/>
              <a:gd name="connsiteY1738" fmla="*/ 236696 h 514350"/>
              <a:gd name="connsiteX1739" fmla="*/ 2921794 w 6400800"/>
              <a:gd name="connsiteY1739" fmla="*/ 236696 h 514350"/>
              <a:gd name="connsiteX1740" fmla="*/ 2916079 w 6400800"/>
              <a:gd name="connsiteY1740" fmla="*/ 236696 h 514350"/>
              <a:gd name="connsiteX1741" fmla="*/ 2916079 w 6400800"/>
              <a:gd name="connsiteY1741" fmla="*/ 236696 h 514350"/>
              <a:gd name="connsiteX1742" fmla="*/ 2935129 w 6400800"/>
              <a:gd name="connsiteY1742" fmla="*/ 176689 h 514350"/>
              <a:gd name="connsiteX1743" fmla="*/ 2909411 w 6400800"/>
              <a:gd name="connsiteY1743" fmla="*/ 230029 h 514350"/>
              <a:gd name="connsiteX1744" fmla="*/ 2902744 w 6400800"/>
              <a:gd name="connsiteY1744" fmla="*/ 211931 h 514350"/>
              <a:gd name="connsiteX1745" fmla="*/ 2900839 w 6400800"/>
              <a:gd name="connsiteY1745" fmla="*/ 195739 h 514350"/>
              <a:gd name="connsiteX1746" fmla="*/ 2897981 w 6400800"/>
              <a:gd name="connsiteY1746" fmla="*/ 173831 h 514350"/>
              <a:gd name="connsiteX1747" fmla="*/ 2896076 w 6400800"/>
              <a:gd name="connsiteY1747" fmla="*/ 153829 h 514350"/>
              <a:gd name="connsiteX1748" fmla="*/ 2893219 w 6400800"/>
              <a:gd name="connsiteY1748" fmla="*/ 121444 h 514350"/>
              <a:gd name="connsiteX1749" fmla="*/ 2890361 w 6400800"/>
              <a:gd name="connsiteY1749" fmla="*/ 93821 h 514350"/>
              <a:gd name="connsiteX1750" fmla="*/ 2889409 w 6400800"/>
              <a:gd name="connsiteY1750" fmla="*/ 121444 h 514350"/>
              <a:gd name="connsiteX1751" fmla="*/ 2889409 w 6400800"/>
              <a:gd name="connsiteY1751" fmla="*/ 153829 h 514350"/>
              <a:gd name="connsiteX1752" fmla="*/ 2889409 w 6400800"/>
              <a:gd name="connsiteY1752" fmla="*/ 173831 h 514350"/>
              <a:gd name="connsiteX1753" fmla="*/ 2890361 w 6400800"/>
              <a:gd name="connsiteY1753" fmla="*/ 195739 h 514350"/>
              <a:gd name="connsiteX1754" fmla="*/ 2891314 w 6400800"/>
              <a:gd name="connsiteY1754" fmla="*/ 211931 h 514350"/>
              <a:gd name="connsiteX1755" fmla="*/ 2887504 w 6400800"/>
              <a:gd name="connsiteY1755" fmla="*/ 217646 h 514350"/>
              <a:gd name="connsiteX1756" fmla="*/ 2885599 w 6400800"/>
              <a:gd name="connsiteY1756" fmla="*/ 221456 h 514350"/>
              <a:gd name="connsiteX1757" fmla="*/ 2880836 w 6400800"/>
              <a:gd name="connsiteY1757" fmla="*/ 195739 h 514350"/>
              <a:gd name="connsiteX1758" fmla="*/ 2874169 w 6400800"/>
              <a:gd name="connsiteY1758" fmla="*/ 166211 h 514350"/>
              <a:gd name="connsiteX1759" fmla="*/ 2867501 w 6400800"/>
              <a:gd name="connsiteY1759" fmla="*/ 144304 h 514350"/>
              <a:gd name="connsiteX1760" fmla="*/ 2860834 w 6400800"/>
              <a:gd name="connsiteY1760" fmla="*/ 125254 h 514350"/>
              <a:gd name="connsiteX1761" fmla="*/ 2863691 w 6400800"/>
              <a:gd name="connsiteY1761" fmla="*/ 145256 h 514350"/>
              <a:gd name="connsiteX1762" fmla="*/ 2866549 w 6400800"/>
              <a:gd name="connsiteY1762" fmla="*/ 168116 h 514350"/>
              <a:gd name="connsiteX1763" fmla="*/ 2869406 w 6400800"/>
              <a:gd name="connsiteY1763" fmla="*/ 197644 h 514350"/>
              <a:gd name="connsiteX1764" fmla="*/ 2872264 w 6400800"/>
              <a:gd name="connsiteY1764" fmla="*/ 232886 h 514350"/>
              <a:gd name="connsiteX1765" fmla="*/ 2873216 w 6400800"/>
              <a:gd name="connsiteY1765" fmla="*/ 247174 h 514350"/>
              <a:gd name="connsiteX1766" fmla="*/ 2864644 w 6400800"/>
              <a:gd name="connsiteY1766" fmla="*/ 270034 h 514350"/>
              <a:gd name="connsiteX1767" fmla="*/ 2863691 w 6400800"/>
              <a:gd name="connsiteY1767" fmla="*/ 274796 h 514350"/>
              <a:gd name="connsiteX1768" fmla="*/ 2855119 w 6400800"/>
              <a:gd name="connsiteY1768" fmla="*/ 257651 h 514350"/>
              <a:gd name="connsiteX1769" fmla="*/ 2841784 w 6400800"/>
              <a:gd name="connsiteY1769" fmla="*/ 230029 h 514350"/>
              <a:gd name="connsiteX1770" fmla="*/ 2855119 w 6400800"/>
              <a:gd name="connsiteY1770" fmla="*/ 226219 h 514350"/>
              <a:gd name="connsiteX1771" fmla="*/ 2853214 w 6400800"/>
              <a:gd name="connsiteY1771" fmla="*/ 231934 h 514350"/>
              <a:gd name="connsiteX1772" fmla="*/ 2840831 w 6400800"/>
              <a:gd name="connsiteY1772" fmla="*/ 209074 h 514350"/>
              <a:gd name="connsiteX1773" fmla="*/ 2866549 w 6400800"/>
              <a:gd name="connsiteY1773" fmla="*/ 150971 h 514350"/>
              <a:gd name="connsiteX1774" fmla="*/ 2835116 w 6400800"/>
              <a:gd name="connsiteY1774" fmla="*/ 198596 h 514350"/>
              <a:gd name="connsiteX1775" fmla="*/ 2829401 w 6400800"/>
              <a:gd name="connsiteY1775" fmla="*/ 188119 h 514350"/>
              <a:gd name="connsiteX1776" fmla="*/ 2820829 w 6400800"/>
              <a:gd name="connsiteY1776" fmla="*/ 132874 h 514350"/>
              <a:gd name="connsiteX1777" fmla="*/ 2821781 w 6400800"/>
              <a:gd name="connsiteY1777" fmla="*/ 173831 h 514350"/>
              <a:gd name="connsiteX1778" fmla="*/ 2807494 w 6400800"/>
              <a:gd name="connsiteY1778" fmla="*/ 151924 h 514350"/>
              <a:gd name="connsiteX1779" fmla="*/ 2782729 w 6400800"/>
              <a:gd name="connsiteY1779" fmla="*/ 115729 h 514350"/>
              <a:gd name="connsiteX1780" fmla="*/ 2759869 w 6400800"/>
              <a:gd name="connsiteY1780" fmla="*/ 85249 h 514350"/>
              <a:gd name="connsiteX1781" fmla="*/ 2778919 w 6400800"/>
              <a:gd name="connsiteY1781" fmla="*/ 118586 h 514350"/>
              <a:gd name="connsiteX1782" fmla="*/ 2799874 w 6400800"/>
              <a:gd name="connsiteY1782" fmla="*/ 156686 h 514350"/>
              <a:gd name="connsiteX1783" fmla="*/ 2812256 w 6400800"/>
              <a:gd name="connsiteY1783" fmla="*/ 180499 h 514350"/>
              <a:gd name="connsiteX1784" fmla="*/ 2820829 w 6400800"/>
              <a:gd name="connsiteY1784" fmla="*/ 197644 h 514350"/>
              <a:gd name="connsiteX1785" fmla="*/ 2820829 w 6400800"/>
              <a:gd name="connsiteY1785" fmla="*/ 204311 h 514350"/>
              <a:gd name="connsiteX1786" fmla="*/ 2821781 w 6400800"/>
              <a:gd name="connsiteY1786" fmla="*/ 218599 h 514350"/>
              <a:gd name="connsiteX1787" fmla="*/ 2817019 w 6400800"/>
              <a:gd name="connsiteY1787" fmla="*/ 227171 h 514350"/>
              <a:gd name="connsiteX1788" fmla="*/ 2806541 w 6400800"/>
              <a:gd name="connsiteY1788" fmla="*/ 211931 h 514350"/>
              <a:gd name="connsiteX1789" fmla="*/ 2805589 w 6400800"/>
              <a:gd name="connsiteY1789" fmla="*/ 210026 h 514350"/>
              <a:gd name="connsiteX1790" fmla="*/ 2806541 w 6400800"/>
              <a:gd name="connsiteY1790" fmla="*/ 208121 h 514350"/>
              <a:gd name="connsiteX1791" fmla="*/ 2805589 w 6400800"/>
              <a:gd name="connsiteY1791" fmla="*/ 209074 h 514350"/>
              <a:gd name="connsiteX1792" fmla="*/ 2792254 w 6400800"/>
              <a:gd name="connsiteY1792" fmla="*/ 191929 h 514350"/>
              <a:gd name="connsiteX1793" fmla="*/ 2767489 w 6400800"/>
              <a:gd name="connsiteY1793" fmla="*/ 161449 h 514350"/>
              <a:gd name="connsiteX1794" fmla="*/ 2765584 w 6400800"/>
              <a:gd name="connsiteY1794" fmla="*/ 158591 h 514350"/>
              <a:gd name="connsiteX1795" fmla="*/ 2765584 w 6400800"/>
              <a:gd name="connsiteY1795" fmla="*/ 155734 h 514350"/>
              <a:gd name="connsiteX1796" fmla="*/ 2762726 w 6400800"/>
              <a:gd name="connsiteY1796" fmla="*/ 128111 h 514350"/>
              <a:gd name="connsiteX1797" fmla="*/ 2759869 w 6400800"/>
              <a:gd name="connsiteY1797" fmla="*/ 103346 h 514350"/>
              <a:gd name="connsiteX1798" fmla="*/ 2758916 w 6400800"/>
              <a:gd name="connsiteY1798" fmla="*/ 128111 h 514350"/>
              <a:gd name="connsiteX1799" fmla="*/ 2758916 w 6400800"/>
              <a:gd name="connsiteY1799" fmla="*/ 150019 h 514350"/>
              <a:gd name="connsiteX1800" fmla="*/ 2745581 w 6400800"/>
              <a:gd name="connsiteY1800" fmla="*/ 135731 h 514350"/>
              <a:gd name="connsiteX1801" fmla="*/ 2758916 w 6400800"/>
              <a:gd name="connsiteY1801" fmla="*/ 153829 h 514350"/>
              <a:gd name="connsiteX1802" fmla="*/ 2758916 w 6400800"/>
              <a:gd name="connsiteY1802" fmla="*/ 155734 h 514350"/>
              <a:gd name="connsiteX1803" fmla="*/ 2758916 w 6400800"/>
              <a:gd name="connsiteY1803" fmla="*/ 172879 h 514350"/>
              <a:gd name="connsiteX1804" fmla="*/ 2759869 w 6400800"/>
              <a:gd name="connsiteY1804" fmla="*/ 191929 h 514350"/>
              <a:gd name="connsiteX1805" fmla="*/ 2761774 w 6400800"/>
              <a:gd name="connsiteY1805" fmla="*/ 219551 h 514350"/>
              <a:gd name="connsiteX1806" fmla="*/ 2760821 w 6400800"/>
              <a:gd name="connsiteY1806" fmla="*/ 217646 h 514350"/>
              <a:gd name="connsiteX1807" fmla="*/ 2760821 w 6400800"/>
              <a:gd name="connsiteY1807" fmla="*/ 216694 h 514350"/>
              <a:gd name="connsiteX1808" fmla="*/ 2760821 w 6400800"/>
              <a:gd name="connsiteY1808" fmla="*/ 217646 h 514350"/>
              <a:gd name="connsiteX1809" fmla="*/ 2741771 w 6400800"/>
              <a:gd name="connsiteY1809" fmla="*/ 172879 h 514350"/>
              <a:gd name="connsiteX1810" fmla="*/ 2757011 w 6400800"/>
              <a:gd name="connsiteY1810" fmla="*/ 228124 h 514350"/>
              <a:gd name="connsiteX1811" fmla="*/ 2743676 w 6400800"/>
              <a:gd name="connsiteY1811" fmla="*/ 268129 h 514350"/>
              <a:gd name="connsiteX1812" fmla="*/ 2736056 w 6400800"/>
              <a:gd name="connsiteY1812" fmla="*/ 254794 h 514350"/>
              <a:gd name="connsiteX1813" fmla="*/ 2737009 w 6400800"/>
              <a:gd name="connsiteY1813" fmla="*/ 232886 h 514350"/>
              <a:gd name="connsiteX1814" fmla="*/ 2732246 w 6400800"/>
              <a:gd name="connsiteY1814" fmla="*/ 249079 h 514350"/>
              <a:gd name="connsiteX1815" fmla="*/ 2730341 w 6400800"/>
              <a:gd name="connsiteY1815" fmla="*/ 246221 h 514350"/>
              <a:gd name="connsiteX1816" fmla="*/ 2731294 w 6400800"/>
              <a:gd name="connsiteY1816" fmla="*/ 250031 h 514350"/>
              <a:gd name="connsiteX1817" fmla="*/ 2729389 w 6400800"/>
              <a:gd name="connsiteY1817" fmla="*/ 258604 h 514350"/>
              <a:gd name="connsiteX1818" fmla="*/ 2729389 w 6400800"/>
              <a:gd name="connsiteY1818" fmla="*/ 247174 h 514350"/>
              <a:gd name="connsiteX1819" fmla="*/ 2731294 w 6400800"/>
              <a:gd name="connsiteY1819" fmla="*/ 218599 h 514350"/>
              <a:gd name="connsiteX1820" fmla="*/ 2733199 w 6400800"/>
              <a:gd name="connsiteY1820" fmla="*/ 219551 h 514350"/>
              <a:gd name="connsiteX1821" fmla="*/ 2736056 w 6400800"/>
              <a:gd name="connsiteY1821" fmla="*/ 222409 h 514350"/>
              <a:gd name="connsiteX1822" fmla="*/ 2738914 w 6400800"/>
              <a:gd name="connsiteY1822" fmla="*/ 230981 h 514350"/>
              <a:gd name="connsiteX1823" fmla="*/ 2737961 w 6400800"/>
              <a:gd name="connsiteY1823" fmla="*/ 222409 h 514350"/>
              <a:gd name="connsiteX1824" fmla="*/ 2735104 w 6400800"/>
              <a:gd name="connsiteY1824" fmla="*/ 218599 h 514350"/>
              <a:gd name="connsiteX1825" fmla="*/ 2730341 w 6400800"/>
              <a:gd name="connsiteY1825" fmla="*/ 216694 h 514350"/>
              <a:gd name="connsiteX1826" fmla="*/ 2728436 w 6400800"/>
              <a:gd name="connsiteY1826" fmla="*/ 216694 h 514350"/>
              <a:gd name="connsiteX1827" fmla="*/ 2728436 w 6400800"/>
              <a:gd name="connsiteY1827" fmla="*/ 218599 h 514350"/>
              <a:gd name="connsiteX1828" fmla="*/ 2721769 w 6400800"/>
              <a:gd name="connsiteY1828" fmla="*/ 248126 h 514350"/>
              <a:gd name="connsiteX1829" fmla="*/ 2719864 w 6400800"/>
              <a:gd name="connsiteY1829" fmla="*/ 260509 h 514350"/>
              <a:gd name="connsiteX1830" fmla="*/ 2717006 w 6400800"/>
              <a:gd name="connsiteY1830" fmla="*/ 254794 h 514350"/>
              <a:gd name="connsiteX1831" fmla="*/ 2717006 w 6400800"/>
              <a:gd name="connsiteY1831" fmla="*/ 253841 h 514350"/>
              <a:gd name="connsiteX1832" fmla="*/ 2718911 w 6400800"/>
              <a:gd name="connsiteY1832" fmla="*/ 238601 h 514350"/>
              <a:gd name="connsiteX1833" fmla="*/ 2716054 w 6400800"/>
              <a:gd name="connsiteY1833" fmla="*/ 247174 h 514350"/>
              <a:gd name="connsiteX1834" fmla="*/ 2716054 w 6400800"/>
              <a:gd name="connsiteY1834" fmla="*/ 176689 h 514350"/>
              <a:gd name="connsiteX1835" fmla="*/ 2713196 w 6400800"/>
              <a:gd name="connsiteY1835" fmla="*/ 198596 h 514350"/>
              <a:gd name="connsiteX1836" fmla="*/ 2709386 w 6400800"/>
              <a:gd name="connsiteY1836" fmla="*/ 230029 h 514350"/>
              <a:gd name="connsiteX1837" fmla="*/ 2704624 w 6400800"/>
              <a:gd name="connsiteY1837" fmla="*/ 218599 h 514350"/>
              <a:gd name="connsiteX1838" fmla="*/ 2703671 w 6400800"/>
              <a:gd name="connsiteY1838" fmla="*/ 199549 h 514350"/>
              <a:gd name="connsiteX1839" fmla="*/ 2703671 w 6400800"/>
              <a:gd name="connsiteY1839" fmla="*/ 163354 h 514350"/>
              <a:gd name="connsiteX1840" fmla="*/ 2706529 w 6400800"/>
              <a:gd name="connsiteY1840" fmla="*/ 164306 h 514350"/>
              <a:gd name="connsiteX1841" fmla="*/ 2710339 w 6400800"/>
              <a:gd name="connsiteY1841" fmla="*/ 167164 h 514350"/>
              <a:gd name="connsiteX1842" fmla="*/ 2714149 w 6400800"/>
              <a:gd name="connsiteY1842" fmla="*/ 176689 h 514350"/>
              <a:gd name="connsiteX1843" fmla="*/ 2712244 w 6400800"/>
              <a:gd name="connsiteY1843" fmla="*/ 166211 h 514350"/>
              <a:gd name="connsiteX1844" fmla="*/ 2708434 w 6400800"/>
              <a:gd name="connsiteY1844" fmla="*/ 161449 h 514350"/>
              <a:gd name="connsiteX1845" fmla="*/ 2702719 w 6400800"/>
              <a:gd name="connsiteY1845" fmla="*/ 159544 h 514350"/>
              <a:gd name="connsiteX1846" fmla="*/ 2700814 w 6400800"/>
              <a:gd name="connsiteY1846" fmla="*/ 159544 h 514350"/>
              <a:gd name="connsiteX1847" fmla="*/ 2700814 w 6400800"/>
              <a:gd name="connsiteY1847" fmla="*/ 161449 h 514350"/>
              <a:gd name="connsiteX1848" fmla="*/ 2697004 w 6400800"/>
              <a:gd name="connsiteY1848" fmla="*/ 193834 h 514350"/>
              <a:gd name="connsiteX1849" fmla="*/ 2693194 w 6400800"/>
              <a:gd name="connsiteY1849" fmla="*/ 181451 h 514350"/>
              <a:gd name="connsiteX1850" fmla="*/ 2697004 w 6400800"/>
              <a:gd name="connsiteY1850" fmla="*/ 198596 h 514350"/>
              <a:gd name="connsiteX1851" fmla="*/ 2697004 w 6400800"/>
              <a:gd name="connsiteY1851" fmla="*/ 198596 h 514350"/>
              <a:gd name="connsiteX1852" fmla="*/ 2696051 w 6400800"/>
              <a:gd name="connsiteY1852" fmla="*/ 236696 h 514350"/>
              <a:gd name="connsiteX1853" fmla="*/ 2697004 w 6400800"/>
              <a:gd name="connsiteY1853" fmla="*/ 262414 h 514350"/>
              <a:gd name="connsiteX1854" fmla="*/ 2697004 w 6400800"/>
              <a:gd name="connsiteY1854" fmla="*/ 263366 h 514350"/>
              <a:gd name="connsiteX1855" fmla="*/ 2696051 w 6400800"/>
              <a:gd name="connsiteY1855" fmla="*/ 265271 h 514350"/>
              <a:gd name="connsiteX1856" fmla="*/ 2694146 w 6400800"/>
              <a:gd name="connsiteY1856" fmla="*/ 261461 h 514350"/>
              <a:gd name="connsiteX1857" fmla="*/ 2685574 w 6400800"/>
              <a:gd name="connsiteY1857" fmla="*/ 246221 h 514350"/>
              <a:gd name="connsiteX1858" fmla="*/ 2677954 w 6400800"/>
              <a:gd name="connsiteY1858" fmla="*/ 210979 h 514350"/>
              <a:gd name="connsiteX1859" fmla="*/ 2676049 w 6400800"/>
              <a:gd name="connsiteY1859" fmla="*/ 200501 h 514350"/>
              <a:gd name="connsiteX1860" fmla="*/ 2681764 w 6400800"/>
              <a:gd name="connsiteY1860" fmla="*/ 173831 h 514350"/>
              <a:gd name="connsiteX1861" fmla="*/ 2687479 w 6400800"/>
              <a:gd name="connsiteY1861" fmla="*/ 144304 h 514350"/>
              <a:gd name="connsiteX1862" fmla="*/ 2691289 w 6400800"/>
              <a:gd name="connsiteY1862" fmla="*/ 118586 h 514350"/>
              <a:gd name="connsiteX1863" fmla="*/ 2683669 w 6400800"/>
              <a:gd name="connsiteY1863" fmla="*/ 143351 h 514350"/>
              <a:gd name="connsiteX1864" fmla="*/ 2677954 w 6400800"/>
              <a:gd name="connsiteY1864" fmla="*/ 162401 h 514350"/>
              <a:gd name="connsiteX1865" fmla="*/ 2673191 w 6400800"/>
              <a:gd name="connsiteY1865" fmla="*/ 176689 h 514350"/>
              <a:gd name="connsiteX1866" fmla="*/ 2673191 w 6400800"/>
              <a:gd name="connsiteY1866" fmla="*/ 177641 h 514350"/>
              <a:gd name="connsiteX1867" fmla="*/ 2672239 w 6400800"/>
              <a:gd name="connsiteY1867" fmla="*/ 173831 h 514350"/>
              <a:gd name="connsiteX1868" fmla="*/ 2666524 w 6400800"/>
              <a:gd name="connsiteY1868" fmla="*/ 146209 h 514350"/>
              <a:gd name="connsiteX1869" fmla="*/ 2661761 w 6400800"/>
              <a:gd name="connsiteY1869" fmla="*/ 121444 h 514350"/>
              <a:gd name="connsiteX1870" fmla="*/ 2662714 w 6400800"/>
              <a:gd name="connsiteY1870" fmla="*/ 146209 h 514350"/>
              <a:gd name="connsiteX1871" fmla="*/ 2666524 w 6400800"/>
              <a:gd name="connsiteY1871" fmla="*/ 196691 h 514350"/>
              <a:gd name="connsiteX1872" fmla="*/ 2665571 w 6400800"/>
              <a:gd name="connsiteY1872" fmla="*/ 200501 h 514350"/>
              <a:gd name="connsiteX1873" fmla="*/ 2664619 w 6400800"/>
              <a:gd name="connsiteY1873" fmla="*/ 204311 h 514350"/>
              <a:gd name="connsiteX1874" fmla="*/ 2649379 w 6400800"/>
              <a:gd name="connsiteY1874" fmla="*/ 174784 h 514350"/>
              <a:gd name="connsiteX1875" fmla="*/ 2634139 w 6400800"/>
              <a:gd name="connsiteY1875" fmla="*/ 141446 h 514350"/>
              <a:gd name="connsiteX1876" fmla="*/ 2646521 w 6400800"/>
              <a:gd name="connsiteY1876" fmla="*/ 176689 h 514350"/>
              <a:gd name="connsiteX1877" fmla="*/ 2661761 w 6400800"/>
              <a:gd name="connsiteY1877" fmla="*/ 214789 h 514350"/>
              <a:gd name="connsiteX1878" fmla="*/ 2660809 w 6400800"/>
              <a:gd name="connsiteY1878" fmla="*/ 216694 h 514350"/>
              <a:gd name="connsiteX1879" fmla="*/ 2652236 w 6400800"/>
              <a:gd name="connsiteY1879" fmla="*/ 201454 h 514350"/>
              <a:gd name="connsiteX1880" fmla="*/ 2648426 w 6400800"/>
              <a:gd name="connsiteY1880" fmla="*/ 196691 h 514350"/>
              <a:gd name="connsiteX1881" fmla="*/ 2651284 w 6400800"/>
              <a:gd name="connsiteY1881" fmla="*/ 202406 h 514350"/>
              <a:gd name="connsiteX1882" fmla="*/ 2657951 w 6400800"/>
              <a:gd name="connsiteY1882" fmla="*/ 218599 h 514350"/>
              <a:gd name="connsiteX1883" fmla="*/ 2658904 w 6400800"/>
              <a:gd name="connsiteY1883" fmla="*/ 223361 h 514350"/>
              <a:gd name="connsiteX1884" fmla="*/ 2657951 w 6400800"/>
              <a:gd name="connsiteY1884" fmla="*/ 226219 h 514350"/>
              <a:gd name="connsiteX1885" fmla="*/ 2647474 w 6400800"/>
              <a:gd name="connsiteY1885" fmla="*/ 193834 h 514350"/>
              <a:gd name="connsiteX1886" fmla="*/ 2638901 w 6400800"/>
              <a:gd name="connsiteY1886" fmla="*/ 169069 h 514350"/>
              <a:gd name="connsiteX1887" fmla="*/ 2631281 w 6400800"/>
              <a:gd name="connsiteY1887" fmla="*/ 147161 h 514350"/>
              <a:gd name="connsiteX1888" fmla="*/ 2635091 w 6400800"/>
              <a:gd name="connsiteY1888" fmla="*/ 170021 h 514350"/>
              <a:gd name="connsiteX1889" fmla="*/ 2647474 w 6400800"/>
              <a:gd name="connsiteY1889" fmla="*/ 230029 h 514350"/>
              <a:gd name="connsiteX1890" fmla="*/ 2651284 w 6400800"/>
              <a:gd name="connsiteY1890" fmla="*/ 247174 h 514350"/>
              <a:gd name="connsiteX1891" fmla="*/ 2642711 w 6400800"/>
              <a:gd name="connsiteY1891" fmla="*/ 273844 h 514350"/>
              <a:gd name="connsiteX1892" fmla="*/ 2640806 w 6400800"/>
              <a:gd name="connsiteY1892" fmla="*/ 270034 h 514350"/>
              <a:gd name="connsiteX1893" fmla="*/ 2639854 w 6400800"/>
              <a:gd name="connsiteY1893" fmla="*/ 268129 h 514350"/>
              <a:gd name="connsiteX1894" fmla="*/ 2643664 w 6400800"/>
              <a:gd name="connsiteY1894" fmla="*/ 220504 h 514350"/>
              <a:gd name="connsiteX1895" fmla="*/ 2636996 w 6400800"/>
              <a:gd name="connsiteY1895" fmla="*/ 247174 h 514350"/>
              <a:gd name="connsiteX1896" fmla="*/ 2636044 w 6400800"/>
              <a:gd name="connsiteY1896" fmla="*/ 204311 h 514350"/>
              <a:gd name="connsiteX1897" fmla="*/ 2630329 w 6400800"/>
              <a:gd name="connsiteY1897" fmla="*/ 240506 h 514350"/>
              <a:gd name="connsiteX1898" fmla="*/ 2623661 w 6400800"/>
              <a:gd name="connsiteY1898" fmla="*/ 206216 h 514350"/>
              <a:gd name="connsiteX1899" fmla="*/ 2610326 w 6400800"/>
              <a:gd name="connsiteY1899" fmla="*/ 147161 h 514350"/>
              <a:gd name="connsiteX1900" fmla="*/ 2615089 w 6400800"/>
              <a:gd name="connsiteY1900" fmla="*/ 137636 h 514350"/>
              <a:gd name="connsiteX1901" fmla="*/ 2610326 w 6400800"/>
              <a:gd name="connsiteY1901" fmla="*/ 145256 h 514350"/>
              <a:gd name="connsiteX1902" fmla="*/ 2609374 w 6400800"/>
              <a:gd name="connsiteY1902" fmla="*/ 143351 h 514350"/>
              <a:gd name="connsiteX1903" fmla="*/ 2603659 w 6400800"/>
              <a:gd name="connsiteY1903" fmla="*/ 119539 h 514350"/>
              <a:gd name="connsiteX1904" fmla="*/ 2605564 w 6400800"/>
              <a:gd name="connsiteY1904" fmla="*/ 144304 h 514350"/>
              <a:gd name="connsiteX1905" fmla="*/ 2606516 w 6400800"/>
              <a:gd name="connsiteY1905" fmla="*/ 150971 h 514350"/>
              <a:gd name="connsiteX1906" fmla="*/ 2600801 w 6400800"/>
              <a:gd name="connsiteY1906" fmla="*/ 158591 h 514350"/>
              <a:gd name="connsiteX1907" fmla="*/ 2589371 w 6400800"/>
              <a:gd name="connsiteY1907" fmla="*/ 175736 h 514350"/>
              <a:gd name="connsiteX1908" fmla="*/ 2588419 w 6400800"/>
              <a:gd name="connsiteY1908" fmla="*/ 171926 h 514350"/>
              <a:gd name="connsiteX1909" fmla="*/ 2583656 w 6400800"/>
              <a:gd name="connsiteY1909" fmla="*/ 147161 h 514350"/>
              <a:gd name="connsiteX1910" fmla="*/ 2584609 w 6400800"/>
              <a:gd name="connsiteY1910" fmla="*/ 171926 h 514350"/>
              <a:gd name="connsiteX1911" fmla="*/ 2585561 w 6400800"/>
              <a:gd name="connsiteY1911" fmla="*/ 182404 h 514350"/>
              <a:gd name="connsiteX1912" fmla="*/ 2585561 w 6400800"/>
              <a:gd name="connsiteY1912" fmla="*/ 182404 h 514350"/>
              <a:gd name="connsiteX1913" fmla="*/ 2576036 w 6400800"/>
              <a:gd name="connsiteY1913" fmla="*/ 198596 h 514350"/>
              <a:gd name="connsiteX1914" fmla="*/ 2574131 w 6400800"/>
              <a:gd name="connsiteY1914" fmla="*/ 177641 h 514350"/>
              <a:gd name="connsiteX1915" fmla="*/ 2573179 w 6400800"/>
              <a:gd name="connsiteY1915" fmla="*/ 157639 h 514350"/>
              <a:gd name="connsiteX1916" fmla="*/ 2571274 w 6400800"/>
              <a:gd name="connsiteY1916" fmla="*/ 170974 h 514350"/>
              <a:gd name="connsiteX1917" fmla="*/ 2571274 w 6400800"/>
              <a:gd name="connsiteY1917" fmla="*/ 170021 h 514350"/>
              <a:gd name="connsiteX1918" fmla="*/ 2569369 w 6400800"/>
              <a:gd name="connsiteY1918" fmla="*/ 149066 h 514350"/>
              <a:gd name="connsiteX1919" fmla="*/ 2568416 w 6400800"/>
              <a:gd name="connsiteY1919" fmla="*/ 130016 h 514350"/>
              <a:gd name="connsiteX1920" fmla="*/ 2567464 w 6400800"/>
              <a:gd name="connsiteY1920" fmla="*/ 99536 h 514350"/>
              <a:gd name="connsiteX1921" fmla="*/ 2566511 w 6400800"/>
              <a:gd name="connsiteY1921" fmla="*/ 72866 h 514350"/>
              <a:gd name="connsiteX1922" fmla="*/ 2562701 w 6400800"/>
              <a:gd name="connsiteY1922" fmla="*/ 99536 h 514350"/>
              <a:gd name="connsiteX1923" fmla="*/ 2560796 w 6400800"/>
              <a:gd name="connsiteY1923" fmla="*/ 130016 h 514350"/>
              <a:gd name="connsiteX1924" fmla="*/ 2559844 w 6400800"/>
              <a:gd name="connsiteY1924" fmla="*/ 149066 h 514350"/>
              <a:gd name="connsiteX1925" fmla="*/ 2559844 w 6400800"/>
              <a:gd name="connsiteY1925" fmla="*/ 170021 h 514350"/>
              <a:gd name="connsiteX1926" fmla="*/ 2560796 w 6400800"/>
              <a:gd name="connsiteY1926" fmla="*/ 195739 h 514350"/>
              <a:gd name="connsiteX1927" fmla="*/ 2558891 w 6400800"/>
              <a:gd name="connsiteY1927" fmla="*/ 191929 h 514350"/>
              <a:gd name="connsiteX1928" fmla="*/ 2561749 w 6400800"/>
              <a:gd name="connsiteY1928" fmla="*/ 200501 h 514350"/>
              <a:gd name="connsiteX1929" fmla="*/ 2562701 w 6400800"/>
              <a:gd name="connsiteY1929" fmla="*/ 217646 h 514350"/>
              <a:gd name="connsiteX1930" fmla="*/ 2562701 w 6400800"/>
              <a:gd name="connsiteY1930" fmla="*/ 223361 h 514350"/>
              <a:gd name="connsiteX1931" fmla="*/ 2551271 w 6400800"/>
              <a:gd name="connsiteY1931" fmla="*/ 247174 h 514350"/>
              <a:gd name="connsiteX1932" fmla="*/ 2549366 w 6400800"/>
              <a:gd name="connsiteY1932" fmla="*/ 230029 h 514350"/>
              <a:gd name="connsiteX1933" fmla="*/ 2555081 w 6400800"/>
              <a:gd name="connsiteY1933" fmla="*/ 212884 h 514350"/>
              <a:gd name="connsiteX1934" fmla="*/ 2546509 w 6400800"/>
              <a:gd name="connsiteY1934" fmla="*/ 228124 h 514350"/>
              <a:gd name="connsiteX1935" fmla="*/ 2547461 w 6400800"/>
              <a:gd name="connsiteY1935" fmla="*/ 222409 h 514350"/>
              <a:gd name="connsiteX1936" fmla="*/ 2553176 w 6400800"/>
              <a:gd name="connsiteY1936" fmla="*/ 196691 h 514350"/>
              <a:gd name="connsiteX1937" fmla="*/ 2543651 w 6400800"/>
              <a:gd name="connsiteY1937" fmla="*/ 221456 h 514350"/>
              <a:gd name="connsiteX1938" fmla="*/ 2536984 w 6400800"/>
              <a:gd name="connsiteY1938" fmla="*/ 246221 h 514350"/>
              <a:gd name="connsiteX1939" fmla="*/ 2536984 w 6400800"/>
              <a:gd name="connsiteY1939" fmla="*/ 244316 h 514350"/>
              <a:gd name="connsiteX1940" fmla="*/ 2534126 w 6400800"/>
              <a:gd name="connsiteY1940" fmla="*/ 221456 h 514350"/>
              <a:gd name="connsiteX1941" fmla="*/ 2533174 w 6400800"/>
              <a:gd name="connsiteY1941" fmla="*/ 244316 h 514350"/>
              <a:gd name="connsiteX1942" fmla="*/ 2533174 w 6400800"/>
              <a:gd name="connsiteY1942" fmla="*/ 250984 h 514350"/>
              <a:gd name="connsiteX1943" fmla="*/ 2532221 w 6400800"/>
              <a:gd name="connsiteY1943" fmla="*/ 245269 h 514350"/>
              <a:gd name="connsiteX1944" fmla="*/ 2524601 w 6400800"/>
              <a:gd name="connsiteY1944" fmla="*/ 213836 h 514350"/>
              <a:gd name="connsiteX1945" fmla="*/ 2517934 w 6400800"/>
              <a:gd name="connsiteY1945" fmla="*/ 190024 h 514350"/>
              <a:gd name="connsiteX1946" fmla="*/ 2511266 w 6400800"/>
              <a:gd name="connsiteY1946" fmla="*/ 169069 h 514350"/>
              <a:gd name="connsiteX1947" fmla="*/ 2514124 w 6400800"/>
              <a:gd name="connsiteY1947" fmla="*/ 190976 h 514350"/>
              <a:gd name="connsiteX1948" fmla="*/ 2516981 w 6400800"/>
              <a:gd name="connsiteY1948" fmla="*/ 215741 h 514350"/>
              <a:gd name="connsiteX1949" fmla="*/ 2520791 w 6400800"/>
              <a:gd name="connsiteY1949" fmla="*/ 248126 h 514350"/>
              <a:gd name="connsiteX1950" fmla="*/ 2523649 w 6400800"/>
              <a:gd name="connsiteY1950" fmla="*/ 277654 h 514350"/>
              <a:gd name="connsiteX1951" fmla="*/ 2521744 w 6400800"/>
              <a:gd name="connsiteY1951" fmla="*/ 282416 h 514350"/>
              <a:gd name="connsiteX1952" fmla="*/ 2516981 w 6400800"/>
              <a:gd name="connsiteY1952" fmla="*/ 263366 h 514350"/>
              <a:gd name="connsiteX1953" fmla="*/ 2511266 w 6400800"/>
              <a:gd name="connsiteY1953" fmla="*/ 243364 h 514350"/>
              <a:gd name="connsiteX1954" fmla="*/ 2513171 w 6400800"/>
              <a:gd name="connsiteY1954" fmla="*/ 264319 h 514350"/>
              <a:gd name="connsiteX1955" fmla="*/ 2514124 w 6400800"/>
              <a:gd name="connsiteY1955" fmla="*/ 277654 h 514350"/>
              <a:gd name="connsiteX1956" fmla="*/ 2504599 w 6400800"/>
              <a:gd name="connsiteY1956" fmla="*/ 256699 h 514350"/>
              <a:gd name="connsiteX1957" fmla="*/ 2504599 w 6400800"/>
              <a:gd name="connsiteY1957" fmla="*/ 253841 h 514350"/>
              <a:gd name="connsiteX1958" fmla="*/ 2503646 w 6400800"/>
              <a:gd name="connsiteY1958" fmla="*/ 255746 h 514350"/>
              <a:gd name="connsiteX1959" fmla="*/ 2497931 w 6400800"/>
              <a:gd name="connsiteY1959" fmla="*/ 243364 h 514350"/>
              <a:gd name="connsiteX1960" fmla="*/ 2502694 w 6400800"/>
              <a:gd name="connsiteY1960" fmla="*/ 259556 h 514350"/>
              <a:gd name="connsiteX1961" fmla="*/ 2499836 w 6400800"/>
              <a:gd name="connsiteY1961" fmla="*/ 267176 h 514350"/>
              <a:gd name="connsiteX1962" fmla="*/ 2498884 w 6400800"/>
              <a:gd name="connsiteY1962" fmla="*/ 270034 h 514350"/>
              <a:gd name="connsiteX1963" fmla="*/ 2494121 w 6400800"/>
              <a:gd name="connsiteY1963" fmla="*/ 223361 h 514350"/>
              <a:gd name="connsiteX1964" fmla="*/ 2496026 w 6400800"/>
              <a:gd name="connsiteY1964" fmla="*/ 220504 h 514350"/>
              <a:gd name="connsiteX1965" fmla="*/ 2506504 w 6400800"/>
              <a:gd name="connsiteY1965" fmla="*/ 203359 h 514350"/>
              <a:gd name="connsiteX1966" fmla="*/ 2510314 w 6400800"/>
              <a:gd name="connsiteY1966" fmla="*/ 197644 h 514350"/>
              <a:gd name="connsiteX1967" fmla="*/ 2505551 w 6400800"/>
              <a:gd name="connsiteY1967" fmla="*/ 203359 h 514350"/>
              <a:gd name="connsiteX1968" fmla="*/ 2493169 w 6400800"/>
              <a:gd name="connsiteY1968" fmla="*/ 217646 h 514350"/>
              <a:gd name="connsiteX1969" fmla="*/ 2493169 w 6400800"/>
              <a:gd name="connsiteY1969" fmla="*/ 216694 h 514350"/>
              <a:gd name="connsiteX1970" fmla="*/ 2491264 w 6400800"/>
              <a:gd name="connsiteY1970" fmla="*/ 196691 h 514350"/>
              <a:gd name="connsiteX1971" fmla="*/ 2501741 w 6400800"/>
              <a:gd name="connsiteY1971" fmla="*/ 183356 h 514350"/>
              <a:gd name="connsiteX1972" fmla="*/ 2490311 w 6400800"/>
              <a:gd name="connsiteY1972" fmla="*/ 192881 h 514350"/>
              <a:gd name="connsiteX1973" fmla="*/ 2489359 w 6400800"/>
              <a:gd name="connsiteY1973" fmla="*/ 176689 h 514350"/>
              <a:gd name="connsiteX1974" fmla="*/ 2497931 w 6400800"/>
              <a:gd name="connsiteY1974" fmla="*/ 165259 h 514350"/>
              <a:gd name="connsiteX1975" fmla="*/ 2502694 w 6400800"/>
              <a:gd name="connsiteY1975" fmla="*/ 159544 h 514350"/>
              <a:gd name="connsiteX1976" fmla="*/ 2496979 w 6400800"/>
              <a:gd name="connsiteY1976" fmla="*/ 164306 h 514350"/>
              <a:gd name="connsiteX1977" fmla="*/ 2489359 w 6400800"/>
              <a:gd name="connsiteY1977" fmla="*/ 171926 h 514350"/>
              <a:gd name="connsiteX1978" fmla="*/ 2488406 w 6400800"/>
              <a:gd name="connsiteY1978" fmla="*/ 153829 h 514350"/>
              <a:gd name="connsiteX1979" fmla="*/ 2487454 w 6400800"/>
              <a:gd name="connsiteY1979" fmla="*/ 135731 h 514350"/>
              <a:gd name="connsiteX1980" fmla="*/ 2494121 w 6400800"/>
              <a:gd name="connsiteY1980" fmla="*/ 125254 h 514350"/>
              <a:gd name="connsiteX1981" fmla="*/ 2487454 w 6400800"/>
              <a:gd name="connsiteY1981" fmla="*/ 132874 h 514350"/>
              <a:gd name="connsiteX1982" fmla="*/ 2487454 w 6400800"/>
              <a:gd name="connsiteY1982" fmla="*/ 129064 h 514350"/>
              <a:gd name="connsiteX1983" fmla="*/ 2486501 w 6400800"/>
              <a:gd name="connsiteY1983" fmla="*/ 132874 h 514350"/>
              <a:gd name="connsiteX1984" fmla="*/ 2475071 w 6400800"/>
              <a:gd name="connsiteY1984" fmla="*/ 146209 h 514350"/>
              <a:gd name="connsiteX1985" fmla="*/ 2455069 w 6400800"/>
              <a:gd name="connsiteY1985" fmla="*/ 171926 h 514350"/>
              <a:gd name="connsiteX1986" fmla="*/ 2442686 w 6400800"/>
              <a:gd name="connsiteY1986" fmla="*/ 188119 h 514350"/>
              <a:gd name="connsiteX1987" fmla="*/ 2433161 w 6400800"/>
              <a:gd name="connsiteY1987" fmla="*/ 203359 h 514350"/>
              <a:gd name="connsiteX1988" fmla="*/ 2432209 w 6400800"/>
              <a:gd name="connsiteY1988" fmla="*/ 191929 h 514350"/>
              <a:gd name="connsiteX1989" fmla="*/ 2425541 w 6400800"/>
              <a:gd name="connsiteY1989" fmla="*/ 110966 h 514350"/>
              <a:gd name="connsiteX1990" fmla="*/ 2424589 w 6400800"/>
              <a:gd name="connsiteY1990" fmla="*/ 88106 h 514350"/>
              <a:gd name="connsiteX1991" fmla="*/ 2424589 w 6400800"/>
              <a:gd name="connsiteY1991" fmla="*/ 80486 h 514350"/>
              <a:gd name="connsiteX1992" fmla="*/ 2423636 w 6400800"/>
              <a:gd name="connsiteY1992" fmla="*/ 88106 h 514350"/>
              <a:gd name="connsiteX1993" fmla="*/ 2421731 w 6400800"/>
              <a:gd name="connsiteY1993" fmla="*/ 110966 h 514350"/>
              <a:gd name="connsiteX1994" fmla="*/ 2420779 w 6400800"/>
              <a:gd name="connsiteY1994" fmla="*/ 146209 h 514350"/>
              <a:gd name="connsiteX1995" fmla="*/ 2421731 w 6400800"/>
              <a:gd name="connsiteY1995" fmla="*/ 191929 h 514350"/>
              <a:gd name="connsiteX1996" fmla="*/ 2422684 w 6400800"/>
              <a:gd name="connsiteY1996" fmla="*/ 220504 h 514350"/>
              <a:gd name="connsiteX1997" fmla="*/ 2405539 w 6400800"/>
              <a:gd name="connsiteY1997" fmla="*/ 250031 h 514350"/>
              <a:gd name="connsiteX1998" fmla="*/ 2401729 w 6400800"/>
              <a:gd name="connsiteY1998" fmla="*/ 256699 h 514350"/>
              <a:gd name="connsiteX1999" fmla="*/ 2400776 w 6400800"/>
              <a:gd name="connsiteY1999" fmla="*/ 255746 h 514350"/>
              <a:gd name="connsiteX2000" fmla="*/ 2392204 w 6400800"/>
              <a:gd name="connsiteY2000" fmla="*/ 233839 h 514350"/>
              <a:gd name="connsiteX2001" fmla="*/ 2385536 w 6400800"/>
              <a:gd name="connsiteY2001" fmla="*/ 170974 h 514350"/>
              <a:gd name="connsiteX2002" fmla="*/ 2382679 w 6400800"/>
              <a:gd name="connsiteY2002" fmla="*/ 150971 h 514350"/>
              <a:gd name="connsiteX2003" fmla="*/ 2384584 w 6400800"/>
              <a:gd name="connsiteY2003" fmla="*/ 140494 h 514350"/>
              <a:gd name="connsiteX2004" fmla="*/ 2382679 w 6400800"/>
              <a:gd name="connsiteY2004" fmla="*/ 135731 h 514350"/>
              <a:gd name="connsiteX2005" fmla="*/ 2390299 w 6400800"/>
              <a:gd name="connsiteY2005" fmla="*/ 114776 h 514350"/>
              <a:gd name="connsiteX2006" fmla="*/ 2427446 w 6400800"/>
              <a:gd name="connsiteY2006" fmla="*/ 12859 h 514350"/>
              <a:gd name="connsiteX2007" fmla="*/ 2380774 w 6400800"/>
              <a:gd name="connsiteY2007" fmla="*/ 110014 h 514350"/>
              <a:gd name="connsiteX2008" fmla="*/ 2358866 w 6400800"/>
              <a:gd name="connsiteY2008" fmla="*/ 157639 h 514350"/>
              <a:gd name="connsiteX2009" fmla="*/ 2355056 w 6400800"/>
              <a:gd name="connsiteY2009" fmla="*/ 166211 h 514350"/>
              <a:gd name="connsiteX2010" fmla="*/ 2357914 w 6400800"/>
              <a:gd name="connsiteY2010" fmla="*/ 155734 h 514350"/>
              <a:gd name="connsiteX2011" fmla="*/ 2362676 w 6400800"/>
              <a:gd name="connsiteY2011" fmla="*/ 132874 h 514350"/>
              <a:gd name="connsiteX2012" fmla="*/ 2354104 w 6400800"/>
              <a:gd name="connsiteY2012" fmla="*/ 154781 h 514350"/>
              <a:gd name="connsiteX2013" fmla="*/ 2344579 w 6400800"/>
              <a:gd name="connsiteY2013" fmla="*/ 179546 h 514350"/>
              <a:gd name="connsiteX2014" fmla="*/ 2334101 w 6400800"/>
              <a:gd name="connsiteY2014" fmla="*/ 211931 h 514350"/>
              <a:gd name="connsiteX2015" fmla="*/ 2334101 w 6400800"/>
              <a:gd name="connsiteY2015" fmla="*/ 211931 h 514350"/>
              <a:gd name="connsiteX2016" fmla="*/ 2340769 w 6400800"/>
              <a:gd name="connsiteY2016" fmla="*/ 171926 h 514350"/>
              <a:gd name="connsiteX2017" fmla="*/ 2347436 w 6400800"/>
              <a:gd name="connsiteY2017" fmla="*/ 130969 h 514350"/>
              <a:gd name="connsiteX2018" fmla="*/ 2354104 w 6400800"/>
              <a:gd name="connsiteY2018" fmla="*/ 99536 h 514350"/>
              <a:gd name="connsiteX2019" fmla="*/ 2358866 w 6400800"/>
              <a:gd name="connsiteY2019" fmla="*/ 71914 h 514350"/>
              <a:gd name="connsiteX2020" fmla="*/ 2350294 w 6400800"/>
              <a:gd name="connsiteY2020" fmla="*/ 98584 h 514350"/>
              <a:gd name="connsiteX2021" fmla="*/ 2340769 w 6400800"/>
              <a:gd name="connsiteY2021" fmla="*/ 129064 h 514350"/>
              <a:gd name="connsiteX2022" fmla="*/ 2330291 w 6400800"/>
              <a:gd name="connsiteY2022" fmla="*/ 170021 h 514350"/>
              <a:gd name="connsiteX2023" fmla="*/ 2324576 w 6400800"/>
              <a:gd name="connsiteY2023" fmla="*/ 193834 h 514350"/>
              <a:gd name="connsiteX2024" fmla="*/ 2320766 w 6400800"/>
              <a:gd name="connsiteY2024" fmla="*/ 185261 h 514350"/>
              <a:gd name="connsiteX2025" fmla="*/ 2326481 w 6400800"/>
              <a:gd name="connsiteY2025" fmla="*/ 157639 h 514350"/>
              <a:gd name="connsiteX2026" fmla="*/ 2318861 w 6400800"/>
              <a:gd name="connsiteY2026" fmla="*/ 179546 h 514350"/>
              <a:gd name="connsiteX2027" fmla="*/ 2315051 w 6400800"/>
              <a:gd name="connsiteY2027" fmla="*/ 170974 h 514350"/>
              <a:gd name="connsiteX2028" fmla="*/ 2317909 w 6400800"/>
              <a:gd name="connsiteY2028" fmla="*/ 181451 h 514350"/>
              <a:gd name="connsiteX2029" fmla="*/ 2313146 w 6400800"/>
              <a:gd name="connsiteY2029" fmla="*/ 193834 h 514350"/>
              <a:gd name="connsiteX2030" fmla="*/ 2311241 w 6400800"/>
              <a:gd name="connsiteY2030" fmla="*/ 190976 h 514350"/>
              <a:gd name="connsiteX2031" fmla="*/ 2314099 w 6400800"/>
              <a:gd name="connsiteY2031" fmla="*/ 141446 h 514350"/>
              <a:gd name="connsiteX2032" fmla="*/ 2298859 w 6400800"/>
              <a:gd name="connsiteY2032" fmla="*/ 202406 h 514350"/>
              <a:gd name="connsiteX2033" fmla="*/ 2292191 w 6400800"/>
              <a:gd name="connsiteY2033" fmla="*/ 231934 h 514350"/>
              <a:gd name="connsiteX2034" fmla="*/ 2289334 w 6400800"/>
              <a:gd name="connsiteY2034" fmla="*/ 250031 h 514350"/>
              <a:gd name="connsiteX2035" fmla="*/ 2285524 w 6400800"/>
              <a:gd name="connsiteY2035" fmla="*/ 259556 h 514350"/>
              <a:gd name="connsiteX2036" fmla="*/ 2275999 w 6400800"/>
              <a:gd name="connsiteY2036" fmla="*/ 287179 h 514350"/>
              <a:gd name="connsiteX2037" fmla="*/ 2275999 w 6400800"/>
              <a:gd name="connsiteY2037" fmla="*/ 288131 h 514350"/>
              <a:gd name="connsiteX2038" fmla="*/ 2275999 w 6400800"/>
              <a:gd name="connsiteY2038" fmla="*/ 282416 h 514350"/>
              <a:gd name="connsiteX2039" fmla="*/ 2276951 w 6400800"/>
              <a:gd name="connsiteY2039" fmla="*/ 265271 h 514350"/>
              <a:gd name="connsiteX2040" fmla="*/ 2272189 w 6400800"/>
              <a:gd name="connsiteY2040" fmla="*/ 281464 h 514350"/>
              <a:gd name="connsiteX2041" fmla="*/ 2269331 w 6400800"/>
              <a:gd name="connsiteY2041" fmla="*/ 290989 h 514350"/>
              <a:gd name="connsiteX2042" fmla="*/ 2269331 w 6400800"/>
              <a:gd name="connsiteY2042" fmla="*/ 290989 h 514350"/>
              <a:gd name="connsiteX2043" fmla="*/ 2269331 w 6400800"/>
              <a:gd name="connsiteY2043" fmla="*/ 261461 h 514350"/>
              <a:gd name="connsiteX2044" fmla="*/ 2270284 w 6400800"/>
              <a:gd name="connsiteY2044" fmla="*/ 238601 h 514350"/>
              <a:gd name="connsiteX2045" fmla="*/ 2272189 w 6400800"/>
              <a:gd name="connsiteY2045" fmla="*/ 225266 h 514350"/>
              <a:gd name="connsiteX2046" fmla="*/ 2275999 w 6400800"/>
              <a:gd name="connsiteY2046" fmla="*/ 210979 h 514350"/>
              <a:gd name="connsiteX2047" fmla="*/ 2266474 w 6400800"/>
              <a:gd name="connsiteY2047" fmla="*/ 232886 h 514350"/>
              <a:gd name="connsiteX2048" fmla="*/ 2267426 w 6400800"/>
              <a:gd name="connsiteY2048" fmla="*/ 228124 h 514350"/>
              <a:gd name="connsiteX2049" fmla="*/ 2263616 w 6400800"/>
              <a:gd name="connsiteY2049" fmla="*/ 235744 h 514350"/>
              <a:gd name="connsiteX2050" fmla="*/ 2265521 w 6400800"/>
              <a:gd name="connsiteY2050" fmla="*/ 220504 h 514350"/>
              <a:gd name="connsiteX2051" fmla="*/ 2256949 w 6400800"/>
              <a:gd name="connsiteY2051" fmla="*/ 247174 h 514350"/>
              <a:gd name="connsiteX2052" fmla="*/ 2252186 w 6400800"/>
              <a:gd name="connsiteY2052" fmla="*/ 258604 h 514350"/>
              <a:gd name="connsiteX2053" fmla="*/ 2250281 w 6400800"/>
              <a:gd name="connsiteY2053" fmla="*/ 262414 h 514350"/>
              <a:gd name="connsiteX2054" fmla="*/ 2255044 w 6400800"/>
              <a:gd name="connsiteY2054" fmla="*/ 243364 h 514350"/>
              <a:gd name="connsiteX2055" fmla="*/ 2267426 w 6400800"/>
              <a:gd name="connsiteY2055" fmla="*/ 178594 h 514350"/>
              <a:gd name="connsiteX2056" fmla="*/ 2270284 w 6400800"/>
              <a:gd name="connsiteY2056" fmla="*/ 153829 h 514350"/>
              <a:gd name="connsiteX2057" fmla="*/ 2262664 w 6400800"/>
              <a:gd name="connsiteY2057" fmla="*/ 177641 h 514350"/>
              <a:gd name="connsiteX2058" fmla="*/ 2254091 w 6400800"/>
              <a:gd name="connsiteY2058" fmla="*/ 205264 h 514350"/>
              <a:gd name="connsiteX2059" fmla="*/ 2246471 w 6400800"/>
              <a:gd name="connsiteY2059" fmla="*/ 230981 h 514350"/>
              <a:gd name="connsiteX2060" fmla="*/ 2241709 w 6400800"/>
              <a:gd name="connsiteY2060" fmla="*/ 244316 h 514350"/>
              <a:gd name="connsiteX2061" fmla="*/ 2239804 w 6400800"/>
              <a:gd name="connsiteY2061" fmla="*/ 233839 h 514350"/>
              <a:gd name="connsiteX2062" fmla="*/ 2233136 w 6400800"/>
              <a:gd name="connsiteY2062" fmla="*/ 205264 h 514350"/>
              <a:gd name="connsiteX2063" fmla="*/ 2237899 w 6400800"/>
              <a:gd name="connsiteY2063" fmla="*/ 255746 h 514350"/>
              <a:gd name="connsiteX2064" fmla="*/ 2234089 w 6400800"/>
              <a:gd name="connsiteY2064" fmla="*/ 269081 h 514350"/>
              <a:gd name="connsiteX2065" fmla="*/ 2233136 w 6400800"/>
              <a:gd name="connsiteY2065" fmla="*/ 270034 h 514350"/>
              <a:gd name="connsiteX2066" fmla="*/ 2233136 w 6400800"/>
              <a:gd name="connsiteY2066" fmla="*/ 263366 h 514350"/>
              <a:gd name="connsiteX2067" fmla="*/ 2231231 w 6400800"/>
              <a:gd name="connsiteY2067" fmla="*/ 234791 h 514350"/>
              <a:gd name="connsiteX2068" fmla="*/ 2228374 w 6400800"/>
              <a:gd name="connsiteY2068" fmla="*/ 207169 h 514350"/>
              <a:gd name="connsiteX2069" fmla="*/ 2230279 w 6400800"/>
              <a:gd name="connsiteY2069" fmla="*/ 193834 h 514350"/>
              <a:gd name="connsiteX2070" fmla="*/ 2226469 w 6400800"/>
              <a:gd name="connsiteY2070" fmla="*/ 204311 h 514350"/>
              <a:gd name="connsiteX2071" fmla="*/ 2222659 w 6400800"/>
              <a:gd name="connsiteY2071" fmla="*/ 200501 h 514350"/>
              <a:gd name="connsiteX2072" fmla="*/ 2220754 w 6400800"/>
              <a:gd name="connsiteY2072" fmla="*/ 199549 h 514350"/>
              <a:gd name="connsiteX2073" fmla="*/ 2217896 w 6400800"/>
              <a:gd name="connsiteY2073" fmla="*/ 199549 h 514350"/>
              <a:gd name="connsiteX2074" fmla="*/ 2215039 w 6400800"/>
              <a:gd name="connsiteY2074" fmla="*/ 202406 h 514350"/>
              <a:gd name="connsiteX2075" fmla="*/ 2213134 w 6400800"/>
              <a:gd name="connsiteY2075" fmla="*/ 214789 h 514350"/>
              <a:gd name="connsiteX2076" fmla="*/ 2217896 w 6400800"/>
              <a:gd name="connsiteY2076" fmla="*/ 203359 h 514350"/>
              <a:gd name="connsiteX2077" fmla="*/ 2219801 w 6400800"/>
              <a:gd name="connsiteY2077" fmla="*/ 201454 h 514350"/>
              <a:gd name="connsiteX2078" fmla="*/ 2220754 w 6400800"/>
              <a:gd name="connsiteY2078" fmla="*/ 202406 h 514350"/>
              <a:gd name="connsiteX2079" fmla="*/ 2223611 w 6400800"/>
              <a:gd name="connsiteY2079" fmla="*/ 207169 h 514350"/>
              <a:gd name="connsiteX2080" fmla="*/ 2223611 w 6400800"/>
              <a:gd name="connsiteY2080" fmla="*/ 215741 h 514350"/>
              <a:gd name="connsiteX2081" fmla="*/ 2223611 w 6400800"/>
              <a:gd name="connsiteY2081" fmla="*/ 215741 h 514350"/>
              <a:gd name="connsiteX2082" fmla="*/ 2215991 w 6400800"/>
              <a:gd name="connsiteY2082" fmla="*/ 241459 h 514350"/>
              <a:gd name="connsiteX2083" fmla="*/ 2206466 w 6400800"/>
              <a:gd name="connsiteY2083" fmla="*/ 274796 h 514350"/>
              <a:gd name="connsiteX2084" fmla="*/ 2196941 w 6400800"/>
              <a:gd name="connsiteY2084" fmla="*/ 313849 h 514350"/>
              <a:gd name="connsiteX2085" fmla="*/ 2195989 w 6400800"/>
              <a:gd name="connsiteY2085" fmla="*/ 305276 h 514350"/>
              <a:gd name="connsiteX2086" fmla="*/ 2195036 w 6400800"/>
              <a:gd name="connsiteY2086" fmla="*/ 317659 h 514350"/>
              <a:gd name="connsiteX2087" fmla="*/ 2193131 w 6400800"/>
              <a:gd name="connsiteY2087" fmla="*/ 314801 h 514350"/>
              <a:gd name="connsiteX2088" fmla="*/ 2195036 w 6400800"/>
              <a:gd name="connsiteY2088" fmla="*/ 318611 h 514350"/>
              <a:gd name="connsiteX2089" fmla="*/ 2195036 w 6400800"/>
              <a:gd name="connsiteY2089" fmla="*/ 323374 h 514350"/>
              <a:gd name="connsiteX2090" fmla="*/ 2192179 w 6400800"/>
              <a:gd name="connsiteY2090" fmla="*/ 334804 h 514350"/>
              <a:gd name="connsiteX2091" fmla="*/ 2190274 w 6400800"/>
              <a:gd name="connsiteY2091" fmla="*/ 330994 h 514350"/>
              <a:gd name="connsiteX2092" fmla="*/ 2191226 w 6400800"/>
              <a:gd name="connsiteY2092" fmla="*/ 330041 h 514350"/>
              <a:gd name="connsiteX2093" fmla="*/ 2190274 w 6400800"/>
              <a:gd name="connsiteY2093" fmla="*/ 330994 h 514350"/>
              <a:gd name="connsiteX2094" fmla="*/ 2188369 w 6400800"/>
              <a:gd name="connsiteY2094" fmla="*/ 326231 h 514350"/>
              <a:gd name="connsiteX2095" fmla="*/ 2189321 w 6400800"/>
              <a:gd name="connsiteY2095" fmla="*/ 331946 h 514350"/>
              <a:gd name="connsiteX2096" fmla="*/ 2188369 w 6400800"/>
              <a:gd name="connsiteY2096" fmla="*/ 332899 h 514350"/>
              <a:gd name="connsiteX2097" fmla="*/ 2185511 w 6400800"/>
              <a:gd name="connsiteY2097" fmla="*/ 315754 h 514350"/>
              <a:gd name="connsiteX2098" fmla="*/ 2184559 w 6400800"/>
              <a:gd name="connsiteY2098" fmla="*/ 336709 h 514350"/>
              <a:gd name="connsiteX2099" fmla="*/ 2184559 w 6400800"/>
              <a:gd name="connsiteY2099" fmla="*/ 337661 h 514350"/>
              <a:gd name="connsiteX2100" fmla="*/ 2179796 w 6400800"/>
              <a:gd name="connsiteY2100" fmla="*/ 343376 h 514350"/>
              <a:gd name="connsiteX2101" fmla="*/ 2178844 w 6400800"/>
              <a:gd name="connsiteY2101" fmla="*/ 340519 h 514350"/>
              <a:gd name="connsiteX2102" fmla="*/ 2192179 w 6400800"/>
              <a:gd name="connsiteY2102" fmla="*/ 283369 h 514350"/>
              <a:gd name="connsiteX2103" fmla="*/ 2212181 w 6400800"/>
              <a:gd name="connsiteY2103" fmla="*/ 190024 h 514350"/>
              <a:gd name="connsiteX2104" fmla="*/ 2183606 w 6400800"/>
              <a:gd name="connsiteY2104" fmla="*/ 272891 h 514350"/>
              <a:gd name="connsiteX2105" fmla="*/ 2187416 w 6400800"/>
              <a:gd name="connsiteY2105" fmla="*/ 253841 h 514350"/>
              <a:gd name="connsiteX2106" fmla="*/ 2192179 w 6400800"/>
              <a:gd name="connsiteY2106" fmla="*/ 231934 h 514350"/>
              <a:gd name="connsiteX2107" fmla="*/ 2196941 w 6400800"/>
              <a:gd name="connsiteY2107" fmla="*/ 210026 h 514350"/>
              <a:gd name="connsiteX2108" fmla="*/ 2200751 w 6400800"/>
              <a:gd name="connsiteY2108" fmla="*/ 193834 h 514350"/>
              <a:gd name="connsiteX2109" fmla="*/ 2204561 w 6400800"/>
              <a:gd name="connsiteY2109" fmla="*/ 179546 h 514350"/>
              <a:gd name="connsiteX2110" fmla="*/ 2211229 w 6400800"/>
              <a:gd name="connsiteY2110" fmla="*/ 155734 h 514350"/>
              <a:gd name="connsiteX2111" fmla="*/ 2217896 w 6400800"/>
              <a:gd name="connsiteY2111" fmla="*/ 134779 h 514350"/>
              <a:gd name="connsiteX2112" fmla="*/ 2211229 w 6400800"/>
              <a:gd name="connsiteY2112" fmla="*/ 148114 h 514350"/>
              <a:gd name="connsiteX2113" fmla="*/ 2211229 w 6400800"/>
              <a:gd name="connsiteY2113" fmla="*/ 147161 h 514350"/>
              <a:gd name="connsiteX2114" fmla="*/ 2216944 w 6400800"/>
              <a:gd name="connsiteY2114" fmla="*/ 125254 h 514350"/>
              <a:gd name="connsiteX2115" fmla="*/ 2222659 w 6400800"/>
              <a:gd name="connsiteY2115" fmla="*/ 105251 h 514350"/>
              <a:gd name="connsiteX2116" fmla="*/ 2233136 w 6400800"/>
              <a:gd name="connsiteY2116" fmla="*/ 72866 h 514350"/>
              <a:gd name="connsiteX2117" fmla="*/ 2242661 w 6400800"/>
              <a:gd name="connsiteY2117" fmla="*/ 45244 h 514350"/>
              <a:gd name="connsiteX2118" fmla="*/ 2229326 w 6400800"/>
              <a:gd name="connsiteY2118" fmla="*/ 71914 h 514350"/>
              <a:gd name="connsiteX2119" fmla="*/ 2215991 w 6400800"/>
              <a:gd name="connsiteY2119" fmla="*/ 103346 h 514350"/>
              <a:gd name="connsiteX2120" fmla="*/ 2208371 w 6400800"/>
              <a:gd name="connsiteY2120" fmla="*/ 122396 h 514350"/>
              <a:gd name="connsiteX2121" fmla="*/ 2200751 w 6400800"/>
              <a:gd name="connsiteY2121" fmla="*/ 144304 h 514350"/>
              <a:gd name="connsiteX2122" fmla="*/ 2184559 w 6400800"/>
              <a:gd name="connsiteY2122" fmla="*/ 193834 h 514350"/>
              <a:gd name="connsiteX2123" fmla="*/ 2175034 w 6400800"/>
              <a:gd name="connsiteY2123" fmla="*/ 228124 h 514350"/>
              <a:gd name="connsiteX2124" fmla="*/ 2177891 w 6400800"/>
              <a:gd name="connsiteY2124" fmla="*/ 203359 h 514350"/>
              <a:gd name="connsiteX2125" fmla="*/ 2178844 w 6400800"/>
              <a:gd name="connsiteY2125" fmla="*/ 190024 h 514350"/>
              <a:gd name="connsiteX2126" fmla="*/ 2180749 w 6400800"/>
              <a:gd name="connsiteY2126" fmla="*/ 184309 h 514350"/>
              <a:gd name="connsiteX2127" fmla="*/ 2179796 w 6400800"/>
              <a:gd name="connsiteY2127" fmla="*/ 187166 h 514350"/>
              <a:gd name="connsiteX2128" fmla="*/ 2180749 w 6400800"/>
              <a:gd name="connsiteY2128" fmla="*/ 176689 h 514350"/>
              <a:gd name="connsiteX2129" fmla="*/ 2175986 w 6400800"/>
              <a:gd name="connsiteY2129" fmla="*/ 194786 h 514350"/>
              <a:gd name="connsiteX2130" fmla="*/ 2170271 w 6400800"/>
              <a:gd name="connsiteY2130" fmla="*/ 208121 h 514350"/>
              <a:gd name="connsiteX2131" fmla="*/ 2144554 w 6400800"/>
              <a:gd name="connsiteY2131" fmla="*/ 271939 h 514350"/>
              <a:gd name="connsiteX2132" fmla="*/ 2135029 w 6400800"/>
              <a:gd name="connsiteY2132" fmla="*/ 296704 h 514350"/>
              <a:gd name="connsiteX2133" fmla="*/ 2135029 w 6400800"/>
              <a:gd name="connsiteY2133" fmla="*/ 295751 h 514350"/>
              <a:gd name="connsiteX2134" fmla="*/ 2129314 w 6400800"/>
              <a:gd name="connsiteY2134" fmla="*/ 282416 h 514350"/>
              <a:gd name="connsiteX2135" fmla="*/ 2137886 w 6400800"/>
              <a:gd name="connsiteY2135" fmla="*/ 231934 h 514350"/>
              <a:gd name="connsiteX2136" fmla="*/ 2141696 w 6400800"/>
              <a:gd name="connsiteY2136" fmla="*/ 210026 h 514350"/>
              <a:gd name="connsiteX2137" fmla="*/ 2134076 w 6400800"/>
              <a:gd name="connsiteY2137" fmla="*/ 230981 h 514350"/>
              <a:gd name="connsiteX2138" fmla="*/ 2123599 w 6400800"/>
              <a:gd name="connsiteY2138" fmla="*/ 263366 h 514350"/>
              <a:gd name="connsiteX2139" fmla="*/ 2122646 w 6400800"/>
              <a:gd name="connsiteY2139" fmla="*/ 253841 h 514350"/>
              <a:gd name="connsiteX2140" fmla="*/ 2117884 w 6400800"/>
              <a:gd name="connsiteY2140" fmla="*/ 211931 h 514350"/>
              <a:gd name="connsiteX2141" fmla="*/ 2112169 w 6400800"/>
              <a:gd name="connsiteY2141" fmla="*/ 176689 h 514350"/>
              <a:gd name="connsiteX2142" fmla="*/ 2107406 w 6400800"/>
              <a:gd name="connsiteY2142" fmla="*/ 150019 h 514350"/>
              <a:gd name="connsiteX2143" fmla="*/ 2102644 w 6400800"/>
              <a:gd name="connsiteY2143" fmla="*/ 127159 h 514350"/>
              <a:gd name="connsiteX2144" fmla="*/ 2103596 w 6400800"/>
              <a:gd name="connsiteY2144" fmla="*/ 150971 h 514350"/>
              <a:gd name="connsiteX2145" fmla="*/ 2104549 w 6400800"/>
              <a:gd name="connsiteY2145" fmla="*/ 168116 h 514350"/>
              <a:gd name="connsiteX2146" fmla="*/ 2104549 w 6400800"/>
              <a:gd name="connsiteY2146" fmla="*/ 183356 h 514350"/>
              <a:gd name="connsiteX2147" fmla="*/ 2105501 w 6400800"/>
              <a:gd name="connsiteY2147" fmla="*/ 207169 h 514350"/>
              <a:gd name="connsiteX2148" fmla="*/ 2106454 w 6400800"/>
              <a:gd name="connsiteY2148" fmla="*/ 225266 h 514350"/>
              <a:gd name="connsiteX2149" fmla="*/ 2104549 w 6400800"/>
              <a:gd name="connsiteY2149" fmla="*/ 221456 h 514350"/>
              <a:gd name="connsiteX2150" fmla="*/ 2104549 w 6400800"/>
              <a:gd name="connsiteY2150" fmla="*/ 221456 h 514350"/>
              <a:gd name="connsiteX2151" fmla="*/ 2104549 w 6400800"/>
              <a:gd name="connsiteY2151" fmla="*/ 221456 h 514350"/>
              <a:gd name="connsiteX2152" fmla="*/ 2102644 w 6400800"/>
              <a:gd name="connsiteY2152" fmla="*/ 215741 h 514350"/>
              <a:gd name="connsiteX2153" fmla="*/ 2101691 w 6400800"/>
              <a:gd name="connsiteY2153" fmla="*/ 205264 h 514350"/>
              <a:gd name="connsiteX2154" fmla="*/ 2098834 w 6400800"/>
              <a:gd name="connsiteY2154" fmla="*/ 176689 h 514350"/>
              <a:gd name="connsiteX2155" fmla="*/ 2097881 w 6400800"/>
              <a:gd name="connsiteY2155" fmla="*/ 168116 h 514350"/>
              <a:gd name="connsiteX2156" fmla="*/ 2102644 w 6400800"/>
              <a:gd name="connsiteY2156" fmla="*/ 149066 h 514350"/>
              <a:gd name="connsiteX2157" fmla="*/ 2096929 w 6400800"/>
              <a:gd name="connsiteY2157" fmla="*/ 162401 h 514350"/>
              <a:gd name="connsiteX2158" fmla="*/ 2095024 w 6400800"/>
              <a:gd name="connsiteY2158" fmla="*/ 151924 h 514350"/>
              <a:gd name="connsiteX2159" fmla="*/ 2095024 w 6400800"/>
              <a:gd name="connsiteY2159" fmla="*/ 167164 h 514350"/>
              <a:gd name="connsiteX2160" fmla="*/ 2066449 w 6400800"/>
              <a:gd name="connsiteY2160" fmla="*/ 235744 h 514350"/>
              <a:gd name="connsiteX2161" fmla="*/ 2056924 w 6400800"/>
              <a:gd name="connsiteY2161" fmla="*/ 259556 h 514350"/>
              <a:gd name="connsiteX2162" fmla="*/ 2063591 w 6400800"/>
              <a:gd name="connsiteY2162" fmla="*/ 219551 h 514350"/>
              <a:gd name="connsiteX2163" fmla="*/ 2052161 w 6400800"/>
              <a:gd name="connsiteY2163" fmla="*/ 252889 h 514350"/>
              <a:gd name="connsiteX2164" fmla="*/ 2050256 w 6400800"/>
              <a:gd name="connsiteY2164" fmla="*/ 248126 h 514350"/>
              <a:gd name="connsiteX2165" fmla="*/ 2050256 w 6400800"/>
              <a:gd name="connsiteY2165" fmla="*/ 233839 h 514350"/>
              <a:gd name="connsiteX2166" fmla="*/ 2048351 w 6400800"/>
              <a:gd name="connsiteY2166" fmla="*/ 244316 h 514350"/>
              <a:gd name="connsiteX2167" fmla="*/ 2046446 w 6400800"/>
              <a:gd name="connsiteY2167" fmla="*/ 240506 h 514350"/>
              <a:gd name="connsiteX2168" fmla="*/ 2047399 w 6400800"/>
              <a:gd name="connsiteY2168" fmla="*/ 247174 h 514350"/>
              <a:gd name="connsiteX2169" fmla="*/ 2044541 w 6400800"/>
              <a:gd name="connsiteY2169" fmla="*/ 266224 h 514350"/>
              <a:gd name="connsiteX2170" fmla="*/ 2043589 w 6400800"/>
              <a:gd name="connsiteY2170" fmla="*/ 259556 h 514350"/>
              <a:gd name="connsiteX2171" fmla="*/ 2041684 w 6400800"/>
              <a:gd name="connsiteY2171" fmla="*/ 249079 h 514350"/>
              <a:gd name="connsiteX2172" fmla="*/ 2048351 w 6400800"/>
              <a:gd name="connsiteY2172" fmla="*/ 184309 h 514350"/>
              <a:gd name="connsiteX2173" fmla="*/ 2039779 w 6400800"/>
              <a:gd name="connsiteY2173" fmla="*/ 216694 h 514350"/>
              <a:gd name="connsiteX2174" fmla="*/ 2036921 w 6400800"/>
              <a:gd name="connsiteY2174" fmla="*/ 223361 h 514350"/>
              <a:gd name="connsiteX2175" fmla="*/ 2035969 w 6400800"/>
              <a:gd name="connsiteY2175" fmla="*/ 218599 h 514350"/>
              <a:gd name="connsiteX2176" fmla="*/ 2031206 w 6400800"/>
              <a:gd name="connsiteY2176" fmla="*/ 187166 h 514350"/>
              <a:gd name="connsiteX2177" fmla="*/ 2028349 w 6400800"/>
              <a:gd name="connsiteY2177" fmla="*/ 169069 h 514350"/>
              <a:gd name="connsiteX2178" fmla="*/ 2031206 w 6400800"/>
              <a:gd name="connsiteY2178" fmla="*/ 147161 h 514350"/>
              <a:gd name="connsiteX2179" fmla="*/ 2028349 w 6400800"/>
              <a:gd name="connsiteY2179" fmla="*/ 157639 h 514350"/>
              <a:gd name="connsiteX2180" fmla="*/ 2030254 w 6400800"/>
              <a:gd name="connsiteY2180" fmla="*/ 138589 h 514350"/>
              <a:gd name="connsiteX2181" fmla="*/ 2023586 w 6400800"/>
              <a:gd name="connsiteY2181" fmla="*/ 160496 h 514350"/>
              <a:gd name="connsiteX2182" fmla="*/ 2017871 w 6400800"/>
              <a:gd name="connsiteY2182" fmla="*/ 186214 h 514350"/>
              <a:gd name="connsiteX2183" fmla="*/ 2016919 w 6400800"/>
              <a:gd name="connsiteY2183" fmla="*/ 191929 h 514350"/>
              <a:gd name="connsiteX2184" fmla="*/ 2016919 w 6400800"/>
              <a:gd name="connsiteY2184" fmla="*/ 190976 h 514350"/>
              <a:gd name="connsiteX2185" fmla="*/ 2019776 w 6400800"/>
              <a:gd name="connsiteY2185" fmla="*/ 158591 h 514350"/>
              <a:gd name="connsiteX2186" fmla="*/ 2015014 w 6400800"/>
              <a:gd name="connsiteY2186" fmla="*/ 178594 h 514350"/>
              <a:gd name="connsiteX2187" fmla="*/ 2014061 w 6400800"/>
              <a:gd name="connsiteY2187" fmla="*/ 174784 h 514350"/>
              <a:gd name="connsiteX2188" fmla="*/ 2014061 w 6400800"/>
              <a:gd name="connsiteY2188" fmla="*/ 177641 h 514350"/>
              <a:gd name="connsiteX2189" fmla="*/ 2011204 w 6400800"/>
              <a:gd name="connsiteY2189" fmla="*/ 163354 h 514350"/>
              <a:gd name="connsiteX2190" fmla="*/ 2003584 w 6400800"/>
              <a:gd name="connsiteY2190" fmla="*/ 125254 h 514350"/>
              <a:gd name="connsiteX2191" fmla="*/ 1996916 w 6400800"/>
              <a:gd name="connsiteY2191" fmla="*/ 91916 h 514350"/>
              <a:gd name="connsiteX2192" fmla="*/ 1999774 w 6400800"/>
              <a:gd name="connsiteY2192" fmla="*/ 125254 h 514350"/>
              <a:gd name="connsiteX2193" fmla="*/ 2003584 w 6400800"/>
              <a:gd name="connsiteY2193" fmla="*/ 164306 h 514350"/>
              <a:gd name="connsiteX2194" fmla="*/ 2008346 w 6400800"/>
              <a:gd name="connsiteY2194" fmla="*/ 203359 h 514350"/>
              <a:gd name="connsiteX2195" fmla="*/ 1999774 w 6400800"/>
              <a:gd name="connsiteY2195" fmla="*/ 240506 h 514350"/>
              <a:gd name="connsiteX2196" fmla="*/ 1984534 w 6400800"/>
              <a:gd name="connsiteY2196" fmla="*/ 314801 h 514350"/>
              <a:gd name="connsiteX2197" fmla="*/ 1984534 w 6400800"/>
              <a:gd name="connsiteY2197" fmla="*/ 283369 h 514350"/>
              <a:gd name="connsiteX2198" fmla="*/ 1984534 w 6400800"/>
              <a:gd name="connsiteY2198" fmla="*/ 267176 h 514350"/>
              <a:gd name="connsiteX2199" fmla="*/ 1986439 w 6400800"/>
              <a:gd name="connsiteY2199" fmla="*/ 263366 h 514350"/>
              <a:gd name="connsiteX2200" fmla="*/ 1984534 w 6400800"/>
              <a:gd name="connsiteY2200" fmla="*/ 265271 h 514350"/>
              <a:gd name="connsiteX2201" fmla="*/ 1985486 w 6400800"/>
              <a:gd name="connsiteY2201" fmla="*/ 243364 h 514350"/>
              <a:gd name="connsiteX2202" fmla="*/ 1987391 w 6400800"/>
              <a:gd name="connsiteY2202" fmla="*/ 212884 h 514350"/>
              <a:gd name="connsiteX2203" fmla="*/ 1989296 w 6400800"/>
              <a:gd name="connsiteY2203" fmla="*/ 186214 h 514350"/>
              <a:gd name="connsiteX2204" fmla="*/ 1983581 w 6400800"/>
              <a:gd name="connsiteY2204" fmla="*/ 211931 h 514350"/>
              <a:gd name="connsiteX2205" fmla="*/ 1978819 w 6400800"/>
              <a:gd name="connsiteY2205" fmla="*/ 242411 h 514350"/>
              <a:gd name="connsiteX2206" fmla="*/ 1974056 w 6400800"/>
              <a:gd name="connsiteY2206" fmla="*/ 281464 h 514350"/>
              <a:gd name="connsiteX2207" fmla="*/ 1973104 w 6400800"/>
              <a:gd name="connsiteY2207" fmla="*/ 282416 h 514350"/>
              <a:gd name="connsiteX2208" fmla="*/ 1968341 w 6400800"/>
              <a:gd name="connsiteY2208" fmla="*/ 289084 h 514350"/>
              <a:gd name="connsiteX2209" fmla="*/ 1968341 w 6400800"/>
              <a:gd name="connsiteY2209" fmla="*/ 283369 h 514350"/>
              <a:gd name="connsiteX2210" fmla="*/ 1973104 w 6400800"/>
              <a:gd name="connsiteY2210" fmla="*/ 274796 h 514350"/>
              <a:gd name="connsiteX2211" fmla="*/ 1968341 w 6400800"/>
              <a:gd name="connsiteY2211" fmla="*/ 280511 h 514350"/>
              <a:gd name="connsiteX2212" fmla="*/ 1973104 w 6400800"/>
              <a:gd name="connsiteY2212" fmla="*/ 224314 h 514350"/>
              <a:gd name="connsiteX2213" fmla="*/ 1976914 w 6400800"/>
              <a:gd name="connsiteY2213" fmla="*/ 187166 h 514350"/>
              <a:gd name="connsiteX2214" fmla="*/ 1967389 w 6400800"/>
              <a:gd name="connsiteY2214" fmla="*/ 218599 h 514350"/>
              <a:gd name="connsiteX2215" fmla="*/ 1967389 w 6400800"/>
              <a:gd name="connsiteY2215" fmla="*/ 216694 h 514350"/>
              <a:gd name="connsiteX2216" fmla="*/ 1966436 w 6400800"/>
              <a:gd name="connsiteY2216" fmla="*/ 220504 h 514350"/>
              <a:gd name="connsiteX2217" fmla="*/ 1957864 w 6400800"/>
              <a:gd name="connsiteY2217" fmla="*/ 250031 h 514350"/>
              <a:gd name="connsiteX2218" fmla="*/ 1952149 w 6400800"/>
              <a:gd name="connsiteY2218" fmla="*/ 271939 h 514350"/>
              <a:gd name="connsiteX2219" fmla="*/ 1941671 w 6400800"/>
              <a:gd name="connsiteY2219" fmla="*/ 221456 h 514350"/>
              <a:gd name="connsiteX2220" fmla="*/ 1942624 w 6400800"/>
              <a:gd name="connsiteY2220" fmla="*/ 213836 h 514350"/>
              <a:gd name="connsiteX2221" fmla="*/ 1952149 w 6400800"/>
              <a:gd name="connsiteY2221" fmla="*/ 186214 h 514350"/>
              <a:gd name="connsiteX2222" fmla="*/ 1962626 w 6400800"/>
              <a:gd name="connsiteY2222" fmla="*/ 157639 h 514350"/>
              <a:gd name="connsiteX2223" fmla="*/ 1948339 w 6400800"/>
              <a:gd name="connsiteY2223" fmla="*/ 185261 h 514350"/>
              <a:gd name="connsiteX2224" fmla="*/ 1945481 w 6400800"/>
              <a:gd name="connsiteY2224" fmla="*/ 190976 h 514350"/>
              <a:gd name="connsiteX2225" fmla="*/ 1945481 w 6400800"/>
              <a:gd name="connsiteY2225" fmla="*/ 189071 h 514350"/>
              <a:gd name="connsiteX2226" fmla="*/ 1944529 w 6400800"/>
              <a:gd name="connsiteY2226" fmla="*/ 192881 h 514350"/>
              <a:gd name="connsiteX2227" fmla="*/ 1938814 w 6400800"/>
              <a:gd name="connsiteY2227" fmla="*/ 205264 h 514350"/>
              <a:gd name="connsiteX2228" fmla="*/ 1935004 w 6400800"/>
              <a:gd name="connsiteY2228" fmla="*/ 148114 h 514350"/>
              <a:gd name="connsiteX2229" fmla="*/ 1928336 w 6400800"/>
              <a:gd name="connsiteY2229" fmla="*/ 224314 h 514350"/>
              <a:gd name="connsiteX2230" fmla="*/ 1928336 w 6400800"/>
              <a:gd name="connsiteY2230" fmla="*/ 229076 h 514350"/>
              <a:gd name="connsiteX2231" fmla="*/ 1924526 w 6400800"/>
              <a:gd name="connsiteY2231" fmla="*/ 236696 h 514350"/>
              <a:gd name="connsiteX2232" fmla="*/ 1915001 w 6400800"/>
              <a:gd name="connsiteY2232" fmla="*/ 258604 h 514350"/>
              <a:gd name="connsiteX2233" fmla="*/ 1911191 w 6400800"/>
              <a:gd name="connsiteY2233" fmla="*/ 268129 h 514350"/>
              <a:gd name="connsiteX2234" fmla="*/ 1907381 w 6400800"/>
              <a:gd name="connsiteY2234" fmla="*/ 259556 h 514350"/>
              <a:gd name="connsiteX2235" fmla="*/ 1907381 w 6400800"/>
              <a:gd name="connsiteY2235" fmla="*/ 258604 h 514350"/>
              <a:gd name="connsiteX2236" fmla="*/ 1907381 w 6400800"/>
              <a:gd name="connsiteY2236" fmla="*/ 258604 h 514350"/>
              <a:gd name="connsiteX2237" fmla="*/ 1900714 w 6400800"/>
              <a:gd name="connsiteY2237" fmla="*/ 253841 h 514350"/>
              <a:gd name="connsiteX2238" fmla="*/ 1897856 w 6400800"/>
              <a:gd name="connsiteY2238" fmla="*/ 252889 h 514350"/>
              <a:gd name="connsiteX2239" fmla="*/ 1896904 w 6400800"/>
              <a:gd name="connsiteY2239" fmla="*/ 252889 h 514350"/>
              <a:gd name="connsiteX2240" fmla="*/ 1896904 w 6400800"/>
              <a:gd name="connsiteY2240" fmla="*/ 250984 h 514350"/>
              <a:gd name="connsiteX2241" fmla="*/ 1897856 w 6400800"/>
              <a:gd name="connsiteY2241" fmla="*/ 246221 h 514350"/>
              <a:gd name="connsiteX2242" fmla="*/ 1902619 w 6400800"/>
              <a:gd name="connsiteY2242" fmla="*/ 230029 h 514350"/>
              <a:gd name="connsiteX2243" fmla="*/ 1903571 w 6400800"/>
              <a:gd name="connsiteY2243" fmla="*/ 226219 h 514350"/>
              <a:gd name="connsiteX2244" fmla="*/ 1902619 w 6400800"/>
              <a:gd name="connsiteY2244" fmla="*/ 227171 h 514350"/>
              <a:gd name="connsiteX2245" fmla="*/ 1906429 w 6400800"/>
              <a:gd name="connsiteY2245" fmla="*/ 214789 h 514350"/>
              <a:gd name="connsiteX2246" fmla="*/ 1915001 w 6400800"/>
              <a:gd name="connsiteY2246" fmla="*/ 190976 h 514350"/>
              <a:gd name="connsiteX2247" fmla="*/ 1922621 w 6400800"/>
              <a:gd name="connsiteY2247" fmla="*/ 170021 h 514350"/>
              <a:gd name="connsiteX2248" fmla="*/ 1911191 w 6400800"/>
              <a:gd name="connsiteY2248" fmla="*/ 189071 h 514350"/>
              <a:gd name="connsiteX2249" fmla="*/ 1899761 w 6400800"/>
              <a:gd name="connsiteY2249" fmla="*/ 211931 h 514350"/>
              <a:gd name="connsiteX2250" fmla="*/ 1893094 w 6400800"/>
              <a:gd name="connsiteY2250" fmla="*/ 226219 h 514350"/>
              <a:gd name="connsiteX2251" fmla="*/ 1889284 w 6400800"/>
              <a:gd name="connsiteY2251" fmla="*/ 235744 h 514350"/>
              <a:gd name="connsiteX2252" fmla="*/ 1888331 w 6400800"/>
              <a:gd name="connsiteY2252" fmla="*/ 232886 h 514350"/>
              <a:gd name="connsiteX2253" fmla="*/ 1889284 w 6400800"/>
              <a:gd name="connsiteY2253" fmla="*/ 216694 h 514350"/>
              <a:gd name="connsiteX2254" fmla="*/ 1891189 w 6400800"/>
              <a:gd name="connsiteY2254" fmla="*/ 200501 h 514350"/>
              <a:gd name="connsiteX2255" fmla="*/ 1894046 w 6400800"/>
              <a:gd name="connsiteY2255" fmla="*/ 187166 h 514350"/>
              <a:gd name="connsiteX2256" fmla="*/ 1899761 w 6400800"/>
              <a:gd name="connsiteY2256" fmla="*/ 169069 h 514350"/>
              <a:gd name="connsiteX2257" fmla="*/ 1902619 w 6400800"/>
              <a:gd name="connsiteY2257" fmla="*/ 162401 h 514350"/>
              <a:gd name="connsiteX2258" fmla="*/ 1898809 w 6400800"/>
              <a:gd name="connsiteY2258" fmla="*/ 168116 h 514350"/>
              <a:gd name="connsiteX2259" fmla="*/ 1890236 w 6400800"/>
              <a:gd name="connsiteY2259" fmla="*/ 186214 h 514350"/>
              <a:gd name="connsiteX2260" fmla="*/ 1885474 w 6400800"/>
              <a:gd name="connsiteY2260" fmla="*/ 199549 h 514350"/>
              <a:gd name="connsiteX2261" fmla="*/ 1882616 w 6400800"/>
              <a:gd name="connsiteY2261" fmla="*/ 213836 h 514350"/>
              <a:gd name="connsiteX2262" fmla="*/ 1882616 w 6400800"/>
              <a:gd name="connsiteY2262" fmla="*/ 210026 h 514350"/>
              <a:gd name="connsiteX2263" fmla="*/ 1878806 w 6400800"/>
              <a:gd name="connsiteY2263" fmla="*/ 228124 h 514350"/>
              <a:gd name="connsiteX2264" fmla="*/ 1874996 w 6400800"/>
              <a:gd name="connsiteY2264" fmla="*/ 243364 h 514350"/>
              <a:gd name="connsiteX2265" fmla="*/ 1874996 w 6400800"/>
              <a:gd name="connsiteY2265" fmla="*/ 237649 h 514350"/>
              <a:gd name="connsiteX2266" fmla="*/ 1872139 w 6400800"/>
              <a:gd name="connsiteY2266" fmla="*/ 255746 h 514350"/>
              <a:gd name="connsiteX2267" fmla="*/ 1868329 w 6400800"/>
              <a:gd name="connsiteY2267" fmla="*/ 270986 h 514350"/>
              <a:gd name="connsiteX2268" fmla="*/ 1869281 w 6400800"/>
              <a:gd name="connsiteY2268" fmla="*/ 259556 h 514350"/>
              <a:gd name="connsiteX2269" fmla="*/ 1874996 w 6400800"/>
              <a:gd name="connsiteY2269" fmla="*/ 213836 h 514350"/>
              <a:gd name="connsiteX2270" fmla="*/ 1877854 w 6400800"/>
              <a:gd name="connsiteY2270" fmla="*/ 193834 h 514350"/>
              <a:gd name="connsiteX2271" fmla="*/ 1881664 w 6400800"/>
              <a:gd name="connsiteY2271" fmla="*/ 175736 h 514350"/>
              <a:gd name="connsiteX2272" fmla="*/ 1888331 w 6400800"/>
              <a:gd name="connsiteY2272" fmla="*/ 146209 h 514350"/>
              <a:gd name="connsiteX2273" fmla="*/ 1894999 w 6400800"/>
              <a:gd name="connsiteY2273" fmla="*/ 120491 h 514350"/>
              <a:gd name="connsiteX2274" fmla="*/ 1885474 w 6400800"/>
              <a:gd name="connsiteY2274" fmla="*/ 144304 h 514350"/>
              <a:gd name="connsiteX2275" fmla="*/ 1875949 w 6400800"/>
              <a:gd name="connsiteY2275" fmla="*/ 172879 h 514350"/>
              <a:gd name="connsiteX2276" fmla="*/ 1870234 w 6400800"/>
              <a:gd name="connsiteY2276" fmla="*/ 190976 h 514350"/>
              <a:gd name="connsiteX2277" fmla="*/ 1865471 w 6400800"/>
              <a:gd name="connsiteY2277" fmla="*/ 210979 h 514350"/>
              <a:gd name="connsiteX2278" fmla="*/ 1858804 w 6400800"/>
              <a:gd name="connsiteY2278" fmla="*/ 238601 h 514350"/>
              <a:gd name="connsiteX2279" fmla="*/ 1856899 w 6400800"/>
              <a:gd name="connsiteY2279" fmla="*/ 194786 h 514350"/>
              <a:gd name="connsiteX2280" fmla="*/ 1854994 w 6400800"/>
              <a:gd name="connsiteY2280" fmla="*/ 172879 h 514350"/>
              <a:gd name="connsiteX2281" fmla="*/ 1853089 w 6400800"/>
              <a:gd name="connsiteY2281" fmla="*/ 194786 h 514350"/>
              <a:gd name="connsiteX2282" fmla="*/ 1848326 w 6400800"/>
              <a:gd name="connsiteY2282" fmla="*/ 250984 h 514350"/>
              <a:gd name="connsiteX2283" fmla="*/ 1845469 w 6400800"/>
              <a:gd name="connsiteY2283" fmla="*/ 282416 h 514350"/>
              <a:gd name="connsiteX2284" fmla="*/ 1839754 w 6400800"/>
              <a:gd name="connsiteY2284" fmla="*/ 273844 h 514350"/>
              <a:gd name="connsiteX2285" fmla="*/ 1838801 w 6400800"/>
              <a:gd name="connsiteY2285" fmla="*/ 269081 h 514350"/>
              <a:gd name="connsiteX2286" fmla="*/ 1838801 w 6400800"/>
              <a:gd name="connsiteY2286" fmla="*/ 272891 h 514350"/>
              <a:gd name="connsiteX2287" fmla="*/ 1827371 w 6400800"/>
              <a:gd name="connsiteY2287" fmla="*/ 256699 h 514350"/>
              <a:gd name="connsiteX2288" fmla="*/ 1828324 w 6400800"/>
              <a:gd name="connsiteY2288" fmla="*/ 190976 h 514350"/>
              <a:gd name="connsiteX2289" fmla="*/ 1822609 w 6400800"/>
              <a:gd name="connsiteY2289" fmla="*/ 222409 h 514350"/>
              <a:gd name="connsiteX2290" fmla="*/ 1822609 w 6400800"/>
              <a:gd name="connsiteY2290" fmla="*/ 214789 h 514350"/>
              <a:gd name="connsiteX2291" fmla="*/ 1822609 w 6400800"/>
              <a:gd name="connsiteY2291" fmla="*/ 161449 h 514350"/>
              <a:gd name="connsiteX2292" fmla="*/ 1823561 w 6400800"/>
              <a:gd name="connsiteY2292" fmla="*/ 113824 h 514350"/>
              <a:gd name="connsiteX2293" fmla="*/ 1823561 w 6400800"/>
              <a:gd name="connsiteY2293" fmla="*/ 15716 h 514350"/>
              <a:gd name="connsiteX2294" fmla="*/ 1812131 w 6400800"/>
              <a:gd name="connsiteY2294" fmla="*/ 112871 h 514350"/>
              <a:gd name="connsiteX2295" fmla="*/ 1807369 w 6400800"/>
              <a:gd name="connsiteY2295" fmla="*/ 160496 h 514350"/>
              <a:gd name="connsiteX2296" fmla="*/ 1805464 w 6400800"/>
              <a:gd name="connsiteY2296" fmla="*/ 209074 h 514350"/>
              <a:gd name="connsiteX2297" fmla="*/ 1801654 w 6400800"/>
              <a:gd name="connsiteY2297" fmla="*/ 211931 h 514350"/>
              <a:gd name="connsiteX2298" fmla="*/ 1801654 w 6400800"/>
              <a:gd name="connsiteY2298" fmla="*/ 211931 h 514350"/>
              <a:gd name="connsiteX2299" fmla="*/ 1801654 w 6400800"/>
              <a:gd name="connsiteY2299" fmla="*/ 212884 h 514350"/>
              <a:gd name="connsiteX2300" fmla="*/ 1790224 w 6400800"/>
              <a:gd name="connsiteY2300" fmla="*/ 237649 h 514350"/>
              <a:gd name="connsiteX2301" fmla="*/ 1790224 w 6400800"/>
              <a:gd name="connsiteY2301" fmla="*/ 207169 h 514350"/>
              <a:gd name="connsiteX2302" fmla="*/ 1786414 w 6400800"/>
              <a:gd name="connsiteY2302" fmla="*/ 239554 h 514350"/>
              <a:gd name="connsiteX2303" fmla="*/ 1784509 w 6400800"/>
              <a:gd name="connsiteY2303" fmla="*/ 250984 h 514350"/>
              <a:gd name="connsiteX2304" fmla="*/ 1783556 w 6400800"/>
              <a:gd name="connsiteY2304" fmla="*/ 252889 h 514350"/>
              <a:gd name="connsiteX2305" fmla="*/ 1776889 w 6400800"/>
              <a:gd name="connsiteY2305" fmla="*/ 226219 h 514350"/>
              <a:gd name="connsiteX2306" fmla="*/ 1777841 w 6400800"/>
              <a:gd name="connsiteY2306" fmla="*/ 253841 h 514350"/>
              <a:gd name="connsiteX2307" fmla="*/ 1768316 w 6400800"/>
              <a:gd name="connsiteY2307" fmla="*/ 230029 h 514350"/>
              <a:gd name="connsiteX2308" fmla="*/ 1759744 w 6400800"/>
              <a:gd name="connsiteY2308" fmla="*/ 209074 h 514350"/>
              <a:gd name="connsiteX2309" fmla="*/ 1759744 w 6400800"/>
              <a:gd name="connsiteY2309" fmla="*/ 208121 h 514350"/>
              <a:gd name="connsiteX2310" fmla="*/ 1761649 w 6400800"/>
              <a:gd name="connsiteY2310" fmla="*/ 198596 h 514350"/>
              <a:gd name="connsiteX2311" fmla="*/ 1759744 w 6400800"/>
              <a:gd name="connsiteY2311" fmla="*/ 203359 h 514350"/>
              <a:gd name="connsiteX2312" fmla="*/ 1759744 w 6400800"/>
              <a:gd name="connsiteY2312" fmla="*/ 195739 h 514350"/>
              <a:gd name="connsiteX2313" fmla="*/ 1761649 w 6400800"/>
              <a:gd name="connsiteY2313" fmla="*/ 171926 h 514350"/>
              <a:gd name="connsiteX2314" fmla="*/ 1762601 w 6400800"/>
              <a:gd name="connsiteY2314" fmla="*/ 151924 h 514350"/>
              <a:gd name="connsiteX2315" fmla="*/ 1756886 w 6400800"/>
              <a:gd name="connsiteY2315" fmla="*/ 171926 h 514350"/>
              <a:gd name="connsiteX2316" fmla="*/ 1749266 w 6400800"/>
              <a:gd name="connsiteY2316" fmla="*/ 205264 h 514350"/>
              <a:gd name="connsiteX2317" fmla="*/ 1745456 w 6400800"/>
              <a:gd name="connsiteY2317" fmla="*/ 197644 h 514350"/>
              <a:gd name="connsiteX2318" fmla="*/ 1749266 w 6400800"/>
              <a:gd name="connsiteY2318" fmla="*/ 208121 h 514350"/>
              <a:gd name="connsiteX2319" fmla="*/ 1746409 w 6400800"/>
              <a:gd name="connsiteY2319" fmla="*/ 225266 h 514350"/>
              <a:gd name="connsiteX2320" fmla="*/ 1746409 w 6400800"/>
              <a:gd name="connsiteY2320" fmla="*/ 228124 h 514350"/>
              <a:gd name="connsiteX2321" fmla="*/ 1737836 w 6400800"/>
              <a:gd name="connsiteY2321" fmla="*/ 171926 h 514350"/>
              <a:gd name="connsiteX2322" fmla="*/ 1738789 w 6400800"/>
              <a:gd name="connsiteY2322" fmla="*/ 252889 h 514350"/>
              <a:gd name="connsiteX2323" fmla="*/ 1736884 w 6400800"/>
              <a:gd name="connsiteY2323" fmla="*/ 256699 h 514350"/>
              <a:gd name="connsiteX2324" fmla="*/ 1735931 w 6400800"/>
              <a:gd name="connsiteY2324" fmla="*/ 252889 h 514350"/>
              <a:gd name="connsiteX2325" fmla="*/ 1735931 w 6400800"/>
              <a:gd name="connsiteY2325" fmla="*/ 257651 h 514350"/>
              <a:gd name="connsiteX2326" fmla="*/ 1733074 w 6400800"/>
              <a:gd name="connsiteY2326" fmla="*/ 264319 h 514350"/>
              <a:gd name="connsiteX2327" fmla="*/ 1727359 w 6400800"/>
              <a:gd name="connsiteY2327" fmla="*/ 283369 h 514350"/>
              <a:gd name="connsiteX2328" fmla="*/ 1722596 w 6400800"/>
              <a:gd name="connsiteY2328" fmla="*/ 299561 h 514350"/>
              <a:gd name="connsiteX2329" fmla="*/ 1718786 w 6400800"/>
              <a:gd name="connsiteY2329" fmla="*/ 267176 h 514350"/>
              <a:gd name="connsiteX2330" fmla="*/ 1716881 w 6400800"/>
              <a:gd name="connsiteY2330" fmla="*/ 317659 h 514350"/>
              <a:gd name="connsiteX2331" fmla="*/ 1716881 w 6400800"/>
              <a:gd name="connsiteY2331" fmla="*/ 318611 h 514350"/>
              <a:gd name="connsiteX2332" fmla="*/ 1714976 w 6400800"/>
              <a:gd name="connsiteY2332" fmla="*/ 316706 h 514350"/>
              <a:gd name="connsiteX2333" fmla="*/ 1707356 w 6400800"/>
              <a:gd name="connsiteY2333" fmla="*/ 288131 h 514350"/>
              <a:gd name="connsiteX2334" fmla="*/ 1709261 w 6400800"/>
              <a:gd name="connsiteY2334" fmla="*/ 237649 h 514350"/>
              <a:gd name="connsiteX2335" fmla="*/ 1710214 w 6400800"/>
              <a:gd name="connsiteY2335" fmla="*/ 163354 h 514350"/>
              <a:gd name="connsiteX2336" fmla="*/ 1698784 w 6400800"/>
              <a:gd name="connsiteY2336" fmla="*/ 229076 h 514350"/>
              <a:gd name="connsiteX2337" fmla="*/ 1694021 w 6400800"/>
              <a:gd name="connsiteY2337" fmla="*/ 203359 h 514350"/>
              <a:gd name="connsiteX2338" fmla="*/ 1699736 w 6400800"/>
              <a:gd name="connsiteY2338" fmla="*/ 170021 h 514350"/>
              <a:gd name="connsiteX2339" fmla="*/ 1706404 w 6400800"/>
              <a:gd name="connsiteY2339" fmla="*/ 119539 h 514350"/>
              <a:gd name="connsiteX2340" fmla="*/ 1710214 w 6400800"/>
              <a:gd name="connsiteY2340" fmla="*/ 80486 h 514350"/>
              <a:gd name="connsiteX2341" fmla="*/ 1713071 w 6400800"/>
              <a:gd name="connsiteY2341" fmla="*/ 47149 h 514350"/>
              <a:gd name="connsiteX2342" fmla="*/ 1706404 w 6400800"/>
              <a:gd name="connsiteY2342" fmla="*/ 80486 h 514350"/>
              <a:gd name="connsiteX2343" fmla="*/ 1698784 w 6400800"/>
              <a:gd name="connsiteY2343" fmla="*/ 118586 h 514350"/>
              <a:gd name="connsiteX2344" fmla="*/ 1688306 w 6400800"/>
              <a:gd name="connsiteY2344" fmla="*/ 168116 h 514350"/>
              <a:gd name="connsiteX2345" fmla="*/ 1687354 w 6400800"/>
              <a:gd name="connsiteY2345" fmla="*/ 171926 h 514350"/>
              <a:gd name="connsiteX2346" fmla="*/ 1684496 w 6400800"/>
              <a:gd name="connsiteY2346" fmla="*/ 160496 h 514350"/>
              <a:gd name="connsiteX2347" fmla="*/ 1685449 w 6400800"/>
              <a:gd name="connsiteY2347" fmla="*/ 179546 h 514350"/>
              <a:gd name="connsiteX2348" fmla="*/ 1681639 w 6400800"/>
              <a:gd name="connsiteY2348" fmla="*/ 197644 h 514350"/>
              <a:gd name="connsiteX2349" fmla="*/ 1680686 w 6400800"/>
              <a:gd name="connsiteY2349" fmla="*/ 192881 h 514350"/>
              <a:gd name="connsiteX2350" fmla="*/ 1681639 w 6400800"/>
              <a:gd name="connsiteY2350" fmla="*/ 174784 h 514350"/>
              <a:gd name="connsiteX2351" fmla="*/ 1682591 w 6400800"/>
              <a:gd name="connsiteY2351" fmla="*/ 143351 h 514350"/>
              <a:gd name="connsiteX2352" fmla="*/ 1683544 w 6400800"/>
              <a:gd name="connsiteY2352" fmla="*/ 115729 h 514350"/>
              <a:gd name="connsiteX2353" fmla="*/ 1678781 w 6400800"/>
              <a:gd name="connsiteY2353" fmla="*/ 143351 h 514350"/>
              <a:gd name="connsiteX2354" fmla="*/ 1674019 w 6400800"/>
              <a:gd name="connsiteY2354" fmla="*/ 174784 h 514350"/>
              <a:gd name="connsiteX2355" fmla="*/ 1666399 w 6400800"/>
              <a:gd name="connsiteY2355" fmla="*/ 215741 h 514350"/>
              <a:gd name="connsiteX2356" fmla="*/ 1663541 w 6400800"/>
              <a:gd name="connsiteY2356" fmla="*/ 231934 h 514350"/>
              <a:gd name="connsiteX2357" fmla="*/ 1661636 w 6400800"/>
              <a:gd name="connsiteY2357" fmla="*/ 225266 h 514350"/>
              <a:gd name="connsiteX2358" fmla="*/ 1662589 w 6400800"/>
              <a:gd name="connsiteY2358" fmla="*/ 236696 h 514350"/>
              <a:gd name="connsiteX2359" fmla="*/ 1659731 w 6400800"/>
              <a:gd name="connsiteY2359" fmla="*/ 253841 h 514350"/>
              <a:gd name="connsiteX2360" fmla="*/ 1658779 w 6400800"/>
              <a:gd name="connsiteY2360" fmla="*/ 251936 h 514350"/>
              <a:gd name="connsiteX2361" fmla="*/ 1646396 w 6400800"/>
              <a:gd name="connsiteY2361" fmla="*/ 223361 h 514350"/>
              <a:gd name="connsiteX2362" fmla="*/ 1642586 w 6400800"/>
              <a:gd name="connsiteY2362" fmla="*/ 215741 h 514350"/>
              <a:gd name="connsiteX2363" fmla="*/ 1642586 w 6400800"/>
              <a:gd name="connsiteY2363" fmla="*/ 202406 h 514350"/>
              <a:gd name="connsiteX2364" fmla="*/ 1640681 w 6400800"/>
              <a:gd name="connsiteY2364" fmla="*/ 154781 h 514350"/>
              <a:gd name="connsiteX2365" fmla="*/ 1635919 w 6400800"/>
              <a:gd name="connsiteY2365" fmla="*/ 111919 h 514350"/>
              <a:gd name="connsiteX2366" fmla="*/ 1624489 w 6400800"/>
              <a:gd name="connsiteY2366" fmla="*/ 23336 h 514350"/>
              <a:gd name="connsiteX2367" fmla="*/ 1624489 w 6400800"/>
              <a:gd name="connsiteY2367" fmla="*/ 111919 h 514350"/>
              <a:gd name="connsiteX2368" fmla="*/ 1625441 w 6400800"/>
              <a:gd name="connsiteY2368" fmla="*/ 154781 h 514350"/>
              <a:gd name="connsiteX2369" fmla="*/ 1625441 w 6400800"/>
              <a:gd name="connsiteY2369" fmla="*/ 202406 h 514350"/>
              <a:gd name="connsiteX2370" fmla="*/ 1625441 w 6400800"/>
              <a:gd name="connsiteY2370" fmla="*/ 225266 h 514350"/>
              <a:gd name="connsiteX2371" fmla="*/ 1625441 w 6400800"/>
              <a:gd name="connsiteY2371" fmla="*/ 230981 h 514350"/>
              <a:gd name="connsiteX2372" fmla="*/ 1623536 w 6400800"/>
              <a:gd name="connsiteY2372" fmla="*/ 227171 h 514350"/>
              <a:gd name="connsiteX2373" fmla="*/ 1619726 w 6400800"/>
              <a:gd name="connsiteY2373" fmla="*/ 203359 h 514350"/>
              <a:gd name="connsiteX2374" fmla="*/ 1619726 w 6400800"/>
              <a:gd name="connsiteY2374" fmla="*/ 217646 h 514350"/>
              <a:gd name="connsiteX2375" fmla="*/ 1608296 w 6400800"/>
              <a:gd name="connsiteY2375" fmla="*/ 190976 h 514350"/>
              <a:gd name="connsiteX2376" fmla="*/ 1619726 w 6400800"/>
              <a:gd name="connsiteY2376" fmla="*/ 233839 h 514350"/>
              <a:gd name="connsiteX2377" fmla="*/ 1619726 w 6400800"/>
              <a:gd name="connsiteY2377" fmla="*/ 242411 h 514350"/>
              <a:gd name="connsiteX2378" fmla="*/ 1613059 w 6400800"/>
              <a:gd name="connsiteY2378" fmla="*/ 233839 h 514350"/>
              <a:gd name="connsiteX2379" fmla="*/ 1619726 w 6400800"/>
              <a:gd name="connsiteY2379" fmla="*/ 247174 h 514350"/>
              <a:gd name="connsiteX2380" fmla="*/ 1610201 w 6400800"/>
              <a:gd name="connsiteY2380" fmla="*/ 264319 h 514350"/>
              <a:gd name="connsiteX2381" fmla="*/ 1607344 w 6400800"/>
              <a:gd name="connsiteY2381" fmla="*/ 270034 h 514350"/>
              <a:gd name="connsiteX2382" fmla="*/ 1606391 w 6400800"/>
              <a:gd name="connsiteY2382" fmla="*/ 269081 h 514350"/>
              <a:gd name="connsiteX2383" fmla="*/ 1607344 w 6400800"/>
              <a:gd name="connsiteY2383" fmla="*/ 270034 h 514350"/>
              <a:gd name="connsiteX2384" fmla="*/ 1601629 w 6400800"/>
              <a:gd name="connsiteY2384" fmla="*/ 282416 h 514350"/>
              <a:gd name="connsiteX2385" fmla="*/ 1600676 w 6400800"/>
              <a:gd name="connsiteY2385" fmla="*/ 269081 h 514350"/>
              <a:gd name="connsiteX2386" fmla="*/ 1595914 w 6400800"/>
              <a:gd name="connsiteY2386" fmla="*/ 207169 h 514350"/>
              <a:gd name="connsiteX2387" fmla="*/ 1594009 w 6400800"/>
              <a:gd name="connsiteY2387" fmla="*/ 183356 h 514350"/>
              <a:gd name="connsiteX2388" fmla="*/ 1592104 w 6400800"/>
              <a:gd name="connsiteY2388" fmla="*/ 207169 h 514350"/>
              <a:gd name="connsiteX2389" fmla="*/ 1591151 w 6400800"/>
              <a:gd name="connsiteY2389" fmla="*/ 227171 h 514350"/>
              <a:gd name="connsiteX2390" fmla="*/ 1583531 w 6400800"/>
              <a:gd name="connsiteY2390" fmla="*/ 197644 h 514350"/>
              <a:gd name="connsiteX2391" fmla="*/ 1578769 w 6400800"/>
              <a:gd name="connsiteY2391" fmla="*/ 179546 h 514350"/>
              <a:gd name="connsiteX2392" fmla="*/ 1573054 w 6400800"/>
              <a:gd name="connsiteY2392" fmla="*/ 163354 h 514350"/>
              <a:gd name="connsiteX2393" fmla="*/ 1563529 w 6400800"/>
              <a:gd name="connsiteY2393" fmla="*/ 137636 h 514350"/>
              <a:gd name="connsiteX2394" fmla="*/ 1554004 w 6400800"/>
              <a:gd name="connsiteY2394" fmla="*/ 115729 h 514350"/>
              <a:gd name="connsiteX2395" fmla="*/ 1560671 w 6400800"/>
              <a:gd name="connsiteY2395" fmla="*/ 138589 h 514350"/>
              <a:gd name="connsiteX2396" fmla="*/ 1567339 w 6400800"/>
              <a:gd name="connsiteY2396" fmla="*/ 165259 h 514350"/>
              <a:gd name="connsiteX2397" fmla="*/ 1571149 w 6400800"/>
              <a:gd name="connsiteY2397" fmla="*/ 181451 h 514350"/>
              <a:gd name="connsiteX2398" fmla="*/ 1574006 w 6400800"/>
              <a:gd name="connsiteY2398" fmla="*/ 199549 h 514350"/>
              <a:gd name="connsiteX2399" fmla="*/ 1579721 w 6400800"/>
              <a:gd name="connsiteY2399" fmla="*/ 240506 h 514350"/>
              <a:gd name="connsiteX2400" fmla="*/ 1584484 w 6400800"/>
              <a:gd name="connsiteY2400" fmla="*/ 283369 h 514350"/>
              <a:gd name="connsiteX2401" fmla="*/ 1576864 w 6400800"/>
              <a:gd name="connsiteY2401" fmla="*/ 258604 h 514350"/>
              <a:gd name="connsiteX2402" fmla="*/ 1573054 w 6400800"/>
              <a:gd name="connsiteY2402" fmla="*/ 249079 h 514350"/>
              <a:gd name="connsiteX2403" fmla="*/ 1573054 w 6400800"/>
              <a:gd name="connsiteY2403" fmla="*/ 247174 h 514350"/>
              <a:gd name="connsiteX2404" fmla="*/ 1572101 w 6400800"/>
              <a:gd name="connsiteY2404" fmla="*/ 234791 h 514350"/>
              <a:gd name="connsiteX2405" fmla="*/ 1567339 w 6400800"/>
              <a:gd name="connsiteY2405" fmla="*/ 198596 h 514350"/>
              <a:gd name="connsiteX2406" fmla="*/ 1563529 w 6400800"/>
              <a:gd name="connsiteY2406" fmla="*/ 184309 h 514350"/>
              <a:gd name="connsiteX2407" fmla="*/ 1558766 w 6400800"/>
              <a:gd name="connsiteY2407" fmla="*/ 171926 h 514350"/>
              <a:gd name="connsiteX2408" fmla="*/ 1550194 w 6400800"/>
              <a:gd name="connsiteY2408" fmla="*/ 155734 h 514350"/>
              <a:gd name="connsiteX2409" fmla="*/ 1546384 w 6400800"/>
              <a:gd name="connsiteY2409" fmla="*/ 150019 h 514350"/>
              <a:gd name="connsiteX2410" fmla="*/ 1549241 w 6400800"/>
              <a:gd name="connsiteY2410" fmla="*/ 155734 h 514350"/>
              <a:gd name="connsiteX2411" fmla="*/ 1554956 w 6400800"/>
              <a:gd name="connsiteY2411" fmla="*/ 171926 h 514350"/>
              <a:gd name="connsiteX2412" fmla="*/ 1557814 w 6400800"/>
              <a:gd name="connsiteY2412" fmla="*/ 184309 h 514350"/>
              <a:gd name="connsiteX2413" fmla="*/ 1559719 w 6400800"/>
              <a:gd name="connsiteY2413" fmla="*/ 198596 h 514350"/>
              <a:gd name="connsiteX2414" fmla="*/ 1560671 w 6400800"/>
              <a:gd name="connsiteY2414" fmla="*/ 213836 h 514350"/>
              <a:gd name="connsiteX2415" fmla="*/ 1559719 w 6400800"/>
              <a:gd name="connsiteY2415" fmla="*/ 216694 h 514350"/>
              <a:gd name="connsiteX2416" fmla="*/ 1555909 w 6400800"/>
              <a:gd name="connsiteY2416" fmla="*/ 208121 h 514350"/>
              <a:gd name="connsiteX2417" fmla="*/ 1549241 w 6400800"/>
              <a:gd name="connsiteY2417" fmla="*/ 194786 h 514350"/>
              <a:gd name="connsiteX2418" fmla="*/ 1537811 w 6400800"/>
              <a:gd name="connsiteY2418" fmla="*/ 173831 h 514350"/>
              <a:gd name="connsiteX2419" fmla="*/ 1526381 w 6400800"/>
              <a:gd name="connsiteY2419" fmla="*/ 156686 h 514350"/>
              <a:gd name="connsiteX2420" fmla="*/ 1534001 w 6400800"/>
              <a:gd name="connsiteY2420" fmla="*/ 175736 h 514350"/>
              <a:gd name="connsiteX2421" fmla="*/ 1542574 w 6400800"/>
              <a:gd name="connsiteY2421" fmla="*/ 197644 h 514350"/>
              <a:gd name="connsiteX2422" fmla="*/ 1546384 w 6400800"/>
              <a:gd name="connsiteY2422" fmla="*/ 209074 h 514350"/>
              <a:gd name="connsiteX2423" fmla="*/ 1545431 w 6400800"/>
              <a:gd name="connsiteY2423" fmla="*/ 208121 h 514350"/>
              <a:gd name="connsiteX2424" fmla="*/ 1546384 w 6400800"/>
              <a:gd name="connsiteY2424" fmla="*/ 210979 h 514350"/>
              <a:gd name="connsiteX2425" fmla="*/ 1551146 w 6400800"/>
              <a:gd name="connsiteY2425" fmla="*/ 226219 h 514350"/>
              <a:gd name="connsiteX2426" fmla="*/ 1552099 w 6400800"/>
              <a:gd name="connsiteY2426" fmla="*/ 230981 h 514350"/>
              <a:gd name="connsiteX2427" fmla="*/ 1553051 w 6400800"/>
              <a:gd name="connsiteY2427" fmla="*/ 235744 h 514350"/>
              <a:gd name="connsiteX2428" fmla="*/ 1554004 w 6400800"/>
              <a:gd name="connsiteY2428" fmla="*/ 241459 h 514350"/>
              <a:gd name="connsiteX2429" fmla="*/ 1554004 w 6400800"/>
              <a:gd name="connsiteY2429" fmla="*/ 244316 h 514350"/>
              <a:gd name="connsiteX2430" fmla="*/ 1553051 w 6400800"/>
              <a:gd name="connsiteY2430" fmla="*/ 250031 h 514350"/>
              <a:gd name="connsiteX2431" fmla="*/ 1547336 w 6400800"/>
              <a:gd name="connsiteY2431" fmla="*/ 263366 h 514350"/>
              <a:gd name="connsiteX2432" fmla="*/ 1542574 w 6400800"/>
              <a:gd name="connsiteY2432" fmla="*/ 251936 h 514350"/>
              <a:gd name="connsiteX2433" fmla="*/ 1542574 w 6400800"/>
              <a:gd name="connsiteY2433" fmla="*/ 243364 h 514350"/>
              <a:gd name="connsiteX2434" fmla="*/ 1542574 w 6400800"/>
              <a:gd name="connsiteY2434" fmla="*/ 222409 h 514350"/>
              <a:gd name="connsiteX2435" fmla="*/ 1538764 w 6400800"/>
              <a:gd name="connsiteY2435" fmla="*/ 243364 h 514350"/>
              <a:gd name="connsiteX2436" fmla="*/ 1538764 w 6400800"/>
              <a:gd name="connsiteY2436" fmla="*/ 243364 h 514350"/>
              <a:gd name="connsiteX2437" fmla="*/ 1531144 w 6400800"/>
              <a:gd name="connsiteY2437" fmla="*/ 226219 h 514350"/>
              <a:gd name="connsiteX2438" fmla="*/ 1537811 w 6400800"/>
              <a:gd name="connsiteY2438" fmla="*/ 250031 h 514350"/>
              <a:gd name="connsiteX2439" fmla="*/ 1536859 w 6400800"/>
              <a:gd name="connsiteY2439" fmla="*/ 258604 h 514350"/>
              <a:gd name="connsiteX2440" fmla="*/ 1531144 w 6400800"/>
              <a:gd name="connsiteY2440" fmla="*/ 239554 h 514350"/>
              <a:gd name="connsiteX2441" fmla="*/ 1525429 w 6400800"/>
              <a:gd name="connsiteY2441" fmla="*/ 220504 h 514350"/>
              <a:gd name="connsiteX2442" fmla="*/ 1521619 w 6400800"/>
              <a:gd name="connsiteY2442" fmla="*/ 211931 h 514350"/>
              <a:gd name="connsiteX2443" fmla="*/ 1515904 w 6400800"/>
              <a:gd name="connsiteY2443" fmla="*/ 150019 h 514350"/>
              <a:gd name="connsiteX2444" fmla="*/ 1513046 w 6400800"/>
              <a:gd name="connsiteY2444" fmla="*/ 192881 h 514350"/>
              <a:gd name="connsiteX2445" fmla="*/ 1506379 w 6400800"/>
              <a:gd name="connsiteY2445" fmla="*/ 177641 h 514350"/>
              <a:gd name="connsiteX2446" fmla="*/ 1495901 w 6400800"/>
              <a:gd name="connsiteY2446" fmla="*/ 154781 h 514350"/>
              <a:gd name="connsiteX2447" fmla="*/ 1502569 w 6400800"/>
              <a:gd name="connsiteY2447" fmla="*/ 178594 h 514350"/>
              <a:gd name="connsiteX2448" fmla="*/ 1505426 w 6400800"/>
              <a:gd name="connsiteY2448" fmla="*/ 190024 h 514350"/>
              <a:gd name="connsiteX2449" fmla="*/ 1504474 w 6400800"/>
              <a:gd name="connsiteY2449" fmla="*/ 189071 h 514350"/>
              <a:gd name="connsiteX2450" fmla="*/ 1510189 w 6400800"/>
              <a:gd name="connsiteY2450" fmla="*/ 210026 h 514350"/>
              <a:gd name="connsiteX2451" fmla="*/ 1511141 w 6400800"/>
              <a:gd name="connsiteY2451" fmla="*/ 213836 h 514350"/>
              <a:gd name="connsiteX2452" fmla="*/ 1510189 w 6400800"/>
              <a:gd name="connsiteY2452" fmla="*/ 233839 h 514350"/>
              <a:gd name="connsiteX2453" fmla="*/ 1509236 w 6400800"/>
              <a:gd name="connsiteY2453" fmla="*/ 258604 h 514350"/>
              <a:gd name="connsiteX2454" fmla="*/ 1498759 w 6400800"/>
              <a:gd name="connsiteY2454" fmla="*/ 230981 h 514350"/>
              <a:gd name="connsiteX2455" fmla="*/ 1508284 w 6400800"/>
              <a:gd name="connsiteY2455" fmla="*/ 275749 h 514350"/>
              <a:gd name="connsiteX2456" fmla="*/ 1507331 w 6400800"/>
              <a:gd name="connsiteY2456" fmla="*/ 288131 h 514350"/>
              <a:gd name="connsiteX2457" fmla="*/ 1504474 w 6400800"/>
              <a:gd name="connsiteY2457" fmla="*/ 292894 h 514350"/>
              <a:gd name="connsiteX2458" fmla="*/ 1500664 w 6400800"/>
              <a:gd name="connsiteY2458" fmla="*/ 298609 h 514350"/>
              <a:gd name="connsiteX2459" fmla="*/ 1493044 w 6400800"/>
              <a:gd name="connsiteY2459" fmla="*/ 266224 h 514350"/>
              <a:gd name="connsiteX2460" fmla="*/ 1497806 w 6400800"/>
              <a:gd name="connsiteY2460" fmla="*/ 246221 h 514350"/>
              <a:gd name="connsiteX2461" fmla="*/ 1491139 w 6400800"/>
              <a:gd name="connsiteY2461" fmla="*/ 260509 h 514350"/>
              <a:gd name="connsiteX2462" fmla="*/ 1491139 w 6400800"/>
              <a:gd name="connsiteY2462" fmla="*/ 259556 h 514350"/>
              <a:gd name="connsiteX2463" fmla="*/ 1490186 w 6400800"/>
              <a:gd name="connsiteY2463" fmla="*/ 244316 h 514350"/>
              <a:gd name="connsiteX2464" fmla="*/ 1489234 w 6400800"/>
              <a:gd name="connsiteY2464" fmla="*/ 238601 h 514350"/>
              <a:gd name="connsiteX2465" fmla="*/ 1489234 w 6400800"/>
              <a:gd name="connsiteY2465" fmla="*/ 237649 h 514350"/>
              <a:gd name="connsiteX2466" fmla="*/ 1489234 w 6400800"/>
              <a:gd name="connsiteY2466" fmla="*/ 238601 h 514350"/>
              <a:gd name="connsiteX2467" fmla="*/ 1486376 w 6400800"/>
              <a:gd name="connsiteY2467" fmla="*/ 219551 h 514350"/>
              <a:gd name="connsiteX2468" fmla="*/ 1482566 w 6400800"/>
              <a:gd name="connsiteY2468" fmla="*/ 198596 h 514350"/>
              <a:gd name="connsiteX2469" fmla="*/ 1482566 w 6400800"/>
              <a:gd name="connsiteY2469" fmla="*/ 220504 h 514350"/>
              <a:gd name="connsiteX2470" fmla="*/ 1482566 w 6400800"/>
              <a:gd name="connsiteY2470" fmla="*/ 228124 h 514350"/>
              <a:gd name="connsiteX2471" fmla="*/ 1473041 w 6400800"/>
              <a:gd name="connsiteY2471" fmla="*/ 193834 h 514350"/>
              <a:gd name="connsiteX2472" fmla="*/ 1479709 w 6400800"/>
              <a:gd name="connsiteY2472" fmla="*/ 259556 h 514350"/>
              <a:gd name="connsiteX2473" fmla="*/ 1478756 w 6400800"/>
              <a:gd name="connsiteY2473" fmla="*/ 262414 h 514350"/>
              <a:gd name="connsiteX2474" fmla="*/ 1476851 w 6400800"/>
              <a:gd name="connsiteY2474" fmla="*/ 266224 h 514350"/>
              <a:gd name="connsiteX2475" fmla="*/ 1475899 w 6400800"/>
              <a:gd name="connsiteY2475" fmla="*/ 257651 h 514350"/>
              <a:gd name="connsiteX2476" fmla="*/ 1471136 w 6400800"/>
              <a:gd name="connsiteY2476" fmla="*/ 221456 h 514350"/>
              <a:gd name="connsiteX2477" fmla="*/ 1466374 w 6400800"/>
              <a:gd name="connsiteY2477" fmla="*/ 193834 h 514350"/>
              <a:gd name="connsiteX2478" fmla="*/ 1460659 w 6400800"/>
              <a:gd name="connsiteY2478" fmla="*/ 170021 h 514350"/>
              <a:gd name="connsiteX2479" fmla="*/ 1462564 w 6400800"/>
              <a:gd name="connsiteY2479" fmla="*/ 193834 h 514350"/>
              <a:gd name="connsiteX2480" fmla="*/ 1464469 w 6400800"/>
              <a:gd name="connsiteY2480" fmla="*/ 221456 h 514350"/>
              <a:gd name="connsiteX2481" fmla="*/ 1465421 w 6400800"/>
              <a:gd name="connsiteY2481" fmla="*/ 257651 h 514350"/>
              <a:gd name="connsiteX2482" fmla="*/ 1465421 w 6400800"/>
              <a:gd name="connsiteY2482" fmla="*/ 275749 h 514350"/>
              <a:gd name="connsiteX2483" fmla="*/ 1455896 w 6400800"/>
              <a:gd name="connsiteY2483" fmla="*/ 246221 h 514350"/>
              <a:gd name="connsiteX2484" fmla="*/ 1447324 w 6400800"/>
              <a:gd name="connsiteY2484" fmla="*/ 218599 h 514350"/>
              <a:gd name="connsiteX2485" fmla="*/ 1439704 w 6400800"/>
              <a:gd name="connsiteY2485" fmla="*/ 194786 h 514350"/>
              <a:gd name="connsiteX2486" fmla="*/ 1442561 w 6400800"/>
              <a:gd name="connsiteY2486" fmla="*/ 215741 h 514350"/>
              <a:gd name="connsiteX2487" fmla="*/ 1435894 w 6400800"/>
              <a:gd name="connsiteY2487" fmla="*/ 185261 h 514350"/>
              <a:gd name="connsiteX2488" fmla="*/ 1435894 w 6400800"/>
              <a:gd name="connsiteY2488" fmla="*/ 159544 h 514350"/>
              <a:gd name="connsiteX2489" fmla="*/ 1433036 w 6400800"/>
              <a:gd name="connsiteY2489" fmla="*/ 173831 h 514350"/>
              <a:gd name="connsiteX2490" fmla="*/ 1430179 w 6400800"/>
              <a:gd name="connsiteY2490" fmla="*/ 160496 h 514350"/>
              <a:gd name="connsiteX2491" fmla="*/ 1430179 w 6400800"/>
              <a:gd name="connsiteY2491" fmla="*/ 166211 h 514350"/>
              <a:gd name="connsiteX2492" fmla="*/ 1425416 w 6400800"/>
              <a:gd name="connsiteY2492" fmla="*/ 147161 h 514350"/>
              <a:gd name="connsiteX2493" fmla="*/ 1418749 w 6400800"/>
              <a:gd name="connsiteY2493" fmla="*/ 127159 h 514350"/>
              <a:gd name="connsiteX2494" fmla="*/ 1421606 w 6400800"/>
              <a:gd name="connsiteY2494" fmla="*/ 148114 h 514350"/>
              <a:gd name="connsiteX2495" fmla="*/ 1423511 w 6400800"/>
              <a:gd name="connsiteY2495" fmla="*/ 171926 h 514350"/>
              <a:gd name="connsiteX2496" fmla="*/ 1425416 w 6400800"/>
              <a:gd name="connsiteY2496" fmla="*/ 202406 h 514350"/>
              <a:gd name="connsiteX2497" fmla="*/ 1426369 w 6400800"/>
              <a:gd name="connsiteY2497" fmla="*/ 218599 h 514350"/>
              <a:gd name="connsiteX2498" fmla="*/ 1424464 w 6400800"/>
              <a:gd name="connsiteY2498" fmla="*/ 235744 h 514350"/>
              <a:gd name="connsiteX2499" fmla="*/ 1421606 w 6400800"/>
              <a:gd name="connsiteY2499" fmla="*/ 226219 h 514350"/>
              <a:gd name="connsiteX2500" fmla="*/ 1415891 w 6400800"/>
              <a:gd name="connsiteY2500" fmla="*/ 210026 h 514350"/>
              <a:gd name="connsiteX2501" fmla="*/ 1410176 w 6400800"/>
              <a:gd name="connsiteY2501" fmla="*/ 195739 h 514350"/>
              <a:gd name="connsiteX2502" fmla="*/ 1412081 w 6400800"/>
              <a:gd name="connsiteY2502" fmla="*/ 210979 h 514350"/>
              <a:gd name="connsiteX2503" fmla="*/ 1414939 w 6400800"/>
              <a:gd name="connsiteY2503" fmla="*/ 228124 h 514350"/>
              <a:gd name="connsiteX2504" fmla="*/ 1416844 w 6400800"/>
              <a:gd name="connsiteY2504" fmla="*/ 250031 h 514350"/>
              <a:gd name="connsiteX2505" fmla="*/ 1418749 w 6400800"/>
              <a:gd name="connsiteY2505" fmla="*/ 268129 h 514350"/>
              <a:gd name="connsiteX2506" fmla="*/ 1413034 w 6400800"/>
              <a:gd name="connsiteY2506" fmla="*/ 277654 h 514350"/>
              <a:gd name="connsiteX2507" fmla="*/ 1411129 w 6400800"/>
              <a:gd name="connsiteY2507" fmla="*/ 271939 h 514350"/>
              <a:gd name="connsiteX2508" fmla="*/ 1401604 w 6400800"/>
              <a:gd name="connsiteY2508" fmla="*/ 215741 h 514350"/>
              <a:gd name="connsiteX2509" fmla="*/ 1400651 w 6400800"/>
              <a:gd name="connsiteY2509" fmla="*/ 243364 h 514350"/>
              <a:gd name="connsiteX2510" fmla="*/ 1392079 w 6400800"/>
              <a:gd name="connsiteY2510" fmla="*/ 219551 h 514350"/>
              <a:gd name="connsiteX2511" fmla="*/ 1393031 w 6400800"/>
              <a:gd name="connsiteY2511" fmla="*/ 213836 h 514350"/>
              <a:gd name="connsiteX2512" fmla="*/ 1395889 w 6400800"/>
              <a:gd name="connsiteY2512" fmla="*/ 210979 h 514350"/>
              <a:gd name="connsiteX2513" fmla="*/ 1400651 w 6400800"/>
              <a:gd name="connsiteY2513" fmla="*/ 205264 h 514350"/>
              <a:gd name="connsiteX2514" fmla="*/ 1394936 w 6400800"/>
              <a:gd name="connsiteY2514" fmla="*/ 210026 h 514350"/>
              <a:gd name="connsiteX2515" fmla="*/ 1393031 w 6400800"/>
              <a:gd name="connsiteY2515" fmla="*/ 210979 h 514350"/>
              <a:gd name="connsiteX2516" fmla="*/ 1394936 w 6400800"/>
              <a:gd name="connsiteY2516" fmla="*/ 202406 h 514350"/>
              <a:gd name="connsiteX2517" fmla="*/ 1391126 w 6400800"/>
              <a:gd name="connsiteY2517" fmla="*/ 212884 h 514350"/>
              <a:gd name="connsiteX2518" fmla="*/ 1390174 w 6400800"/>
              <a:gd name="connsiteY2518" fmla="*/ 213836 h 514350"/>
              <a:gd name="connsiteX2519" fmla="*/ 1384459 w 6400800"/>
              <a:gd name="connsiteY2519" fmla="*/ 199549 h 514350"/>
              <a:gd name="connsiteX2520" fmla="*/ 1387316 w 6400800"/>
              <a:gd name="connsiteY2520" fmla="*/ 215741 h 514350"/>
              <a:gd name="connsiteX2521" fmla="*/ 1378744 w 6400800"/>
              <a:gd name="connsiteY2521" fmla="*/ 224314 h 514350"/>
              <a:gd name="connsiteX2522" fmla="*/ 1367314 w 6400800"/>
              <a:gd name="connsiteY2522" fmla="*/ 240506 h 514350"/>
              <a:gd name="connsiteX2523" fmla="*/ 1354931 w 6400800"/>
              <a:gd name="connsiteY2523" fmla="*/ 209074 h 514350"/>
              <a:gd name="connsiteX2524" fmla="*/ 1354931 w 6400800"/>
              <a:gd name="connsiteY2524" fmla="*/ 185261 h 514350"/>
              <a:gd name="connsiteX2525" fmla="*/ 1354931 w 6400800"/>
              <a:gd name="connsiteY2525" fmla="*/ 157639 h 514350"/>
              <a:gd name="connsiteX2526" fmla="*/ 1351121 w 6400800"/>
              <a:gd name="connsiteY2526" fmla="*/ 185261 h 514350"/>
              <a:gd name="connsiteX2527" fmla="*/ 1349216 w 6400800"/>
              <a:gd name="connsiteY2527" fmla="*/ 197644 h 514350"/>
              <a:gd name="connsiteX2528" fmla="*/ 1343501 w 6400800"/>
              <a:gd name="connsiteY2528" fmla="*/ 186214 h 514350"/>
              <a:gd name="connsiteX2529" fmla="*/ 1344454 w 6400800"/>
              <a:gd name="connsiteY2529" fmla="*/ 171926 h 514350"/>
              <a:gd name="connsiteX2530" fmla="*/ 1344454 w 6400800"/>
              <a:gd name="connsiteY2530" fmla="*/ 157639 h 514350"/>
              <a:gd name="connsiteX2531" fmla="*/ 1345406 w 6400800"/>
              <a:gd name="connsiteY2531" fmla="*/ 142399 h 514350"/>
              <a:gd name="connsiteX2532" fmla="*/ 1346359 w 6400800"/>
              <a:gd name="connsiteY2532" fmla="*/ 120491 h 514350"/>
              <a:gd name="connsiteX2533" fmla="*/ 1341596 w 6400800"/>
              <a:gd name="connsiteY2533" fmla="*/ 141446 h 514350"/>
              <a:gd name="connsiteX2534" fmla="*/ 1336834 w 6400800"/>
              <a:gd name="connsiteY2534" fmla="*/ 166211 h 514350"/>
              <a:gd name="connsiteX2535" fmla="*/ 1335881 w 6400800"/>
              <a:gd name="connsiteY2535" fmla="*/ 169069 h 514350"/>
              <a:gd name="connsiteX2536" fmla="*/ 1327309 w 6400800"/>
              <a:gd name="connsiteY2536" fmla="*/ 150971 h 514350"/>
              <a:gd name="connsiteX2537" fmla="*/ 1280636 w 6400800"/>
              <a:gd name="connsiteY2537" fmla="*/ 53816 h 514350"/>
              <a:gd name="connsiteX2538" fmla="*/ 1317784 w 6400800"/>
              <a:gd name="connsiteY2538" fmla="*/ 155734 h 514350"/>
              <a:gd name="connsiteX2539" fmla="*/ 1332071 w 6400800"/>
              <a:gd name="connsiteY2539" fmla="*/ 193834 h 514350"/>
              <a:gd name="connsiteX2540" fmla="*/ 1331119 w 6400800"/>
              <a:gd name="connsiteY2540" fmla="*/ 197644 h 514350"/>
              <a:gd name="connsiteX2541" fmla="*/ 1326356 w 6400800"/>
              <a:gd name="connsiteY2541" fmla="*/ 235744 h 514350"/>
              <a:gd name="connsiteX2542" fmla="*/ 1321594 w 6400800"/>
              <a:gd name="connsiteY2542" fmla="*/ 277654 h 514350"/>
              <a:gd name="connsiteX2543" fmla="*/ 1319689 w 6400800"/>
              <a:gd name="connsiteY2543" fmla="*/ 293846 h 514350"/>
              <a:gd name="connsiteX2544" fmla="*/ 1317784 w 6400800"/>
              <a:gd name="connsiteY2544" fmla="*/ 290989 h 514350"/>
              <a:gd name="connsiteX2545" fmla="*/ 1317784 w 6400800"/>
              <a:gd name="connsiteY2545" fmla="*/ 289084 h 514350"/>
              <a:gd name="connsiteX2546" fmla="*/ 1316831 w 6400800"/>
              <a:gd name="connsiteY2546" fmla="*/ 290989 h 514350"/>
              <a:gd name="connsiteX2547" fmla="*/ 1315879 w 6400800"/>
              <a:gd name="connsiteY2547" fmla="*/ 288131 h 514350"/>
              <a:gd name="connsiteX2548" fmla="*/ 1313974 w 6400800"/>
              <a:gd name="connsiteY2548" fmla="*/ 285274 h 514350"/>
              <a:gd name="connsiteX2549" fmla="*/ 1316831 w 6400800"/>
              <a:gd name="connsiteY2549" fmla="*/ 244316 h 514350"/>
              <a:gd name="connsiteX2550" fmla="*/ 1309211 w 6400800"/>
              <a:gd name="connsiteY2550" fmla="*/ 277654 h 514350"/>
              <a:gd name="connsiteX2551" fmla="*/ 1298734 w 6400800"/>
              <a:gd name="connsiteY2551" fmla="*/ 260509 h 514350"/>
              <a:gd name="connsiteX2552" fmla="*/ 1313974 w 6400800"/>
              <a:gd name="connsiteY2552" fmla="*/ 199549 h 514350"/>
              <a:gd name="connsiteX2553" fmla="*/ 1319689 w 6400800"/>
              <a:gd name="connsiteY2553" fmla="*/ 172879 h 514350"/>
              <a:gd name="connsiteX2554" fmla="*/ 1291114 w 6400800"/>
              <a:gd name="connsiteY2554" fmla="*/ 249079 h 514350"/>
              <a:gd name="connsiteX2555" fmla="*/ 1281589 w 6400800"/>
              <a:gd name="connsiteY2555" fmla="*/ 234791 h 514350"/>
              <a:gd name="connsiteX2556" fmla="*/ 1267301 w 6400800"/>
              <a:gd name="connsiteY2556" fmla="*/ 215741 h 514350"/>
              <a:gd name="connsiteX2557" fmla="*/ 1275874 w 6400800"/>
              <a:gd name="connsiteY2557" fmla="*/ 232886 h 514350"/>
              <a:gd name="connsiteX2558" fmla="*/ 1272064 w 6400800"/>
              <a:gd name="connsiteY2558" fmla="*/ 243364 h 514350"/>
              <a:gd name="connsiteX2559" fmla="*/ 1261586 w 6400800"/>
              <a:gd name="connsiteY2559" fmla="*/ 227171 h 514350"/>
              <a:gd name="connsiteX2560" fmla="*/ 1249204 w 6400800"/>
              <a:gd name="connsiteY2560" fmla="*/ 210979 h 514350"/>
              <a:gd name="connsiteX2561" fmla="*/ 1247299 w 6400800"/>
              <a:gd name="connsiteY2561" fmla="*/ 208121 h 514350"/>
              <a:gd name="connsiteX2562" fmla="*/ 1251109 w 6400800"/>
              <a:gd name="connsiteY2562" fmla="*/ 199549 h 514350"/>
              <a:gd name="connsiteX2563" fmla="*/ 1246346 w 6400800"/>
              <a:gd name="connsiteY2563" fmla="*/ 206216 h 514350"/>
              <a:gd name="connsiteX2564" fmla="*/ 1229201 w 6400800"/>
              <a:gd name="connsiteY2564" fmla="*/ 184309 h 514350"/>
              <a:gd name="connsiteX2565" fmla="*/ 1211104 w 6400800"/>
              <a:gd name="connsiteY2565" fmla="*/ 162401 h 514350"/>
              <a:gd name="connsiteX2566" fmla="*/ 1226344 w 6400800"/>
              <a:gd name="connsiteY2566" fmla="*/ 186214 h 514350"/>
              <a:gd name="connsiteX2567" fmla="*/ 1242536 w 6400800"/>
              <a:gd name="connsiteY2567" fmla="*/ 211931 h 514350"/>
              <a:gd name="connsiteX2568" fmla="*/ 1236821 w 6400800"/>
              <a:gd name="connsiteY2568" fmla="*/ 220504 h 514350"/>
              <a:gd name="connsiteX2569" fmla="*/ 1233011 w 6400800"/>
              <a:gd name="connsiteY2569" fmla="*/ 226219 h 514350"/>
              <a:gd name="connsiteX2570" fmla="*/ 1231106 w 6400800"/>
              <a:gd name="connsiteY2570" fmla="*/ 212884 h 514350"/>
              <a:gd name="connsiteX2571" fmla="*/ 1228249 w 6400800"/>
              <a:gd name="connsiteY2571" fmla="*/ 209074 h 514350"/>
              <a:gd name="connsiteX2572" fmla="*/ 1226344 w 6400800"/>
              <a:gd name="connsiteY2572" fmla="*/ 209074 h 514350"/>
              <a:gd name="connsiteX2573" fmla="*/ 1223486 w 6400800"/>
              <a:gd name="connsiteY2573" fmla="*/ 199549 h 514350"/>
              <a:gd name="connsiteX2574" fmla="*/ 1215866 w 6400800"/>
              <a:gd name="connsiteY2574" fmla="*/ 179546 h 514350"/>
              <a:gd name="connsiteX2575" fmla="*/ 1219676 w 6400800"/>
              <a:gd name="connsiteY2575" fmla="*/ 200501 h 514350"/>
              <a:gd name="connsiteX2576" fmla="*/ 1221581 w 6400800"/>
              <a:gd name="connsiteY2576" fmla="*/ 211931 h 514350"/>
              <a:gd name="connsiteX2577" fmla="*/ 1220629 w 6400800"/>
              <a:gd name="connsiteY2577" fmla="*/ 213836 h 514350"/>
              <a:gd name="connsiteX2578" fmla="*/ 1207294 w 6400800"/>
              <a:gd name="connsiteY2578" fmla="*/ 200501 h 514350"/>
              <a:gd name="connsiteX2579" fmla="*/ 1201579 w 6400800"/>
              <a:gd name="connsiteY2579" fmla="*/ 195739 h 514350"/>
              <a:gd name="connsiteX2580" fmla="*/ 1206341 w 6400800"/>
              <a:gd name="connsiteY2580" fmla="*/ 201454 h 514350"/>
              <a:gd name="connsiteX2581" fmla="*/ 1217771 w 6400800"/>
              <a:gd name="connsiteY2581" fmla="*/ 217646 h 514350"/>
              <a:gd name="connsiteX2582" fmla="*/ 1217771 w 6400800"/>
              <a:gd name="connsiteY2582" fmla="*/ 217646 h 514350"/>
              <a:gd name="connsiteX2583" fmla="*/ 1216819 w 6400800"/>
              <a:gd name="connsiteY2583" fmla="*/ 231934 h 514350"/>
              <a:gd name="connsiteX2584" fmla="*/ 1202531 w 6400800"/>
              <a:gd name="connsiteY2584" fmla="*/ 219551 h 514350"/>
              <a:gd name="connsiteX2585" fmla="*/ 1215866 w 6400800"/>
              <a:gd name="connsiteY2585" fmla="*/ 236696 h 514350"/>
              <a:gd name="connsiteX2586" fmla="*/ 1214914 w 6400800"/>
              <a:gd name="connsiteY2586" fmla="*/ 249079 h 514350"/>
              <a:gd name="connsiteX2587" fmla="*/ 1214914 w 6400800"/>
              <a:gd name="connsiteY2587" fmla="*/ 255746 h 514350"/>
              <a:gd name="connsiteX2588" fmla="*/ 1213961 w 6400800"/>
              <a:gd name="connsiteY2588" fmla="*/ 250984 h 514350"/>
              <a:gd name="connsiteX2589" fmla="*/ 1213961 w 6400800"/>
              <a:gd name="connsiteY2589" fmla="*/ 250031 h 514350"/>
              <a:gd name="connsiteX2590" fmla="*/ 1214914 w 6400800"/>
              <a:gd name="connsiteY2590" fmla="*/ 249079 h 514350"/>
              <a:gd name="connsiteX2591" fmla="*/ 1213961 w 6400800"/>
              <a:gd name="connsiteY2591" fmla="*/ 250031 h 514350"/>
              <a:gd name="connsiteX2592" fmla="*/ 1207294 w 6400800"/>
              <a:gd name="connsiteY2592" fmla="*/ 229076 h 514350"/>
              <a:gd name="connsiteX2593" fmla="*/ 1200626 w 6400800"/>
              <a:gd name="connsiteY2593" fmla="*/ 212884 h 514350"/>
              <a:gd name="connsiteX2594" fmla="*/ 1193959 w 6400800"/>
              <a:gd name="connsiteY2594" fmla="*/ 198596 h 514350"/>
              <a:gd name="connsiteX2595" fmla="*/ 1196816 w 6400800"/>
              <a:gd name="connsiteY2595" fmla="*/ 213836 h 514350"/>
              <a:gd name="connsiteX2596" fmla="*/ 1200626 w 6400800"/>
              <a:gd name="connsiteY2596" fmla="*/ 230981 h 514350"/>
              <a:gd name="connsiteX2597" fmla="*/ 1204436 w 6400800"/>
              <a:gd name="connsiteY2597" fmla="*/ 252889 h 514350"/>
              <a:gd name="connsiteX2598" fmla="*/ 1205389 w 6400800"/>
              <a:gd name="connsiteY2598" fmla="*/ 258604 h 514350"/>
              <a:gd name="connsiteX2599" fmla="*/ 1196816 w 6400800"/>
              <a:gd name="connsiteY2599" fmla="*/ 239554 h 514350"/>
              <a:gd name="connsiteX2600" fmla="*/ 1189196 w 6400800"/>
              <a:gd name="connsiteY2600" fmla="*/ 224314 h 514350"/>
              <a:gd name="connsiteX2601" fmla="*/ 1181576 w 6400800"/>
              <a:gd name="connsiteY2601" fmla="*/ 211931 h 514350"/>
              <a:gd name="connsiteX2602" fmla="*/ 1185386 w 6400800"/>
              <a:gd name="connsiteY2602" fmla="*/ 225266 h 514350"/>
              <a:gd name="connsiteX2603" fmla="*/ 1190149 w 6400800"/>
              <a:gd name="connsiteY2603" fmla="*/ 241459 h 514350"/>
              <a:gd name="connsiteX2604" fmla="*/ 1194911 w 6400800"/>
              <a:gd name="connsiteY2604" fmla="*/ 262414 h 514350"/>
              <a:gd name="connsiteX2605" fmla="*/ 1197769 w 6400800"/>
              <a:gd name="connsiteY2605" fmla="*/ 276701 h 514350"/>
              <a:gd name="connsiteX2606" fmla="*/ 1193959 w 6400800"/>
              <a:gd name="connsiteY2606" fmla="*/ 284321 h 514350"/>
              <a:gd name="connsiteX2607" fmla="*/ 1193959 w 6400800"/>
              <a:gd name="connsiteY2607" fmla="*/ 283369 h 514350"/>
              <a:gd name="connsiteX2608" fmla="*/ 1193006 w 6400800"/>
              <a:gd name="connsiteY2608" fmla="*/ 279559 h 514350"/>
              <a:gd name="connsiteX2609" fmla="*/ 1193959 w 6400800"/>
              <a:gd name="connsiteY2609" fmla="*/ 276701 h 514350"/>
              <a:gd name="connsiteX2610" fmla="*/ 1193006 w 6400800"/>
              <a:gd name="connsiteY2610" fmla="*/ 278606 h 514350"/>
              <a:gd name="connsiteX2611" fmla="*/ 1184434 w 6400800"/>
              <a:gd name="connsiteY2611" fmla="*/ 250984 h 514350"/>
              <a:gd name="connsiteX2612" fmla="*/ 1174909 w 6400800"/>
              <a:gd name="connsiteY2612" fmla="*/ 227171 h 514350"/>
              <a:gd name="connsiteX2613" fmla="*/ 1174909 w 6400800"/>
              <a:gd name="connsiteY2613" fmla="*/ 223361 h 514350"/>
              <a:gd name="connsiteX2614" fmla="*/ 1175861 w 6400800"/>
              <a:gd name="connsiteY2614" fmla="*/ 196691 h 514350"/>
              <a:gd name="connsiteX2615" fmla="*/ 1174909 w 6400800"/>
              <a:gd name="connsiteY2615" fmla="*/ 173831 h 514350"/>
              <a:gd name="connsiteX2616" fmla="*/ 1172051 w 6400800"/>
              <a:gd name="connsiteY2616" fmla="*/ 196691 h 514350"/>
              <a:gd name="connsiteX2617" fmla="*/ 1168241 w 6400800"/>
              <a:gd name="connsiteY2617" fmla="*/ 223361 h 514350"/>
              <a:gd name="connsiteX2618" fmla="*/ 1168241 w 6400800"/>
              <a:gd name="connsiteY2618" fmla="*/ 226219 h 514350"/>
              <a:gd name="connsiteX2619" fmla="*/ 1162526 w 6400800"/>
              <a:gd name="connsiteY2619" fmla="*/ 238601 h 514350"/>
              <a:gd name="connsiteX2620" fmla="*/ 1158716 w 6400800"/>
              <a:gd name="connsiteY2620" fmla="*/ 215741 h 514350"/>
              <a:gd name="connsiteX2621" fmla="*/ 1152049 w 6400800"/>
              <a:gd name="connsiteY2621" fmla="*/ 189071 h 514350"/>
              <a:gd name="connsiteX2622" fmla="*/ 1136809 w 6400800"/>
              <a:gd name="connsiteY2622" fmla="*/ 133826 h 514350"/>
              <a:gd name="connsiteX2623" fmla="*/ 1140619 w 6400800"/>
              <a:gd name="connsiteY2623" fmla="*/ 190024 h 514350"/>
              <a:gd name="connsiteX2624" fmla="*/ 1143476 w 6400800"/>
              <a:gd name="connsiteY2624" fmla="*/ 217646 h 514350"/>
              <a:gd name="connsiteX2625" fmla="*/ 1146334 w 6400800"/>
              <a:gd name="connsiteY2625" fmla="*/ 248126 h 514350"/>
              <a:gd name="connsiteX2626" fmla="*/ 1147286 w 6400800"/>
              <a:gd name="connsiteY2626" fmla="*/ 261461 h 514350"/>
              <a:gd name="connsiteX2627" fmla="*/ 1147286 w 6400800"/>
              <a:gd name="connsiteY2627" fmla="*/ 261461 h 514350"/>
              <a:gd name="connsiteX2628" fmla="*/ 1147286 w 6400800"/>
              <a:gd name="connsiteY2628" fmla="*/ 258604 h 514350"/>
              <a:gd name="connsiteX2629" fmla="*/ 1147286 w 6400800"/>
              <a:gd name="connsiteY2629" fmla="*/ 260509 h 514350"/>
              <a:gd name="connsiteX2630" fmla="*/ 1143476 w 6400800"/>
              <a:gd name="connsiteY2630" fmla="*/ 251936 h 514350"/>
              <a:gd name="connsiteX2631" fmla="*/ 1141571 w 6400800"/>
              <a:gd name="connsiteY2631" fmla="*/ 249079 h 514350"/>
              <a:gd name="connsiteX2632" fmla="*/ 1141571 w 6400800"/>
              <a:gd name="connsiteY2632" fmla="*/ 237649 h 514350"/>
              <a:gd name="connsiteX2633" fmla="*/ 1139666 w 6400800"/>
              <a:gd name="connsiteY2633" fmla="*/ 246221 h 514350"/>
              <a:gd name="connsiteX2634" fmla="*/ 1132046 w 6400800"/>
              <a:gd name="connsiteY2634" fmla="*/ 231934 h 514350"/>
              <a:gd name="connsiteX2635" fmla="*/ 1132046 w 6400800"/>
              <a:gd name="connsiteY2635" fmla="*/ 230981 h 514350"/>
              <a:gd name="connsiteX2636" fmla="*/ 1120616 w 6400800"/>
              <a:gd name="connsiteY2636" fmla="*/ 177641 h 514350"/>
              <a:gd name="connsiteX2637" fmla="*/ 1110139 w 6400800"/>
              <a:gd name="connsiteY2637" fmla="*/ 132874 h 514350"/>
              <a:gd name="connsiteX2638" fmla="*/ 1100614 w 6400800"/>
              <a:gd name="connsiteY2638" fmla="*/ 98584 h 514350"/>
              <a:gd name="connsiteX2639" fmla="*/ 1092041 w 6400800"/>
              <a:gd name="connsiteY2639" fmla="*/ 69056 h 514350"/>
              <a:gd name="connsiteX2640" fmla="*/ 1096804 w 6400800"/>
              <a:gd name="connsiteY2640" fmla="*/ 99536 h 514350"/>
              <a:gd name="connsiteX2641" fmla="*/ 1103471 w 6400800"/>
              <a:gd name="connsiteY2641" fmla="*/ 134779 h 514350"/>
              <a:gd name="connsiteX2642" fmla="*/ 1110139 w 6400800"/>
              <a:gd name="connsiteY2642" fmla="*/ 180499 h 514350"/>
              <a:gd name="connsiteX2643" fmla="*/ 1112996 w 6400800"/>
              <a:gd name="connsiteY2643" fmla="*/ 199549 h 514350"/>
              <a:gd name="connsiteX2644" fmla="*/ 1110139 w 6400800"/>
              <a:gd name="connsiteY2644" fmla="*/ 194786 h 514350"/>
              <a:gd name="connsiteX2645" fmla="*/ 1106329 w 6400800"/>
              <a:gd name="connsiteY2645" fmla="*/ 190024 h 514350"/>
              <a:gd name="connsiteX2646" fmla="*/ 1105376 w 6400800"/>
              <a:gd name="connsiteY2646" fmla="*/ 188119 h 514350"/>
              <a:gd name="connsiteX2647" fmla="*/ 1095851 w 6400800"/>
              <a:gd name="connsiteY2647" fmla="*/ 160496 h 514350"/>
              <a:gd name="connsiteX2648" fmla="*/ 1087279 w 6400800"/>
              <a:gd name="connsiteY2648" fmla="*/ 136684 h 514350"/>
              <a:gd name="connsiteX2649" fmla="*/ 1092041 w 6400800"/>
              <a:gd name="connsiteY2649" fmla="*/ 161449 h 514350"/>
              <a:gd name="connsiteX2650" fmla="*/ 1098709 w 6400800"/>
              <a:gd name="connsiteY2650" fmla="*/ 190024 h 514350"/>
              <a:gd name="connsiteX2651" fmla="*/ 1103471 w 6400800"/>
              <a:gd name="connsiteY2651" fmla="*/ 215741 h 514350"/>
              <a:gd name="connsiteX2652" fmla="*/ 1097756 w 6400800"/>
              <a:gd name="connsiteY2652" fmla="*/ 200501 h 514350"/>
              <a:gd name="connsiteX2653" fmla="*/ 1102519 w 6400800"/>
              <a:gd name="connsiteY2653" fmla="*/ 224314 h 514350"/>
              <a:gd name="connsiteX2654" fmla="*/ 1094899 w 6400800"/>
              <a:gd name="connsiteY2654" fmla="*/ 233839 h 514350"/>
              <a:gd name="connsiteX2655" fmla="*/ 1089184 w 6400800"/>
              <a:gd name="connsiteY2655" fmla="*/ 209074 h 514350"/>
              <a:gd name="connsiteX2656" fmla="*/ 1084421 w 6400800"/>
              <a:gd name="connsiteY2656" fmla="*/ 166211 h 514350"/>
              <a:gd name="connsiteX2657" fmla="*/ 1083469 w 6400800"/>
              <a:gd name="connsiteY2657" fmla="*/ 184309 h 514350"/>
              <a:gd name="connsiteX2658" fmla="*/ 1073944 w 6400800"/>
              <a:gd name="connsiteY2658" fmla="*/ 149066 h 514350"/>
              <a:gd name="connsiteX2659" fmla="*/ 1066324 w 6400800"/>
              <a:gd name="connsiteY2659" fmla="*/ 123349 h 514350"/>
              <a:gd name="connsiteX2660" fmla="*/ 1075849 w 6400800"/>
              <a:gd name="connsiteY2660" fmla="*/ 94774 h 514350"/>
              <a:gd name="connsiteX2661" fmla="*/ 1064419 w 6400800"/>
              <a:gd name="connsiteY2661" fmla="*/ 119539 h 514350"/>
              <a:gd name="connsiteX2662" fmla="*/ 1057751 w 6400800"/>
              <a:gd name="connsiteY2662" fmla="*/ 100489 h 514350"/>
              <a:gd name="connsiteX2663" fmla="*/ 1050131 w 6400800"/>
              <a:gd name="connsiteY2663" fmla="*/ 78581 h 514350"/>
              <a:gd name="connsiteX2664" fmla="*/ 1042511 w 6400800"/>
              <a:gd name="connsiteY2664" fmla="*/ 59531 h 514350"/>
              <a:gd name="connsiteX2665" fmla="*/ 1029176 w 6400800"/>
              <a:gd name="connsiteY2665" fmla="*/ 28099 h 514350"/>
              <a:gd name="connsiteX2666" fmla="*/ 1012984 w 6400800"/>
              <a:gd name="connsiteY2666" fmla="*/ 7144 h 514350"/>
              <a:gd name="connsiteX2667" fmla="*/ 1022509 w 6400800"/>
              <a:gd name="connsiteY2667" fmla="*/ 34766 h 514350"/>
              <a:gd name="connsiteX2668" fmla="*/ 1032986 w 6400800"/>
              <a:gd name="connsiteY2668" fmla="*/ 67151 h 514350"/>
              <a:gd name="connsiteX2669" fmla="*/ 1038701 w 6400800"/>
              <a:gd name="connsiteY2669" fmla="*/ 87154 h 514350"/>
              <a:gd name="connsiteX2670" fmla="*/ 1044416 w 6400800"/>
              <a:gd name="connsiteY2670" fmla="*/ 109061 h 514350"/>
              <a:gd name="connsiteX2671" fmla="*/ 1044416 w 6400800"/>
              <a:gd name="connsiteY2671" fmla="*/ 110014 h 514350"/>
              <a:gd name="connsiteX2672" fmla="*/ 1037749 w 6400800"/>
              <a:gd name="connsiteY2672" fmla="*/ 96679 h 514350"/>
              <a:gd name="connsiteX2673" fmla="*/ 1044416 w 6400800"/>
              <a:gd name="connsiteY2673" fmla="*/ 117634 h 514350"/>
              <a:gd name="connsiteX2674" fmla="*/ 1051084 w 6400800"/>
              <a:gd name="connsiteY2674" fmla="*/ 141446 h 514350"/>
              <a:gd name="connsiteX2675" fmla="*/ 1052036 w 6400800"/>
              <a:gd name="connsiteY2675" fmla="*/ 146209 h 514350"/>
              <a:gd name="connsiteX2676" fmla="*/ 1037749 w 6400800"/>
              <a:gd name="connsiteY2676" fmla="*/ 172879 h 514350"/>
              <a:gd name="connsiteX2677" fmla="*/ 1024414 w 6400800"/>
              <a:gd name="connsiteY2677" fmla="*/ 195739 h 514350"/>
              <a:gd name="connsiteX2678" fmla="*/ 1023461 w 6400800"/>
              <a:gd name="connsiteY2678" fmla="*/ 192881 h 514350"/>
              <a:gd name="connsiteX2679" fmla="*/ 1023461 w 6400800"/>
              <a:gd name="connsiteY2679" fmla="*/ 184309 h 514350"/>
              <a:gd name="connsiteX2680" fmla="*/ 1024414 w 6400800"/>
              <a:gd name="connsiteY2680" fmla="*/ 142399 h 514350"/>
              <a:gd name="connsiteX2681" fmla="*/ 1023461 w 6400800"/>
              <a:gd name="connsiteY2681" fmla="*/ 110014 h 514350"/>
              <a:gd name="connsiteX2682" fmla="*/ 1021556 w 6400800"/>
              <a:gd name="connsiteY2682" fmla="*/ 89059 h 514350"/>
              <a:gd name="connsiteX2683" fmla="*/ 1020604 w 6400800"/>
              <a:gd name="connsiteY2683" fmla="*/ 81439 h 514350"/>
              <a:gd name="connsiteX2684" fmla="*/ 1020604 w 6400800"/>
              <a:gd name="connsiteY2684" fmla="*/ 89059 h 514350"/>
              <a:gd name="connsiteX2685" fmla="*/ 1019651 w 6400800"/>
              <a:gd name="connsiteY2685" fmla="*/ 110014 h 514350"/>
              <a:gd name="connsiteX2686" fmla="*/ 1014889 w 6400800"/>
              <a:gd name="connsiteY2686" fmla="*/ 165259 h 514350"/>
              <a:gd name="connsiteX2687" fmla="*/ 1013936 w 6400800"/>
              <a:gd name="connsiteY2687" fmla="*/ 161449 h 514350"/>
              <a:gd name="connsiteX2688" fmla="*/ 1014889 w 6400800"/>
              <a:gd name="connsiteY2688" fmla="*/ 168116 h 514350"/>
              <a:gd name="connsiteX2689" fmla="*/ 1012984 w 6400800"/>
              <a:gd name="connsiteY2689" fmla="*/ 183356 h 514350"/>
              <a:gd name="connsiteX2690" fmla="*/ 1007269 w 6400800"/>
              <a:gd name="connsiteY2690" fmla="*/ 224314 h 514350"/>
              <a:gd name="connsiteX2691" fmla="*/ 972026 w 6400800"/>
              <a:gd name="connsiteY2691" fmla="*/ 283369 h 514350"/>
              <a:gd name="connsiteX2692" fmla="*/ 971074 w 6400800"/>
              <a:gd name="connsiteY2692" fmla="*/ 269081 h 514350"/>
              <a:gd name="connsiteX2693" fmla="*/ 977741 w 6400800"/>
              <a:gd name="connsiteY2693" fmla="*/ 251936 h 514350"/>
              <a:gd name="connsiteX2694" fmla="*/ 992981 w 6400800"/>
              <a:gd name="connsiteY2694" fmla="*/ 206216 h 514350"/>
              <a:gd name="connsiteX2695" fmla="*/ 1002506 w 6400800"/>
              <a:gd name="connsiteY2695" fmla="*/ 170974 h 514350"/>
              <a:gd name="connsiteX2696" fmla="*/ 1009174 w 6400800"/>
              <a:gd name="connsiteY2696" fmla="*/ 139541 h 514350"/>
              <a:gd name="connsiteX2697" fmla="*/ 998696 w 6400800"/>
              <a:gd name="connsiteY2697" fmla="*/ 170021 h 514350"/>
              <a:gd name="connsiteX2698" fmla="*/ 985361 w 6400800"/>
              <a:gd name="connsiteY2698" fmla="*/ 204311 h 514350"/>
              <a:gd name="connsiteX2699" fmla="*/ 966311 w 6400800"/>
              <a:gd name="connsiteY2699" fmla="*/ 248126 h 514350"/>
              <a:gd name="connsiteX2700" fmla="*/ 960596 w 6400800"/>
              <a:gd name="connsiteY2700" fmla="*/ 260509 h 514350"/>
              <a:gd name="connsiteX2701" fmla="*/ 961549 w 6400800"/>
              <a:gd name="connsiteY2701" fmla="*/ 225266 h 514350"/>
              <a:gd name="connsiteX2702" fmla="*/ 969169 w 6400800"/>
              <a:gd name="connsiteY2702" fmla="*/ 206216 h 514350"/>
              <a:gd name="connsiteX2703" fmla="*/ 961549 w 6400800"/>
              <a:gd name="connsiteY2703" fmla="*/ 218599 h 514350"/>
              <a:gd name="connsiteX2704" fmla="*/ 961549 w 6400800"/>
              <a:gd name="connsiteY2704" fmla="*/ 206216 h 514350"/>
              <a:gd name="connsiteX2705" fmla="*/ 958691 w 6400800"/>
              <a:gd name="connsiteY2705" fmla="*/ 149066 h 514350"/>
              <a:gd name="connsiteX2706" fmla="*/ 956786 w 6400800"/>
              <a:gd name="connsiteY2706" fmla="*/ 134779 h 514350"/>
              <a:gd name="connsiteX2707" fmla="*/ 957739 w 6400800"/>
              <a:gd name="connsiteY2707" fmla="*/ 131921 h 514350"/>
              <a:gd name="connsiteX2708" fmla="*/ 956786 w 6400800"/>
              <a:gd name="connsiteY2708" fmla="*/ 133826 h 514350"/>
              <a:gd name="connsiteX2709" fmla="*/ 956786 w 6400800"/>
              <a:gd name="connsiteY2709" fmla="*/ 132874 h 514350"/>
              <a:gd name="connsiteX2710" fmla="*/ 955834 w 6400800"/>
              <a:gd name="connsiteY2710" fmla="*/ 127159 h 514350"/>
              <a:gd name="connsiteX2711" fmla="*/ 955834 w 6400800"/>
              <a:gd name="connsiteY2711" fmla="*/ 136684 h 514350"/>
              <a:gd name="connsiteX2712" fmla="*/ 927259 w 6400800"/>
              <a:gd name="connsiteY2712" fmla="*/ 206216 h 514350"/>
              <a:gd name="connsiteX2713" fmla="*/ 927259 w 6400800"/>
              <a:gd name="connsiteY2713" fmla="*/ 205264 h 514350"/>
              <a:gd name="connsiteX2714" fmla="*/ 930116 w 6400800"/>
              <a:gd name="connsiteY2714" fmla="*/ 183356 h 514350"/>
              <a:gd name="connsiteX2715" fmla="*/ 932974 w 6400800"/>
              <a:gd name="connsiteY2715" fmla="*/ 164306 h 514350"/>
              <a:gd name="connsiteX2716" fmla="*/ 926306 w 6400800"/>
              <a:gd name="connsiteY2716" fmla="*/ 183356 h 514350"/>
              <a:gd name="connsiteX2717" fmla="*/ 920591 w 6400800"/>
              <a:gd name="connsiteY2717" fmla="*/ 203359 h 514350"/>
              <a:gd name="connsiteX2718" fmla="*/ 910114 w 6400800"/>
              <a:gd name="connsiteY2718" fmla="*/ 171926 h 514350"/>
              <a:gd name="connsiteX2719" fmla="*/ 907256 w 6400800"/>
              <a:gd name="connsiteY2719" fmla="*/ 164306 h 514350"/>
              <a:gd name="connsiteX2720" fmla="*/ 912019 w 6400800"/>
              <a:gd name="connsiteY2720" fmla="*/ 157639 h 514350"/>
              <a:gd name="connsiteX2721" fmla="*/ 933926 w 6400800"/>
              <a:gd name="connsiteY2721" fmla="*/ 124301 h 514350"/>
              <a:gd name="connsiteX2722" fmla="*/ 953929 w 6400800"/>
              <a:gd name="connsiteY2722" fmla="*/ 95726 h 514350"/>
              <a:gd name="connsiteX2723" fmla="*/ 931069 w 6400800"/>
              <a:gd name="connsiteY2723" fmla="*/ 121444 h 514350"/>
              <a:gd name="connsiteX2724" fmla="*/ 906304 w 6400800"/>
              <a:gd name="connsiteY2724" fmla="*/ 151924 h 514350"/>
              <a:gd name="connsiteX2725" fmla="*/ 904399 w 6400800"/>
              <a:gd name="connsiteY2725" fmla="*/ 154781 h 514350"/>
              <a:gd name="connsiteX2726" fmla="*/ 894874 w 6400800"/>
              <a:gd name="connsiteY2726" fmla="*/ 131921 h 514350"/>
              <a:gd name="connsiteX2727" fmla="*/ 892016 w 6400800"/>
              <a:gd name="connsiteY2727" fmla="*/ 126206 h 514350"/>
              <a:gd name="connsiteX2728" fmla="*/ 897731 w 6400800"/>
              <a:gd name="connsiteY2728" fmla="*/ 115729 h 514350"/>
              <a:gd name="connsiteX2729" fmla="*/ 918686 w 6400800"/>
              <a:gd name="connsiteY2729" fmla="*/ 77629 h 514350"/>
              <a:gd name="connsiteX2730" fmla="*/ 937736 w 6400800"/>
              <a:gd name="connsiteY2730" fmla="*/ 44291 h 514350"/>
              <a:gd name="connsiteX2731" fmla="*/ 914876 w 6400800"/>
              <a:gd name="connsiteY2731" fmla="*/ 74771 h 514350"/>
              <a:gd name="connsiteX2732" fmla="*/ 890111 w 6400800"/>
              <a:gd name="connsiteY2732" fmla="*/ 110966 h 514350"/>
              <a:gd name="connsiteX2733" fmla="*/ 886301 w 6400800"/>
              <a:gd name="connsiteY2733" fmla="*/ 116681 h 514350"/>
              <a:gd name="connsiteX2734" fmla="*/ 874871 w 6400800"/>
              <a:gd name="connsiteY2734" fmla="*/ 92869 h 514350"/>
              <a:gd name="connsiteX2735" fmla="*/ 873919 w 6400800"/>
              <a:gd name="connsiteY2735" fmla="*/ 90964 h 514350"/>
              <a:gd name="connsiteX2736" fmla="*/ 872966 w 6400800"/>
              <a:gd name="connsiteY2736" fmla="*/ 91916 h 514350"/>
              <a:gd name="connsiteX2737" fmla="*/ 868204 w 6400800"/>
              <a:gd name="connsiteY2737" fmla="*/ 95726 h 514350"/>
              <a:gd name="connsiteX2738" fmla="*/ 866299 w 6400800"/>
              <a:gd name="connsiteY2738" fmla="*/ 101441 h 514350"/>
              <a:gd name="connsiteX2739" fmla="*/ 868204 w 6400800"/>
              <a:gd name="connsiteY2739" fmla="*/ 113824 h 514350"/>
              <a:gd name="connsiteX2740" fmla="*/ 868204 w 6400800"/>
              <a:gd name="connsiteY2740" fmla="*/ 102394 h 514350"/>
              <a:gd name="connsiteX2741" fmla="*/ 870109 w 6400800"/>
              <a:gd name="connsiteY2741" fmla="*/ 97631 h 514350"/>
              <a:gd name="connsiteX2742" fmla="*/ 872966 w 6400800"/>
              <a:gd name="connsiteY2742" fmla="*/ 95726 h 514350"/>
              <a:gd name="connsiteX2743" fmla="*/ 882491 w 6400800"/>
              <a:gd name="connsiteY2743" fmla="*/ 122396 h 514350"/>
              <a:gd name="connsiteX2744" fmla="*/ 875824 w 6400800"/>
              <a:gd name="connsiteY2744" fmla="*/ 132874 h 514350"/>
              <a:gd name="connsiteX2745" fmla="*/ 860584 w 6400800"/>
              <a:gd name="connsiteY2745" fmla="*/ 159544 h 514350"/>
              <a:gd name="connsiteX2746" fmla="*/ 837724 w 6400800"/>
              <a:gd name="connsiteY2746" fmla="*/ 203359 h 514350"/>
              <a:gd name="connsiteX2747" fmla="*/ 832009 w 6400800"/>
              <a:gd name="connsiteY2747" fmla="*/ 194786 h 514350"/>
              <a:gd name="connsiteX2748" fmla="*/ 838676 w 6400800"/>
              <a:gd name="connsiteY2748" fmla="*/ 137636 h 514350"/>
              <a:gd name="connsiteX2749" fmla="*/ 840581 w 6400800"/>
              <a:gd name="connsiteY2749" fmla="*/ 115729 h 514350"/>
              <a:gd name="connsiteX2750" fmla="*/ 834866 w 6400800"/>
              <a:gd name="connsiteY2750" fmla="*/ 137636 h 514350"/>
              <a:gd name="connsiteX2751" fmla="*/ 820579 w 6400800"/>
              <a:gd name="connsiteY2751" fmla="*/ 194786 h 514350"/>
              <a:gd name="connsiteX2752" fmla="*/ 818674 w 6400800"/>
              <a:gd name="connsiteY2752" fmla="*/ 204311 h 514350"/>
              <a:gd name="connsiteX2753" fmla="*/ 815816 w 6400800"/>
              <a:gd name="connsiteY2753" fmla="*/ 197644 h 514350"/>
              <a:gd name="connsiteX2754" fmla="*/ 807244 w 6400800"/>
              <a:gd name="connsiteY2754" fmla="*/ 174784 h 514350"/>
              <a:gd name="connsiteX2755" fmla="*/ 812006 w 6400800"/>
              <a:gd name="connsiteY2755" fmla="*/ 198596 h 514350"/>
              <a:gd name="connsiteX2756" fmla="*/ 814864 w 6400800"/>
              <a:gd name="connsiteY2756" fmla="*/ 210979 h 514350"/>
              <a:gd name="connsiteX2757" fmla="*/ 815816 w 6400800"/>
              <a:gd name="connsiteY2757" fmla="*/ 216694 h 514350"/>
              <a:gd name="connsiteX2758" fmla="*/ 811054 w 6400800"/>
              <a:gd name="connsiteY2758" fmla="*/ 239554 h 514350"/>
              <a:gd name="connsiteX2759" fmla="*/ 808196 w 6400800"/>
              <a:gd name="connsiteY2759" fmla="*/ 219551 h 514350"/>
              <a:gd name="connsiteX2760" fmla="*/ 807244 w 6400800"/>
              <a:gd name="connsiteY2760" fmla="*/ 264319 h 514350"/>
              <a:gd name="connsiteX2761" fmla="*/ 807244 w 6400800"/>
              <a:gd name="connsiteY2761" fmla="*/ 266224 h 514350"/>
              <a:gd name="connsiteX2762" fmla="*/ 798671 w 6400800"/>
              <a:gd name="connsiteY2762" fmla="*/ 246221 h 514350"/>
              <a:gd name="connsiteX2763" fmla="*/ 800576 w 6400800"/>
              <a:gd name="connsiteY2763" fmla="*/ 239554 h 514350"/>
              <a:gd name="connsiteX2764" fmla="*/ 797719 w 6400800"/>
              <a:gd name="connsiteY2764" fmla="*/ 245269 h 514350"/>
              <a:gd name="connsiteX2765" fmla="*/ 796766 w 6400800"/>
              <a:gd name="connsiteY2765" fmla="*/ 242411 h 514350"/>
              <a:gd name="connsiteX2766" fmla="*/ 792956 w 6400800"/>
              <a:gd name="connsiteY2766" fmla="*/ 233839 h 514350"/>
              <a:gd name="connsiteX2767" fmla="*/ 796766 w 6400800"/>
              <a:gd name="connsiteY2767" fmla="*/ 218599 h 514350"/>
              <a:gd name="connsiteX2768" fmla="*/ 809149 w 6400800"/>
              <a:gd name="connsiteY2768" fmla="*/ 164306 h 514350"/>
              <a:gd name="connsiteX2769" fmla="*/ 812959 w 6400800"/>
              <a:gd name="connsiteY2769" fmla="*/ 143351 h 514350"/>
              <a:gd name="connsiteX2770" fmla="*/ 805339 w 6400800"/>
              <a:gd name="connsiteY2770" fmla="*/ 163354 h 514350"/>
              <a:gd name="connsiteX2771" fmla="*/ 796766 w 6400800"/>
              <a:gd name="connsiteY2771" fmla="*/ 186214 h 514350"/>
              <a:gd name="connsiteX2772" fmla="*/ 785336 w 6400800"/>
              <a:gd name="connsiteY2772" fmla="*/ 215741 h 514350"/>
              <a:gd name="connsiteX2773" fmla="*/ 784384 w 6400800"/>
              <a:gd name="connsiteY2773" fmla="*/ 218599 h 514350"/>
              <a:gd name="connsiteX2774" fmla="*/ 776764 w 6400800"/>
              <a:gd name="connsiteY2774" fmla="*/ 205264 h 514350"/>
              <a:gd name="connsiteX2775" fmla="*/ 774859 w 6400800"/>
              <a:gd name="connsiteY2775" fmla="*/ 202406 h 514350"/>
              <a:gd name="connsiteX2776" fmla="*/ 774859 w 6400800"/>
              <a:gd name="connsiteY2776" fmla="*/ 201454 h 514350"/>
              <a:gd name="connsiteX2777" fmla="*/ 780574 w 6400800"/>
              <a:gd name="connsiteY2777" fmla="*/ 142399 h 514350"/>
              <a:gd name="connsiteX2778" fmla="*/ 781526 w 6400800"/>
              <a:gd name="connsiteY2778" fmla="*/ 119539 h 514350"/>
              <a:gd name="connsiteX2779" fmla="*/ 776764 w 6400800"/>
              <a:gd name="connsiteY2779" fmla="*/ 141446 h 514350"/>
              <a:gd name="connsiteX2780" fmla="*/ 771049 w 6400800"/>
              <a:gd name="connsiteY2780" fmla="*/ 167164 h 514350"/>
              <a:gd name="connsiteX2781" fmla="*/ 766286 w 6400800"/>
              <a:gd name="connsiteY2781" fmla="*/ 189071 h 514350"/>
              <a:gd name="connsiteX2782" fmla="*/ 758666 w 6400800"/>
              <a:gd name="connsiteY2782" fmla="*/ 178594 h 514350"/>
              <a:gd name="connsiteX2783" fmla="*/ 745331 w 6400800"/>
              <a:gd name="connsiteY2783" fmla="*/ 163354 h 514350"/>
              <a:gd name="connsiteX2784" fmla="*/ 740569 w 6400800"/>
              <a:gd name="connsiteY2784" fmla="*/ 157639 h 514350"/>
              <a:gd name="connsiteX2785" fmla="*/ 744379 w 6400800"/>
              <a:gd name="connsiteY2785" fmla="*/ 163354 h 514350"/>
              <a:gd name="connsiteX2786" fmla="*/ 754856 w 6400800"/>
              <a:gd name="connsiteY2786" fmla="*/ 180499 h 514350"/>
              <a:gd name="connsiteX2787" fmla="*/ 763429 w 6400800"/>
              <a:gd name="connsiteY2787" fmla="*/ 196691 h 514350"/>
              <a:gd name="connsiteX2788" fmla="*/ 762476 w 6400800"/>
              <a:gd name="connsiteY2788" fmla="*/ 199549 h 514350"/>
              <a:gd name="connsiteX2789" fmla="*/ 753904 w 6400800"/>
              <a:gd name="connsiteY2789" fmla="*/ 238601 h 514350"/>
              <a:gd name="connsiteX2790" fmla="*/ 747236 w 6400800"/>
              <a:gd name="connsiteY2790" fmla="*/ 224314 h 514350"/>
              <a:gd name="connsiteX2791" fmla="*/ 752951 w 6400800"/>
              <a:gd name="connsiteY2791" fmla="*/ 241459 h 514350"/>
              <a:gd name="connsiteX2792" fmla="*/ 751046 w 6400800"/>
              <a:gd name="connsiteY2792" fmla="*/ 243364 h 514350"/>
              <a:gd name="connsiteX2793" fmla="*/ 749141 w 6400800"/>
              <a:gd name="connsiteY2793" fmla="*/ 252889 h 514350"/>
              <a:gd name="connsiteX2794" fmla="*/ 752951 w 6400800"/>
              <a:gd name="connsiteY2794" fmla="*/ 244316 h 514350"/>
              <a:gd name="connsiteX2795" fmla="*/ 752951 w 6400800"/>
              <a:gd name="connsiteY2795" fmla="*/ 244316 h 514350"/>
              <a:gd name="connsiteX2796" fmla="*/ 744379 w 6400800"/>
              <a:gd name="connsiteY2796" fmla="*/ 282416 h 514350"/>
              <a:gd name="connsiteX2797" fmla="*/ 741521 w 6400800"/>
              <a:gd name="connsiteY2797" fmla="*/ 296704 h 514350"/>
              <a:gd name="connsiteX2798" fmla="*/ 738664 w 6400800"/>
              <a:gd name="connsiteY2798" fmla="*/ 306229 h 514350"/>
              <a:gd name="connsiteX2799" fmla="*/ 738664 w 6400800"/>
              <a:gd name="connsiteY2799" fmla="*/ 306229 h 514350"/>
              <a:gd name="connsiteX2800" fmla="*/ 737711 w 6400800"/>
              <a:gd name="connsiteY2800" fmla="*/ 293846 h 514350"/>
              <a:gd name="connsiteX2801" fmla="*/ 733901 w 6400800"/>
              <a:gd name="connsiteY2801" fmla="*/ 270034 h 514350"/>
              <a:gd name="connsiteX2802" fmla="*/ 731996 w 6400800"/>
              <a:gd name="connsiteY2802" fmla="*/ 259556 h 514350"/>
              <a:gd name="connsiteX2803" fmla="*/ 731044 w 6400800"/>
              <a:gd name="connsiteY2803" fmla="*/ 257651 h 514350"/>
              <a:gd name="connsiteX2804" fmla="*/ 725329 w 6400800"/>
              <a:gd name="connsiteY2804" fmla="*/ 210979 h 514350"/>
              <a:gd name="connsiteX2805" fmla="*/ 722471 w 6400800"/>
              <a:gd name="connsiteY2805" fmla="*/ 186214 h 514350"/>
              <a:gd name="connsiteX2806" fmla="*/ 722471 w 6400800"/>
              <a:gd name="connsiteY2806" fmla="*/ 199549 h 514350"/>
              <a:gd name="connsiteX2807" fmla="*/ 709136 w 6400800"/>
              <a:gd name="connsiteY2807" fmla="*/ 243364 h 514350"/>
              <a:gd name="connsiteX2808" fmla="*/ 704374 w 6400800"/>
              <a:gd name="connsiteY2808" fmla="*/ 229076 h 514350"/>
              <a:gd name="connsiteX2809" fmla="*/ 687229 w 6400800"/>
              <a:gd name="connsiteY2809" fmla="*/ 181451 h 514350"/>
              <a:gd name="connsiteX2810" fmla="*/ 679609 w 6400800"/>
              <a:gd name="connsiteY2810" fmla="*/ 161449 h 514350"/>
              <a:gd name="connsiteX2811" fmla="*/ 679609 w 6400800"/>
              <a:gd name="connsiteY2811" fmla="*/ 148114 h 514350"/>
              <a:gd name="connsiteX2812" fmla="*/ 679609 w 6400800"/>
              <a:gd name="connsiteY2812" fmla="*/ 122396 h 514350"/>
              <a:gd name="connsiteX2813" fmla="*/ 678656 w 6400800"/>
              <a:gd name="connsiteY2813" fmla="*/ 100489 h 514350"/>
              <a:gd name="connsiteX2814" fmla="*/ 675799 w 6400800"/>
              <a:gd name="connsiteY2814" fmla="*/ 122396 h 514350"/>
              <a:gd name="connsiteX2815" fmla="*/ 672941 w 6400800"/>
              <a:gd name="connsiteY2815" fmla="*/ 144304 h 514350"/>
              <a:gd name="connsiteX2816" fmla="*/ 663416 w 6400800"/>
              <a:gd name="connsiteY2816" fmla="*/ 122396 h 514350"/>
              <a:gd name="connsiteX2817" fmla="*/ 659606 w 6400800"/>
              <a:gd name="connsiteY2817" fmla="*/ 114776 h 514350"/>
              <a:gd name="connsiteX2818" fmla="*/ 662464 w 6400800"/>
              <a:gd name="connsiteY2818" fmla="*/ 123349 h 514350"/>
              <a:gd name="connsiteX2819" fmla="*/ 670084 w 6400800"/>
              <a:gd name="connsiteY2819" fmla="*/ 147161 h 514350"/>
              <a:gd name="connsiteX2820" fmla="*/ 671989 w 6400800"/>
              <a:gd name="connsiteY2820" fmla="*/ 153829 h 514350"/>
              <a:gd name="connsiteX2821" fmla="*/ 671036 w 6400800"/>
              <a:gd name="connsiteY2821" fmla="*/ 164306 h 514350"/>
              <a:gd name="connsiteX2822" fmla="*/ 668179 w 6400800"/>
              <a:gd name="connsiteY2822" fmla="*/ 181451 h 514350"/>
              <a:gd name="connsiteX2823" fmla="*/ 662464 w 6400800"/>
              <a:gd name="connsiteY2823" fmla="*/ 219551 h 514350"/>
              <a:gd name="connsiteX2824" fmla="*/ 658654 w 6400800"/>
              <a:gd name="connsiteY2824" fmla="*/ 239554 h 514350"/>
              <a:gd name="connsiteX2825" fmla="*/ 655796 w 6400800"/>
              <a:gd name="connsiteY2825" fmla="*/ 231934 h 514350"/>
              <a:gd name="connsiteX2826" fmla="*/ 657701 w 6400800"/>
              <a:gd name="connsiteY2826" fmla="*/ 210026 h 514350"/>
              <a:gd name="connsiteX2827" fmla="*/ 653891 w 6400800"/>
              <a:gd name="connsiteY2827" fmla="*/ 226219 h 514350"/>
              <a:gd name="connsiteX2828" fmla="*/ 638651 w 6400800"/>
              <a:gd name="connsiteY2828" fmla="*/ 191929 h 514350"/>
              <a:gd name="connsiteX2829" fmla="*/ 630079 w 6400800"/>
              <a:gd name="connsiteY2829" fmla="*/ 174784 h 514350"/>
              <a:gd name="connsiteX2830" fmla="*/ 627221 w 6400800"/>
              <a:gd name="connsiteY2830" fmla="*/ 169069 h 514350"/>
              <a:gd name="connsiteX2831" fmla="*/ 635794 w 6400800"/>
              <a:gd name="connsiteY2831" fmla="*/ 193834 h 514350"/>
              <a:gd name="connsiteX2832" fmla="*/ 649129 w 6400800"/>
              <a:gd name="connsiteY2832" fmla="*/ 240506 h 514350"/>
              <a:gd name="connsiteX2833" fmla="*/ 650081 w 6400800"/>
              <a:gd name="connsiteY2833" fmla="*/ 244316 h 514350"/>
              <a:gd name="connsiteX2834" fmla="*/ 647224 w 6400800"/>
              <a:gd name="connsiteY2834" fmla="*/ 262414 h 514350"/>
              <a:gd name="connsiteX2835" fmla="*/ 644366 w 6400800"/>
              <a:gd name="connsiteY2835" fmla="*/ 279559 h 514350"/>
              <a:gd name="connsiteX2836" fmla="*/ 642461 w 6400800"/>
              <a:gd name="connsiteY2836" fmla="*/ 298609 h 514350"/>
              <a:gd name="connsiteX2837" fmla="*/ 642461 w 6400800"/>
              <a:gd name="connsiteY2837" fmla="*/ 298609 h 514350"/>
              <a:gd name="connsiteX2838" fmla="*/ 642461 w 6400800"/>
              <a:gd name="connsiteY2838" fmla="*/ 294799 h 514350"/>
              <a:gd name="connsiteX2839" fmla="*/ 641509 w 6400800"/>
              <a:gd name="connsiteY2839" fmla="*/ 315754 h 514350"/>
              <a:gd name="connsiteX2840" fmla="*/ 641509 w 6400800"/>
              <a:gd name="connsiteY2840" fmla="*/ 317659 h 514350"/>
              <a:gd name="connsiteX2841" fmla="*/ 639604 w 6400800"/>
              <a:gd name="connsiteY2841" fmla="*/ 309086 h 514350"/>
              <a:gd name="connsiteX2842" fmla="*/ 640556 w 6400800"/>
              <a:gd name="connsiteY2842" fmla="*/ 304324 h 514350"/>
              <a:gd name="connsiteX2843" fmla="*/ 638651 w 6400800"/>
              <a:gd name="connsiteY2843" fmla="*/ 307181 h 514350"/>
              <a:gd name="connsiteX2844" fmla="*/ 632936 w 6400800"/>
              <a:gd name="connsiteY2844" fmla="*/ 284321 h 514350"/>
              <a:gd name="connsiteX2845" fmla="*/ 624364 w 6400800"/>
              <a:gd name="connsiteY2845" fmla="*/ 250031 h 514350"/>
              <a:gd name="connsiteX2846" fmla="*/ 617696 w 6400800"/>
              <a:gd name="connsiteY2846" fmla="*/ 223361 h 514350"/>
              <a:gd name="connsiteX2847" fmla="*/ 614839 w 6400800"/>
              <a:gd name="connsiteY2847" fmla="*/ 210979 h 514350"/>
              <a:gd name="connsiteX2848" fmla="*/ 615791 w 6400800"/>
              <a:gd name="connsiteY2848" fmla="*/ 190024 h 514350"/>
              <a:gd name="connsiteX2849" fmla="*/ 617696 w 6400800"/>
              <a:gd name="connsiteY2849" fmla="*/ 126206 h 514350"/>
              <a:gd name="connsiteX2850" fmla="*/ 607219 w 6400800"/>
              <a:gd name="connsiteY2850" fmla="*/ 187166 h 514350"/>
              <a:gd name="connsiteX2851" fmla="*/ 606266 w 6400800"/>
              <a:gd name="connsiteY2851" fmla="*/ 184309 h 514350"/>
              <a:gd name="connsiteX2852" fmla="*/ 606266 w 6400800"/>
              <a:gd name="connsiteY2852" fmla="*/ 189071 h 514350"/>
              <a:gd name="connsiteX2853" fmla="*/ 601504 w 6400800"/>
              <a:gd name="connsiteY2853" fmla="*/ 215741 h 514350"/>
              <a:gd name="connsiteX2854" fmla="*/ 599599 w 6400800"/>
              <a:gd name="connsiteY2854" fmla="*/ 210979 h 514350"/>
              <a:gd name="connsiteX2855" fmla="*/ 591026 w 6400800"/>
              <a:gd name="connsiteY2855" fmla="*/ 191929 h 514350"/>
              <a:gd name="connsiteX2856" fmla="*/ 595789 w 6400800"/>
              <a:gd name="connsiteY2856" fmla="*/ 212884 h 514350"/>
              <a:gd name="connsiteX2857" fmla="*/ 599599 w 6400800"/>
              <a:gd name="connsiteY2857" fmla="*/ 230029 h 514350"/>
              <a:gd name="connsiteX2858" fmla="*/ 595789 w 6400800"/>
              <a:gd name="connsiteY2858" fmla="*/ 251936 h 514350"/>
              <a:gd name="connsiteX2859" fmla="*/ 589121 w 6400800"/>
              <a:gd name="connsiteY2859" fmla="*/ 294799 h 514350"/>
              <a:gd name="connsiteX2860" fmla="*/ 582454 w 6400800"/>
              <a:gd name="connsiteY2860" fmla="*/ 284321 h 514350"/>
              <a:gd name="connsiteX2861" fmla="*/ 585311 w 6400800"/>
              <a:gd name="connsiteY2861" fmla="*/ 265271 h 514350"/>
              <a:gd name="connsiteX2862" fmla="*/ 588169 w 6400800"/>
              <a:gd name="connsiteY2862" fmla="*/ 244316 h 514350"/>
              <a:gd name="connsiteX2863" fmla="*/ 591026 w 6400800"/>
              <a:gd name="connsiteY2863" fmla="*/ 225266 h 514350"/>
              <a:gd name="connsiteX2864" fmla="*/ 584359 w 6400800"/>
              <a:gd name="connsiteY2864" fmla="*/ 243364 h 514350"/>
              <a:gd name="connsiteX2865" fmla="*/ 579596 w 6400800"/>
              <a:gd name="connsiteY2865" fmla="*/ 258604 h 514350"/>
              <a:gd name="connsiteX2866" fmla="*/ 577691 w 6400800"/>
              <a:gd name="connsiteY2866" fmla="*/ 231934 h 514350"/>
              <a:gd name="connsiteX2867" fmla="*/ 575786 w 6400800"/>
              <a:gd name="connsiteY2867" fmla="*/ 210979 h 514350"/>
              <a:gd name="connsiteX2868" fmla="*/ 573881 w 6400800"/>
              <a:gd name="connsiteY2868" fmla="*/ 230981 h 514350"/>
              <a:gd name="connsiteX2869" fmla="*/ 571024 w 6400800"/>
              <a:gd name="connsiteY2869" fmla="*/ 267176 h 514350"/>
              <a:gd name="connsiteX2870" fmla="*/ 571024 w 6400800"/>
              <a:gd name="connsiteY2870" fmla="*/ 267176 h 514350"/>
              <a:gd name="connsiteX2871" fmla="*/ 567214 w 6400800"/>
              <a:gd name="connsiteY2871" fmla="*/ 262414 h 514350"/>
              <a:gd name="connsiteX2872" fmla="*/ 552926 w 6400800"/>
              <a:gd name="connsiteY2872" fmla="*/ 219551 h 514350"/>
              <a:gd name="connsiteX2873" fmla="*/ 552926 w 6400800"/>
              <a:gd name="connsiteY2873" fmla="*/ 218599 h 514350"/>
              <a:gd name="connsiteX2874" fmla="*/ 555784 w 6400800"/>
              <a:gd name="connsiteY2874" fmla="*/ 189071 h 514350"/>
              <a:gd name="connsiteX2875" fmla="*/ 558641 w 6400800"/>
              <a:gd name="connsiteY2875" fmla="*/ 162401 h 514350"/>
              <a:gd name="connsiteX2876" fmla="*/ 561499 w 6400800"/>
              <a:gd name="connsiteY2876" fmla="*/ 141446 h 514350"/>
              <a:gd name="connsiteX2877" fmla="*/ 564356 w 6400800"/>
              <a:gd name="connsiteY2877" fmla="*/ 123349 h 514350"/>
              <a:gd name="connsiteX2878" fmla="*/ 557689 w 6400800"/>
              <a:gd name="connsiteY2878" fmla="*/ 140494 h 514350"/>
              <a:gd name="connsiteX2879" fmla="*/ 551021 w 6400800"/>
              <a:gd name="connsiteY2879" fmla="*/ 160496 h 514350"/>
              <a:gd name="connsiteX2880" fmla="*/ 544354 w 6400800"/>
              <a:gd name="connsiteY2880" fmla="*/ 187166 h 514350"/>
              <a:gd name="connsiteX2881" fmla="*/ 537686 w 6400800"/>
              <a:gd name="connsiteY2881" fmla="*/ 218599 h 514350"/>
              <a:gd name="connsiteX2882" fmla="*/ 535781 w 6400800"/>
              <a:gd name="connsiteY2882" fmla="*/ 231934 h 514350"/>
              <a:gd name="connsiteX2883" fmla="*/ 534829 w 6400800"/>
              <a:gd name="connsiteY2883" fmla="*/ 220504 h 514350"/>
              <a:gd name="connsiteX2884" fmla="*/ 532924 w 6400800"/>
              <a:gd name="connsiteY2884" fmla="*/ 205264 h 514350"/>
              <a:gd name="connsiteX2885" fmla="*/ 533876 w 6400800"/>
              <a:gd name="connsiteY2885" fmla="*/ 186214 h 514350"/>
              <a:gd name="connsiteX2886" fmla="*/ 534829 w 6400800"/>
              <a:gd name="connsiteY2886" fmla="*/ 166211 h 514350"/>
              <a:gd name="connsiteX2887" fmla="*/ 534829 w 6400800"/>
              <a:gd name="connsiteY2887" fmla="*/ 148114 h 514350"/>
              <a:gd name="connsiteX2888" fmla="*/ 534829 w 6400800"/>
              <a:gd name="connsiteY2888" fmla="*/ 118586 h 514350"/>
              <a:gd name="connsiteX2889" fmla="*/ 533876 w 6400800"/>
              <a:gd name="connsiteY2889" fmla="*/ 92869 h 514350"/>
              <a:gd name="connsiteX2890" fmla="*/ 531019 w 6400800"/>
              <a:gd name="connsiteY2890" fmla="*/ 118586 h 514350"/>
              <a:gd name="connsiteX2891" fmla="*/ 528161 w 6400800"/>
              <a:gd name="connsiteY2891" fmla="*/ 147161 h 514350"/>
              <a:gd name="connsiteX2892" fmla="*/ 526256 w 6400800"/>
              <a:gd name="connsiteY2892" fmla="*/ 165259 h 514350"/>
              <a:gd name="connsiteX2893" fmla="*/ 523399 w 6400800"/>
              <a:gd name="connsiteY2893" fmla="*/ 185261 h 514350"/>
              <a:gd name="connsiteX2894" fmla="*/ 521494 w 6400800"/>
              <a:gd name="connsiteY2894" fmla="*/ 197644 h 514350"/>
              <a:gd name="connsiteX2895" fmla="*/ 513874 w 6400800"/>
              <a:gd name="connsiteY2895" fmla="*/ 170021 h 514350"/>
              <a:gd name="connsiteX2896" fmla="*/ 506254 w 6400800"/>
              <a:gd name="connsiteY2896" fmla="*/ 144304 h 514350"/>
              <a:gd name="connsiteX2897" fmla="*/ 510064 w 6400800"/>
              <a:gd name="connsiteY2897" fmla="*/ 170974 h 514350"/>
              <a:gd name="connsiteX2898" fmla="*/ 517684 w 6400800"/>
              <a:gd name="connsiteY2898" fmla="*/ 222409 h 514350"/>
              <a:gd name="connsiteX2899" fmla="*/ 516731 w 6400800"/>
              <a:gd name="connsiteY2899" fmla="*/ 230029 h 514350"/>
              <a:gd name="connsiteX2900" fmla="*/ 512921 w 6400800"/>
              <a:gd name="connsiteY2900" fmla="*/ 251936 h 514350"/>
              <a:gd name="connsiteX2901" fmla="*/ 487204 w 6400800"/>
              <a:gd name="connsiteY2901" fmla="*/ 172879 h 514350"/>
              <a:gd name="connsiteX2902" fmla="*/ 485299 w 6400800"/>
              <a:gd name="connsiteY2902" fmla="*/ 164306 h 514350"/>
              <a:gd name="connsiteX2903" fmla="*/ 486251 w 6400800"/>
              <a:gd name="connsiteY2903" fmla="*/ 189071 h 514350"/>
              <a:gd name="connsiteX2904" fmla="*/ 488156 w 6400800"/>
              <a:gd name="connsiteY2904" fmla="*/ 217646 h 514350"/>
              <a:gd name="connsiteX2905" fmla="*/ 489109 w 6400800"/>
              <a:gd name="connsiteY2905" fmla="*/ 238601 h 514350"/>
              <a:gd name="connsiteX2906" fmla="*/ 486251 w 6400800"/>
              <a:gd name="connsiteY2906" fmla="*/ 223361 h 514350"/>
              <a:gd name="connsiteX2907" fmla="*/ 482441 w 6400800"/>
              <a:gd name="connsiteY2907" fmla="*/ 207169 h 514350"/>
              <a:gd name="connsiteX2908" fmla="*/ 478631 w 6400800"/>
              <a:gd name="connsiteY2908" fmla="*/ 192881 h 514350"/>
              <a:gd name="connsiteX2909" fmla="*/ 471964 w 6400800"/>
              <a:gd name="connsiteY2909" fmla="*/ 170021 h 514350"/>
              <a:gd name="connsiteX2910" fmla="*/ 465296 w 6400800"/>
              <a:gd name="connsiteY2910" fmla="*/ 150019 h 514350"/>
              <a:gd name="connsiteX2911" fmla="*/ 468154 w 6400800"/>
              <a:gd name="connsiteY2911" fmla="*/ 170021 h 514350"/>
              <a:gd name="connsiteX2912" fmla="*/ 471011 w 6400800"/>
              <a:gd name="connsiteY2912" fmla="*/ 193834 h 514350"/>
              <a:gd name="connsiteX2913" fmla="*/ 472916 w 6400800"/>
              <a:gd name="connsiteY2913" fmla="*/ 208121 h 514350"/>
              <a:gd name="connsiteX2914" fmla="*/ 474821 w 6400800"/>
              <a:gd name="connsiteY2914" fmla="*/ 224314 h 514350"/>
              <a:gd name="connsiteX2915" fmla="*/ 478631 w 6400800"/>
              <a:gd name="connsiteY2915" fmla="*/ 255746 h 514350"/>
              <a:gd name="connsiteX2916" fmla="*/ 474821 w 6400800"/>
              <a:gd name="connsiteY2916" fmla="*/ 240506 h 514350"/>
              <a:gd name="connsiteX2917" fmla="*/ 455771 w 6400800"/>
              <a:gd name="connsiteY2917" fmla="*/ 170974 h 514350"/>
              <a:gd name="connsiteX2918" fmla="*/ 447199 w 6400800"/>
              <a:gd name="connsiteY2918" fmla="*/ 145256 h 514350"/>
              <a:gd name="connsiteX2919" fmla="*/ 451961 w 6400800"/>
              <a:gd name="connsiteY2919" fmla="*/ 171926 h 514350"/>
              <a:gd name="connsiteX2920" fmla="*/ 457676 w 6400800"/>
              <a:gd name="connsiteY2920" fmla="*/ 202406 h 514350"/>
              <a:gd name="connsiteX2921" fmla="*/ 464344 w 6400800"/>
              <a:gd name="connsiteY2921" fmla="*/ 242411 h 514350"/>
              <a:gd name="connsiteX2922" fmla="*/ 471011 w 6400800"/>
              <a:gd name="connsiteY2922" fmla="*/ 282416 h 514350"/>
              <a:gd name="connsiteX2923" fmla="*/ 467201 w 6400800"/>
              <a:gd name="connsiteY2923" fmla="*/ 272891 h 514350"/>
              <a:gd name="connsiteX2924" fmla="*/ 459581 w 6400800"/>
              <a:gd name="connsiteY2924" fmla="*/ 255746 h 514350"/>
              <a:gd name="connsiteX2925" fmla="*/ 463391 w 6400800"/>
              <a:gd name="connsiteY2925" fmla="*/ 273844 h 514350"/>
              <a:gd name="connsiteX2926" fmla="*/ 468154 w 6400800"/>
              <a:gd name="connsiteY2926" fmla="*/ 293846 h 514350"/>
              <a:gd name="connsiteX2927" fmla="*/ 471011 w 6400800"/>
              <a:gd name="connsiteY2927" fmla="*/ 306229 h 514350"/>
              <a:gd name="connsiteX2928" fmla="*/ 473869 w 6400800"/>
              <a:gd name="connsiteY2928" fmla="*/ 320516 h 514350"/>
              <a:gd name="connsiteX2929" fmla="*/ 479584 w 6400800"/>
              <a:gd name="connsiteY2929" fmla="*/ 351949 h 514350"/>
              <a:gd name="connsiteX2930" fmla="*/ 479584 w 6400800"/>
              <a:gd name="connsiteY2930" fmla="*/ 353854 h 514350"/>
              <a:gd name="connsiteX2931" fmla="*/ 478631 w 6400800"/>
              <a:gd name="connsiteY2931" fmla="*/ 351949 h 514350"/>
              <a:gd name="connsiteX2932" fmla="*/ 471964 w 6400800"/>
              <a:gd name="connsiteY2932" fmla="*/ 338614 h 514350"/>
              <a:gd name="connsiteX2933" fmla="*/ 470059 w 6400800"/>
              <a:gd name="connsiteY2933" fmla="*/ 324326 h 514350"/>
              <a:gd name="connsiteX2934" fmla="*/ 462439 w 6400800"/>
              <a:gd name="connsiteY2934" fmla="*/ 280511 h 514350"/>
              <a:gd name="connsiteX2935" fmla="*/ 452914 w 6400800"/>
              <a:gd name="connsiteY2935" fmla="*/ 240506 h 514350"/>
              <a:gd name="connsiteX2936" fmla="*/ 441484 w 6400800"/>
              <a:gd name="connsiteY2936" fmla="*/ 205264 h 514350"/>
              <a:gd name="connsiteX2937" fmla="*/ 437674 w 6400800"/>
              <a:gd name="connsiteY2937" fmla="*/ 194786 h 514350"/>
              <a:gd name="connsiteX2938" fmla="*/ 440531 w 6400800"/>
              <a:gd name="connsiteY2938" fmla="*/ 167164 h 514350"/>
              <a:gd name="connsiteX2939" fmla="*/ 442436 w 6400800"/>
              <a:gd name="connsiteY2939" fmla="*/ 128111 h 514350"/>
              <a:gd name="connsiteX2940" fmla="*/ 441484 w 6400800"/>
              <a:gd name="connsiteY2940" fmla="*/ 94774 h 514350"/>
              <a:gd name="connsiteX2941" fmla="*/ 438626 w 6400800"/>
              <a:gd name="connsiteY2941" fmla="*/ 128111 h 514350"/>
              <a:gd name="connsiteX2942" fmla="*/ 433864 w 6400800"/>
              <a:gd name="connsiteY2942" fmla="*/ 166211 h 514350"/>
              <a:gd name="connsiteX2943" fmla="*/ 431959 w 6400800"/>
              <a:gd name="connsiteY2943" fmla="*/ 178594 h 514350"/>
              <a:gd name="connsiteX2944" fmla="*/ 431006 w 6400800"/>
              <a:gd name="connsiteY2944" fmla="*/ 175736 h 514350"/>
              <a:gd name="connsiteX2945" fmla="*/ 419576 w 6400800"/>
              <a:gd name="connsiteY2945" fmla="*/ 153829 h 514350"/>
              <a:gd name="connsiteX2946" fmla="*/ 408146 w 6400800"/>
              <a:gd name="connsiteY2946" fmla="*/ 135731 h 514350"/>
              <a:gd name="connsiteX2947" fmla="*/ 415766 w 6400800"/>
              <a:gd name="connsiteY2947" fmla="*/ 155734 h 514350"/>
              <a:gd name="connsiteX2948" fmla="*/ 423386 w 6400800"/>
              <a:gd name="connsiteY2948" fmla="*/ 178594 h 514350"/>
              <a:gd name="connsiteX2949" fmla="*/ 428149 w 6400800"/>
              <a:gd name="connsiteY2949" fmla="*/ 195739 h 514350"/>
              <a:gd name="connsiteX2950" fmla="*/ 424339 w 6400800"/>
              <a:gd name="connsiteY2950" fmla="*/ 214789 h 514350"/>
              <a:gd name="connsiteX2951" fmla="*/ 424339 w 6400800"/>
              <a:gd name="connsiteY2951" fmla="*/ 214789 h 514350"/>
              <a:gd name="connsiteX2952" fmla="*/ 415766 w 6400800"/>
              <a:gd name="connsiteY2952" fmla="*/ 202406 h 514350"/>
              <a:gd name="connsiteX2953" fmla="*/ 421481 w 6400800"/>
              <a:gd name="connsiteY2953" fmla="*/ 216694 h 514350"/>
              <a:gd name="connsiteX2954" fmla="*/ 423386 w 6400800"/>
              <a:gd name="connsiteY2954" fmla="*/ 223361 h 514350"/>
              <a:gd name="connsiteX2955" fmla="*/ 412909 w 6400800"/>
              <a:gd name="connsiteY2955" fmla="*/ 272891 h 514350"/>
              <a:gd name="connsiteX2956" fmla="*/ 405289 w 6400800"/>
              <a:gd name="connsiteY2956" fmla="*/ 253841 h 514350"/>
              <a:gd name="connsiteX2957" fmla="*/ 405289 w 6400800"/>
              <a:gd name="connsiteY2957" fmla="*/ 253841 h 514350"/>
              <a:gd name="connsiteX2958" fmla="*/ 404336 w 6400800"/>
              <a:gd name="connsiteY2958" fmla="*/ 210026 h 514350"/>
              <a:gd name="connsiteX2959" fmla="*/ 401479 w 6400800"/>
              <a:gd name="connsiteY2959" fmla="*/ 176689 h 514350"/>
              <a:gd name="connsiteX2960" fmla="*/ 396716 w 6400800"/>
              <a:gd name="connsiteY2960" fmla="*/ 148114 h 514350"/>
              <a:gd name="connsiteX2961" fmla="*/ 397669 w 6400800"/>
              <a:gd name="connsiteY2961" fmla="*/ 177641 h 514350"/>
              <a:gd name="connsiteX2962" fmla="*/ 396716 w 6400800"/>
              <a:gd name="connsiteY2962" fmla="*/ 206216 h 514350"/>
              <a:gd name="connsiteX2963" fmla="*/ 389096 w 6400800"/>
              <a:gd name="connsiteY2963" fmla="*/ 244316 h 514350"/>
              <a:gd name="connsiteX2964" fmla="*/ 381476 w 6400800"/>
              <a:gd name="connsiteY2964" fmla="*/ 219551 h 514350"/>
              <a:gd name="connsiteX2965" fmla="*/ 374809 w 6400800"/>
              <a:gd name="connsiteY2965" fmla="*/ 199549 h 514350"/>
              <a:gd name="connsiteX2966" fmla="*/ 372904 w 6400800"/>
              <a:gd name="connsiteY2966" fmla="*/ 194786 h 514350"/>
              <a:gd name="connsiteX2967" fmla="*/ 372904 w 6400800"/>
              <a:gd name="connsiteY2967" fmla="*/ 190976 h 514350"/>
              <a:gd name="connsiteX2968" fmla="*/ 370046 w 6400800"/>
              <a:gd name="connsiteY2968" fmla="*/ 177641 h 514350"/>
              <a:gd name="connsiteX2969" fmla="*/ 366236 w 6400800"/>
              <a:gd name="connsiteY2969" fmla="*/ 155734 h 514350"/>
              <a:gd name="connsiteX2970" fmla="*/ 364331 w 6400800"/>
              <a:gd name="connsiteY2970" fmla="*/ 148114 h 514350"/>
              <a:gd name="connsiteX2971" fmla="*/ 363379 w 6400800"/>
              <a:gd name="connsiteY2971" fmla="*/ 135731 h 514350"/>
              <a:gd name="connsiteX2972" fmla="*/ 363379 w 6400800"/>
              <a:gd name="connsiteY2972" fmla="*/ 140494 h 514350"/>
              <a:gd name="connsiteX2973" fmla="*/ 362426 w 6400800"/>
              <a:gd name="connsiteY2973" fmla="*/ 136684 h 514350"/>
              <a:gd name="connsiteX2974" fmla="*/ 362426 w 6400800"/>
              <a:gd name="connsiteY2974" fmla="*/ 151924 h 514350"/>
              <a:gd name="connsiteX2975" fmla="*/ 361474 w 6400800"/>
              <a:gd name="connsiteY2975" fmla="*/ 163354 h 514350"/>
              <a:gd name="connsiteX2976" fmla="*/ 357664 w 6400800"/>
              <a:gd name="connsiteY2976" fmla="*/ 151924 h 514350"/>
              <a:gd name="connsiteX2977" fmla="*/ 348139 w 6400800"/>
              <a:gd name="connsiteY2977" fmla="*/ 127159 h 514350"/>
              <a:gd name="connsiteX2978" fmla="*/ 353854 w 6400800"/>
              <a:gd name="connsiteY2978" fmla="*/ 153829 h 514350"/>
              <a:gd name="connsiteX2979" fmla="*/ 361474 w 6400800"/>
              <a:gd name="connsiteY2979" fmla="*/ 183356 h 514350"/>
              <a:gd name="connsiteX2980" fmla="*/ 361474 w 6400800"/>
              <a:gd name="connsiteY2980" fmla="*/ 192881 h 514350"/>
              <a:gd name="connsiteX2981" fmla="*/ 357664 w 6400800"/>
              <a:gd name="connsiteY2981" fmla="*/ 184309 h 514350"/>
              <a:gd name="connsiteX2982" fmla="*/ 360521 w 6400800"/>
              <a:gd name="connsiteY2982" fmla="*/ 198596 h 514350"/>
              <a:gd name="connsiteX2983" fmla="*/ 359569 w 6400800"/>
              <a:gd name="connsiteY2983" fmla="*/ 221456 h 514350"/>
              <a:gd name="connsiteX2984" fmla="*/ 355759 w 6400800"/>
              <a:gd name="connsiteY2984" fmla="*/ 208121 h 514350"/>
              <a:gd name="connsiteX2985" fmla="*/ 350996 w 6400800"/>
              <a:gd name="connsiteY2985" fmla="*/ 193834 h 514350"/>
              <a:gd name="connsiteX2986" fmla="*/ 351949 w 6400800"/>
              <a:gd name="connsiteY2986" fmla="*/ 208121 h 514350"/>
              <a:gd name="connsiteX2987" fmla="*/ 352901 w 6400800"/>
              <a:gd name="connsiteY2987" fmla="*/ 224314 h 514350"/>
              <a:gd name="connsiteX2988" fmla="*/ 353854 w 6400800"/>
              <a:gd name="connsiteY2988" fmla="*/ 246221 h 514350"/>
              <a:gd name="connsiteX2989" fmla="*/ 354806 w 6400800"/>
              <a:gd name="connsiteY2989" fmla="*/ 270986 h 514350"/>
              <a:gd name="connsiteX2990" fmla="*/ 355759 w 6400800"/>
              <a:gd name="connsiteY2990" fmla="*/ 299561 h 514350"/>
              <a:gd name="connsiteX2991" fmla="*/ 356711 w 6400800"/>
              <a:gd name="connsiteY2991" fmla="*/ 316706 h 514350"/>
              <a:gd name="connsiteX2992" fmla="*/ 346234 w 6400800"/>
              <a:gd name="connsiteY2992" fmla="*/ 298609 h 514350"/>
              <a:gd name="connsiteX2993" fmla="*/ 345281 w 6400800"/>
              <a:gd name="connsiteY2993" fmla="*/ 296704 h 514350"/>
              <a:gd name="connsiteX2994" fmla="*/ 345281 w 6400800"/>
              <a:gd name="connsiteY2994" fmla="*/ 291941 h 514350"/>
              <a:gd name="connsiteX2995" fmla="*/ 348139 w 6400800"/>
              <a:gd name="connsiteY2995" fmla="*/ 267176 h 514350"/>
              <a:gd name="connsiteX2996" fmla="*/ 350044 w 6400800"/>
              <a:gd name="connsiteY2996" fmla="*/ 246221 h 514350"/>
              <a:gd name="connsiteX2997" fmla="*/ 344329 w 6400800"/>
              <a:gd name="connsiteY2997" fmla="*/ 267176 h 514350"/>
              <a:gd name="connsiteX2998" fmla="*/ 339566 w 6400800"/>
              <a:gd name="connsiteY2998" fmla="*/ 287179 h 514350"/>
              <a:gd name="connsiteX2999" fmla="*/ 339566 w 6400800"/>
              <a:gd name="connsiteY2999" fmla="*/ 287179 h 514350"/>
              <a:gd name="connsiteX3000" fmla="*/ 339566 w 6400800"/>
              <a:gd name="connsiteY3000" fmla="*/ 288131 h 514350"/>
              <a:gd name="connsiteX3001" fmla="*/ 338614 w 6400800"/>
              <a:gd name="connsiteY3001" fmla="*/ 291941 h 514350"/>
              <a:gd name="connsiteX3002" fmla="*/ 337661 w 6400800"/>
              <a:gd name="connsiteY3002" fmla="*/ 297656 h 514350"/>
              <a:gd name="connsiteX3003" fmla="*/ 324326 w 6400800"/>
              <a:gd name="connsiteY3003" fmla="*/ 277654 h 514350"/>
              <a:gd name="connsiteX3004" fmla="*/ 310991 w 6400800"/>
              <a:gd name="connsiteY3004" fmla="*/ 233839 h 514350"/>
              <a:gd name="connsiteX3005" fmla="*/ 303371 w 6400800"/>
              <a:gd name="connsiteY3005" fmla="*/ 211931 h 514350"/>
              <a:gd name="connsiteX3006" fmla="*/ 306229 w 6400800"/>
              <a:gd name="connsiteY3006" fmla="*/ 196691 h 514350"/>
              <a:gd name="connsiteX3007" fmla="*/ 316706 w 6400800"/>
              <a:gd name="connsiteY3007" fmla="*/ 150971 h 514350"/>
              <a:gd name="connsiteX3008" fmla="*/ 326231 w 6400800"/>
              <a:gd name="connsiteY3008" fmla="*/ 115729 h 514350"/>
              <a:gd name="connsiteX3009" fmla="*/ 335756 w 6400800"/>
              <a:gd name="connsiteY3009" fmla="*/ 85249 h 514350"/>
              <a:gd name="connsiteX3010" fmla="*/ 323374 w 6400800"/>
              <a:gd name="connsiteY3010" fmla="*/ 113824 h 514350"/>
              <a:gd name="connsiteX3011" fmla="*/ 310991 w 6400800"/>
              <a:gd name="connsiteY3011" fmla="*/ 148114 h 514350"/>
              <a:gd name="connsiteX3012" fmla="*/ 303371 w 6400800"/>
              <a:gd name="connsiteY3012" fmla="*/ 169069 h 514350"/>
              <a:gd name="connsiteX3013" fmla="*/ 297656 w 6400800"/>
              <a:gd name="connsiteY3013" fmla="*/ 190024 h 514350"/>
              <a:gd name="connsiteX3014" fmla="*/ 287179 w 6400800"/>
              <a:gd name="connsiteY3014" fmla="*/ 159544 h 514350"/>
              <a:gd name="connsiteX3015" fmla="*/ 294799 w 6400800"/>
              <a:gd name="connsiteY3015" fmla="*/ 198596 h 514350"/>
              <a:gd name="connsiteX3016" fmla="*/ 283369 w 6400800"/>
              <a:gd name="connsiteY3016" fmla="*/ 247174 h 514350"/>
              <a:gd name="connsiteX3017" fmla="*/ 279559 w 6400800"/>
              <a:gd name="connsiteY3017" fmla="*/ 264319 h 514350"/>
              <a:gd name="connsiteX3018" fmla="*/ 276701 w 6400800"/>
              <a:gd name="connsiteY3018" fmla="*/ 253841 h 514350"/>
              <a:gd name="connsiteX3019" fmla="*/ 278606 w 6400800"/>
              <a:gd name="connsiteY3019" fmla="*/ 227171 h 514350"/>
              <a:gd name="connsiteX3020" fmla="*/ 284321 w 6400800"/>
              <a:gd name="connsiteY3020" fmla="*/ 166211 h 514350"/>
              <a:gd name="connsiteX3021" fmla="*/ 287179 w 6400800"/>
              <a:gd name="connsiteY3021" fmla="*/ 139541 h 514350"/>
              <a:gd name="connsiteX3022" fmla="*/ 290989 w 6400800"/>
              <a:gd name="connsiteY3022" fmla="*/ 115729 h 514350"/>
              <a:gd name="connsiteX3023" fmla="*/ 297656 w 6400800"/>
              <a:gd name="connsiteY3023" fmla="*/ 76676 h 514350"/>
              <a:gd name="connsiteX3024" fmla="*/ 304324 w 6400800"/>
              <a:gd name="connsiteY3024" fmla="*/ 42386 h 514350"/>
              <a:gd name="connsiteX3025" fmla="*/ 293846 w 6400800"/>
              <a:gd name="connsiteY3025" fmla="*/ 75724 h 514350"/>
              <a:gd name="connsiteX3026" fmla="*/ 283369 w 6400800"/>
              <a:gd name="connsiteY3026" fmla="*/ 114776 h 514350"/>
              <a:gd name="connsiteX3027" fmla="*/ 277654 w 6400800"/>
              <a:gd name="connsiteY3027" fmla="*/ 138589 h 514350"/>
              <a:gd name="connsiteX3028" fmla="*/ 272891 w 6400800"/>
              <a:gd name="connsiteY3028" fmla="*/ 165259 h 514350"/>
              <a:gd name="connsiteX3029" fmla="*/ 270034 w 6400800"/>
              <a:gd name="connsiteY3029" fmla="*/ 178594 h 514350"/>
              <a:gd name="connsiteX3030" fmla="*/ 261461 w 6400800"/>
              <a:gd name="connsiteY3030" fmla="*/ 196691 h 514350"/>
              <a:gd name="connsiteX3031" fmla="*/ 258604 w 6400800"/>
              <a:gd name="connsiteY3031" fmla="*/ 183356 h 514350"/>
              <a:gd name="connsiteX3032" fmla="*/ 253841 w 6400800"/>
              <a:gd name="connsiteY3032" fmla="*/ 161449 h 514350"/>
              <a:gd name="connsiteX3033" fmla="*/ 254794 w 6400800"/>
              <a:gd name="connsiteY3033" fmla="*/ 183356 h 514350"/>
              <a:gd name="connsiteX3034" fmla="*/ 256699 w 6400800"/>
              <a:gd name="connsiteY3034" fmla="*/ 207169 h 514350"/>
              <a:gd name="connsiteX3035" fmla="*/ 247174 w 6400800"/>
              <a:gd name="connsiteY3035" fmla="*/ 231934 h 514350"/>
              <a:gd name="connsiteX3036" fmla="*/ 245269 w 6400800"/>
              <a:gd name="connsiteY3036" fmla="*/ 236696 h 514350"/>
              <a:gd name="connsiteX3037" fmla="*/ 242411 w 6400800"/>
              <a:gd name="connsiteY3037" fmla="*/ 230029 h 514350"/>
              <a:gd name="connsiteX3038" fmla="*/ 244316 w 6400800"/>
              <a:gd name="connsiteY3038" fmla="*/ 240506 h 514350"/>
              <a:gd name="connsiteX3039" fmla="*/ 236696 w 6400800"/>
              <a:gd name="connsiteY3039" fmla="*/ 262414 h 514350"/>
              <a:gd name="connsiteX3040" fmla="*/ 226219 w 6400800"/>
              <a:gd name="connsiteY3040" fmla="*/ 227171 h 514350"/>
              <a:gd name="connsiteX3041" fmla="*/ 218599 w 6400800"/>
              <a:gd name="connsiteY3041" fmla="*/ 204311 h 514350"/>
              <a:gd name="connsiteX3042" fmla="*/ 210979 w 6400800"/>
              <a:gd name="connsiteY3042" fmla="*/ 184309 h 514350"/>
              <a:gd name="connsiteX3043" fmla="*/ 198596 w 6400800"/>
              <a:gd name="connsiteY3043" fmla="*/ 150971 h 514350"/>
              <a:gd name="connsiteX3044" fmla="*/ 187166 w 6400800"/>
              <a:gd name="connsiteY3044" fmla="*/ 122396 h 514350"/>
              <a:gd name="connsiteX3045" fmla="*/ 194786 w 6400800"/>
              <a:gd name="connsiteY3045" fmla="*/ 151924 h 514350"/>
              <a:gd name="connsiteX3046" fmla="*/ 204311 w 6400800"/>
              <a:gd name="connsiteY3046" fmla="*/ 186214 h 514350"/>
              <a:gd name="connsiteX3047" fmla="*/ 210026 w 6400800"/>
              <a:gd name="connsiteY3047" fmla="*/ 207169 h 514350"/>
              <a:gd name="connsiteX3048" fmla="*/ 215741 w 6400800"/>
              <a:gd name="connsiteY3048" fmla="*/ 230981 h 514350"/>
              <a:gd name="connsiteX3049" fmla="*/ 226219 w 6400800"/>
              <a:gd name="connsiteY3049" fmla="*/ 275749 h 514350"/>
              <a:gd name="connsiteX3050" fmla="*/ 218599 w 6400800"/>
              <a:gd name="connsiteY3050" fmla="*/ 295751 h 514350"/>
              <a:gd name="connsiteX3051" fmla="*/ 217646 w 6400800"/>
              <a:gd name="connsiteY3051" fmla="*/ 298609 h 514350"/>
              <a:gd name="connsiteX3052" fmla="*/ 214789 w 6400800"/>
              <a:gd name="connsiteY3052" fmla="*/ 266224 h 514350"/>
              <a:gd name="connsiteX3053" fmla="*/ 212884 w 6400800"/>
              <a:gd name="connsiteY3053" fmla="*/ 241459 h 514350"/>
              <a:gd name="connsiteX3054" fmla="*/ 210979 w 6400800"/>
              <a:gd name="connsiteY3054" fmla="*/ 266224 h 514350"/>
              <a:gd name="connsiteX3055" fmla="*/ 209074 w 6400800"/>
              <a:gd name="connsiteY3055" fmla="*/ 309086 h 514350"/>
              <a:gd name="connsiteX3056" fmla="*/ 196691 w 6400800"/>
              <a:gd name="connsiteY3056" fmla="*/ 287179 h 514350"/>
              <a:gd name="connsiteX3057" fmla="*/ 187166 w 6400800"/>
              <a:gd name="connsiteY3057" fmla="*/ 270034 h 514350"/>
              <a:gd name="connsiteX3058" fmla="*/ 177641 w 6400800"/>
              <a:gd name="connsiteY3058" fmla="*/ 255746 h 514350"/>
              <a:gd name="connsiteX3059" fmla="*/ 161449 w 6400800"/>
              <a:gd name="connsiteY3059" fmla="*/ 231934 h 514350"/>
              <a:gd name="connsiteX3060" fmla="*/ 156686 w 6400800"/>
              <a:gd name="connsiteY3060" fmla="*/ 225266 h 514350"/>
              <a:gd name="connsiteX3061" fmla="*/ 152876 w 6400800"/>
              <a:gd name="connsiteY3061" fmla="*/ 209074 h 514350"/>
              <a:gd name="connsiteX3062" fmla="*/ 152876 w 6400800"/>
              <a:gd name="connsiteY3062" fmla="*/ 219551 h 514350"/>
              <a:gd name="connsiteX3063" fmla="*/ 146209 w 6400800"/>
              <a:gd name="connsiteY3063" fmla="*/ 210979 h 514350"/>
              <a:gd name="connsiteX3064" fmla="*/ 152876 w 6400800"/>
              <a:gd name="connsiteY3064" fmla="*/ 224314 h 514350"/>
              <a:gd name="connsiteX3065" fmla="*/ 156686 w 6400800"/>
              <a:gd name="connsiteY3065" fmla="*/ 275749 h 514350"/>
              <a:gd name="connsiteX3066" fmla="*/ 148114 w 6400800"/>
              <a:gd name="connsiteY3066" fmla="*/ 263366 h 514350"/>
              <a:gd name="connsiteX3067" fmla="*/ 124301 w 6400800"/>
              <a:gd name="connsiteY3067" fmla="*/ 233839 h 514350"/>
              <a:gd name="connsiteX3068" fmla="*/ 104299 w 6400800"/>
              <a:gd name="connsiteY3068" fmla="*/ 212884 h 514350"/>
              <a:gd name="connsiteX3069" fmla="*/ 88106 w 6400800"/>
              <a:gd name="connsiteY3069" fmla="*/ 197644 h 514350"/>
              <a:gd name="connsiteX3070" fmla="*/ 103346 w 6400800"/>
              <a:gd name="connsiteY3070" fmla="*/ 217646 h 514350"/>
              <a:gd name="connsiteX3071" fmla="*/ 119539 w 6400800"/>
              <a:gd name="connsiteY3071" fmla="*/ 240506 h 514350"/>
              <a:gd name="connsiteX3072" fmla="*/ 139541 w 6400800"/>
              <a:gd name="connsiteY3072" fmla="*/ 271939 h 514350"/>
              <a:gd name="connsiteX3073" fmla="*/ 151924 w 6400800"/>
              <a:gd name="connsiteY3073" fmla="*/ 292894 h 514350"/>
              <a:gd name="connsiteX3074" fmla="*/ 151924 w 6400800"/>
              <a:gd name="connsiteY3074" fmla="*/ 297656 h 514350"/>
              <a:gd name="connsiteX3075" fmla="*/ 150971 w 6400800"/>
              <a:gd name="connsiteY3075" fmla="*/ 296704 h 514350"/>
              <a:gd name="connsiteX3076" fmla="*/ 136684 w 6400800"/>
              <a:gd name="connsiteY3076" fmla="*/ 282416 h 514350"/>
              <a:gd name="connsiteX3077" fmla="*/ 131921 w 6400800"/>
              <a:gd name="connsiteY3077" fmla="*/ 278606 h 514350"/>
              <a:gd name="connsiteX3078" fmla="*/ 132874 w 6400800"/>
              <a:gd name="connsiteY3078" fmla="*/ 274796 h 514350"/>
              <a:gd name="connsiteX3079" fmla="*/ 130969 w 6400800"/>
              <a:gd name="connsiteY3079" fmla="*/ 278606 h 514350"/>
              <a:gd name="connsiteX3080" fmla="*/ 122396 w 6400800"/>
              <a:gd name="connsiteY3080" fmla="*/ 270986 h 514350"/>
              <a:gd name="connsiteX3081" fmla="*/ 130016 w 6400800"/>
              <a:gd name="connsiteY3081" fmla="*/ 280511 h 514350"/>
              <a:gd name="connsiteX3082" fmla="*/ 123349 w 6400800"/>
              <a:gd name="connsiteY3082" fmla="*/ 293846 h 514350"/>
              <a:gd name="connsiteX3083" fmla="*/ 114776 w 6400800"/>
              <a:gd name="connsiteY3083" fmla="*/ 316706 h 514350"/>
              <a:gd name="connsiteX3084" fmla="*/ 112871 w 6400800"/>
              <a:gd name="connsiteY3084" fmla="*/ 321469 h 514350"/>
              <a:gd name="connsiteX3085" fmla="*/ 103346 w 6400800"/>
              <a:gd name="connsiteY3085" fmla="*/ 299561 h 514350"/>
              <a:gd name="connsiteX3086" fmla="*/ 86201 w 6400800"/>
              <a:gd name="connsiteY3086" fmla="*/ 262414 h 514350"/>
              <a:gd name="connsiteX3087" fmla="*/ 78581 w 6400800"/>
              <a:gd name="connsiteY3087" fmla="*/ 245269 h 514350"/>
              <a:gd name="connsiteX3088" fmla="*/ 70961 w 6400800"/>
              <a:gd name="connsiteY3088" fmla="*/ 230981 h 514350"/>
              <a:gd name="connsiteX3089" fmla="*/ 57626 w 6400800"/>
              <a:gd name="connsiteY3089" fmla="*/ 208121 h 514350"/>
              <a:gd name="connsiteX3090" fmla="*/ 46196 w 6400800"/>
              <a:gd name="connsiteY3090" fmla="*/ 188119 h 514350"/>
              <a:gd name="connsiteX3091" fmla="*/ 54769 w 6400800"/>
              <a:gd name="connsiteY3091" fmla="*/ 210026 h 514350"/>
              <a:gd name="connsiteX3092" fmla="*/ 64294 w 6400800"/>
              <a:gd name="connsiteY3092" fmla="*/ 234791 h 514350"/>
              <a:gd name="connsiteX3093" fmla="*/ 70009 w 6400800"/>
              <a:gd name="connsiteY3093" fmla="*/ 250031 h 514350"/>
              <a:gd name="connsiteX3094" fmla="*/ 75724 w 6400800"/>
              <a:gd name="connsiteY3094" fmla="*/ 266224 h 514350"/>
              <a:gd name="connsiteX3095" fmla="*/ 85249 w 6400800"/>
              <a:gd name="connsiteY3095" fmla="*/ 292894 h 514350"/>
              <a:gd name="connsiteX3096" fmla="*/ 79534 w 6400800"/>
              <a:gd name="connsiteY3096" fmla="*/ 284321 h 514350"/>
              <a:gd name="connsiteX3097" fmla="*/ 68104 w 6400800"/>
              <a:gd name="connsiteY3097" fmla="*/ 268129 h 514350"/>
              <a:gd name="connsiteX3098" fmla="*/ 57626 w 6400800"/>
              <a:gd name="connsiteY3098" fmla="*/ 253841 h 514350"/>
              <a:gd name="connsiteX3099" fmla="*/ 64294 w 6400800"/>
              <a:gd name="connsiteY3099" fmla="*/ 270034 h 514350"/>
              <a:gd name="connsiteX3100" fmla="*/ 71914 w 6400800"/>
              <a:gd name="connsiteY3100" fmla="*/ 288131 h 514350"/>
              <a:gd name="connsiteX3101" fmla="*/ 83344 w 6400800"/>
              <a:gd name="connsiteY3101" fmla="*/ 311944 h 514350"/>
              <a:gd name="connsiteX3102" fmla="*/ 90964 w 6400800"/>
              <a:gd name="connsiteY3102" fmla="*/ 330994 h 514350"/>
              <a:gd name="connsiteX3103" fmla="*/ 87154 w 6400800"/>
              <a:gd name="connsiteY3103" fmla="*/ 339566 h 514350"/>
              <a:gd name="connsiteX3104" fmla="*/ 81439 w 6400800"/>
              <a:gd name="connsiteY3104" fmla="*/ 352901 h 514350"/>
              <a:gd name="connsiteX3105" fmla="*/ 78581 w 6400800"/>
              <a:gd name="connsiteY3105" fmla="*/ 339566 h 514350"/>
              <a:gd name="connsiteX3106" fmla="*/ 70009 w 6400800"/>
              <a:gd name="connsiteY3106" fmla="*/ 301466 h 514350"/>
              <a:gd name="connsiteX3107" fmla="*/ 61436 w 6400800"/>
              <a:gd name="connsiteY3107" fmla="*/ 269081 h 514350"/>
              <a:gd name="connsiteX3108" fmla="*/ 53816 w 6400800"/>
              <a:gd name="connsiteY3108" fmla="*/ 244316 h 514350"/>
              <a:gd name="connsiteX3109" fmla="*/ 46196 w 6400800"/>
              <a:gd name="connsiteY3109" fmla="*/ 223361 h 514350"/>
              <a:gd name="connsiteX3110" fmla="*/ 50006 w 6400800"/>
              <a:gd name="connsiteY3110" fmla="*/ 245269 h 514350"/>
              <a:gd name="connsiteX3111" fmla="*/ 53816 w 6400800"/>
              <a:gd name="connsiteY3111" fmla="*/ 270034 h 514350"/>
              <a:gd name="connsiteX3112" fmla="*/ 58579 w 6400800"/>
              <a:gd name="connsiteY3112" fmla="*/ 302419 h 514350"/>
              <a:gd name="connsiteX3113" fmla="*/ 64294 w 6400800"/>
              <a:gd name="connsiteY3113" fmla="*/ 340519 h 514350"/>
              <a:gd name="connsiteX3114" fmla="*/ 69056 w 6400800"/>
              <a:gd name="connsiteY3114" fmla="*/ 381476 h 514350"/>
              <a:gd name="connsiteX3115" fmla="*/ 67151 w 6400800"/>
              <a:gd name="connsiteY3115" fmla="*/ 385286 h 514350"/>
              <a:gd name="connsiteX3116" fmla="*/ 60484 w 6400800"/>
              <a:gd name="connsiteY3116" fmla="*/ 405289 h 514350"/>
              <a:gd name="connsiteX3117" fmla="*/ 59531 w 6400800"/>
              <a:gd name="connsiteY3117" fmla="*/ 407194 h 514350"/>
              <a:gd name="connsiteX3118" fmla="*/ 56674 w 6400800"/>
              <a:gd name="connsiteY3118" fmla="*/ 407194 h 514350"/>
              <a:gd name="connsiteX3119" fmla="*/ 54769 w 6400800"/>
              <a:gd name="connsiteY3119" fmla="*/ 399574 h 514350"/>
              <a:gd name="connsiteX3120" fmla="*/ 46196 w 6400800"/>
              <a:gd name="connsiteY3120" fmla="*/ 364331 h 514350"/>
              <a:gd name="connsiteX3121" fmla="*/ 37624 w 6400800"/>
              <a:gd name="connsiteY3121" fmla="*/ 332899 h 514350"/>
              <a:gd name="connsiteX3122" fmla="*/ 21431 w 6400800"/>
              <a:gd name="connsiteY3122" fmla="*/ 287179 h 514350"/>
              <a:gd name="connsiteX3123" fmla="*/ 13811 w 6400800"/>
              <a:gd name="connsiteY3123" fmla="*/ 270034 h 514350"/>
              <a:gd name="connsiteX3124" fmla="*/ 17621 w 6400800"/>
              <a:gd name="connsiteY3124" fmla="*/ 288131 h 514350"/>
              <a:gd name="connsiteX3125" fmla="*/ 21431 w 6400800"/>
              <a:gd name="connsiteY3125" fmla="*/ 309086 h 514350"/>
              <a:gd name="connsiteX3126" fmla="*/ 26194 w 6400800"/>
              <a:gd name="connsiteY3126" fmla="*/ 335756 h 514350"/>
              <a:gd name="connsiteX3127" fmla="*/ 31909 w 6400800"/>
              <a:gd name="connsiteY3127" fmla="*/ 367189 h 514350"/>
              <a:gd name="connsiteX3128" fmla="*/ 39529 w 6400800"/>
              <a:gd name="connsiteY3128" fmla="*/ 402431 h 514350"/>
              <a:gd name="connsiteX3129" fmla="*/ 39529 w 6400800"/>
              <a:gd name="connsiteY3129" fmla="*/ 404336 h 514350"/>
              <a:gd name="connsiteX3130" fmla="*/ 7144 w 6400800"/>
              <a:gd name="connsiteY3130" fmla="*/ 399574 h 514350"/>
              <a:gd name="connsiteX3131" fmla="*/ 7144 w 6400800"/>
              <a:gd name="connsiteY3131" fmla="*/ 511016 h 514350"/>
              <a:gd name="connsiteX3132" fmla="*/ 6277451 w 6400800"/>
              <a:gd name="connsiteY3132" fmla="*/ 364331 h 514350"/>
              <a:gd name="connsiteX3133" fmla="*/ 6279356 w 6400800"/>
              <a:gd name="connsiteY3133" fmla="*/ 357664 h 514350"/>
              <a:gd name="connsiteX3134" fmla="*/ 6279356 w 6400800"/>
              <a:gd name="connsiteY3134" fmla="*/ 361474 h 514350"/>
              <a:gd name="connsiteX3135" fmla="*/ 6277451 w 6400800"/>
              <a:gd name="connsiteY3135" fmla="*/ 399574 h 514350"/>
              <a:gd name="connsiteX3136" fmla="*/ 6267926 w 6400800"/>
              <a:gd name="connsiteY3136" fmla="*/ 430054 h 514350"/>
              <a:gd name="connsiteX3137" fmla="*/ 6266021 w 6400800"/>
              <a:gd name="connsiteY3137" fmla="*/ 430054 h 514350"/>
              <a:gd name="connsiteX3138" fmla="*/ 6260306 w 6400800"/>
              <a:gd name="connsiteY3138" fmla="*/ 421481 h 514350"/>
              <a:gd name="connsiteX3139" fmla="*/ 6277451 w 6400800"/>
              <a:gd name="connsiteY3139" fmla="*/ 364331 h 514350"/>
              <a:gd name="connsiteX3140" fmla="*/ 6211729 w 6400800"/>
              <a:gd name="connsiteY3140" fmla="*/ 425291 h 514350"/>
              <a:gd name="connsiteX3141" fmla="*/ 6212681 w 6400800"/>
              <a:gd name="connsiteY3141" fmla="*/ 398621 h 514350"/>
              <a:gd name="connsiteX3142" fmla="*/ 6213634 w 6400800"/>
              <a:gd name="connsiteY3142" fmla="*/ 390049 h 514350"/>
              <a:gd name="connsiteX3143" fmla="*/ 6216492 w 6400800"/>
              <a:gd name="connsiteY3143" fmla="*/ 393859 h 514350"/>
              <a:gd name="connsiteX3144" fmla="*/ 6227921 w 6400800"/>
              <a:gd name="connsiteY3144" fmla="*/ 408146 h 514350"/>
              <a:gd name="connsiteX3145" fmla="*/ 6225064 w 6400800"/>
              <a:gd name="connsiteY3145" fmla="*/ 412909 h 514350"/>
              <a:gd name="connsiteX3146" fmla="*/ 6221254 w 6400800"/>
              <a:gd name="connsiteY3146" fmla="*/ 420529 h 514350"/>
              <a:gd name="connsiteX3147" fmla="*/ 6218396 w 6400800"/>
              <a:gd name="connsiteY3147" fmla="*/ 429101 h 514350"/>
              <a:gd name="connsiteX3148" fmla="*/ 6217444 w 6400800"/>
              <a:gd name="connsiteY3148" fmla="*/ 431006 h 514350"/>
              <a:gd name="connsiteX3149" fmla="*/ 6217444 w 6400800"/>
              <a:gd name="connsiteY3149" fmla="*/ 429101 h 514350"/>
              <a:gd name="connsiteX3150" fmla="*/ 6215539 w 6400800"/>
              <a:gd name="connsiteY3150" fmla="*/ 413861 h 514350"/>
              <a:gd name="connsiteX3151" fmla="*/ 6213634 w 6400800"/>
              <a:gd name="connsiteY3151" fmla="*/ 429101 h 514350"/>
              <a:gd name="connsiteX3152" fmla="*/ 6211729 w 6400800"/>
              <a:gd name="connsiteY3152" fmla="*/ 441484 h 514350"/>
              <a:gd name="connsiteX3153" fmla="*/ 6211729 w 6400800"/>
              <a:gd name="connsiteY3153" fmla="*/ 425291 h 514350"/>
              <a:gd name="connsiteX3154" fmla="*/ 6183154 w 6400800"/>
              <a:gd name="connsiteY3154" fmla="*/ 343376 h 514350"/>
              <a:gd name="connsiteX3155" fmla="*/ 6187917 w 6400800"/>
              <a:gd name="connsiteY3155" fmla="*/ 350996 h 514350"/>
              <a:gd name="connsiteX3156" fmla="*/ 6191726 w 6400800"/>
              <a:gd name="connsiteY3156" fmla="*/ 356711 h 514350"/>
              <a:gd name="connsiteX3157" fmla="*/ 6183154 w 6400800"/>
              <a:gd name="connsiteY3157" fmla="*/ 388144 h 514350"/>
              <a:gd name="connsiteX3158" fmla="*/ 6182201 w 6400800"/>
              <a:gd name="connsiteY3158" fmla="*/ 391954 h 514350"/>
              <a:gd name="connsiteX3159" fmla="*/ 6181249 w 6400800"/>
              <a:gd name="connsiteY3159" fmla="*/ 375761 h 514350"/>
              <a:gd name="connsiteX3160" fmla="*/ 6181249 w 6400800"/>
              <a:gd name="connsiteY3160" fmla="*/ 372904 h 514350"/>
              <a:gd name="connsiteX3161" fmla="*/ 6183154 w 6400800"/>
              <a:gd name="connsiteY3161" fmla="*/ 343376 h 514350"/>
              <a:gd name="connsiteX3162" fmla="*/ 6144101 w 6400800"/>
              <a:gd name="connsiteY3162" fmla="*/ 308134 h 514350"/>
              <a:gd name="connsiteX3163" fmla="*/ 6147912 w 6400800"/>
              <a:gd name="connsiteY3163" fmla="*/ 276701 h 514350"/>
              <a:gd name="connsiteX3164" fmla="*/ 6153626 w 6400800"/>
              <a:gd name="connsiteY3164" fmla="*/ 289084 h 514350"/>
              <a:gd name="connsiteX3165" fmla="*/ 6161246 w 6400800"/>
              <a:gd name="connsiteY3165" fmla="*/ 305276 h 514350"/>
              <a:gd name="connsiteX3166" fmla="*/ 6157437 w 6400800"/>
              <a:gd name="connsiteY3166" fmla="*/ 319564 h 514350"/>
              <a:gd name="connsiteX3167" fmla="*/ 6152674 w 6400800"/>
              <a:gd name="connsiteY3167" fmla="*/ 342424 h 514350"/>
              <a:gd name="connsiteX3168" fmla="*/ 6150769 w 6400800"/>
              <a:gd name="connsiteY3168" fmla="*/ 356711 h 514350"/>
              <a:gd name="connsiteX3169" fmla="*/ 6149817 w 6400800"/>
              <a:gd name="connsiteY3169" fmla="*/ 360521 h 514350"/>
              <a:gd name="connsiteX3170" fmla="*/ 6148864 w 6400800"/>
              <a:gd name="connsiteY3170" fmla="*/ 365284 h 514350"/>
              <a:gd name="connsiteX3171" fmla="*/ 6146006 w 6400800"/>
              <a:gd name="connsiteY3171" fmla="*/ 360521 h 514350"/>
              <a:gd name="connsiteX3172" fmla="*/ 6147912 w 6400800"/>
              <a:gd name="connsiteY3172" fmla="*/ 368141 h 514350"/>
              <a:gd name="connsiteX3173" fmla="*/ 6145054 w 6400800"/>
              <a:gd name="connsiteY3173" fmla="*/ 389096 h 514350"/>
              <a:gd name="connsiteX3174" fmla="*/ 6144101 w 6400800"/>
              <a:gd name="connsiteY3174" fmla="*/ 386239 h 514350"/>
              <a:gd name="connsiteX3175" fmla="*/ 6143149 w 6400800"/>
              <a:gd name="connsiteY3175" fmla="*/ 384334 h 514350"/>
              <a:gd name="connsiteX3176" fmla="*/ 6142196 w 6400800"/>
              <a:gd name="connsiteY3176" fmla="*/ 369094 h 514350"/>
              <a:gd name="connsiteX3177" fmla="*/ 6139339 w 6400800"/>
              <a:gd name="connsiteY3177" fmla="*/ 343376 h 514350"/>
              <a:gd name="connsiteX3178" fmla="*/ 6144101 w 6400800"/>
              <a:gd name="connsiteY3178" fmla="*/ 308134 h 514350"/>
              <a:gd name="connsiteX3179" fmla="*/ 6095524 w 6400800"/>
              <a:gd name="connsiteY3179" fmla="*/ 384334 h 514350"/>
              <a:gd name="connsiteX3180" fmla="*/ 6088856 w 6400800"/>
              <a:gd name="connsiteY3180" fmla="*/ 412909 h 514350"/>
              <a:gd name="connsiteX3181" fmla="*/ 6083142 w 6400800"/>
              <a:gd name="connsiteY3181" fmla="*/ 435769 h 514350"/>
              <a:gd name="connsiteX3182" fmla="*/ 6076474 w 6400800"/>
              <a:gd name="connsiteY3182" fmla="*/ 411956 h 514350"/>
              <a:gd name="connsiteX3183" fmla="*/ 6079331 w 6400800"/>
              <a:gd name="connsiteY3183" fmla="*/ 391001 h 514350"/>
              <a:gd name="connsiteX3184" fmla="*/ 6084094 w 6400800"/>
              <a:gd name="connsiteY3184" fmla="*/ 368141 h 514350"/>
              <a:gd name="connsiteX3185" fmla="*/ 6088856 w 6400800"/>
              <a:gd name="connsiteY3185" fmla="*/ 347186 h 514350"/>
              <a:gd name="connsiteX3186" fmla="*/ 6091714 w 6400800"/>
              <a:gd name="connsiteY3186" fmla="*/ 348139 h 514350"/>
              <a:gd name="connsiteX3187" fmla="*/ 6095524 w 6400800"/>
              <a:gd name="connsiteY3187" fmla="*/ 350996 h 514350"/>
              <a:gd name="connsiteX3188" fmla="*/ 6100287 w 6400800"/>
              <a:gd name="connsiteY3188" fmla="*/ 359569 h 514350"/>
              <a:gd name="connsiteX3189" fmla="*/ 6095524 w 6400800"/>
              <a:gd name="connsiteY3189" fmla="*/ 384334 h 514350"/>
              <a:gd name="connsiteX3190" fmla="*/ 6102192 w 6400800"/>
              <a:gd name="connsiteY3190" fmla="*/ 206216 h 514350"/>
              <a:gd name="connsiteX3191" fmla="*/ 6101239 w 6400800"/>
              <a:gd name="connsiteY3191" fmla="*/ 235744 h 514350"/>
              <a:gd name="connsiteX3192" fmla="*/ 6101239 w 6400800"/>
              <a:gd name="connsiteY3192" fmla="*/ 241459 h 514350"/>
              <a:gd name="connsiteX3193" fmla="*/ 6101239 w 6400800"/>
              <a:gd name="connsiteY3193" fmla="*/ 242411 h 514350"/>
              <a:gd name="connsiteX3194" fmla="*/ 6101239 w 6400800"/>
              <a:gd name="connsiteY3194" fmla="*/ 242411 h 514350"/>
              <a:gd name="connsiteX3195" fmla="*/ 6100287 w 6400800"/>
              <a:gd name="connsiteY3195" fmla="*/ 239554 h 514350"/>
              <a:gd name="connsiteX3196" fmla="*/ 6097429 w 6400800"/>
              <a:gd name="connsiteY3196" fmla="*/ 230981 h 514350"/>
              <a:gd name="connsiteX3197" fmla="*/ 6102192 w 6400800"/>
              <a:gd name="connsiteY3197" fmla="*/ 206216 h 514350"/>
              <a:gd name="connsiteX3198" fmla="*/ 6100287 w 6400800"/>
              <a:gd name="connsiteY3198" fmla="*/ 284321 h 514350"/>
              <a:gd name="connsiteX3199" fmla="*/ 6098381 w 6400800"/>
              <a:gd name="connsiteY3199" fmla="*/ 279559 h 514350"/>
              <a:gd name="connsiteX3200" fmla="*/ 6099334 w 6400800"/>
              <a:gd name="connsiteY3200" fmla="*/ 277654 h 514350"/>
              <a:gd name="connsiteX3201" fmla="*/ 6100287 w 6400800"/>
              <a:gd name="connsiteY3201" fmla="*/ 284321 h 514350"/>
              <a:gd name="connsiteX3202" fmla="*/ 6093619 w 6400800"/>
              <a:gd name="connsiteY3202" fmla="*/ 247174 h 514350"/>
              <a:gd name="connsiteX3203" fmla="*/ 6095524 w 6400800"/>
              <a:gd name="connsiteY3203" fmla="*/ 255746 h 514350"/>
              <a:gd name="connsiteX3204" fmla="*/ 6091714 w 6400800"/>
              <a:gd name="connsiteY3204" fmla="*/ 264319 h 514350"/>
              <a:gd name="connsiteX3205" fmla="*/ 6090762 w 6400800"/>
              <a:gd name="connsiteY3205" fmla="*/ 262414 h 514350"/>
              <a:gd name="connsiteX3206" fmla="*/ 6093619 w 6400800"/>
              <a:gd name="connsiteY3206" fmla="*/ 247174 h 514350"/>
              <a:gd name="connsiteX3207" fmla="*/ 6088856 w 6400800"/>
              <a:gd name="connsiteY3207" fmla="*/ 269081 h 514350"/>
              <a:gd name="connsiteX3208" fmla="*/ 6088856 w 6400800"/>
              <a:gd name="connsiteY3208" fmla="*/ 270034 h 514350"/>
              <a:gd name="connsiteX3209" fmla="*/ 6088856 w 6400800"/>
              <a:gd name="connsiteY3209" fmla="*/ 270034 h 514350"/>
              <a:gd name="connsiteX3210" fmla="*/ 6087904 w 6400800"/>
              <a:gd name="connsiteY3210" fmla="*/ 272891 h 514350"/>
              <a:gd name="connsiteX3211" fmla="*/ 6088856 w 6400800"/>
              <a:gd name="connsiteY3211" fmla="*/ 269081 h 514350"/>
              <a:gd name="connsiteX3212" fmla="*/ 6067901 w 6400800"/>
              <a:gd name="connsiteY3212" fmla="*/ 369094 h 514350"/>
              <a:gd name="connsiteX3213" fmla="*/ 6080284 w 6400800"/>
              <a:gd name="connsiteY3213" fmla="*/ 339566 h 514350"/>
              <a:gd name="connsiteX3214" fmla="*/ 6085046 w 6400800"/>
              <a:gd name="connsiteY3214" fmla="*/ 326231 h 514350"/>
              <a:gd name="connsiteX3215" fmla="*/ 6088856 w 6400800"/>
              <a:gd name="connsiteY3215" fmla="*/ 313849 h 514350"/>
              <a:gd name="connsiteX3216" fmla="*/ 6093619 w 6400800"/>
              <a:gd name="connsiteY3216" fmla="*/ 293846 h 514350"/>
              <a:gd name="connsiteX3217" fmla="*/ 6093619 w 6400800"/>
              <a:gd name="connsiteY3217" fmla="*/ 293846 h 514350"/>
              <a:gd name="connsiteX3218" fmla="*/ 6096476 w 6400800"/>
              <a:gd name="connsiteY3218" fmla="*/ 310991 h 514350"/>
              <a:gd name="connsiteX3219" fmla="*/ 6100287 w 6400800"/>
              <a:gd name="connsiteY3219" fmla="*/ 339566 h 514350"/>
              <a:gd name="connsiteX3220" fmla="*/ 6101239 w 6400800"/>
              <a:gd name="connsiteY3220" fmla="*/ 355759 h 514350"/>
              <a:gd name="connsiteX3221" fmla="*/ 6101239 w 6400800"/>
              <a:gd name="connsiteY3221" fmla="*/ 355759 h 514350"/>
              <a:gd name="connsiteX3222" fmla="*/ 6100287 w 6400800"/>
              <a:gd name="connsiteY3222" fmla="*/ 359569 h 514350"/>
              <a:gd name="connsiteX3223" fmla="*/ 6097429 w 6400800"/>
              <a:gd name="connsiteY3223" fmla="*/ 350044 h 514350"/>
              <a:gd name="connsiteX3224" fmla="*/ 6093619 w 6400800"/>
              <a:gd name="connsiteY3224" fmla="*/ 345281 h 514350"/>
              <a:gd name="connsiteX3225" fmla="*/ 6087904 w 6400800"/>
              <a:gd name="connsiteY3225" fmla="*/ 342424 h 514350"/>
              <a:gd name="connsiteX3226" fmla="*/ 6085999 w 6400800"/>
              <a:gd name="connsiteY3226" fmla="*/ 341471 h 514350"/>
              <a:gd name="connsiteX3227" fmla="*/ 6085046 w 6400800"/>
              <a:gd name="connsiteY3227" fmla="*/ 343376 h 514350"/>
              <a:gd name="connsiteX3228" fmla="*/ 6076474 w 6400800"/>
              <a:gd name="connsiteY3228" fmla="*/ 365284 h 514350"/>
              <a:gd name="connsiteX3229" fmla="*/ 6069806 w 6400800"/>
              <a:gd name="connsiteY3229" fmla="*/ 384334 h 514350"/>
              <a:gd name="connsiteX3230" fmla="*/ 6065996 w 6400800"/>
              <a:gd name="connsiteY3230" fmla="*/ 372904 h 514350"/>
              <a:gd name="connsiteX3231" fmla="*/ 6067901 w 6400800"/>
              <a:gd name="connsiteY3231" fmla="*/ 369094 h 514350"/>
              <a:gd name="connsiteX3232" fmla="*/ 6035517 w 6400800"/>
              <a:gd name="connsiteY3232" fmla="*/ 310039 h 514350"/>
              <a:gd name="connsiteX3233" fmla="*/ 6035517 w 6400800"/>
              <a:gd name="connsiteY3233" fmla="*/ 308134 h 514350"/>
              <a:gd name="connsiteX3234" fmla="*/ 6040279 w 6400800"/>
              <a:gd name="connsiteY3234" fmla="*/ 324326 h 514350"/>
              <a:gd name="connsiteX3235" fmla="*/ 6044089 w 6400800"/>
              <a:gd name="connsiteY3235" fmla="*/ 338614 h 514350"/>
              <a:gd name="connsiteX3236" fmla="*/ 6038374 w 6400800"/>
              <a:gd name="connsiteY3236" fmla="*/ 355759 h 514350"/>
              <a:gd name="connsiteX3237" fmla="*/ 6033612 w 6400800"/>
              <a:gd name="connsiteY3237" fmla="*/ 330041 h 514350"/>
              <a:gd name="connsiteX3238" fmla="*/ 6035517 w 6400800"/>
              <a:gd name="connsiteY3238" fmla="*/ 310039 h 514350"/>
              <a:gd name="connsiteX3239" fmla="*/ 6012656 w 6400800"/>
              <a:gd name="connsiteY3239" fmla="*/ 361474 h 514350"/>
              <a:gd name="connsiteX3240" fmla="*/ 6012656 w 6400800"/>
              <a:gd name="connsiteY3240" fmla="*/ 363379 h 514350"/>
              <a:gd name="connsiteX3241" fmla="*/ 6012656 w 6400800"/>
              <a:gd name="connsiteY3241" fmla="*/ 359569 h 514350"/>
              <a:gd name="connsiteX3242" fmla="*/ 6012656 w 6400800"/>
              <a:gd name="connsiteY3242" fmla="*/ 361474 h 514350"/>
              <a:gd name="connsiteX3243" fmla="*/ 6007894 w 6400800"/>
              <a:gd name="connsiteY3243" fmla="*/ 351949 h 514350"/>
              <a:gd name="connsiteX3244" fmla="*/ 6007894 w 6400800"/>
              <a:gd name="connsiteY3244" fmla="*/ 352901 h 514350"/>
              <a:gd name="connsiteX3245" fmla="*/ 6007894 w 6400800"/>
              <a:gd name="connsiteY3245" fmla="*/ 351949 h 514350"/>
              <a:gd name="connsiteX3246" fmla="*/ 6007894 w 6400800"/>
              <a:gd name="connsiteY3246" fmla="*/ 351949 h 514350"/>
              <a:gd name="connsiteX3247" fmla="*/ 5976462 w 6400800"/>
              <a:gd name="connsiteY3247" fmla="*/ 410051 h 514350"/>
              <a:gd name="connsiteX3248" fmla="*/ 5973604 w 6400800"/>
              <a:gd name="connsiteY3248" fmla="*/ 402431 h 514350"/>
              <a:gd name="connsiteX3249" fmla="*/ 5972651 w 6400800"/>
              <a:gd name="connsiteY3249" fmla="*/ 398621 h 514350"/>
              <a:gd name="connsiteX3250" fmla="*/ 5971699 w 6400800"/>
              <a:gd name="connsiteY3250" fmla="*/ 391001 h 514350"/>
              <a:gd name="connsiteX3251" fmla="*/ 5973604 w 6400800"/>
              <a:gd name="connsiteY3251" fmla="*/ 386239 h 514350"/>
              <a:gd name="connsiteX3252" fmla="*/ 5977414 w 6400800"/>
              <a:gd name="connsiteY3252" fmla="*/ 374809 h 514350"/>
              <a:gd name="connsiteX3253" fmla="*/ 5976462 w 6400800"/>
              <a:gd name="connsiteY3253" fmla="*/ 410051 h 514350"/>
              <a:gd name="connsiteX3254" fmla="*/ 5976462 w 6400800"/>
              <a:gd name="connsiteY3254" fmla="*/ 239554 h 514350"/>
              <a:gd name="connsiteX3255" fmla="*/ 5978367 w 6400800"/>
              <a:gd name="connsiteY3255" fmla="*/ 250031 h 514350"/>
              <a:gd name="connsiteX3256" fmla="*/ 5979319 w 6400800"/>
              <a:gd name="connsiteY3256" fmla="*/ 256699 h 514350"/>
              <a:gd name="connsiteX3257" fmla="*/ 5974556 w 6400800"/>
              <a:gd name="connsiteY3257" fmla="*/ 248126 h 514350"/>
              <a:gd name="connsiteX3258" fmla="*/ 5976462 w 6400800"/>
              <a:gd name="connsiteY3258" fmla="*/ 239554 h 514350"/>
              <a:gd name="connsiteX3259" fmla="*/ 5965984 w 6400800"/>
              <a:gd name="connsiteY3259" fmla="*/ 291941 h 514350"/>
              <a:gd name="connsiteX3260" fmla="*/ 5966937 w 6400800"/>
              <a:gd name="connsiteY3260" fmla="*/ 286226 h 514350"/>
              <a:gd name="connsiteX3261" fmla="*/ 5967889 w 6400800"/>
              <a:gd name="connsiteY3261" fmla="*/ 282416 h 514350"/>
              <a:gd name="connsiteX3262" fmla="*/ 5970746 w 6400800"/>
              <a:gd name="connsiteY3262" fmla="*/ 269081 h 514350"/>
              <a:gd name="connsiteX3263" fmla="*/ 5983129 w 6400800"/>
              <a:gd name="connsiteY3263" fmla="*/ 298609 h 514350"/>
              <a:gd name="connsiteX3264" fmla="*/ 5980271 w 6400800"/>
              <a:gd name="connsiteY3264" fmla="*/ 330994 h 514350"/>
              <a:gd name="connsiteX3265" fmla="*/ 5979319 w 6400800"/>
              <a:gd name="connsiteY3265" fmla="*/ 331946 h 514350"/>
              <a:gd name="connsiteX3266" fmla="*/ 5976462 w 6400800"/>
              <a:gd name="connsiteY3266" fmla="*/ 328136 h 514350"/>
              <a:gd name="connsiteX3267" fmla="*/ 5979319 w 6400800"/>
              <a:gd name="connsiteY3267" fmla="*/ 332899 h 514350"/>
              <a:gd name="connsiteX3268" fmla="*/ 5972651 w 6400800"/>
              <a:gd name="connsiteY3268" fmla="*/ 346234 h 514350"/>
              <a:gd name="connsiteX3269" fmla="*/ 5967889 w 6400800"/>
              <a:gd name="connsiteY3269" fmla="*/ 355759 h 514350"/>
              <a:gd name="connsiteX3270" fmla="*/ 5967889 w 6400800"/>
              <a:gd name="connsiteY3270" fmla="*/ 355759 h 514350"/>
              <a:gd name="connsiteX3271" fmla="*/ 5966937 w 6400800"/>
              <a:gd name="connsiteY3271" fmla="*/ 351949 h 514350"/>
              <a:gd name="connsiteX3272" fmla="*/ 5965031 w 6400800"/>
              <a:gd name="connsiteY3272" fmla="*/ 333851 h 514350"/>
              <a:gd name="connsiteX3273" fmla="*/ 5963126 w 6400800"/>
              <a:gd name="connsiteY3273" fmla="*/ 299561 h 514350"/>
              <a:gd name="connsiteX3274" fmla="*/ 5965984 w 6400800"/>
              <a:gd name="connsiteY3274" fmla="*/ 291941 h 514350"/>
              <a:gd name="connsiteX3275" fmla="*/ 5952649 w 6400800"/>
              <a:gd name="connsiteY3275" fmla="*/ 385286 h 514350"/>
              <a:gd name="connsiteX3276" fmla="*/ 5952649 w 6400800"/>
              <a:gd name="connsiteY3276" fmla="*/ 385286 h 514350"/>
              <a:gd name="connsiteX3277" fmla="*/ 5952649 w 6400800"/>
              <a:gd name="connsiteY3277" fmla="*/ 385286 h 514350"/>
              <a:gd name="connsiteX3278" fmla="*/ 5952649 w 6400800"/>
              <a:gd name="connsiteY3278" fmla="*/ 385286 h 514350"/>
              <a:gd name="connsiteX3279" fmla="*/ 5934551 w 6400800"/>
              <a:gd name="connsiteY3279" fmla="*/ 339566 h 514350"/>
              <a:gd name="connsiteX3280" fmla="*/ 5933599 w 6400800"/>
              <a:gd name="connsiteY3280" fmla="*/ 332899 h 514350"/>
              <a:gd name="connsiteX3281" fmla="*/ 5933599 w 6400800"/>
              <a:gd name="connsiteY3281" fmla="*/ 330994 h 514350"/>
              <a:gd name="connsiteX3282" fmla="*/ 5935504 w 6400800"/>
              <a:gd name="connsiteY3282" fmla="*/ 336709 h 514350"/>
              <a:gd name="connsiteX3283" fmla="*/ 5934551 w 6400800"/>
              <a:gd name="connsiteY3283" fmla="*/ 339566 h 514350"/>
              <a:gd name="connsiteX3284" fmla="*/ 5948839 w 6400800"/>
              <a:gd name="connsiteY3284" fmla="*/ 371951 h 514350"/>
              <a:gd name="connsiteX3285" fmla="*/ 5945981 w 6400800"/>
              <a:gd name="connsiteY3285" fmla="*/ 382429 h 514350"/>
              <a:gd name="connsiteX3286" fmla="*/ 5943124 w 6400800"/>
              <a:gd name="connsiteY3286" fmla="*/ 392906 h 514350"/>
              <a:gd name="connsiteX3287" fmla="*/ 5943124 w 6400800"/>
              <a:gd name="connsiteY3287" fmla="*/ 378619 h 514350"/>
              <a:gd name="connsiteX3288" fmla="*/ 5943124 w 6400800"/>
              <a:gd name="connsiteY3288" fmla="*/ 378619 h 514350"/>
              <a:gd name="connsiteX3289" fmla="*/ 5946934 w 6400800"/>
              <a:gd name="connsiteY3289" fmla="*/ 365284 h 514350"/>
              <a:gd name="connsiteX3290" fmla="*/ 5948839 w 6400800"/>
              <a:gd name="connsiteY3290" fmla="*/ 371951 h 514350"/>
              <a:gd name="connsiteX3291" fmla="*/ 5930742 w 6400800"/>
              <a:gd name="connsiteY3291" fmla="*/ 234791 h 514350"/>
              <a:gd name="connsiteX3292" fmla="*/ 5938362 w 6400800"/>
              <a:gd name="connsiteY3292" fmla="*/ 269081 h 514350"/>
              <a:gd name="connsiteX3293" fmla="*/ 5945029 w 6400800"/>
              <a:gd name="connsiteY3293" fmla="*/ 307181 h 514350"/>
              <a:gd name="connsiteX3294" fmla="*/ 5940267 w 6400800"/>
              <a:gd name="connsiteY3294" fmla="*/ 323374 h 514350"/>
              <a:gd name="connsiteX3295" fmla="*/ 5940267 w 6400800"/>
              <a:gd name="connsiteY3295" fmla="*/ 324326 h 514350"/>
              <a:gd name="connsiteX3296" fmla="*/ 5931694 w 6400800"/>
              <a:gd name="connsiteY3296" fmla="*/ 307181 h 514350"/>
              <a:gd name="connsiteX3297" fmla="*/ 5928837 w 6400800"/>
              <a:gd name="connsiteY3297" fmla="*/ 284321 h 514350"/>
              <a:gd name="connsiteX3298" fmla="*/ 5926931 w 6400800"/>
              <a:gd name="connsiteY3298" fmla="*/ 266224 h 514350"/>
              <a:gd name="connsiteX3299" fmla="*/ 5929789 w 6400800"/>
              <a:gd name="connsiteY3299" fmla="*/ 259556 h 514350"/>
              <a:gd name="connsiteX3300" fmla="*/ 5926931 w 6400800"/>
              <a:gd name="connsiteY3300" fmla="*/ 264319 h 514350"/>
              <a:gd name="connsiteX3301" fmla="*/ 5925026 w 6400800"/>
              <a:gd name="connsiteY3301" fmla="*/ 245269 h 514350"/>
              <a:gd name="connsiteX3302" fmla="*/ 5926931 w 6400800"/>
              <a:gd name="connsiteY3302" fmla="*/ 233839 h 514350"/>
              <a:gd name="connsiteX3303" fmla="*/ 5928837 w 6400800"/>
              <a:gd name="connsiteY3303" fmla="*/ 226219 h 514350"/>
              <a:gd name="connsiteX3304" fmla="*/ 5930742 w 6400800"/>
              <a:gd name="connsiteY3304" fmla="*/ 234791 h 514350"/>
              <a:gd name="connsiteX3305" fmla="*/ 5923121 w 6400800"/>
              <a:gd name="connsiteY3305" fmla="*/ 209074 h 514350"/>
              <a:gd name="connsiteX3306" fmla="*/ 5926931 w 6400800"/>
              <a:gd name="connsiteY3306" fmla="*/ 222409 h 514350"/>
              <a:gd name="connsiteX3307" fmla="*/ 5922169 w 6400800"/>
              <a:gd name="connsiteY3307" fmla="*/ 232886 h 514350"/>
              <a:gd name="connsiteX3308" fmla="*/ 5919312 w 6400800"/>
              <a:gd name="connsiteY3308" fmla="*/ 206216 h 514350"/>
              <a:gd name="connsiteX3309" fmla="*/ 5918359 w 6400800"/>
              <a:gd name="connsiteY3309" fmla="*/ 193834 h 514350"/>
              <a:gd name="connsiteX3310" fmla="*/ 5923121 w 6400800"/>
              <a:gd name="connsiteY3310" fmla="*/ 209074 h 514350"/>
              <a:gd name="connsiteX3311" fmla="*/ 5901214 w 6400800"/>
              <a:gd name="connsiteY3311" fmla="*/ 244316 h 514350"/>
              <a:gd name="connsiteX3312" fmla="*/ 5901214 w 6400800"/>
              <a:gd name="connsiteY3312" fmla="*/ 258604 h 514350"/>
              <a:gd name="connsiteX3313" fmla="*/ 5902167 w 6400800"/>
              <a:gd name="connsiteY3313" fmla="*/ 278606 h 514350"/>
              <a:gd name="connsiteX3314" fmla="*/ 5904071 w 6400800"/>
              <a:gd name="connsiteY3314" fmla="*/ 302419 h 514350"/>
              <a:gd name="connsiteX3315" fmla="*/ 5900262 w 6400800"/>
              <a:gd name="connsiteY3315" fmla="*/ 310039 h 514350"/>
              <a:gd name="connsiteX3316" fmla="*/ 5895499 w 6400800"/>
              <a:gd name="connsiteY3316" fmla="*/ 284321 h 514350"/>
              <a:gd name="connsiteX3317" fmla="*/ 5901214 w 6400800"/>
              <a:gd name="connsiteY3317" fmla="*/ 244316 h 514350"/>
              <a:gd name="connsiteX3318" fmla="*/ 5903119 w 6400800"/>
              <a:gd name="connsiteY3318" fmla="*/ 324326 h 514350"/>
              <a:gd name="connsiteX3319" fmla="*/ 5903119 w 6400800"/>
              <a:gd name="connsiteY3319" fmla="*/ 328136 h 514350"/>
              <a:gd name="connsiteX3320" fmla="*/ 5902167 w 6400800"/>
              <a:gd name="connsiteY3320" fmla="*/ 325279 h 514350"/>
              <a:gd name="connsiteX3321" fmla="*/ 5903119 w 6400800"/>
              <a:gd name="connsiteY3321" fmla="*/ 324326 h 514350"/>
              <a:gd name="connsiteX3322" fmla="*/ 5892642 w 6400800"/>
              <a:gd name="connsiteY3322" fmla="*/ 348139 h 514350"/>
              <a:gd name="connsiteX3323" fmla="*/ 5893594 w 6400800"/>
              <a:gd name="connsiteY3323" fmla="*/ 352901 h 514350"/>
              <a:gd name="connsiteX3324" fmla="*/ 5893594 w 6400800"/>
              <a:gd name="connsiteY3324" fmla="*/ 355759 h 514350"/>
              <a:gd name="connsiteX3325" fmla="*/ 5891689 w 6400800"/>
              <a:gd name="connsiteY3325" fmla="*/ 350996 h 514350"/>
              <a:gd name="connsiteX3326" fmla="*/ 5892642 w 6400800"/>
              <a:gd name="connsiteY3326" fmla="*/ 348139 h 514350"/>
              <a:gd name="connsiteX3327" fmla="*/ 5893594 w 6400800"/>
              <a:gd name="connsiteY3327" fmla="*/ 373856 h 514350"/>
              <a:gd name="connsiteX3328" fmla="*/ 5898356 w 6400800"/>
              <a:gd name="connsiteY3328" fmla="*/ 391954 h 514350"/>
              <a:gd name="connsiteX3329" fmla="*/ 5902167 w 6400800"/>
              <a:gd name="connsiteY3329" fmla="*/ 408146 h 514350"/>
              <a:gd name="connsiteX3330" fmla="*/ 5904071 w 6400800"/>
              <a:gd name="connsiteY3330" fmla="*/ 417671 h 514350"/>
              <a:gd name="connsiteX3331" fmla="*/ 5904071 w 6400800"/>
              <a:gd name="connsiteY3331" fmla="*/ 417671 h 514350"/>
              <a:gd name="connsiteX3332" fmla="*/ 5890737 w 6400800"/>
              <a:gd name="connsiteY3332" fmla="*/ 387191 h 514350"/>
              <a:gd name="connsiteX3333" fmla="*/ 5888831 w 6400800"/>
              <a:gd name="connsiteY3333" fmla="*/ 383381 h 514350"/>
              <a:gd name="connsiteX3334" fmla="*/ 5887879 w 6400800"/>
              <a:gd name="connsiteY3334" fmla="*/ 357664 h 514350"/>
              <a:gd name="connsiteX3335" fmla="*/ 5888831 w 6400800"/>
              <a:gd name="connsiteY3335" fmla="*/ 356711 h 514350"/>
              <a:gd name="connsiteX3336" fmla="*/ 5893594 w 6400800"/>
              <a:gd name="connsiteY3336" fmla="*/ 373856 h 514350"/>
              <a:gd name="connsiteX3337" fmla="*/ 5886926 w 6400800"/>
              <a:gd name="connsiteY3337" fmla="*/ 321469 h 514350"/>
              <a:gd name="connsiteX3338" fmla="*/ 5888831 w 6400800"/>
              <a:gd name="connsiteY3338" fmla="*/ 311944 h 514350"/>
              <a:gd name="connsiteX3339" fmla="*/ 5888831 w 6400800"/>
              <a:gd name="connsiteY3339" fmla="*/ 314801 h 514350"/>
              <a:gd name="connsiteX3340" fmla="*/ 5889784 w 6400800"/>
              <a:gd name="connsiteY3340" fmla="*/ 326231 h 514350"/>
              <a:gd name="connsiteX3341" fmla="*/ 5885974 w 6400800"/>
              <a:gd name="connsiteY3341" fmla="*/ 332899 h 514350"/>
              <a:gd name="connsiteX3342" fmla="*/ 5885974 w 6400800"/>
              <a:gd name="connsiteY3342" fmla="*/ 325279 h 514350"/>
              <a:gd name="connsiteX3343" fmla="*/ 5886926 w 6400800"/>
              <a:gd name="connsiteY3343" fmla="*/ 321469 h 514350"/>
              <a:gd name="connsiteX3344" fmla="*/ 5858351 w 6400800"/>
              <a:gd name="connsiteY3344" fmla="*/ 279559 h 514350"/>
              <a:gd name="connsiteX3345" fmla="*/ 5858351 w 6400800"/>
              <a:gd name="connsiteY3345" fmla="*/ 284321 h 514350"/>
              <a:gd name="connsiteX3346" fmla="*/ 5858351 w 6400800"/>
              <a:gd name="connsiteY3346" fmla="*/ 285274 h 514350"/>
              <a:gd name="connsiteX3347" fmla="*/ 5857399 w 6400800"/>
              <a:gd name="connsiteY3347" fmla="*/ 281464 h 514350"/>
              <a:gd name="connsiteX3348" fmla="*/ 5858351 w 6400800"/>
              <a:gd name="connsiteY3348" fmla="*/ 279559 h 514350"/>
              <a:gd name="connsiteX3349" fmla="*/ 5841206 w 6400800"/>
              <a:gd name="connsiteY3349" fmla="*/ 264319 h 514350"/>
              <a:gd name="connsiteX3350" fmla="*/ 5840254 w 6400800"/>
              <a:gd name="connsiteY3350" fmla="*/ 270034 h 514350"/>
              <a:gd name="connsiteX3351" fmla="*/ 5839301 w 6400800"/>
              <a:gd name="connsiteY3351" fmla="*/ 277654 h 514350"/>
              <a:gd name="connsiteX3352" fmla="*/ 5838349 w 6400800"/>
              <a:gd name="connsiteY3352" fmla="*/ 271939 h 514350"/>
              <a:gd name="connsiteX3353" fmla="*/ 5841206 w 6400800"/>
              <a:gd name="connsiteY3353" fmla="*/ 264319 h 514350"/>
              <a:gd name="connsiteX3354" fmla="*/ 5828824 w 6400800"/>
              <a:gd name="connsiteY3354" fmla="*/ 305276 h 514350"/>
              <a:gd name="connsiteX3355" fmla="*/ 5826919 w 6400800"/>
              <a:gd name="connsiteY3355" fmla="*/ 308134 h 514350"/>
              <a:gd name="connsiteX3356" fmla="*/ 5826919 w 6400800"/>
              <a:gd name="connsiteY3356" fmla="*/ 306229 h 514350"/>
              <a:gd name="connsiteX3357" fmla="*/ 5829776 w 6400800"/>
              <a:gd name="connsiteY3357" fmla="*/ 299561 h 514350"/>
              <a:gd name="connsiteX3358" fmla="*/ 5828824 w 6400800"/>
              <a:gd name="connsiteY3358" fmla="*/ 305276 h 514350"/>
              <a:gd name="connsiteX3359" fmla="*/ 5823109 w 6400800"/>
              <a:gd name="connsiteY3359" fmla="*/ 259556 h 514350"/>
              <a:gd name="connsiteX3360" fmla="*/ 5827871 w 6400800"/>
              <a:gd name="connsiteY3360" fmla="*/ 270986 h 514350"/>
              <a:gd name="connsiteX3361" fmla="*/ 5828824 w 6400800"/>
              <a:gd name="connsiteY3361" fmla="*/ 273844 h 514350"/>
              <a:gd name="connsiteX3362" fmla="*/ 5828824 w 6400800"/>
              <a:gd name="connsiteY3362" fmla="*/ 286226 h 514350"/>
              <a:gd name="connsiteX3363" fmla="*/ 5824062 w 6400800"/>
              <a:gd name="connsiteY3363" fmla="*/ 295751 h 514350"/>
              <a:gd name="connsiteX3364" fmla="*/ 5824062 w 6400800"/>
              <a:gd name="connsiteY3364" fmla="*/ 294799 h 514350"/>
              <a:gd name="connsiteX3365" fmla="*/ 5823109 w 6400800"/>
              <a:gd name="connsiteY3365" fmla="*/ 267176 h 514350"/>
              <a:gd name="connsiteX3366" fmla="*/ 5823109 w 6400800"/>
              <a:gd name="connsiteY3366" fmla="*/ 259556 h 514350"/>
              <a:gd name="connsiteX3367" fmla="*/ 5813584 w 6400800"/>
              <a:gd name="connsiteY3367" fmla="*/ 252889 h 514350"/>
              <a:gd name="connsiteX3368" fmla="*/ 5812631 w 6400800"/>
              <a:gd name="connsiteY3368" fmla="*/ 258604 h 514350"/>
              <a:gd name="connsiteX3369" fmla="*/ 5811679 w 6400800"/>
              <a:gd name="connsiteY3369" fmla="*/ 255746 h 514350"/>
              <a:gd name="connsiteX3370" fmla="*/ 5811679 w 6400800"/>
              <a:gd name="connsiteY3370" fmla="*/ 262414 h 514350"/>
              <a:gd name="connsiteX3371" fmla="*/ 5810726 w 6400800"/>
              <a:gd name="connsiteY3371" fmla="*/ 267176 h 514350"/>
              <a:gd name="connsiteX3372" fmla="*/ 5808821 w 6400800"/>
              <a:gd name="connsiteY3372" fmla="*/ 294799 h 514350"/>
              <a:gd name="connsiteX3373" fmla="*/ 5808821 w 6400800"/>
              <a:gd name="connsiteY3373" fmla="*/ 304324 h 514350"/>
              <a:gd name="connsiteX3374" fmla="*/ 5807869 w 6400800"/>
              <a:gd name="connsiteY3374" fmla="*/ 300514 h 514350"/>
              <a:gd name="connsiteX3375" fmla="*/ 5806917 w 6400800"/>
              <a:gd name="connsiteY3375" fmla="*/ 264319 h 514350"/>
              <a:gd name="connsiteX3376" fmla="*/ 5806917 w 6400800"/>
              <a:gd name="connsiteY3376" fmla="*/ 262414 h 514350"/>
              <a:gd name="connsiteX3377" fmla="*/ 5813584 w 6400800"/>
              <a:gd name="connsiteY3377" fmla="*/ 252889 h 514350"/>
              <a:gd name="connsiteX3378" fmla="*/ 5804059 w 6400800"/>
              <a:gd name="connsiteY3378" fmla="*/ 268129 h 514350"/>
              <a:gd name="connsiteX3379" fmla="*/ 5804059 w 6400800"/>
              <a:gd name="connsiteY3379" fmla="*/ 269081 h 514350"/>
              <a:gd name="connsiteX3380" fmla="*/ 5804059 w 6400800"/>
              <a:gd name="connsiteY3380" fmla="*/ 268129 h 514350"/>
              <a:gd name="connsiteX3381" fmla="*/ 5804059 w 6400800"/>
              <a:gd name="connsiteY3381" fmla="*/ 268129 h 514350"/>
              <a:gd name="connsiteX3382" fmla="*/ 5799296 w 6400800"/>
              <a:gd name="connsiteY3382" fmla="*/ 164306 h 514350"/>
              <a:gd name="connsiteX3383" fmla="*/ 5802154 w 6400800"/>
              <a:gd name="connsiteY3383" fmla="*/ 166211 h 514350"/>
              <a:gd name="connsiteX3384" fmla="*/ 5796439 w 6400800"/>
              <a:gd name="connsiteY3384" fmla="*/ 176689 h 514350"/>
              <a:gd name="connsiteX3385" fmla="*/ 5796439 w 6400800"/>
              <a:gd name="connsiteY3385" fmla="*/ 163354 h 514350"/>
              <a:gd name="connsiteX3386" fmla="*/ 5799296 w 6400800"/>
              <a:gd name="connsiteY3386" fmla="*/ 164306 h 514350"/>
              <a:gd name="connsiteX3387" fmla="*/ 5770721 w 6400800"/>
              <a:gd name="connsiteY3387" fmla="*/ 386239 h 514350"/>
              <a:gd name="connsiteX3388" fmla="*/ 5770721 w 6400800"/>
              <a:gd name="connsiteY3388" fmla="*/ 383381 h 514350"/>
              <a:gd name="connsiteX3389" fmla="*/ 5770721 w 6400800"/>
              <a:gd name="connsiteY3389" fmla="*/ 382429 h 514350"/>
              <a:gd name="connsiteX3390" fmla="*/ 5771674 w 6400800"/>
              <a:gd name="connsiteY3390" fmla="*/ 387191 h 514350"/>
              <a:gd name="connsiteX3391" fmla="*/ 5770721 w 6400800"/>
              <a:gd name="connsiteY3391" fmla="*/ 386239 h 514350"/>
              <a:gd name="connsiteX3392" fmla="*/ 5782151 w 6400800"/>
              <a:gd name="connsiteY3392" fmla="*/ 253841 h 514350"/>
              <a:gd name="connsiteX3393" fmla="*/ 5780246 w 6400800"/>
              <a:gd name="connsiteY3393" fmla="*/ 258604 h 514350"/>
              <a:gd name="connsiteX3394" fmla="*/ 5777389 w 6400800"/>
              <a:gd name="connsiteY3394" fmla="*/ 267176 h 514350"/>
              <a:gd name="connsiteX3395" fmla="*/ 5773579 w 6400800"/>
              <a:gd name="connsiteY3395" fmla="*/ 275749 h 514350"/>
              <a:gd name="connsiteX3396" fmla="*/ 5772626 w 6400800"/>
              <a:gd name="connsiteY3396" fmla="*/ 273844 h 514350"/>
              <a:gd name="connsiteX3397" fmla="*/ 5771674 w 6400800"/>
              <a:gd name="connsiteY3397" fmla="*/ 272891 h 514350"/>
              <a:gd name="connsiteX3398" fmla="*/ 5783104 w 6400800"/>
              <a:gd name="connsiteY3398" fmla="*/ 241459 h 514350"/>
              <a:gd name="connsiteX3399" fmla="*/ 5782151 w 6400800"/>
              <a:gd name="connsiteY3399" fmla="*/ 253841 h 514350"/>
              <a:gd name="connsiteX3400" fmla="*/ 5785962 w 6400800"/>
              <a:gd name="connsiteY3400" fmla="*/ 221456 h 514350"/>
              <a:gd name="connsiteX3401" fmla="*/ 5784056 w 6400800"/>
              <a:gd name="connsiteY3401" fmla="*/ 239554 h 514350"/>
              <a:gd name="connsiteX3402" fmla="*/ 5784056 w 6400800"/>
              <a:gd name="connsiteY3402" fmla="*/ 240506 h 514350"/>
              <a:gd name="connsiteX3403" fmla="*/ 5770721 w 6400800"/>
              <a:gd name="connsiteY3403" fmla="*/ 267176 h 514350"/>
              <a:gd name="connsiteX3404" fmla="*/ 5769769 w 6400800"/>
              <a:gd name="connsiteY3404" fmla="*/ 261461 h 514350"/>
              <a:gd name="connsiteX3405" fmla="*/ 5769769 w 6400800"/>
              <a:gd name="connsiteY3405" fmla="*/ 258604 h 514350"/>
              <a:gd name="connsiteX3406" fmla="*/ 5785962 w 6400800"/>
              <a:gd name="connsiteY3406" fmla="*/ 221456 h 514350"/>
              <a:gd name="connsiteX3407" fmla="*/ 5754529 w 6400800"/>
              <a:gd name="connsiteY3407" fmla="*/ 333851 h 514350"/>
              <a:gd name="connsiteX3408" fmla="*/ 5746909 w 6400800"/>
              <a:gd name="connsiteY3408" fmla="*/ 348139 h 514350"/>
              <a:gd name="connsiteX3409" fmla="*/ 5745956 w 6400800"/>
              <a:gd name="connsiteY3409" fmla="*/ 346234 h 514350"/>
              <a:gd name="connsiteX3410" fmla="*/ 5754529 w 6400800"/>
              <a:gd name="connsiteY3410" fmla="*/ 322421 h 514350"/>
              <a:gd name="connsiteX3411" fmla="*/ 5754529 w 6400800"/>
              <a:gd name="connsiteY3411" fmla="*/ 333851 h 514350"/>
              <a:gd name="connsiteX3412" fmla="*/ 5754529 w 6400800"/>
              <a:gd name="connsiteY3412" fmla="*/ 333851 h 514350"/>
              <a:gd name="connsiteX3413" fmla="*/ 5762149 w 6400800"/>
              <a:gd name="connsiteY3413" fmla="*/ 302419 h 514350"/>
              <a:gd name="connsiteX3414" fmla="*/ 5762149 w 6400800"/>
              <a:gd name="connsiteY3414" fmla="*/ 302419 h 514350"/>
              <a:gd name="connsiteX3415" fmla="*/ 5762149 w 6400800"/>
              <a:gd name="connsiteY3415" fmla="*/ 302419 h 514350"/>
              <a:gd name="connsiteX3416" fmla="*/ 5762149 w 6400800"/>
              <a:gd name="connsiteY3416" fmla="*/ 302419 h 514350"/>
              <a:gd name="connsiteX3417" fmla="*/ 5761196 w 6400800"/>
              <a:gd name="connsiteY3417" fmla="*/ 304324 h 514350"/>
              <a:gd name="connsiteX3418" fmla="*/ 5762149 w 6400800"/>
              <a:gd name="connsiteY3418" fmla="*/ 305276 h 514350"/>
              <a:gd name="connsiteX3419" fmla="*/ 5762149 w 6400800"/>
              <a:gd name="connsiteY3419" fmla="*/ 308134 h 514350"/>
              <a:gd name="connsiteX3420" fmla="*/ 5762149 w 6400800"/>
              <a:gd name="connsiteY3420" fmla="*/ 310039 h 514350"/>
              <a:gd name="connsiteX3421" fmla="*/ 5759292 w 6400800"/>
              <a:gd name="connsiteY3421" fmla="*/ 320516 h 514350"/>
              <a:gd name="connsiteX3422" fmla="*/ 5757387 w 6400800"/>
              <a:gd name="connsiteY3422" fmla="*/ 328136 h 514350"/>
              <a:gd name="connsiteX3423" fmla="*/ 5755481 w 6400800"/>
              <a:gd name="connsiteY3423" fmla="*/ 320516 h 514350"/>
              <a:gd name="connsiteX3424" fmla="*/ 5761196 w 6400800"/>
              <a:gd name="connsiteY3424" fmla="*/ 304324 h 514350"/>
              <a:gd name="connsiteX3425" fmla="*/ 5760244 w 6400800"/>
              <a:gd name="connsiteY3425" fmla="*/ 289084 h 514350"/>
              <a:gd name="connsiteX3426" fmla="*/ 5759292 w 6400800"/>
              <a:gd name="connsiteY3426" fmla="*/ 290989 h 514350"/>
              <a:gd name="connsiteX3427" fmla="*/ 5751671 w 6400800"/>
              <a:gd name="connsiteY3427" fmla="*/ 301466 h 514350"/>
              <a:gd name="connsiteX3428" fmla="*/ 5748814 w 6400800"/>
              <a:gd name="connsiteY3428" fmla="*/ 305276 h 514350"/>
              <a:gd name="connsiteX3429" fmla="*/ 5759292 w 6400800"/>
              <a:gd name="connsiteY3429" fmla="*/ 280511 h 514350"/>
              <a:gd name="connsiteX3430" fmla="*/ 5760244 w 6400800"/>
              <a:gd name="connsiteY3430" fmla="*/ 289084 h 514350"/>
              <a:gd name="connsiteX3431" fmla="*/ 5756434 w 6400800"/>
              <a:gd name="connsiteY3431" fmla="*/ 227171 h 514350"/>
              <a:gd name="connsiteX3432" fmla="*/ 5756434 w 6400800"/>
              <a:gd name="connsiteY3432" fmla="*/ 243364 h 514350"/>
              <a:gd name="connsiteX3433" fmla="*/ 5757387 w 6400800"/>
              <a:gd name="connsiteY3433" fmla="*/ 250984 h 514350"/>
              <a:gd name="connsiteX3434" fmla="*/ 5753576 w 6400800"/>
              <a:gd name="connsiteY3434" fmla="*/ 259556 h 514350"/>
              <a:gd name="connsiteX3435" fmla="*/ 5741194 w 6400800"/>
              <a:gd name="connsiteY3435" fmla="*/ 285274 h 514350"/>
              <a:gd name="connsiteX3436" fmla="*/ 5756434 w 6400800"/>
              <a:gd name="connsiteY3436" fmla="*/ 227171 h 514350"/>
              <a:gd name="connsiteX3437" fmla="*/ 5676424 w 6400800"/>
              <a:gd name="connsiteY3437" fmla="*/ 184309 h 514350"/>
              <a:gd name="connsiteX3438" fmla="*/ 5676424 w 6400800"/>
              <a:gd name="connsiteY3438" fmla="*/ 198596 h 514350"/>
              <a:gd name="connsiteX3439" fmla="*/ 5676424 w 6400800"/>
              <a:gd name="connsiteY3439" fmla="*/ 228124 h 514350"/>
              <a:gd name="connsiteX3440" fmla="*/ 5676424 w 6400800"/>
              <a:gd name="connsiteY3440" fmla="*/ 246221 h 514350"/>
              <a:gd name="connsiteX3441" fmla="*/ 5677376 w 6400800"/>
              <a:gd name="connsiteY3441" fmla="*/ 266224 h 514350"/>
              <a:gd name="connsiteX3442" fmla="*/ 5678329 w 6400800"/>
              <a:gd name="connsiteY3442" fmla="*/ 276701 h 514350"/>
              <a:gd name="connsiteX3443" fmla="*/ 5678329 w 6400800"/>
              <a:gd name="connsiteY3443" fmla="*/ 276701 h 514350"/>
              <a:gd name="connsiteX3444" fmla="*/ 5675471 w 6400800"/>
              <a:gd name="connsiteY3444" fmla="*/ 259556 h 514350"/>
              <a:gd name="connsiteX3445" fmla="*/ 5672614 w 6400800"/>
              <a:gd name="connsiteY3445" fmla="*/ 242411 h 514350"/>
              <a:gd name="connsiteX3446" fmla="*/ 5669756 w 6400800"/>
              <a:gd name="connsiteY3446" fmla="*/ 223361 h 514350"/>
              <a:gd name="connsiteX3447" fmla="*/ 5668804 w 6400800"/>
              <a:gd name="connsiteY3447" fmla="*/ 216694 h 514350"/>
              <a:gd name="connsiteX3448" fmla="*/ 5676424 w 6400800"/>
              <a:gd name="connsiteY3448" fmla="*/ 184309 h 514350"/>
              <a:gd name="connsiteX3449" fmla="*/ 5652612 w 6400800"/>
              <a:gd name="connsiteY3449" fmla="*/ 263366 h 514350"/>
              <a:gd name="connsiteX3450" fmla="*/ 5653564 w 6400800"/>
              <a:gd name="connsiteY3450" fmla="*/ 261461 h 514350"/>
              <a:gd name="connsiteX3451" fmla="*/ 5655469 w 6400800"/>
              <a:gd name="connsiteY3451" fmla="*/ 264319 h 514350"/>
              <a:gd name="connsiteX3452" fmla="*/ 5655469 w 6400800"/>
              <a:gd name="connsiteY3452" fmla="*/ 268129 h 514350"/>
              <a:gd name="connsiteX3453" fmla="*/ 5657374 w 6400800"/>
              <a:gd name="connsiteY3453" fmla="*/ 286226 h 514350"/>
              <a:gd name="connsiteX3454" fmla="*/ 5652612 w 6400800"/>
              <a:gd name="connsiteY3454" fmla="*/ 269081 h 514350"/>
              <a:gd name="connsiteX3455" fmla="*/ 5651659 w 6400800"/>
              <a:gd name="connsiteY3455" fmla="*/ 267176 h 514350"/>
              <a:gd name="connsiteX3456" fmla="*/ 5652612 w 6400800"/>
              <a:gd name="connsiteY3456" fmla="*/ 263366 h 514350"/>
              <a:gd name="connsiteX3457" fmla="*/ 5650706 w 6400800"/>
              <a:gd name="connsiteY3457" fmla="*/ 205264 h 514350"/>
              <a:gd name="connsiteX3458" fmla="*/ 5651659 w 6400800"/>
              <a:gd name="connsiteY3458" fmla="*/ 212884 h 514350"/>
              <a:gd name="connsiteX3459" fmla="*/ 5649754 w 6400800"/>
              <a:gd name="connsiteY3459" fmla="*/ 207169 h 514350"/>
              <a:gd name="connsiteX3460" fmla="*/ 5650706 w 6400800"/>
              <a:gd name="connsiteY3460" fmla="*/ 205264 h 514350"/>
              <a:gd name="connsiteX3461" fmla="*/ 5647849 w 6400800"/>
              <a:gd name="connsiteY3461" fmla="*/ 209074 h 514350"/>
              <a:gd name="connsiteX3462" fmla="*/ 5649754 w 6400800"/>
              <a:gd name="connsiteY3462" fmla="*/ 219551 h 514350"/>
              <a:gd name="connsiteX3463" fmla="*/ 5651659 w 6400800"/>
              <a:gd name="connsiteY3463" fmla="*/ 235744 h 514350"/>
              <a:gd name="connsiteX3464" fmla="*/ 5651659 w 6400800"/>
              <a:gd name="connsiteY3464" fmla="*/ 236696 h 514350"/>
              <a:gd name="connsiteX3465" fmla="*/ 5645944 w 6400800"/>
              <a:gd name="connsiteY3465" fmla="*/ 228124 h 514350"/>
              <a:gd name="connsiteX3466" fmla="*/ 5644039 w 6400800"/>
              <a:gd name="connsiteY3466" fmla="*/ 216694 h 514350"/>
              <a:gd name="connsiteX3467" fmla="*/ 5647849 w 6400800"/>
              <a:gd name="connsiteY3467" fmla="*/ 209074 h 514350"/>
              <a:gd name="connsiteX3468" fmla="*/ 5642134 w 6400800"/>
              <a:gd name="connsiteY3468" fmla="*/ 370046 h 514350"/>
              <a:gd name="connsiteX3469" fmla="*/ 5643087 w 6400800"/>
              <a:gd name="connsiteY3469" fmla="*/ 377666 h 514350"/>
              <a:gd name="connsiteX3470" fmla="*/ 5641181 w 6400800"/>
              <a:gd name="connsiteY3470" fmla="*/ 385286 h 514350"/>
              <a:gd name="connsiteX3471" fmla="*/ 5642134 w 6400800"/>
              <a:gd name="connsiteY3471" fmla="*/ 370046 h 514350"/>
              <a:gd name="connsiteX3472" fmla="*/ 5624037 w 6400800"/>
              <a:gd name="connsiteY3472" fmla="*/ 272891 h 514350"/>
              <a:gd name="connsiteX3473" fmla="*/ 5625942 w 6400800"/>
              <a:gd name="connsiteY3473" fmla="*/ 258604 h 514350"/>
              <a:gd name="connsiteX3474" fmla="*/ 5625942 w 6400800"/>
              <a:gd name="connsiteY3474" fmla="*/ 254794 h 514350"/>
              <a:gd name="connsiteX3475" fmla="*/ 5632609 w 6400800"/>
              <a:gd name="connsiteY3475" fmla="*/ 241459 h 514350"/>
              <a:gd name="connsiteX3476" fmla="*/ 5634514 w 6400800"/>
              <a:gd name="connsiteY3476" fmla="*/ 236696 h 514350"/>
              <a:gd name="connsiteX3477" fmla="*/ 5637371 w 6400800"/>
              <a:gd name="connsiteY3477" fmla="*/ 245269 h 514350"/>
              <a:gd name="connsiteX3478" fmla="*/ 5640229 w 6400800"/>
              <a:gd name="connsiteY3478" fmla="*/ 259556 h 514350"/>
              <a:gd name="connsiteX3479" fmla="*/ 5640229 w 6400800"/>
              <a:gd name="connsiteY3479" fmla="*/ 266224 h 514350"/>
              <a:gd name="connsiteX3480" fmla="*/ 5631656 w 6400800"/>
              <a:gd name="connsiteY3480" fmla="*/ 288131 h 514350"/>
              <a:gd name="connsiteX3481" fmla="*/ 5624037 w 6400800"/>
              <a:gd name="connsiteY3481" fmla="*/ 277654 h 514350"/>
              <a:gd name="connsiteX3482" fmla="*/ 5624037 w 6400800"/>
              <a:gd name="connsiteY3482" fmla="*/ 272891 h 514350"/>
              <a:gd name="connsiteX3483" fmla="*/ 5623084 w 6400800"/>
              <a:gd name="connsiteY3483" fmla="*/ 289084 h 514350"/>
              <a:gd name="connsiteX3484" fmla="*/ 5623084 w 6400800"/>
              <a:gd name="connsiteY3484" fmla="*/ 287179 h 514350"/>
              <a:gd name="connsiteX3485" fmla="*/ 5624989 w 6400800"/>
              <a:gd name="connsiteY3485" fmla="*/ 290989 h 514350"/>
              <a:gd name="connsiteX3486" fmla="*/ 5626894 w 6400800"/>
              <a:gd name="connsiteY3486" fmla="*/ 298609 h 514350"/>
              <a:gd name="connsiteX3487" fmla="*/ 5625942 w 6400800"/>
              <a:gd name="connsiteY3487" fmla="*/ 300514 h 514350"/>
              <a:gd name="connsiteX3488" fmla="*/ 5625942 w 6400800"/>
              <a:gd name="connsiteY3488" fmla="*/ 300514 h 514350"/>
              <a:gd name="connsiteX3489" fmla="*/ 5622131 w 6400800"/>
              <a:gd name="connsiteY3489" fmla="*/ 295751 h 514350"/>
              <a:gd name="connsiteX3490" fmla="*/ 5623084 w 6400800"/>
              <a:gd name="connsiteY3490" fmla="*/ 289084 h 514350"/>
              <a:gd name="connsiteX3491" fmla="*/ 5621179 w 6400800"/>
              <a:gd name="connsiteY3491" fmla="*/ 310991 h 514350"/>
              <a:gd name="connsiteX3492" fmla="*/ 5621179 w 6400800"/>
              <a:gd name="connsiteY3492" fmla="*/ 310991 h 514350"/>
              <a:gd name="connsiteX3493" fmla="*/ 5621179 w 6400800"/>
              <a:gd name="connsiteY3493" fmla="*/ 310991 h 514350"/>
              <a:gd name="connsiteX3494" fmla="*/ 5621179 w 6400800"/>
              <a:gd name="connsiteY3494" fmla="*/ 310991 h 514350"/>
              <a:gd name="connsiteX3495" fmla="*/ 5618321 w 6400800"/>
              <a:gd name="connsiteY3495" fmla="*/ 270034 h 514350"/>
              <a:gd name="connsiteX3496" fmla="*/ 5618321 w 6400800"/>
              <a:gd name="connsiteY3496" fmla="*/ 270034 h 514350"/>
              <a:gd name="connsiteX3497" fmla="*/ 5618321 w 6400800"/>
              <a:gd name="connsiteY3497" fmla="*/ 270034 h 514350"/>
              <a:gd name="connsiteX3498" fmla="*/ 5618321 w 6400800"/>
              <a:gd name="connsiteY3498" fmla="*/ 270034 h 514350"/>
              <a:gd name="connsiteX3499" fmla="*/ 5617369 w 6400800"/>
              <a:gd name="connsiteY3499" fmla="*/ 272891 h 514350"/>
              <a:gd name="connsiteX3500" fmla="*/ 5618321 w 6400800"/>
              <a:gd name="connsiteY3500" fmla="*/ 273844 h 514350"/>
              <a:gd name="connsiteX3501" fmla="*/ 5616417 w 6400800"/>
              <a:gd name="connsiteY3501" fmla="*/ 286226 h 514350"/>
              <a:gd name="connsiteX3502" fmla="*/ 5613559 w 6400800"/>
              <a:gd name="connsiteY3502" fmla="*/ 282416 h 514350"/>
              <a:gd name="connsiteX3503" fmla="*/ 5617369 w 6400800"/>
              <a:gd name="connsiteY3503" fmla="*/ 272891 h 514350"/>
              <a:gd name="connsiteX3504" fmla="*/ 5608796 w 6400800"/>
              <a:gd name="connsiteY3504" fmla="*/ 290989 h 514350"/>
              <a:gd name="connsiteX3505" fmla="*/ 5608796 w 6400800"/>
              <a:gd name="connsiteY3505" fmla="*/ 290989 h 514350"/>
              <a:gd name="connsiteX3506" fmla="*/ 5611654 w 6400800"/>
              <a:gd name="connsiteY3506" fmla="*/ 294799 h 514350"/>
              <a:gd name="connsiteX3507" fmla="*/ 5613559 w 6400800"/>
              <a:gd name="connsiteY3507" fmla="*/ 297656 h 514350"/>
              <a:gd name="connsiteX3508" fmla="*/ 5611654 w 6400800"/>
              <a:gd name="connsiteY3508" fmla="*/ 310991 h 514350"/>
              <a:gd name="connsiteX3509" fmla="*/ 5608796 w 6400800"/>
              <a:gd name="connsiteY3509" fmla="*/ 292894 h 514350"/>
              <a:gd name="connsiteX3510" fmla="*/ 5608796 w 6400800"/>
              <a:gd name="connsiteY3510" fmla="*/ 290989 h 514350"/>
              <a:gd name="connsiteX3511" fmla="*/ 5594509 w 6400800"/>
              <a:gd name="connsiteY3511" fmla="*/ 241459 h 514350"/>
              <a:gd name="connsiteX3512" fmla="*/ 5595462 w 6400800"/>
              <a:gd name="connsiteY3512" fmla="*/ 258604 h 514350"/>
              <a:gd name="connsiteX3513" fmla="*/ 5595462 w 6400800"/>
              <a:gd name="connsiteY3513" fmla="*/ 259556 h 514350"/>
              <a:gd name="connsiteX3514" fmla="*/ 5595462 w 6400800"/>
              <a:gd name="connsiteY3514" fmla="*/ 261461 h 514350"/>
              <a:gd name="connsiteX3515" fmla="*/ 5593556 w 6400800"/>
              <a:gd name="connsiteY3515" fmla="*/ 259556 h 514350"/>
              <a:gd name="connsiteX3516" fmla="*/ 5592604 w 6400800"/>
              <a:gd name="connsiteY3516" fmla="*/ 250031 h 514350"/>
              <a:gd name="connsiteX3517" fmla="*/ 5594509 w 6400800"/>
              <a:gd name="connsiteY3517" fmla="*/ 241459 h 514350"/>
              <a:gd name="connsiteX3518" fmla="*/ 5578317 w 6400800"/>
              <a:gd name="connsiteY3518" fmla="*/ 284321 h 514350"/>
              <a:gd name="connsiteX3519" fmla="*/ 5578317 w 6400800"/>
              <a:gd name="connsiteY3519" fmla="*/ 286226 h 514350"/>
              <a:gd name="connsiteX3520" fmla="*/ 5577364 w 6400800"/>
              <a:gd name="connsiteY3520" fmla="*/ 285274 h 514350"/>
              <a:gd name="connsiteX3521" fmla="*/ 5578317 w 6400800"/>
              <a:gd name="connsiteY3521" fmla="*/ 284321 h 514350"/>
              <a:gd name="connsiteX3522" fmla="*/ 5573554 w 6400800"/>
              <a:gd name="connsiteY3522" fmla="*/ 299561 h 514350"/>
              <a:gd name="connsiteX3523" fmla="*/ 5576412 w 6400800"/>
              <a:gd name="connsiteY3523" fmla="*/ 305276 h 514350"/>
              <a:gd name="connsiteX3524" fmla="*/ 5577364 w 6400800"/>
              <a:gd name="connsiteY3524" fmla="*/ 307181 h 514350"/>
              <a:gd name="connsiteX3525" fmla="*/ 5576412 w 6400800"/>
              <a:gd name="connsiteY3525" fmla="*/ 325279 h 514350"/>
              <a:gd name="connsiteX3526" fmla="*/ 5576412 w 6400800"/>
              <a:gd name="connsiteY3526" fmla="*/ 328136 h 514350"/>
              <a:gd name="connsiteX3527" fmla="*/ 5575459 w 6400800"/>
              <a:gd name="connsiteY3527" fmla="*/ 319564 h 514350"/>
              <a:gd name="connsiteX3528" fmla="*/ 5573554 w 6400800"/>
              <a:gd name="connsiteY3528" fmla="*/ 303371 h 514350"/>
              <a:gd name="connsiteX3529" fmla="*/ 5573554 w 6400800"/>
              <a:gd name="connsiteY3529" fmla="*/ 299561 h 514350"/>
              <a:gd name="connsiteX3530" fmla="*/ 5550694 w 6400800"/>
              <a:gd name="connsiteY3530" fmla="*/ 308134 h 514350"/>
              <a:gd name="connsiteX3531" fmla="*/ 5549742 w 6400800"/>
              <a:gd name="connsiteY3531" fmla="*/ 301466 h 514350"/>
              <a:gd name="connsiteX3532" fmla="*/ 5551646 w 6400800"/>
              <a:gd name="connsiteY3532" fmla="*/ 294799 h 514350"/>
              <a:gd name="connsiteX3533" fmla="*/ 5552599 w 6400800"/>
              <a:gd name="connsiteY3533" fmla="*/ 291941 h 514350"/>
              <a:gd name="connsiteX3534" fmla="*/ 5554504 w 6400800"/>
              <a:gd name="connsiteY3534" fmla="*/ 302419 h 514350"/>
              <a:gd name="connsiteX3535" fmla="*/ 5552599 w 6400800"/>
              <a:gd name="connsiteY3535" fmla="*/ 306229 h 514350"/>
              <a:gd name="connsiteX3536" fmla="*/ 5550694 w 6400800"/>
              <a:gd name="connsiteY3536" fmla="*/ 308134 h 514350"/>
              <a:gd name="connsiteX3537" fmla="*/ 5557362 w 6400800"/>
              <a:gd name="connsiteY3537" fmla="*/ 313849 h 514350"/>
              <a:gd name="connsiteX3538" fmla="*/ 5557362 w 6400800"/>
              <a:gd name="connsiteY3538" fmla="*/ 313849 h 514350"/>
              <a:gd name="connsiteX3539" fmla="*/ 5553551 w 6400800"/>
              <a:gd name="connsiteY3539" fmla="*/ 318611 h 514350"/>
              <a:gd name="connsiteX3540" fmla="*/ 5556409 w 6400800"/>
              <a:gd name="connsiteY3540" fmla="*/ 310039 h 514350"/>
              <a:gd name="connsiteX3541" fmla="*/ 5557362 w 6400800"/>
              <a:gd name="connsiteY3541" fmla="*/ 313849 h 514350"/>
              <a:gd name="connsiteX3542" fmla="*/ 5557362 w 6400800"/>
              <a:gd name="connsiteY3542" fmla="*/ 313849 h 514350"/>
              <a:gd name="connsiteX3543" fmla="*/ 5561171 w 6400800"/>
              <a:gd name="connsiteY3543" fmla="*/ 359569 h 514350"/>
              <a:gd name="connsiteX3544" fmla="*/ 5561171 w 6400800"/>
              <a:gd name="connsiteY3544" fmla="*/ 361474 h 514350"/>
              <a:gd name="connsiteX3545" fmla="*/ 5560219 w 6400800"/>
              <a:gd name="connsiteY3545" fmla="*/ 360521 h 514350"/>
              <a:gd name="connsiteX3546" fmla="*/ 5558314 w 6400800"/>
              <a:gd name="connsiteY3546" fmla="*/ 350996 h 514350"/>
              <a:gd name="connsiteX3547" fmla="*/ 5560219 w 6400800"/>
              <a:gd name="connsiteY3547" fmla="*/ 342424 h 514350"/>
              <a:gd name="connsiteX3548" fmla="*/ 5561171 w 6400800"/>
              <a:gd name="connsiteY3548" fmla="*/ 359569 h 514350"/>
              <a:gd name="connsiteX3549" fmla="*/ 5559267 w 6400800"/>
              <a:gd name="connsiteY3549" fmla="*/ 303371 h 514350"/>
              <a:gd name="connsiteX3550" fmla="*/ 5559267 w 6400800"/>
              <a:gd name="connsiteY3550" fmla="*/ 303371 h 514350"/>
              <a:gd name="connsiteX3551" fmla="*/ 5559267 w 6400800"/>
              <a:gd name="connsiteY3551" fmla="*/ 303371 h 514350"/>
              <a:gd name="connsiteX3552" fmla="*/ 5559267 w 6400800"/>
              <a:gd name="connsiteY3552" fmla="*/ 303371 h 514350"/>
              <a:gd name="connsiteX3553" fmla="*/ 5557362 w 6400800"/>
              <a:gd name="connsiteY3553" fmla="*/ 277654 h 514350"/>
              <a:gd name="connsiteX3554" fmla="*/ 5558314 w 6400800"/>
              <a:gd name="connsiteY3554" fmla="*/ 283369 h 514350"/>
              <a:gd name="connsiteX3555" fmla="*/ 5559267 w 6400800"/>
              <a:gd name="connsiteY3555" fmla="*/ 293846 h 514350"/>
              <a:gd name="connsiteX3556" fmla="*/ 5557362 w 6400800"/>
              <a:gd name="connsiteY3556" fmla="*/ 296704 h 514350"/>
              <a:gd name="connsiteX3557" fmla="*/ 5554504 w 6400800"/>
              <a:gd name="connsiteY3557" fmla="*/ 287179 h 514350"/>
              <a:gd name="connsiteX3558" fmla="*/ 5557362 w 6400800"/>
              <a:gd name="connsiteY3558" fmla="*/ 277654 h 514350"/>
              <a:gd name="connsiteX3559" fmla="*/ 5553551 w 6400800"/>
              <a:gd name="connsiteY3559" fmla="*/ 252889 h 514350"/>
              <a:gd name="connsiteX3560" fmla="*/ 5553551 w 6400800"/>
              <a:gd name="connsiteY3560" fmla="*/ 252889 h 514350"/>
              <a:gd name="connsiteX3561" fmla="*/ 5553551 w 6400800"/>
              <a:gd name="connsiteY3561" fmla="*/ 253841 h 514350"/>
              <a:gd name="connsiteX3562" fmla="*/ 5555456 w 6400800"/>
              <a:gd name="connsiteY3562" fmla="*/ 268129 h 514350"/>
              <a:gd name="connsiteX3563" fmla="*/ 5555456 w 6400800"/>
              <a:gd name="connsiteY3563" fmla="*/ 270986 h 514350"/>
              <a:gd name="connsiteX3564" fmla="*/ 5552599 w 6400800"/>
              <a:gd name="connsiteY3564" fmla="*/ 275749 h 514350"/>
              <a:gd name="connsiteX3565" fmla="*/ 5549742 w 6400800"/>
              <a:gd name="connsiteY3565" fmla="*/ 280511 h 514350"/>
              <a:gd name="connsiteX3566" fmla="*/ 5549742 w 6400800"/>
              <a:gd name="connsiteY3566" fmla="*/ 280511 h 514350"/>
              <a:gd name="connsiteX3567" fmla="*/ 5549742 w 6400800"/>
              <a:gd name="connsiteY3567" fmla="*/ 280511 h 514350"/>
              <a:gd name="connsiteX3568" fmla="*/ 5545931 w 6400800"/>
              <a:gd name="connsiteY3568" fmla="*/ 286226 h 514350"/>
              <a:gd name="connsiteX3569" fmla="*/ 5544979 w 6400800"/>
              <a:gd name="connsiteY3569" fmla="*/ 281464 h 514350"/>
              <a:gd name="connsiteX3570" fmla="*/ 5546884 w 6400800"/>
              <a:gd name="connsiteY3570" fmla="*/ 275749 h 514350"/>
              <a:gd name="connsiteX3571" fmla="*/ 5549742 w 6400800"/>
              <a:gd name="connsiteY3571" fmla="*/ 261461 h 514350"/>
              <a:gd name="connsiteX3572" fmla="*/ 5553551 w 6400800"/>
              <a:gd name="connsiteY3572" fmla="*/ 252889 h 514350"/>
              <a:gd name="connsiteX3573" fmla="*/ 5548789 w 6400800"/>
              <a:gd name="connsiteY3573" fmla="*/ 226219 h 514350"/>
              <a:gd name="connsiteX3574" fmla="*/ 5549742 w 6400800"/>
              <a:gd name="connsiteY3574" fmla="*/ 230029 h 514350"/>
              <a:gd name="connsiteX3575" fmla="*/ 5550694 w 6400800"/>
              <a:gd name="connsiteY3575" fmla="*/ 234791 h 514350"/>
              <a:gd name="connsiteX3576" fmla="*/ 5547837 w 6400800"/>
              <a:gd name="connsiteY3576" fmla="*/ 230029 h 514350"/>
              <a:gd name="connsiteX3577" fmla="*/ 5548789 w 6400800"/>
              <a:gd name="connsiteY3577" fmla="*/ 226219 h 514350"/>
              <a:gd name="connsiteX3578" fmla="*/ 5546884 w 6400800"/>
              <a:gd name="connsiteY3578" fmla="*/ 235744 h 514350"/>
              <a:gd name="connsiteX3579" fmla="*/ 5550694 w 6400800"/>
              <a:gd name="connsiteY3579" fmla="*/ 244316 h 514350"/>
              <a:gd name="connsiteX3580" fmla="*/ 5544979 w 6400800"/>
              <a:gd name="connsiteY3580" fmla="*/ 259556 h 514350"/>
              <a:gd name="connsiteX3581" fmla="*/ 5544026 w 6400800"/>
              <a:gd name="connsiteY3581" fmla="*/ 262414 h 514350"/>
              <a:gd name="connsiteX3582" fmla="*/ 5543074 w 6400800"/>
              <a:gd name="connsiteY3582" fmla="*/ 257651 h 514350"/>
              <a:gd name="connsiteX3583" fmla="*/ 5542121 w 6400800"/>
              <a:gd name="connsiteY3583" fmla="*/ 254794 h 514350"/>
              <a:gd name="connsiteX3584" fmla="*/ 5546884 w 6400800"/>
              <a:gd name="connsiteY3584" fmla="*/ 235744 h 514350"/>
              <a:gd name="connsiteX3585" fmla="*/ 5540217 w 6400800"/>
              <a:gd name="connsiteY3585" fmla="*/ 218599 h 514350"/>
              <a:gd name="connsiteX3586" fmla="*/ 5539264 w 6400800"/>
              <a:gd name="connsiteY3586" fmla="*/ 220504 h 514350"/>
              <a:gd name="connsiteX3587" fmla="*/ 5538312 w 6400800"/>
              <a:gd name="connsiteY3587" fmla="*/ 223361 h 514350"/>
              <a:gd name="connsiteX3588" fmla="*/ 5536406 w 6400800"/>
              <a:gd name="connsiteY3588" fmla="*/ 210026 h 514350"/>
              <a:gd name="connsiteX3589" fmla="*/ 5540217 w 6400800"/>
              <a:gd name="connsiteY3589" fmla="*/ 218599 h 514350"/>
              <a:gd name="connsiteX3590" fmla="*/ 5507831 w 6400800"/>
              <a:gd name="connsiteY3590" fmla="*/ 312896 h 514350"/>
              <a:gd name="connsiteX3591" fmla="*/ 5507831 w 6400800"/>
              <a:gd name="connsiteY3591" fmla="*/ 312896 h 514350"/>
              <a:gd name="connsiteX3592" fmla="*/ 5507831 w 6400800"/>
              <a:gd name="connsiteY3592" fmla="*/ 313849 h 514350"/>
              <a:gd name="connsiteX3593" fmla="*/ 5507831 w 6400800"/>
              <a:gd name="connsiteY3593" fmla="*/ 312896 h 514350"/>
              <a:gd name="connsiteX3594" fmla="*/ 5481162 w 6400800"/>
              <a:gd name="connsiteY3594" fmla="*/ 326231 h 514350"/>
              <a:gd name="connsiteX3595" fmla="*/ 5480209 w 6400800"/>
              <a:gd name="connsiteY3595" fmla="*/ 330994 h 514350"/>
              <a:gd name="connsiteX3596" fmla="*/ 5479256 w 6400800"/>
              <a:gd name="connsiteY3596" fmla="*/ 324326 h 514350"/>
              <a:gd name="connsiteX3597" fmla="*/ 5479256 w 6400800"/>
              <a:gd name="connsiteY3597" fmla="*/ 322421 h 514350"/>
              <a:gd name="connsiteX3598" fmla="*/ 5478304 w 6400800"/>
              <a:gd name="connsiteY3598" fmla="*/ 311944 h 514350"/>
              <a:gd name="connsiteX3599" fmla="*/ 5482114 w 6400800"/>
              <a:gd name="connsiteY3599" fmla="*/ 325279 h 514350"/>
              <a:gd name="connsiteX3600" fmla="*/ 5481162 w 6400800"/>
              <a:gd name="connsiteY3600" fmla="*/ 326231 h 514350"/>
              <a:gd name="connsiteX3601" fmla="*/ 5493544 w 6400800"/>
              <a:gd name="connsiteY3601" fmla="*/ 339566 h 514350"/>
              <a:gd name="connsiteX3602" fmla="*/ 5493544 w 6400800"/>
              <a:gd name="connsiteY3602" fmla="*/ 339566 h 514350"/>
              <a:gd name="connsiteX3603" fmla="*/ 5493544 w 6400800"/>
              <a:gd name="connsiteY3603" fmla="*/ 339566 h 514350"/>
              <a:gd name="connsiteX3604" fmla="*/ 5493544 w 6400800"/>
              <a:gd name="connsiteY3604" fmla="*/ 339566 h 514350"/>
              <a:gd name="connsiteX3605" fmla="*/ 5488781 w 6400800"/>
              <a:gd name="connsiteY3605" fmla="*/ 261461 h 514350"/>
              <a:gd name="connsiteX3606" fmla="*/ 5488781 w 6400800"/>
              <a:gd name="connsiteY3606" fmla="*/ 261461 h 514350"/>
              <a:gd name="connsiteX3607" fmla="*/ 5490687 w 6400800"/>
              <a:gd name="connsiteY3607" fmla="*/ 267176 h 514350"/>
              <a:gd name="connsiteX3608" fmla="*/ 5487829 w 6400800"/>
              <a:gd name="connsiteY3608" fmla="*/ 264319 h 514350"/>
              <a:gd name="connsiteX3609" fmla="*/ 5488781 w 6400800"/>
              <a:gd name="connsiteY3609" fmla="*/ 261461 h 514350"/>
              <a:gd name="connsiteX3610" fmla="*/ 5483067 w 6400800"/>
              <a:gd name="connsiteY3610" fmla="*/ 280511 h 514350"/>
              <a:gd name="connsiteX3611" fmla="*/ 5484971 w 6400800"/>
              <a:gd name="connsiteY3611" fmla="*/ 272891 h 514350"/>
              <a:gd name="connsiteX3612" fmla="*/ 5496401 w 6400800"/>
              <a:gd name="connsiteY3612" fmla="*/ 291941 h 514350"/>
              <a:gd name="connsiteX3613" fmla="*/ 5500212 w 6400800"/>
              <a:gd name="connsiteY3613" fmla="*/ 297656 h 514350"/>
              <a:gd name="connsiteX3614" fmla="*/ 5497354 w 6400800"/>
              <a:gd name="connsiteY3614" fmla="*/ 307181 h 514350"/>
              <a:gd name="connsiteX3615" fmla="*/ 5496401 w 6400800"/>
              <a:gd name="connsiteY3615" fmla="*/ 310991 h 514350"/>
              <a:gd name="connsiteX3616" fmla="*/ 5493544 w 6400800"/>
              <a:gd name="connsiteY3616" fmla="*/ 307181 h 514350"/>
              <a:gd name="connsiteX3617" fmla="*/ 5495449 w 6400800"/>
              <a:gd name="connsiteY3617" fmla="*/ 311944 h 514350"/>
              <a:gd name="connsiteX3618" fmla="*/ 5494496 w 6400800"/>
              <a:gd name="connsiteY3618" fmla="*/ 319564 h 514350"/>
              <a:gd name="connsiteX3619" fmla="*/ 5492592 w 6400800"/>
              <a:gd name="connsiteY3619" fmla="*/ 330041 h 514350"/>
              <a:gd name="connsiteX3620" fmla="*/ 5488781 w 6400800"/>
              <a:gd name="connsiteY3620" fmla="*/ 333851 h 514350"/>
              <a:gd name="connsiteX3621" fmla="*/ 5485924 w 6400800"/>
              <a:gd name="connsiteY3621" fmla="*/ 327184 h 514350"/>
              <a:gd name="connsiteX3622" fmla="*/ 5487829 w 6400800"/>
              <a:gd name="connsiteY3622" fmla="*/ 312896 h 514350"/>
              <a:gd name="connsiteX3623" fmla="*/ 5489734 w 6400800"/>
              <a:gd name="connsiteY3623" fmla="*/ 299561 h 514350"/>
              <a:gd name="connsiteX3624" fmla="*/ 5484019 w 6400800"/>
              <a:gd name="connsiteY3624" fmla="*/ 311944 h 514350"/>
              <a:gd name="connsiteX3625" fmla="*/ 5483067 w 6400800"/>
              <a:gd name="connsiteY3625" fmla="*/ 313849 h 514350"/>
              <a:gd name="connsiteX3626" fmla="*/ 5483067 w 6400800"/>
              <a:gd name="connsiteY3626" fmla="*/ 312896 h 514350"/>
              <a:gd name="connsiteX3627" fmla="*/ 5478304 w 6400800"/>
              <a:gd name="connsiteY3627" fmla="*/ 292894 h 514350"/>
              <a:gd name="connsiteX3628" fmla="*/ 5479256 w 6400800"/>
              <a:gd name="connsiteY3628" fmla="*/ 309086 h 514350"/>
              <a:gd name="connsiteX3629" fmla="*/ 5479256 w 6400800"/>
              <a:gd name="connsiteY3629" fmla="*/ 308134 h 514350"/>
              <a:gd name="connsiteX3630" fmla="*/ 5476399 w 6400800"/>
              <a:gd name="connsiteY3630" fmla="*/ 300514 h 514350"/>
              <a:gd name="connsiteX3631" fmla="*/ 5483067 w 6400800"/>
              <a:gd name="connsiteY3631" fmla="*/ 280511 h 514350"/>
              <a:gd name="connsiteX3632" fmla="*/ 5472589 w 6400800"/>
              <a:gd name="connsiteY3632" fmla="*/ 254794 h 514350"/>
              <a:gd name="connsiteX3633" fmla="*/ 5475446 w 6400800"/>
              <a:gd name="connsiteY3633" fmla="*/ 258604 h 514350"/>
              <a:gd name="connsiteX3634" fmla="*/ 5471637 w 6400800"/>
              <a:gd name="connsiteY3634" fmla="*/ 268129 h 514350"/>
              <a:gd name="connsiteX3635" fmla="*/ 5468779 w 6400800"/>
              <a:gd name="connsiteY3635" fmla="*/ 249079 h 514350"/>
              <a:gd name="connsiteX3636" fmla="*/ 5472589 w 6400800"/>
              <a:gd name="connsiteY3636" fmla="*/ 254794 h 514350"/>
              <a:gd name="connsiteX3637" fmla="*/ 5452587 w 6400800"/>
              <a:gd name="connsiteY3637" fmla="*/ 208121 h 514350"/>
              <a:gd name="connsiteX3638" fmla="*/ 5452587 w 6400800"/>
              <a:gd name="connsiteY3638" fmla="*/ 210026 h 514350"/>
              <a:gd name="connsiteX3639" fmla="*/ 5454492 w 6400800"/>
              <a:gd name="connsiteY3639" fmla="*/ 225266 h 514350"/>
              <a:gd name="connsiteX3640" fmla="*/ 5454492 w 6400800"/>
              <a:gd name="connsiteY3640" fmla="*/ 228124 h 514350"/>
              <a:gd name="connsiteX3641" fmla="*/ 5450681 w 6400800"/>
              <a:gd name="connsiteY3641" fmla="*/ 225266 h 514350"/>
              <a:gd name="connsiteX3642" fmla="*/ 5452587 w 6400800"/>
              <a:gd name="connsiteY3642" fmla="*/ 208121 h 514350"/>
              <a:gd name="connsiteX3643" fmla="*/ 5449729 w 6400800"/>
              <a:gd name="connsiteY3643" fmla="*/ 250031 h 514350"/>
              <a:gd name="connsiteX3644" fmla="*/ 5451634 w 6400800"/>
              <a:gd name="connsiteY3644" fmla="*/ 228124 h 514350"/>
              <a:gd name="connsiteX3645" fmla="*/ 5453539 w 6400800"/>
              <a:gd name="connsiteY3645" fmla="*/ 230029 h 514350"/>
              <a:gd name="connsiteX3646" fmla="*/ 5455444 w 6400800"/>
              <a:gd name="connsiteY3646" fmla="*/ 232886 h 514350"/>
              <a:gd name="connsiteX3647" fmla="*/ 5456396 w 6400800"/>
              <a:gd name="connsiteY3647" fmla="*/ 243364 h 514350"/>
              <a:gd name="connsiteX3648" fmla="*/ 5459254 w 6400800"/>
              <a:gd name="connsiteY3648" fmla="*/ 282416 h 514350"/>
              <a:gd name="connsiteX3649" fmla="*/ 5460206 w 6400800"/>
              <a:gd name="connsiteY3649" fmla="*/ 299561 h 514350"/>
              <a:gd name="connsiteX3650" fmla="*/ 5455444 w 6400800"/>
              <a:gd name="connsiteY3650" fmla="*/ 313849 h 514350"/>
              <a:gd name="connsiteX3651" fmla="*/ 5447824 w 6400800"/>
              <a:gd name="connsiteY3651" fmla="*/ 280511 h 514350"/>
              <a:gd name="connsiteX3652" fmla="*/ 5446871 w 6400800"/>
              <a:gd name="connsiteY3652" fmla="*/ 276701 h 514350"/>
              <a:gd name="connsiteX3653" fmla="*/ 5449729 w 6400800"/>
              <a:gd name="connsiteY3653" fmla="*/ 250031 h 514350"/>
              <a:gd name="connsiteX3654" fmla="*/ 5443062 w 6400800"/>
              <a:gd name="connsiteY3654" fmla="*/ 327184 h 514350"/>
              <a:gd name="connsiteX3655" fmla="*/ 5445919 w 6400800"/>
              <a:gd name="connsiteY3655" fmla="*/ 343376 h 514350"/>
              <a:gd name="connsiteX3656" fmla="*/ 5443062 w 6400800"/>
              <a:gd name="connsiteY3656" fmla="*/ 334804 h 514350"/>
              <a:gd name="connsiteX3657" fmla="*/ 5443062 w 6400800"/>
              <a:gd name="connsiteY3657" fmla="*/ 327184 h 514350"/>
              <a:gd name="connsiteX3658" fmla="*/ 5417344 w 6400800"/>
              <a:gd name="connsiteY3658" fmla="*/ 318611 h 514350"/>
              <a:gd name="connsiteX3659" fmla="*/ 5419249 w 6400800"/>
              <a:gd name="connsiteY3659" fmla="*/ 312896 h 514350"/>
              <a:gd name="connsiteX3660" fmla="*/ 5421154 w 6400800"/>
              <a:gd name="connsiteY3660" fmla="*/ 320516 h 514350"/>
              <a:gd name="connsiteX3661" fmla="*/ 5421154 w 6400800"/>
              <a:gd name="connsiteY3661" fmla="*/ 321469 h 514350"/>
              <a:gd name="connsiteX3662" fmla="*/ 5421154 w 6400800"/>
              <a:gd name="connsiteY3662" fmla="*/ 320516 h 514350"/>
              <a:gd name="connsiteX3663" fmla="*/ 5421154 w 6400800"/>
              <a:gd name="connsiteY3663" fmla="*/ 322421 h 514350"/>
              <a:gd name="connsiteX3664" fmla="*/ 5418296 w 6400800"/>
              <a:gd name="connsiteY3664" fmla="*/ 331946 h 514350"/>
              <a:gd name="connsiteX3665" fmla="*/ 5417344 w 6400800"/>
              <a:gd name="connsiteY3665" fmla="*/ 329089 h 514350"/>
              <a:gd name="connsiteX3666" fmla="*/ 5417344 w 6400800"/>
              <a:gd name="connsiteY3666" fmla="*/ 318611 h 514350"/>
              <a:gd name="connsiteX3667" fmla="*/ 5416392 w 6400800"/>
              <a:gd name="connsiteY3667" fmla="*/ 334804 h 514350"/>
              <a:gd name="connsiteX3668" fmla="*/ 5417344 w 6400800"/>
              <a:gd name="connsiteY3668" fmla="*/ 335756 h 514350"/>
              <a:gd name="connsiteX3669" fmla="*/ 5416392 w 6400800"/>
              <a:gd name="connsiteY3669" fmla="*/ 337661 h 514350"/>
              <a:gd name="connsiteX3670" fmla="*/ 5416392 w 6400800"/>
              <a:gd name="connsiteY3670" fmla="*/ 334804 h 514350"/>
              <a:gd name="connsiteX3671" fmla="*/ 5405914 w 6400800"/>
              <a:gd name="connsiteY3671" fmla="*/ 325279 h 514350"/>
              <a:gd name="connsiteX3672" fmla="*/ 5407819 w 6400800"/>
              <a:gd name="connsiteY3672" fmla="*/ 271939 h 514350"/>
              <a:gd name="connsiteX3673" fmla="*/ 5407819 w 6400800"/>
              <a:gd name="connsiteY3673" fmla="*/ 267176 h 514350"/>
              <a:gd name="connsiteX3674" fmla="*/ 5414487 w 6400800"/>
              <a:gd name="connsiteY3674" fmla="*/ 292894 h 514350"/>
              <a:gd name="connsiteX3675" fmla="*/ 5414487 w 6400800"/>
              <a:gd name="connsiteY3675" fmla="*/ 293846 h 514350"/>
              <a:gd name="connsiteX3676" fmla="*/ 5411629 w 6400800"/>
              <a:gd name="connsiteY3676" fmla="*/ 303371 h 514350"/>
              <a:gd name="connsiteX3677" fmla="*/ 5404962 w 6400800"/>
              <a:gd name="connsiteY3677" fmla="*/ 331946 h 514350"/>
              <a:gd name="connsiteX3678" fmla="*/ 5404962 w 6400800"/>
              <a:gd name="connsiteY3678" fmla="*/ 332899 h 514350"/>
              <a:gd name="connsiteX3679" fmla="*/ 5405914 w 6400800"/>
              <a:gd name="connsiteY3679" fmla="*/ 325279 h 514350"/>
              <a:gd name="connsiteX3680" fmla="*/ 5384006 w 6400800"/>
              <a:gd name="connsiteY3680" fmla="*/ 310991 h 514350"/>
              <a:gd name="connsiteX3681" fmla="*/ 5386864 w 6400800"/>
              <a:gd name="connsiteY3681" fmla="*/ 334804 h 514350"/>
              <a:gd name="connsiteX3682" fmla="*/ 5384959 w 6400800"/>
              <a:gd name="connsiteY3682" fmla="*/ 341471 h 514350"/>
              <a:gd name="connsiteX3683" fmla="*/ 5382101 w 6400800"/>
              <a:gd name="connsiteY3683" fmla="*/ 325279 h 514350"/>
              <a:gd name="connsiteX3684" fmla="*/ 5378292 w 6400800"/>
              <a:gd name="connsiteY3684" fmla="*/ 305276 h 514350"/>
              <a:gd name="connsiteX3685" fmla="*/ 5381149 w 6400800"/>
              <a:gd name="connsiteY3685" fmla="*/ 294799 h 514350"/>
              <a:gd name="connsiteX3686" fmla="*/ 5384006 w 6400800"/>
              <a:gd name="connsiteY3686" fmla="*/ 310991 h 514350"/>
              <a:gd name="connsiteX3687" fmla="*/ 5379244 w 6400800"/>
              <a:gd name="connsiteY3687" fmla="*/ 274796 h 514350"/>
              <a:gd name="connsiteX3688" fmla="*/ 5379244 w 6400800"/>
              <a:gd name="connsiteY3688" fmla="*/ 271939 h 514350"/>
              <a:gd name="connsiteX3689" fmla="*/ 5381149 w 6400800"/>
              <a:gd name="connsiteY3689" fmla="*/ 284321 h 514350"/>
              <a:gd name="connsiteX3690" fmla="*/ 5380196 w 6400800"/>
              <a:gd name="connsiteY3690" fmla="*/ 285274 h 514350"/>
              <a:gd name="connsiteX3691" fmla="*/ 5378292 w 6400800"/>
              <a:gd name="connsiteY3691" fmla="*/ 290036 h 514350"/>
              <a:gd name="connsiteX3692" fmla="*/ 5379244 w 6400800"/>
              <a:gd name="connsiteY3692" fmla="*/ 274796 h 514350"/>
              <a:gd name="connsiteX3693" fmla="*/ 5332571 w 6400800"/>
              <a:gd name="connsiteY3693" fmla="*/ 321469 h 514350"/>
              <a:gd name="connsiteX3694" fmla="*/ 5338287 w 6400800"/>
              <a:gd name="connsiteY3694" fmla="*/ 309086 h 514350"/>
              <a:gd name="connsiteX3695" fmla="*/ 5338287 w 6400800"/>
              <a:gd name="connsiteY3695" fmla="*/ 310039 h 514350"/>
              <a:gd name="connsiteX3696" fmla="*/ 5326856 w 6400800"/>
              <a:gd name="connsiteY3696" fmla="*/ 351949 h 514350"/>
              <a:gd name="connsiteX3697" fmla="*/ 5323999 w 6400800"/>
              <a:gd name="connsiteY3697" fmla="*/ 336709 h 514350"/>
              <a:gd name="connsiteX3698" fmla="*/ 5332571 w 6400800"/>
              <a:gd name="connsiteY3698" fmla="*/ 321469 h 514350"/>
              <a:gd name="connsiteX3699" fmla="*/ 5319237 w 6400800"/>
              <a:gd name="connsiteY3699" fmla="*/ 350996 h 514350"/>
              <a:gd name="connsiteX3700" fmla="*/ 5323046 w 6400800"/>
              <a:gd name="connsiteY3700" fmla="*/ 342424 h 514350"/>
              <a:gd name="connsiteX3701" fmla="*/ 5322094 w 6400800"/>
              <a:gd name="connsiteY3701" fmla="*/ 371951 h 514350"/>
              <a:gd name="connsiteX3702" fmla="*/ 5319237 w 6400800"/>
              <a:gd name="connsiteY3702" fmla="*/ 362426 h 514350"/>
              <a:gd name="connsiteX3703" fmla="*/ 5319237 w 6400800"/>
              <a:gd name="connsiteY3703" fmla="*/ 350996 h 514350"/>
              <a:gd name="connsiteX3704" fmla="*/ 5316379 w 6400800"/>
              <a:gd name="connsiteY3704" fmla="*/ 392906 h 514350"/>
              <a:gd name="connsiteX3705" fmla="*/ 5317331 w 6400800"/>
              <a:gd name="connsiteY3705" fmla="*/ 382429 h 514350"/>
              <a:gd name="connsiteX3706" fmla="*/ 5318284 w 6400800"/>
              <a:gd name="connsiteY3706" fmla="*/ 390049 h 514350"/>
              <a:gd name="connsiteX3707" fmla="*/ 5315426 w 6400800"/>
              <a:gd name="connsiteY3707" fmla="*/ 399574 h 514350"/>
              <a:gd name="connsiteX3708" fmla="*/ 5316379 w 6400800"/>
              <a:gd name="connsiteY3708" fmla="*/ 392906 h 514350"/>
              <a:gd name="connsiteX3709" fmla="*/ 5285899 w 6400800"/>
              <a:gd name="connsiteY3709" fmla="*/ 293846 h 514350"/>
              <a:gd name="connsiteX3710" fmla="*/ 5286851 w 6400800"/>
              <a:gd name="connsiteY3710" fmla="*/ 298609 h 514350"/>
              <a:gd name="connsiteX3711" fmla="*/ 5283994 w 6400800"/>
              <a:gd name="connsiteY3711" fmla="*/ 302419 h 514350"/>
              <a:gd name="connsiteX3712" fmla="*/ 5285899 w 6400800"/>
              <a:gd name="connsiteY3712" fmla="*/ 293846 h 514350"/>
              <a:gd name="connsiteX3713" fmla="*/ 5279231 w 6400800"/>
              <a:gd name="connsiteY3713" fmla="*/ 319564 h 514350"/>
              <a:gd name="connsiteX3714" fmla="*/ 5282089 w 6400800"/>
              <a:gd name="connsiteY3714" fmla="*/ 311944 h 514350"/>
              <a:gd name="connsiteX3715" fmla="*/ 5287804 w 6400800"/>
              <a:gd name="connsiteY3715" fmla="*/ 302419 h 514350"/>
              <a:gd name="connsiteX3716" fmla="*/ 5288756 w 6400800"/>
              <a:gd name="connsiteY3716" fmla="*/ 309086 h 514350"/>
              <a:gd name="connsiteX3717" fmla="*/ 5292567 w 6400800"/>
              <a:gd name="connsiteY3717" fmla="*/ 340519 h 514350"/>
              <a:gd name="connsiteX3718" fmla="*/ 5287804 w 6400800"/>
              <a:gd name="connsiteY3718" fmla="*/ 363379 h 514350"/>
              <a:gd name="connsiteX3719" fmla="*/ 5287804 w 6400800"/>
              <a:gd name="connsiteY3719" fmla="*/ 351949 h 514350"/>
              <a:gd name="connsiteX3720" fmla="*/ 5287804 w 6400800"/>
              <a:gd name="connsiteY3720" fmla="*/ 335756 h 514350"/>
              <a:gd name="connsiteX3721" fmla="*/ 5283994 w 6400800"/>
              <a:gd name="connsiteY3721" fmla="*/ 350996 h 514350"/>
              <a:gd name="connsiteX3722" fmla="*/ 5280184 w 6400800"/>
              <a:gd name="connsiteY3722" fmla="*/ 369094 h 514350"/>
              <a:gd name="connsiteX3723" fmla="*/ 5280184 w 6400800"/>
              <a:gd name="connsiteY3723" fmla="*/ 370046 h 514350"/>
              <a:gd name="connsiteX3724" fmla="*/ 5277326 w 6400800"/>
              <a:gd name="connsiteY3724" fmla="*/ 350044 h 514350"/>
              <a:gd name="connsiteX3725" fmla="*/ 5275421 w 6400800"/>
              <a:gd name="connsiteY3725" fmla="*/ 335756 h 514350"/>
              <a:gd name="connsiteX3726" fmla="*/ 5279231 w 6400800"/>
              <a:gd name="connsiteY3726" fmla="*/ 319564 h 514350"/>
              <a:gd name="connsiteX3727" fmla="*/ 5236369 w 6400800"/>
              <a:gd name="connsiteY3727" fmla="*/ 318611 h 514350"/>
              <a:gd name="connsiteX3728" fmla="*/ 5235417 w 6400800"/>
              <a:gd name="connsiteY3728" fmla="*/ 320516 h 514350"/>
              <a:gd name="connsiteX3729" fmla="*/ 5230654 w 6400800"/>
              <a:gd name="connsiteY3729" fmla="*/ 311944 h 514350"/>
              <a:gd name="connsiteX3730" fmla="*/ 5230654 w 6400800"/>
              <a:gd name="connsiteY3730" fmla="*/ 310991 h 514350"/>
              <a:gd name="connsiteX3731" fmla="*/ 5239226 w 6400800"/>
              <a:gd name="connsiteY3731" fmla="*/ 295751 h 514350"/>
              <a:gd name="connsiteX3732" fmla="*/ 5236369 w 6400800"/>
              <a:gd name="connsiteY3732" fmla="*/ 318611 h 514350"/>
              <a:gd name="connsiteX3733" fmla="*/ 5230654 w 6400800"/>
              <a:gd name="connsiteY3733" fmla="*/ 281464 h 514350"/>
              <a:gd name="connsiteX3734" fmla="*/ 5237321 w 6400800"/>
              <a:gd name="connsiteY3734" fmla="*/ 265271 h 514350"/>
              <a:gd name="connsiteX3735" fmla="*/ 5243989 w 6400800"/>
              <a:gd name="connsiteY3735" fmla="*/ 251936 h 514350"/>
              <a:gd name="connsiteX3736" fmla="*/ 5242084 w 6400800"/>
              <a:gd name="connsiteY3736" fmla="*/ 264319 h 514350"/>
              <a:gd name="connsiteX3737" fmla="*/ 5240179 w 6400800"/>
              <a:gd name="connsiteY3737" fmla="*/ 283369 h 514350"/>
              <a:gd name="connsiteX3738" fmla="*/ 5228749 w 6400800"/>
              <a:gd name="connsiteY3738" fmla="*/ 299561 h 514350"/>
              <a:gd name="connsiteX3739" fmla="*/ 5227796 w 6400800"/>
              <a:gd name="connsiteY3739" fmla="*/ 290036 h 514350"/>
              <a:gd name="connsiteX3740" fmla="*/ 5230654 w 6400800"/>
              <a:gd name="connsiteY3740" fmla="*/ 281464 h 514350"/>
              <a:gd name="connsiteX3741" fmla="*/ 5211604 w 6400800"/>
              <a:gd name="connsiteY3741" fmla="*/ 344329 h 514350"/>
              <a:gd name="connsiteX3742" fmla="*/ 5213509 w 6400800"/>
              <a:gd name="connsiteY3742" fmla="*/ 341471 h 514350"/>
              <a:gd name="connsiteX3743" fmla="*/ 5213509 w 6400800"/>
              <a:gd name="connsiteY3743" fmla="*/ 341471 h 514350"/>
              <a:gd name="connsiteX3744" fmla="*/ 5213509 w 6400800"/>
              <a:gd name="connsiteY3744" fmla="*/ 342424 h 514350"/>
              <a:gd name="connsiteX3745" fmla="*/ 5211604 w 6400800"/>
              <a:gd name="connsiteY3745" fmla="*/ 344329 h 514350"/>
              <a:gd name="connsiteX3746" fmla="*/ 5211604 w 6400800"/>
              <a:gd name="connsiteY3746" fmla="*/ 344329 h 514350"/>
              <a:gd name="connsiteX3747" fmla="*/ 5214462 w 6400800"/>
              <a:gd name="connsiteY3747" fmla="*/ 343376 h 514350"/>
              <a:gd name="connsiteX3748" fmla="*/ 5216367 w 6400800"/>
              <a:gd name="connsiteY3748" fmla="*/ 348139 h 514350"/>
              <a:gd name="connsiteX3749" fmla="*/ 5213509 w 6400800"/>
              <a:gd name="connsiteY3749" fmla="*/ 352901 h 514350"/>
              <a:gd name="connsiteX3750" fmla="*/ 5212556 w 6400800"/>
              <a:gd name="connsiteY3750" fmla="*/ 350996 h 514350"/>
              <a:gd name="connsiteX3751" fmla="*/ 5212556 w 6400800"/>
              <a:gd name="connsiteY3751" fmla="*/ 349091 h 514350"/>
              <a:gd name="connsiteX3752" fmla="*/ 5214462 w 6400800"/>
              <a:gd name="connsiteY3752" fmla="*/ 343376 h 514350"/>
              <a:gd name="connsiteX3753" fmla="*/ 5214462 w 6400800"/>
              <a:gd name="connsiteY3753" fmla="*/ 343376 h 514350"/>
              <a:gd name="connsiteX3754" fmla="*/ 5211604 w 6400800"/>
              <a:gd name="connsiteY3754" fmla="*/ 290989 h 514350"/>
              <a:gd name="connsiteX3755" fmla="*/ 5211604 w 6400800"/>
              <a:gd name="connsiteY3755" fmla="*/ 290989 h 514350"/>
              <a:gd name="connsiteX3756" fmla="*/ 5213509 w 6400800"/>
              <a:gd name="connsiteY3756" fmla="*/ 296704 h 514350"/>
              <a:gd name="connsiteX3757" fmla="*/ 5210651 w 6400800"/>
              <a:gd name="connsiteY3757" fmla="*/ 302419 h 514350"/>
              <a:gd name="connsiteX3758" fmla="*/ 5211604 w 6400800"/>
              <a:gd name="connsiteY3758" fmla="*/ 290989 h 514350"/>
              <a:gd name="connsiteX3759" fmla="*/ 5189696 w 6400800"/>
              <a:gd name="connsiteY3759" fmla="*/ 260509 h 514350"/>
              <a:gd name="connsiteX3760" fmla="*/ 5189696 w 6400800"/>
              <a:gd name="connsiteY3760" fmla="*/ 264319 h 514350"/>
              <a:gd name="connsiteX3761" fmla="*/ 5186839 w 6400800"/>
              <a:gd name="connsiteY3761" fmla="*/ 258604 h 514350"/>
              <a:gd name="connsiteX3762" fmla="*/ 5187792 w 6400800"/>
              <a:gd name="connsiteY3762" fmla="*/ 257651 h 514350"/>
              <a:gd name="connsiteX3763" fmla="*/ 5189696 w 6400800"/>
              <a:gd name="connsiteY3763" fmla="*/ 253841 h 514350"/>
              <a:gd name="connsiteX3764" fmla="*/ 5189696 w 6400800"/>
              <a:gd name="connsiteY3764" fmla="*/ 260509 h 514350"/>
              <a:gd name="connsiteX3765" fmla="*/ 5178267 w 6400800"/>
              <a:gd name="connsiteY3765" fmla="*/ 230981 h 514350"/>
              <a:gd name="connsiteX3766" fmla="*/ 5186839 w 6400800"/>
              <a:gd name="connsiteY3766" fmla="*/ 213836 h 514350"/>
              <a:gd name="connsiteX3767" fmla="*/ 5188744 w 6400800"/>
              <a:gd name="connsiteY3767" fmla="*/ 210026 h 514350"/>
              <a:gd name="connsiteX3768" fmla="*/ 5188744 w 6400800"/>
              <a:gd name="connsiteY3768" fmla="*/ 219551 h 514350"/>
              <a:gd name="connsiteX3769" fmla="*/ 5188744 w 6400800"/>
              <a:gd name="connsiteY3769" fmla="*/ 254794 h 514350"/>
              <a:gd name="connsiteX3770" fmla="*/ 5185887 w 6400800"/>
              <a:gd name="connsiteY3770" fmla="*/ 258604 h 514350"/>
              <a:gd name="connsiteX3771" fmla="*/ 5185887 w 6400800"/>
              <a:gd name="connsiteY3771" fmla="*/ 258604 h 514350"/>
              <a:gd name="connsiteX3772" fmla="*/ 5178267 w 6400800"/>
              <a:gd name="connsiteY3772" fmla="*/ 243364 h 514350"/>
              <a:gd name="connsiteX3773" fmla="*/ 5175409 w 6400800"/>
              <a:gd name="connsiteY3773" fmla="*/ 238601 h 514350"/>
              <a:gd name="connsiteX3774" fmla="*/ 5178267 w 6400800"/>
              <a:gd name="connsiteY3774" fmla="*/ 230981 h 514350"/>
              <a:gd name="connsiteX3775" fmla="*/ 5168742 w 6400800"/>
              <a:gd name="connsiteY3775" fmla="*/ 238601 h 514350"/>
              <a:gd name="connsiteX3776" fmla="*/ 5168742 w 6400800"/>
              <a:gd name="connsiteY3776" fmla="*/ 238601 h 514350"/>
              <a:gd name="connsiteX3777" fmla="*/ 5168742 w 6400800"/>
              <a:gd name="connsiteY3777" fmla="*/ 238601 h 514350"/>
              <a:gd name="connsiteX3778" fmla="*/ 5168742 w 6400800"/>
              <a:gd name="connsiteY3778" fmla="*/ 238601 h 514350"/>
              <a:gd name="connsiteX3779" fmla="*/ 5166837 w 6400800"/>
              <a:gd name="connsiteY3779" fmla="*/ 280511 h 514350"/>
              <a:gd name="connsiteX3780" fmla="*/ 5167789 w 6400800"/>
              <a:gd name="connsiteY3780" fmla="*/ 259556 h 514350"/>
              <a:gd name="connsiteX3781" fmla="*/ 5167789 w 6400800"/>
              <a:gd name="connsiteY3781" fmla="*/ 259556 h 514350"/>
              <a:gd name="connsiteX3782" fmla="*/ 5171599 w 6400800"/>
              <a:gd name="connsiteY3782" fmla="*/ 248126 h 514350"/>
              <a:gd name="connsiteX3783" fmla="*/ 5177314 w 6400800"/>
              <a:gd name="connsiteY3783" fmla="*/ 263366 h 514350"/>
              <a:gd name="connsiteX3784" fmla="*/ 5179219 w 6400800"/>
              <a:gd name="connsiteY3784" fmla="*/ 267176 h 514350"/>
              <a:gd name="connsiteX3785" fmla="*/ 5176362 w 6400800"/>
              <a:gd name="connsiteY3785" fmla="*/ 271939 h 514350"/>
              <a:gd name="connsiteX3786" fmla="*/ 5166837 w 6400800"/>
              <a:gd name="connsiteY3786" fmla="*/ 287179 h 514350"/>
              <a:gd name="connsiteX3787" fmla="*/ 5166837 w 6400800"/>
              <a:gd name="connsiteY3787" fmla="*/ 280511 h 514350"/>
              <a:gd name="connsiteX3788" fmla="*/ 5166837 w 6400800"/>
              <a:gd name="connsiteY3788" fmla="*/ 307181 h 514350"/>
              <a:gd name="connsiteX3789" fmla="*/ 5170646 w 6400800"/>
              <a:gd name="connsiteY3789" fmla="*/ 296704 h 514350"/>
              <a:gd name="connsiteX3790" fmla="*/ 5171599 w 6400800"/>
              <a:gd name="connsiteY3790" fmla="*/ 293846 h 514350"/>
              <a:gd name="connsiteX3791" fmla="*/ 5176362 w 6400800"/>
              <a:gd name="connsiteY3791" fmla="*/ 289084 h 514350"/>
              <a:gd name="connsiteX3792" fmla="*/ 5181124 w 6400800"/>
              <a:gd name="connsiteY3792" fmla="*/ 284321 h 514350"/>
              <a:gd name="connsiteX3793" fmla="*/ 5175409 w 6400800"/>
              <a:gd name="connsiteY3793" fmla="*/ 288131 h 514350"/>
              <a:gd name="connsiteX3794" fmla="*/ 5172551 w 6400800"/>
              <a:gd name="connsiteY3794" fmla="*/ 290036 h 514350"/>
              <a:gd name="connsiteX3795" fmla="*/ 5179219 w 6400800"/>
              <a:gd name="connsiteY3795" fmla="*/ 272891 h 514350"/>
              <a:gd name="connsiteX3796" fmla="*/ 5180171 w 6400800"/>
              <a:gd name="connsiteY3796" fmla="*/ 270034 h 514350"/>
              <a:gd name="connsiteX3797" fmla="*/ 5184934 w 6400800"/>
              <a:gd name="connsiteY3797" fmla="*/ 280511 h 514350"/>
              <a:gd name="connsiteX3798" fmla="*/ 5190649 w 6400800"/>
              <a:gd name="connsiteY3798" fmla="*/ 292894 h 514350"/>
              <a:gd name="connsiteX3799" fmla="*/ 5190649 w 6400800"/>
              <a:gd name="connsiteY3799" fmla="*/ 298609 h 514350"/>
              <a:gd name="connsiteX3800" fmla="*/ 5192554 w 6400800"/>
              <a:gd name="connsiteY3800" fmla="*/ 330041 h 514350"/>
              <a:gd name="connsiteX3801" fmla="*/ 5192554 w 6400800"/>
              <a:gd name="connsiteY3801" fmla="*/ 335756 h 514350"/>
              <a:gd name="connsiteX3802" fmla="*/ 5192554 w 6400800"/>
              <a:gd name="connsiteY3802" fmla="*/ 336709 h 514350"/>
              <a:gd name="connsiteX3803" fmla="*/ 5191601 w 6400800"/>
              <a:gd name="connsiteY3803" fmla="*/ 338614 h 514350"/>
              <a:gd name="connsiteX3804" fmla="*/ 5187792 w 6400800"/>
              <a:gd name="connsiteY3804" fmla="*/ 348139 h 514350"/>
              <a:gd name="connsiteX3805" fmla="*/ 5183981 w 6400800"/>
              <a:gd name="connsiteY3805" fmla="*/ 309086 h 514350"/>
              <a:gd name="connsiteX3806" fmla="*/ 5177314 w 6400800"/>
              <a:gd name="connsiteY3806" fmla="*/ 348139 h 514350"/>
              <a:gd name="connsiteX3807" fmla="*/ 5176362 w 6400800"/>
              <a:gd name="connsiteY3807" fmla="*/ 354806 h 514350"/>
              <a:gd name="connsiteX3808" fmla="*/ 5174456 w 6400800"/>
              <a:gd name="connsiteY3808" fmla="*/ 349091 h 514350"/>
              <a:gd name="connsiteX3809" fmla="*/ 5171599 w 6400800"/>
              <a:gd name="connsiteY3809" fmla="*/ 341471 h 514350"/>
              <a:gd name="connsiteX3810" fmla="*/ 5173504 w 6400800"/>
              <a:gd name="connsiteY3810" fmla="*/ 328136 h 514350"/>
              <a:gd name="connsiteX3811" fmla="*/ 5169694 w 6400800"/>
              <a:gd name="connsiteY3811" fmla="*/ 338614 h 514350"/>
              <a:gd name="connsiteX3812" fmla="*/ 5167789 w 6400800"/>
              <a:gd name="connsiteY3812" fmla="*/ 334804 h 514350"/>
              <a:gd name="connsiteX3813" fmla="*/ 5165884 w 6400800"/>
              <a:gd name="connsiteY3813" fmla="*/ 312896 h 514350"/>
              <a:gd name="connsiteX3814" fmla="*/ 5166837 w 6400800"/>
              <a:gd name="connsiteY3814" fmla="*/ 307181 h 514350"/>
              <a:gd name="connsiteX3815" fmla="*/ 5161121 w 6400800"/>
              <a:gd name="connsiteY3815" fmla="*/ 218599 h 514350"/>
              <a:gd name="connsiteX3816" fmla="*/ 5164931 w 6400800"/>
              <a:gd name="connsiteY3816" fmla="*/ 229076 h 514350"/>
              <a:gd name="connsiteX3817" fmla="*/ 5161121 w 6400800"/>
              <a:gd name="connsiteY3817" fmla="*/ 248126 h 514350"/>
              <a:gd name="connsiteX3818" fmla="*/ 5157312 w 6400800"/>
              <a:gd name="connsiteY3818" fmla="*/ 206216 h 514350"/>
              <a:gd name="connsiteX3819" fmla="*/ 5161121 w 6400800"/>
              <a:gd name="connsiteY3819" fmla="*/ 218599 h 514350"/>
              <a:gd name="connsiteX3820" fmla="*/ 5148739 w 6400800"/>
              <a:gd name="connsiteY3820" fmla="*/ 256699 h 514350"/>
              <a:gd name="connsiteX3821" fmla="*/ 5149692 w 6400800"/>
              <a:gd name="connsiteY3821" fmla="*/ 255746 h 514350"/>
              <a:gd name="connsiteX3822" fmla="*/ 5149692 w 6400800"/>
              <a:gd name="connsiteY3822" fmla="*/ 283369 h 514350"/>
              <a:gd name="connsiteX3823" fmla="*/ 5149692 w 6400800"/>
              <a:gd name="connsiteY3823" fmla="*/ 284321 h 514350"/>
              <a:gd name="connsiteX3824" fmla="*/ 5143024 w 6400800"/>
              <a:gd name="connsiteY3824" fmla="*/ 263366 h 514350"/>
              <a:gd name="connsiteX3825" fmla="*/ 5148739 w 6400800"/>
              <a:gd name="connsiteY3825" fmla="*/ 256699 h 514350"/>
              <a:gd name="connsiteX3826" fmla="*/ 5087779 w 6400800"/>
              <a:gd name="connsiteY3826" fmla="*/ 317659 h 514350"/>
              <a:gd name="connsiteX3827" fmla="*/ 5087779 w 6400800"/>
              <a:gd name="connsiteY3827" fmla="*/ 315754 h 514350"/>
              <a:gd name="connsiteX3828" fmla="*/ 5087779 w 6400800"/>
              <a:gd name="connsiteY3828" fmla="*/ 317659 h 514350"/>
              <a:gd name="connsiteX3829" fmla="*/ 5087779 w 6400800"/>
              <a:gd name="connsiteY3829" fmla="*/ 317659 h 514350"/>
              <a:gd name="connsiteX3830" fmla="*/ 5122069 w 6400800"/>
              <a:gd name="connsiteY3830" fmla="*/ 298609 h 514350"/>
              <a:gd name="connsiteX3831" fmla="*/ 5128737 w 6400800"/>
              <a:gd name="connsiteY3831" fmla="*/ 287179 h 514350"/>
              <a:gd name="connsiteX3832" fmla="*/ 5124926 w 6400800"/>
              <a:gd name="connsiteY3832" fmla="*/ 327184 h 514350"/>
              <a:gd name="connsiteX3833" fmla="*/ 5121117 w 6400800"/>
              <a:gd name="connsiteY3833" fmla="*/ 318611 h 514350"/>
              <a:gd name="connsiteX3834" fmla="*/ 5117306 w 6400800"/>
              <a:gd name="connsiteY3834" fmla="*/ 308134 h 514350"/>
              <a:gd name="connsiteX3835" fmla="*/ 5122069 w 6400800"/>
              <a:gd name="connsiteY3835" fmla="*/ 298609 h 514350"/>
              <a:gd name="connsiteX3836" fmla="*/ 5110639 w 6400800"/>
              <a:gd name="connsiteY3836" fmla="*/ 321469 h 514350"/>
              <a:gd name="connsiteX3837" fmla="*/ 5110639 w 6400800"/>
              <a:gd name="connsiteY3837" fmla="*/ 321469 h 514350"/>
              <a:gd name="connsiteX3838" fmla="*/ 5118259 w 6400800"/>
              <a:gd name="connsiteY3838" fmla="*/ 344329 h 514350"/>
              <a:gd name="connsiteX3839" fmla="*/ 5116354 w 6400800"/>
              <a:gd name="connsiteY3839" fmla="*/ 347186 h 514350"/>
              <a:gd name="connsiteX3840" fmla="*/ 5114449 w 6400800"/>
              <a:gd name="connsiteY3840" fmla="*/ 349091 h 514350"/>
              <a:gd name="connsiteX3841" fmla="*/ 5110639 w 6400800"/>
              <a:gd name="connsiteY3841" fmla="*/ 335756 h 514350"/>
              <a:gd name="connsiteX3842" fmla="*/ 5107781 w 6400800"/>
              <a:gd name="connsiteY3842" fmla="*/ 327184 h 514350"/>
              <a:gd name="connsiteX3843" fmla="*/ 5110639 w 6400800"/>
              <a:gd name="connsiteY3843" fmla="*/ 321469 h 514350"/>
              <a:gd name="connsiteX3844" fmla="*/ 5105876 w 6400800"/>
              <a:gd name="connsiteY3844" fmla="*/ 308134 h 514350"/>
              <a:gd name="connsiteX3845" fmla="*/ 5103019 w 6400800"/>
              <a:gd name="connsiteY3845" fmla="*/ 311944 h 514350"/>
              <a:gd name="connsiteX3846" fmla="*/ 5101114 w 6400800"/>
              <a:gd name="connsiteY3846" fmla="*/ 306229 h 514350"/>
              <a:gd name="connsiteX3847" fmla="*/ 5101114 w 6400800"/>
              <a:gd name="connsiteY3847" fmla="*/ 304324 h 514350"/>
              <a:gd name="connsiteX3848" fmla="*/ 5101114 w 6400800"/>
              <a:gd name="connsiteY3848" fmla="*/ 305276 h 514350"/>
              <a:gd name="connsiteX3849" fmla="*/ 5096351 w 6400800"/>
              <a:gd name="connsiteY3849" fmla="*/ 288131 h 514350"/>
              <a:gd name="connsiteX3850" fmla="*/ 5097304 w 6400800"/>
              <a:gd name="connsiteY3850" fmla="*/ 281464 h 514350"/>
              <a:gd name="connsiteX3851" fmla="*/ 5105876 w 6400800"/>
              <a:gd name="connsiteY3851" fmla="*/ 308134 h 514350"/>
              <a:gd name="connsiteX3852" fmla="*/ 5097304 w 6400800"/>
              <a:gd name="connsiteY3852" fmla="*/ 282416 h 514350"/>
              <a:gd name="connsiteX3853" fmla="*/ 5095399 w 6400800"/>
              <a:gd name="connsiteY3853" fmla="*/ 286226 h 514350"/>
              <a:gd name="connsiteX3854" fmla="*/ 5093494 w 6400800"/>
              <a:gd name="connsiteY3854" fmla="*/ 279559 h 514350"/>
              <a:gd name="connsiteX3855" fmla="*/ 5087779 w 6400800"/>
              <a:gd name="connsiteY3855" fmla="*/ 258604 h 514350"/>
              <a:gd name="connsiteX3856" fmla="*/ 5089684 w 6400800"/>
              <a:gd name="connsiteY3856" fmla="*/ 257651 h 514350"/>
              <a:gd name="connsiteX3857" fmla="*/ 5097304 w 6400800"/>
              <a:gd name="connsiteY3857" fmla="*/ 282416 h 514350"/>
              <a:gd name="connsiteX3858" fmla="*/ 5080159 w 6400800"/>
              <a:gd name="connsiteY3858" fmla="*/ 224314 h 514350"/>
              <a:gd name="connsiteX3859" fmla="*/ 5089684 w 6400800"/>
              <a:gd name="connsiteY3859" fmla="*/ 254794 h 514350"/>
              <a:gd name="connsiteX3860" fmla="*/ 5087779 w 6400800"/>
              <a:gd name="connsiteY3860" fmla="*/ 254794 h 514350"/>
              <a:gd name="connsiteX3861" fmla="*/ 5081112 w 6400800"/>
              <a:gd name="connsiteY3861" fmla="*/ 228124 h 514350"/>
              <a:gd name="connsiteX3862" fmla="*/ 5080159 w 6400800"/>
              <a:gd name="connsiteY3862" fmla="*/ 224314 h 514350"/>
              <a:gd name="connsiteX3863" fmla="*/ 5080159 w 6400800"/>
              <a:gd name="connsiteY3863" fmla="*/ 224314 h 514350"/>
              <a:gd name="connsiteX3864" fmla="*/ 5076349 w 6400800"/>
              <a:gd name="connsiteY3864" fmla="*/ 272891 h 514350"/>
              <a:gd name="connsiteX3865" fmla="*/ 5076349 w 6400800"/>
              <a:gd name="connsiteY3865" fmla="*/ 268129 h 514350"/>
              <a:gd name="connsiteX3866" fmla="*/ 5079206 w 6400800"/>
              <a:gd name="connsiteY3866" fmla="*/ 283369 h 514350"/>
              <a:gd name="connsiteX3867" fmla="*/ 5083017 w 6400800"/>
              <a:gd name="connsiteY3867" fmla="*/ 301466 h 514350"/>
              <a:gd name="connsiteX3868" fmla="*/ 5083017 w 6400800"/>
              <a:gd name="connsiteY3868" fmla="*/ 304324 h 514350"/>
              <a:gd name="connsiteX3869" fmla="*/ 5082064 w 6400800"/>
              <a:gd name="connsiteY3869" fmla="*/ 311944 h 514350"/>
              <a:gd name="connsiteX3870" fmla="*/ 5073492 w 6400800"/>
              <a:gd name="connsiteY3870" fmla="*/ 292894 h 514350"/>
              <a:gd name="connsiteX3871" fmla="*/ 5076349 w 6400800"/>
              <a:gd name="connsiteY3871" fmla="*/ 272891 h 514350"/>
              <a:gd name="connsiteX3872" fmla="*/ 5066824 w 6400800"/>
              <a:gd name="connsiteY3872" fmla="*/ 377666 h 514350"/>
              <a:gd name="connsiteX3873" fmla="*/ 5066824 w 6400800"/>
              <a:gd name="connsiteY3873" fmla="*/ 380524 h 514350"/>
              <a:gd name="connsiteX3874" fmla="*/ 5066824 w 6400800"/>
              <a:gd name="connsiteY3874" fmla="*/ 383381 h 514350"/>
              <a:gd name="connsiteX3875" fmla="*/ 5065871 w 6400800"/>
              <a:gd name="connsiteY3875" fmla="*/ 384334 h 514350"/>
              <a:gd name="connsiteX3876" fmla="*/ 5064919 w 6400800"/>
              <a:gd name="connsiteY3876" fmla="*/ 381476 h 514350"/>
              <a:gd name="connsiteX3877" fmla="*/ 5066824 w 6400800"/>
              <a:gd name="connsiteY3877" fmla="*/ 377666 h 514350"/>
              <a:gd name="connsiteX3878" fmla="*/ 5057299 w 6400800"/>
              <a:gd name="connsiteY3878" fmla="*/ 303371 h 514350"/>
              <a:gd name="connsiteX3879" fmla="*/ 5051584 w 6400800"/>
              <a:gd name="connsiteY3879" fmla="*/ 294799 h 514350"/>
              <a:gd name="connsiteX3880" fmla="*/ 5052537 w 6400800"/>
              <a:gd name="connsiteY3880" fmla="*/ 290989 h 514350"/>
              <a:gd name="connsiteX3881" fmla="*/ 5055394 w 6400800"/>
              <a:gd name="connsiteY3881" fmla="*/ 287179 h 514350"/>
              <a:gd name="connsiteX3882" fmla="*/ 5057299 w 6400800"/>
              <a:gd name="connsiteY3882" fmla="*/ 303371 h 514350"/>
              <a:gd name="connsiteX3883" fmla="*/ 5050631 w 6400800"/>
              <a:gd name="connsiteY3883" fmla="*/ 252889 h 514350"/>
              <a:gd name="connsiteX3884" fmla="*/ 5052537 w 6400800"/>
              <a:gd name="connsiteY3884" fmla="*/ 258604 h 514350"/>
              <a:gd name="connsiteX3885" fmla="*/ 5053489 w 6400800"/>
              <a:gd name="connsiteY3885" fmla="*/ 260509 h 514350"/>
              <a:gd name="connsiteX3886" fmla="*/ 5054442 w 6400800"/>
              <a:gd name="connsiteY3886" fmla="*/ 268129 h 514350"/>
              <a:gd name="connsiteX3887" fmla="*/ 5052537 w 6400800"/>
              <a:gd name="connsiteY3887" fmla="*/ 273844 h 514350"/>
              <a:gd name="connsiteX3888" fmla="*/ 5051584 w 6400800"/>
              <a:gd name="connsiteY3888" fmla="*/ 276701 h 514350"/>
              <a:gd name="connsiteX3889" fmla="*/ 5048726 w 6400800"/>
              <a:gd name="connsiteY3889" fmla="*/ 279559 h 514350"/>
              <a:gd name="connsiteX3890" fmla="*/ 5048726 w 6400800"/>
              <a:gd name="connsiteY3890" fmla="*/ 278606 h 514350"/>
              <a:gd name="connsiteX3891" fmla="*/ 5048726 w 6400800"/>
              <a:gd name="connsiteY3891" fmla="*/ 274796 h 514350"/>
              <a:gd name="connsiteX3892" fmla="*/ 5049679 w 6400800"/>
              <a:gd name="connsiteY3892" fmla="*/ 268129 h 514350"/>
              <a:gd name="connsiteX3893" fmla="*/ 5050631 w 6400800"/>
              <a:gd name="connsiteY3893" fmla="*/ 262414 h 514350"/>
              <a:gd name="connsiteX3894" fmla="*/ 5048726 w 6400800"/>
              <a:gd name="connsiteY3894" fmla="*/ 268129 h 514350"/>
              <a:gd name="connsiteX3895" fmla="*/ 5048726 w 6400800"/>
              <a:gd name="connsiteY3895" fmla="*/ 269081 h 514350"/>
              <a:gd name="connsiteX3896" fmla="*/ 5048726 w 6400800"/>
              <a:gd name="connsiteY3896" fmla="*/ 266224 h 514350"/>
              <a:gd name="connsiteX3897" fmla="*/ 5050631 w 6400800"/>
              <a:gd name="connsiteY3897" fmla="*/ 252889 h 514350"/>
              <a:gd name="connsiteX3898" fmla="*/ 5020151 w 6400800"/>
              <a:gd name="connsiteY3898" fmla="*/ 390049 h 514350"/>
              <a:gd name="connsiteX3899" fmla="*/ 5014437 w 6400800"/>
              <a:gd name="connsiteY3899" fmla="*/ 376714 h 514350"/>
              <a:gd name="connsiteX3900" fmla="*/ 5014437 w 6400800"/>
              <a:gd name="connsiteY3900" fmla="*/ 375761 h 514350"/>
              <a:gd name="connsiteX3901" fmla="*/ 5022056 w 6400800"/>
              <a:gd name="connsiteY3901" fmla="*/ 347186 h 514350"/>
              <a:gd name="connsiteX3902" fmla="*/ 5022056 w 6400800"/>
              <a:gd name="connsiteY3902" fmla="*/ 348139 h 514350"/>
              <a:gd name="connsiteX3903" fmla="*/ 5022056 w 6400800"/>
              <a:gd name="connsiteY3903" fmla="*/ 363379 h 514350"/>
              <a:gd name="connsiteX3904" fmla="*/ 5023009 w 6400800"/>
              <a:gd name="connsiteY3904" fmla="*/ 379571 h 514350"/>
              <a:gd name="connsiteX3905" fmla="*/ 5023962 w 6400800"/>
              <a:gd name="connsiteY3905" fmla="*/ 386239 h 514350"/>
              <a:gd name="connsiteX3906" fmla="*/ 5020151 w 6400800"/>
              <a:gd name="connsiteY3906" fmla="*/ 390049 h 514350"/>
              <a:gd name="connsiteX3907" fmla="*/ 5024914 w 6400800"/>
              <a:gd name="connsiteY3907" fmla="*/ 400526 h 514350"/>
              <a:gd name="connsiteX3908" fmla="*/ 5024914 w 6400800"/>
              <a:gd name="connsiteY3908" fmla="*/ 400526 h 514350"/>
              <a:gd name="connsiteX3909" fmla="*/ 5024914 w 6400800"/>
              <a:gd name="connsiteY3909" fmla="*/ 400526 h 514350"/>
              <a:gd name="connsiteX3910" fmla="*/ 5024914 w 6400800"/>
              <a:gd name="connsiteY3910" fmla="*/ 400526 h 514350"/>
              <a:gd name="connsiteX3911" fmla="*/ 5035392 w 6400800"/>
              <a:gd name="connsiteY3911" fmla="*/ 314801 h 514350"/>
              <a:gd name="connsiteX3912" fmla="*/ 5035392 w 6400800"/>
              <a:gd name="connsiteY3912" fmla="*/ 317659 h 514350"/>
              <a:gd name="connsiteX3913" fmla="*/ 5031581 w 6400800"/>
              <a:gd name="connsiteY3913" fmla="*/ 353854 h 514350"/>
              <a:gd name="connsiteX3914" fmla="*/ 5031581 w 6400800"/>
              <a:gd name="connsiteY3914" fmla="*/ 353854 h 514350"/>
              <a:gd name="connsiteX3915" fmla="*/ 5031581 w 6400800"/>
              <a:gd name="connsiteY3915" fmla="*/ 354806 h 514350"/>
              <a:gd name="connsiteX3916" fmla="*/ 5030629 w 6400800"/>
              <a:gd name="connsiteY3916" fmla="*/ 347186 h 514350"/>
              <a:gd name="connsiteX3917" fmla="*/ 5027771 w 6400800"/>
              <a:gd name="connsiteY3917" fmla="*/ 329089 h 514350"/>
              <a:gd name="connsiteX3918" fmla="*/ 5028724 w 6400800"/>
              <a:gd name="connsiteY3918" fmla="*/ 325279 h 514350"/>
              <a:gd name="connsiteX3919" fmla="*/ 5032534 w 6400800"/>
              <a:gd name="connsiteY3919" fmla="*/ 319564 h 514350"/>
              <a:gd name="connsiteX3920" fmla="*/ 5035392 w 6400800"/>
              <a:gd name="connsiteY3920" fmla="*/ 314801 h 514350"/>
              <a:gd name="connsiteX3921" fmla="*/ 5006817 w 6400800"/>
              <a:gd name="connsiteY3921" fmla="*/ 242411 h 514350"/>
              <a:gd name="connsiteX3922" fmla="*/ 5019199 w 6400800"/>
              <a:gd name="connsiteY3922" fmla="*/ 259556 h 514350"/>
              <a:gd name="connsiteX3923" fmla="*/ 5025867 w 6400800"/>
              <a:gd name="connsiteY3923" fmla="*/ 270034 h 514350"/>
              <a:gd name="connsiteX3924" fmla="*/ 5021104 w 6400800"/>
              <a:gd name="connsiteY3924" fmla="*/ 263366 h 514350"/>
              <a:gd name="connsiteX3925" fmla="*/ 5014437 w 6400800"/>
              <a:gd name="connsiteY3925" fmla="*/ 255746 h 514350"/>
              <a:gd name="connsiteX3926" fmla="*/ 5004912 w 6400800"/>
              <a:gd name="connsiteY3926" fmla="*/ 245269 h 514350"/>
              <a:gd name="connsiteX3927" fmla="*/ 5006817 w 6400800"/>
              <a:gd name="connsiteY3927" fmla="*/ 242411 h 514350"/>
              <a:gd name="connsiteX3928" fmla="*/ 5004912 w 6400800"/>
              <a:gd name="connsiteY3928" fmla="*/ 242411 h 514350"/>
              <a:gd name="connsiteX3929" fmla="*/ 5004912 w 6400800"/>
              <a:gd name="connsiteY3929" fmla="*/ 238601 h 514350"/>
              <a:gd name="connsiteX3930" fmla="*/ 5006817 w 6400800"/>
              <a:gd name="connsiteY3930" fmla="*/ 241459 h 514350"/>
              <a:gd name="connsiteX3931" fmla="*/ 5004912 w 6400800"/>
              <a:gd name="connsiteY3931" fmla="*/ 244316 h 514350"/>
              <a:gd name="connsiteX3932" fmla="*/ 5004912 w 6400800"/>
              <a:gd name="connsiteY3932" fmla="*/ 243364 h 514350"/>
              <a:gd name="connsiteX3933" fmla="*/ 5004912 w 6400800"/>
              <a:gd name="connsiteY3933" fmla="*/ 242411 h 514350"/>
              <a:gd name="connsiteX3934" fmla="*/ 4999196 w 6400800"/>
              <a:gd name="connsiteY3934" fmla="*/ 303371 h 514350"/>
              <a:gd name="connsiteX3935" fmla="*/ 5003006 w 6400800"/>
              <a:gd name="connsiteY3935" fmla="*/ 252889 h 514350"/>
              <a:gd name="connsiteX3936" fmla="*/ 5008721 w 6400800"/>
              <a:gd name="connsiteY3936" fmla="*/ 260509 h 514350"/>
              <a:gd name="connsiteX3937" fmla="*/ 5014437 w 6400800"/>
              <a:gd name="connsiteY3937" fmla="*/ 268129 h 514350"/>
              <a:gd name="connsiteX3938" fmla="*/ 5020151 w 6400800"/>
              <a:gd name="connsiteY3938" fmla="*/ 276701 h 514350"/>
              <a:gd name="connsiteX3939" fmla="*/ 5029676 w 6400800"/>
              <a:gd name="connsiteY3939" fmla="*/ 292894 h 514350"/>
              <a:gd name="connsiteX3940" fmla="*/ 5029676 w 6400800"/>
              <a:gd name="connsiteY3940" fmla="*/ 293846 h 514350"/>
              <a:gd name="connsiteX3941" fmla="*/ 5025867 w 6400800"/>
              <a:gd name="connsiteY3941" fmla="*/ 302419 h 514350"/>
              <a:gd name="connsiteX3942" fmla="*/ 5023009 w 6400800"/>
              <a:gd name="connsiteY3942" fmla="*/ 305276 h 514350"/>
              <a:gd name="connsiteX3943" fmla="*/ 5022056 w 6400800"/>
              <a:gd name="connsiteY3943" fmla="*/ 301466 h 514350"/>
              <a:gd name="connsiteX3944" fmla="*/ 5022056 w 6400800"/>
              <a:gd name="connsiteY3944" fmla="*/ 306229 h 514350"/>
              <a:gd name="connsiteX3945" fmla="*/ 5019199 w 6400800"/>
              <a:gd name="connsiteY3945" fmla="*/ 309086 h 514350"/>
              <a:gd name="connsiteX3946" fmla="*/ 5012531 w 6400800"/>
              <a:gd name="connsiteY3946" fmla="*/ 318611 h 514350"/>
              <a:gd name="connsiteX3947" fmla="*/ 5013484 w 6400800"/>
              <a:gd name="connsiteY3947" fmla="*/ 311944 h 514350"/>
              <a:gd name="connsiteX3948" fmla="*/ 5017294 w 6400800"/>
              <a:gd name="connsiteY3948" fmla="*/ 294799 h 514350"/>
              <a:gd name="connsiteX3949" fmla="*/ 5020151 w 6400800"/>
              <a:gd name="connsiteY3949" fmla="*/ 279559 h 514350"/>
              <a:gd name="connsiteX3950" fmla="*/ 5013484 w 6400800"/>
              <a:gd name="connsiteY3950" fmla="*/ 293846 h 514350"/>
              <a:gd name="connsiteX3951" fmla="*/ 5006817 w 6400800"/>
              <a:gd name="connsiteY3951" fmla="*/ 310039 h 514350"/>
              <a:gd name="connsiteX3952" fmla="*/ 4999196 w 6400800"/>
              <a:gd name="connsiteY3952" fmla="*/ 331946 h 514350"/>
              <a:gd name="connsiteX3953" fmla="*/ 4999196 w 6400800"/>
              <a:gd name="connsiteY3953" fmla="*/ 332899 h 514350"/>
              <a:gd name="connsiteX3954" fmla="*/ 4997292 w 6400800"/>
              <a:gd name="connsiteY3954" fmla="*/ 327184 h 514350"/>
              <a:gd name="connsiteX3955" fmla="*/ 4999196 w 6400800"/>
              <a:gd name="connsiteY3955" fmla="*/ 303371 h 514350"/>
              <a:gd name="connsiteX3956" fmla="*/ 4968717 w 6400800"/>
              <a:gd name="connsiteY3956" fmla="*/ 208121 h 514350"/>
              <a:gd name="connsiteX3957" fmla="*/ 4967764 w 6400800"/>
              <a:gd name="connsiteY3957" fmla="*/ 212884 h 514350"/>
              <a:gd name="connsiteX3958" fmla="*/ 4966812 w 6400800"/>
              <a:gd name="connsiteY3958" fmla="*/ 217646 h 514350"/>
              <a:gd name="connsiteX3959" fmla="*/ 4966812 w 6400800"/>
              <a:gd name="connsiteY3959" fmla="*/ 215741 h 514350"/>
              <a:gd name="connsiteX3960" fmla="*/ 4968717 w 6400800"/>
              <a:gd name="connsiteY3960" fmla="*/ 208121 h 514350"/>
              <a:gd name="connsiteX3961" fmla="*/ 4960144 w 6400800"/>
              <a:gd name="connsiteY3961" fmla="*/ 364331 h 514350"/>
              <a:gd name="connsiteX3962" fmla="*/ 4961096 w 6400800"/>
              <a:gd name="connsiteY3962" fmla="*/ 381476 h 514350"/>
              <a:gd name="connsiteX3963" fmla="*/ 4958239 w 6400800"/>
              <a:gd name="connsiteY3963" fmla="*/ 391001 h 514350"/>
              <a:gd name="connsiteX3964" fmla="*/ 4957287 w 6400800"/>
              <a:gd name="connsiteY3964" fmla="*/ 386239 h 514350"/>
              <a:gd name="connsiteX3965" fmla="*/ 4957287 w 6400800"/>
              <a:gd name="connsiteY3965" fmla="*/ 380524 h 514350"/>
              <a:gd name="connsiteX3966" fmla="*/ 4956334 w 6400800"/>
              <a:gd name="connsiteY3966" fmla="*/ 356711 h 514350"/>
              <a:gd name="connsiteX3967" fmla="*/ 4956334 w 6400800"/>
              <a:gd name="connsiteY3967" fmla="*/ 351949 h 514350"/>
              <a:gd name="connsiteX3968" fmla="*/ 4958239 w 6400800"/>
              <a:gd name="connsiteY3968" fmla="*/ 348139 h 514350"/>
              <a:gd name="connsiteX3969" fmla="*/ 4960144 w 6400800"/>
              <a:gd name="connsiteY3969" fmla="*/ 364331 h 514350"/>
              <a:gd name="connsiteX3970" fmla="*/ 4957287 w 6400800"/>
              <a:gd name="connsiteY3970" fmla="*/ 256699 h 514350"/>
              <a:gd name="connsiteX3971" fmla="*/ 4957287 w 6400800"/>
              <a:gd name="connsiteY3971" fmla="*/ 258604 h 514350"/>
              <a:gd name="connsiteX3972" fmla="*/ 4957287 w 6400800"/>
              <a:gd name="connsiteY3972" fmla="*/ 259556 h 514350"/>
              <a:gd name="connsiteX3973" fmla="*/ 4955381 w 6400800"/>
              <a:gd name="connsiteY3973" fmla="*/ 267176 h 514350"/>
              <a:gd name="connsiteX3974" fmla="*/ 4954429 w 6400800"/>
              <a:gd name="connsiteY3974" fmla="*/ 265271 h 514350"/>
              <a:gd name="connsiteX3975" fmla="*/ 4957287 w 6400800"/>
              <a:gd name="connsiteY3975" fmla="*/ 256699 h 514350"/>
              <a:gd name="connsiteX3976" fmla="*/ 4954429 w 6400800"/>
              <a:gd name="connsiteY3976" fmla="*/ 268129 h 514350"/>
              <a:gd name="connsiteX3977" fmla="*/ 4955381 w 6400800"/>
              <a:gd name="connsiteY3977" fmla="*/ 270986 h 514350"/>
              <a:gd name="connsiteX3978" fmla="*/ 4951571 w 6400800"/>
              <a:gd name="connsiteY3978" fmla="*/ 290036 h 514350"/>
              <a:gd name="connsiteX3979" fmla="*/ 4944904 w 6400800"/>
              <a:gd name="connsiteY3979" fmla="*/ 316706 h 514350"/>
              <a:gd name="connsiteX3980" fmla="*/ 4943951 w 6400800"/>
              <a:gd name="connsiteY3980" fmla="*/ 310991 h 514350"/>
              <a:gd name="connsiteX3981" fmla="*/ 4943951 w 6400800"/>
              <a:gd name="connsiteY3981" fmla="*/ 320516 h 514350"/>
              <a:gd name="connsiteX3982" fmla="*/ 4940142 w 6400800"/>
              <a:gd name="connsiteY3982" fmla="*/ 336709 h 514350"/>
              <a:gd name="connsiteX3983" fmla="*/ 4940142 w 6400800"/>
              <a:gd name="connsiteY3983" fmla="*/ 335756 h 514350"/>
              <a:gd name="connsiteX3984" fmla="*/ 4938237 w 6400800"/>
              <a:gd name="connsiteY3984" fmla="*/ 325279 h 514350"/>
              <a:gd name="connsiteX3985" fmla="*/ 4954429 w 6400800"/>
              <a:gd name="connsiteY3985" fmla="*/ 268129 h 514350"/>
              <a:gd name="connsiteX3986" fmla="*/ 4922044 w 6400800"/>
              <a:gd name="connsiteY3986" fmla="*/ 378619 h 514350"/>
              <a:gd name="connsiteX3987" fmla="*/ 4922044 w 6400800"/>
              <a:gd name="connsiteY3987" fmla="*/ 378619 h 514350"/>
              <a:gd name="connsiteX3988" fmla="*/ 4922044 w 6400800"/>
              <a:gd name="connsiteY3988" fmla="*/ 378619 h 514350"/>
              <a:gd name="connsiteX3989" fmla="*/ 4922044 w 6400800"/>
              <a:gd name="connsiteY3989" fmla="*/ 378619 h 514350"/>
              <a:gd name="connsiteX3990" fmla="*/ 4908709 w 6400800"/>
              <a:gd name="connsiteY3990" fmla="*/ 307181 h 514350"/>
              <a:gd name="connsiteX3991" fmla="*/ 4915376 w 6400800"/>
              <a:gd name="connsiteY3991" fmla="*/ 326231 h 514350"/>
              <a:gd name="connsiteX3992" fmla="*/ 4909662 w 6400800"/>
              <a:gd name="connsiteY3992" fmla="*/ 338614 h 514350"/>
              <a:gd name="connsiteX3993" fmla="*/ 4906804 w 6400800"/>
              <a:gd name="connsiteY3993" fmla="*/ 308134 h 514350"/>
              <a:gd name="connsiteX3994" fmla="*/ 4906804 w 6400800"/>
              <a:gd name="connsiteY3994" fmla="*/ 305276 h 514350"/>
              <a:gd name="connsiteX3995" fmla="*/ 4905851 w 6400800"/>
              <a:gd name="connsiteY3995" fmla="*/ 307181 h 514350"/>
              <a:gd name="connsiteX3996" fmla="*/ 4904899 w 6400800"/>
              <a:gd name="connsiteY3996" fmla="*/ 297656 h 514350"/>
              <a:gd name="connsiteX3997" fmla="*/ 4908709 w 6400800"/>
              <a:gd name="connsiteY3997" fmla="*/ 307181 h 514350"/>
              <a:gd name="connsiteX3998" fmla="*/ 4897279 w 6400800"/>
              <a:gd name="connsiteY3998" fmla="*/ 351949 h 514350"/>
              <a:gd name="connsiteX3999" fmla="*/ 4896326 w 6400800"/>
              <a:gd name="connsiteY3999" fmla="*/ 365284 h 514350"/>
              <a:gd name="connsiteX4000" fmla="*/ 4895374 w 6400800"/>
              <a:gd name="connsiteY4000" fmla="*/ 368141 h 514350"/>
              <a:gd name="connsiteX4001" fmla="*/ 4894421 w 6400800"/>
              <a:gd name="connsiteY4001" fmla="*/ 357664 h 514350"/>
              <a:gd name="connsiteX4002" fmla="*/ 4892517 w 6400800"/>
              <a:gd name="connsiteY4002" fmla="*/ 341471 h 514350"/>
              <a:gd name="connsiteX4003" fmla="*/ 4897279 w 6400800"/>
              <a:gd name="connsiteY4003" fmla="*/ 351949 h 514350"/>
              <a:gd name="connsiteX4004" fmla="*/ 4822984 w 6400800"/>
              <a:gd name="connsiteY4004" fmla="*/ 387191 h 514350"/>
              <a:gd name="connsiteX4005" fmla="*/ 4822984 w 6400800"/>
              <a:gd name="connsiteY4005" fmla="*/ 385286 h 514350"/>
              <a:gd name="connsiteX4006" fmla="*/ 4822984 w 6400800"/>
              <a:gd name="connsiteY4006" fmla="*/ 387191 h 514350"/>
              <a:gd name="connsiteX4007" fmla="*/ 4822984 w 6400800"/>
              <a:gd name="connsiteY4007" fmla="*/ 387191 h 514350"/>
              <a:gd name="connsiteX4008" fmla="*/ 4842987 w 6400800"/>
              <a:gd name="connsiteY4008" fmla="*/ 338614 h 514350"/>
              <a:gd name="connsiteX4009" fmla="*/ 4842987 w 6400800"/>
              <a:gd name="connsiteY4009" fmla="*/ 356711 h 514350"/>
              <a:gd name="connsiteX4010" fmla="*/ 4842987 w 6400800"/>
              <a:gd name="connsiteY4010" fmla="*/ 360521 h 514350"/>
              <a:gd name="connsiteX4011" fmla="*/ 4840129 w 6400800"/>
              <a:gd name="connsiteY4011" fmla="*/ 382429 h 514350"/>
              <a:gd name="connsiteX4012" fmla="*/ 4838224 w 6400800"/>
              <a:gd name="connsiteY4012" fmla="*/ 390049 h 514350"/>
              <a:gd name="connsiteX4013" fmla="*/ 4826794 w 6400800"/>
              <a:gd name="connsiteY4013" fmla="*/ 387191 h 514350"/>
              <a:gd name="connsiteX4014" fmla="*/ 4824889 w 6400800"/>
              <a:gd name="connsiteY4014" fmla="*/ 379571 h 514350"/>
              <a:gd name="connsiteX4015" fmla="*/ 4827747 w 6400800"/>
              <a:gd name="connsiteY4015" fmla="*/ 370999 h 514350"/>
              <a:gd name="connsiteX4016" fmla="*/ 4838224 w 6400800"/>
              <a:gd name="connsiteY4016" fmla="*/ 346234 h 514350"/>
              <a:gd name="connsiteX4017" fmla="*/ 4843939 w 6400800"/>
              <a:gd name="connsiteY4017" fmla="*/ 336709 h 514350"/>
              <a:gd name="connsiteX4018" fmla="*/ 4842987 w 6400800"/>
              <a:gd name="connsiteY4018" fmla="*/ 338614 h 514350"/>
              <a:gd name="connsiteX4019" fmla="*/ 4842987 w 6400800"/>
              <a:gd name="connsiteY4019" fmla="*/ 338614 h 514350"/>
              <a:gd name="connsiteX4020" fmla="*/ 4843939 w 6400800"/>
              <a:gd name="connsiteY4020" fmla="*/ 329089 h 514350"/>
              <a:gd name="connsiteX4021" fmla="*/ 4843939 w 6400800"/>
              <a:gd name="connsiteY4021" fmla="*/ 329089 h 514350"/>
              <a:gd name="connsiteX4022" fmla="*/ 4836319 w 6400800"/>
              <a:gd name="connsiteY4022" fmla="*/ 318611 h 514350"/>
              <a:gd name="connsiteX4023" fmla="*/ 4836319 w 6400800"/>
              <a:gd name="connsiteY4023" fmla="*/ 318611 h 514350"/>
              <a:gd name="connsiteX4024" fmla="*/ 4839176 w 6400800"/>
              <a:gd name="connsiteY4024" fmla="*/ 314801 h 514350"/>
              <a:gd name="connsiteX4025" fmla="*/ 4842987 w 6400800"/>
              <a:gd name="connsiteY4025" fmla="*/ 321469 h 514350"/>
              <a:gd name="connsiteX4026" fmla="*/ 4843939 w 6400800"/>
              <a:gd name="connsiteY4026" fmla="*/ 323374 h 514350"/>
              <a:gd name="connsiteX4027" fmla="*/ 4843939 w 6400800"/>
              <a:gd name="connsiteY4027" fmla="*/ 329089 h 514350"/>
              <a:gd name="connsiteX4028" fmla="*/ 4845844 w 6400800"/>
              <a:gd name="connsiteY4028" fmla="*/ 296704 h 514350"/>
              <a:gd name="connsiteX4029" fmla="*/ 4844891 w 6400800"/>
              <a:gd name="connsiteY4029" fmla="*/ 316706 h 514350"/>
              <a:gd name="connsiteX4030" fmla="*/ 4840129 w 6400800"/>
              <a:gd name="connsiteY4030" fmla="*/ 310039 h 514350"/>
              <a:gd name="connsiteX4031" fmla="*/ 4837272 w 6400800"/>
              <a:gd name="connsiteY4031" fmla="*/ 306229 h 514350"/>
              <a:gd name="connsiteX4032" fmla="*/ 4845844 w 6400800"/>
              <a:gd name="connsiteY4032" fmla="*/ 290989 h 514350"/>
              <a:gd name="connsiteX4033" fmla="*/ 4847749 w 6400800"/>
              <a:gd name="connsiteY4033" fmla="*/ 288131 h 514350"/>
              <a:gd name="connsiteX4034" fmla="*/ 4845844 w 6400800"/>
              <a:gd name="connsiteY4034" fmla="*/ 296704 h 514350"/>
              <a:gd name="connsiteX4035" fmla="*/ 4869656 w 6400800"/>
              <a:gd name="connsiteY4035" fmla="*/ 325279 h 514350"/>
              <a:gd name="connsiteX4036" fmla="*/ 4869656 w 6400800"/>
              <a:gd name="connsiteY4036" fmla="*/ 327184 h 514350"/>
              <a:gd name="connsiteX4037" fmla="*/ 4869656 w 6400800"/>
              <a:gd name="connsiteY4037" fmla="*/ 325279 h 514350"/>
              <a:gd name="connsiteX4038" fmla="*/ 4869656 w 6400800"/>
              <a:gd name="connsiteY4038" fmla="*/ 318611 h 514350"/>
              <a:gd name="connsiteX4039" fmla="*/ 4869656 w 6400800"/>
              <a:gd name="connsiteY4039" fmla="*/ 325279 h 514350"/>
              <a:gd name="connsiteX4040" fmla="*/ 4854416 w 6400800"/>
              <a:gd name="connsiteY4040" fmla="*/ 276701 h 514350"/>
              <a:gd name="connsiteX4041" fmla="*/ 4868704 w 6400800"/>
              <a:gd name="connsiteY4041" fmla="*/ 256699 h 514350"/>
              <a:gd name="connsiteX4042" fmla="*/ 4871562 w 6400800"/>
              <a:gd name="connsiteY4042" fmla="*/ 252889 h 514350"/>
              <a:gd name="connsiteX4043" fmla="*/ 4871562 w 6400800"/>
              <a:gd name="connsiteY4043" fmla="*/ 259556 h 514350"/>
              <a:gd name="connsiteX4044" fmla="*/ 4861084 w 6400800"/>
              <a:gd name="connsiteY4044" fmla="*/ 296704 h 514350"/>
              <a:gd name="connsiteX4045" fmla="*/ 4860131 w 6400800"/>
              <a:gd name="connsiteY4045" fmla="*/ 300514 h 514350"/>
              <a:gd name="connsiteX4046" fmla="*/ 4853464 w 6400800"/>
              <a:gd name="connsiteY4046" fmla="*/ 278606 h 514350"/>
              <a:gd name="connsiteX4047" fmla="*/ 4854416 w 6400800"/>
              <a:gd name="connsiteY4047" fmla="*/ 276701 h 514350"/>
              <a:gd name="connsiteX4048" fmla="*/ 4854416 w 6400800"/>
              <a:gd name="connsiteY4048" fmla="*/ 276701 h 514350"/>
              <a:gd name="connsiteX4049" fmla="*/ 4850606 w 6400800"/>
              <a:gd name="connsiteY4049" fmla="*/ 281464 h 514350"/>
              <a:gd name="connsiteX4050" fmla="*/ 4857274 w 6400800"/>
              <a:gd name="connsiteY4050" fmla="*/ 316706 h 514350"/>
              <a:gd name="connsiteX4051" fmla="*/ 4854416 w 6400800"/>
              <a:gd name="connsiteY4051" fmla="*/ 330041 h 514350"/>
              <a:gd name="connsiteX4052" fmla="*/ 4852512 w 6400800"/>
              <a:gd name="connsiteY4052" fmla="*/ 326231 h 514350"/>
              <a:gd name="connsiteX4053" fmla="*/ 4852512 w 6400800"/>
              <a:gd name="connsiteY4053" fmla="*/ 322421 h 514350"/>
              <a:gd name="connsiteX4054" fmla="*/ 4850606 w 6400800"/>
              <a:gd name="connsiteY4054" fmla="*/ 295751 h 514350"/>
              <a:gd name="connsiteX4055" fmla="*/ 4849654 w 6400800"/>
              <a:gd name="connsiteY4055" fmla="*/ 284321 h 514350"/>
              <a:gd name="connsiteX4056" fmla="*/ 4850606 w 6400800"/>
              <a:gd name="connsiteY4056" fmla="*/ 281464 h 514350"/>
              <a:gd name="connsiteX4057" fmla="*/ 4838224 w 6400800"/>
              <a:gd name="connsiteY4057" fmla="*/ 290036 h 514350"/>
              <a:gd name="connsiteX4058" fmla="*/ 4845844 w 6400800"/>
              <a:gd name="connsiteY4058" fmla="*/ 272891 h 514350"/>
              <a:gd name="connsiteX4059" fmla="*/ 4848701 w 6400800"/>
              <a:gd name="connsiteY4059" fmla="*/ 265271 h 514350"/>
              <a:gd name="connsiteX4060" fmla="*/ 4849654 w 6400800"/>
              <a:gd name="connsiteY4060" fmla="*/ 275749 h 514350"/>
              <a:gd name="connsiteX4061" fmla="*/ 4847749 w 6400800"/>
              <a:gd name="connsiteY4061" fmla="*/ 277654 h 514350"/>
              <a:gd name="connsiteX4062" fmla="*/ 4847749 w 6400800"/>
              <a:gd name="connsiteY4062" fmla="*/ 273844 h 514350"/>
              <a:gd name="connsiteX4063" fmla="*/ 4847749 w 6400800"/>
              <a:gd name="connsiteY4063" fmla="*/ 278606 h 514350"/>
              <a:gd name="connsiteX4064" fmla="*/ 4841081 w 6400800"/>
              <a:gd name="connsiteY4064" fmla="*/ 288131 h 514350"/>
              <a:gd name="connsiteX4065" fmla="*/ 4836319 w 6400800"/>
              <a:gd name="connsiteY4065" fmla="*/ 294799 h 514350"/>
              <a:gd name="connsiteX4066" fmla="*/ 4838224 w 6400800"/>
              <a:gd name="connsiteY4066" fmla="*/ 290036 h 514350"/>
              <a:gd name="connsiteX4067" fmla="*/ 4835366 w 6400800"/>
              <a:gd name="connsiteY4067" fmla="*/ 309086 h 514350"/>
              <a:gd name="connsiteX4068" fmla="*/ 4836319 w 6400800"/>
              <a:gd name="connsiteY4068" fmla="*/ 308134 h 514350"/>
              <a:gd name="connsiteX4069" fmla="*/ 4838224 w 6400800"/>
              <a:gd name="connsiteY4069" fmla="*/ 311944 h 514350"/>
              <a:gd name="connsiteX4070" fmla="*/ 4839176 w 6400800"/>
              <a:gd name="connsiteY4070" fmla="*/ 313849 h 514350"/>
              <a:gd name="connsiteX4071" fmla="*/ 4835366 w 6400800"/>
              <a:gd name="connsiteY4071" fmla="*/ 317659 h 514350"/>
              <a:gd name="connsiteX4072" fmla="*/ 4835366 w 6400800"/>
              <a:gd name="connsiteY4072" fmla="*/ 317659 h 514350"/>
              <a:gd name="connsiteX4073" fmla="*/ 4834414 w 6400800"/>
              <a:gd name="connsiteY4073" fmla="*/ 316706 h 514350"/>
              <a:gd name="connsiteX4074" fmla="*/ 4832509 w 6400800"/>
              <a:gd name="connsiteY4074" fmla="*/ 314801 h 514350"/>
              <a:gd name="connsiteX4075" fmla="*/ 4835366 w 6400800"/>
              <a:gd name="connsiteY4075" fmla="*/ 309086 h 514350"/>
              <a:gd name="connsiteX4076" fmla="*/ 4830604 w 6400800"/>
              <a:gd name="connsiteY4076" fmla="*/ 319564 h 514350"/>
              <a:gd name="connsiteX4077" fmla="*/ 4832509 w 6400800"/>
              <a:gd name="connsiteY4077" fmla="*/ 314801 h 514350"/>
              <a:gd name="connsiteX4078" fmla="*/ 4833462 w 6400800"/>
              <a:gd name="connsiteY4078" fmla="*/ 316706 h 514350"/>
              <a:gd name="connsiteX4079" fmla="*/ 4834414 w 6400800"/>
              <a:gd name="connsiteY4079" fmla="*/ 318611 h 514350"/>
              <a:gd name="connsiteX4080" fmla="*/ 4828699 w 6400800"/>
              <a:gd name="connsiteY4080" fmla="*/ 324326 h 514350"/>
              <a:gd name="connsiteX4081" fmla="*/ 4830604 w 6400800"/>
              <a:gd name="connsiteY4081" fmla="*/ 319564 h 514350"/>
              <a:gd name="connsiteX4082" fmla="*/ 4817269 w 6400800"/>
              <a:gd name="connsiteY4082" fmla="*/ 364331 h 514350"/>
              <a:gd name="connsiteX4083" fmla="*/ 4817269 w 6400800"/>
              <a:gd name="connsiteY4083" fmla="*/ 356711 h 514350"/>
              <a:gd name="connsiteX4084" fmla="*/ 4824889 w 6400800"/>
              <a:gd name="connsiteY4084" fmla="*/ 335756 h 514350"/>
              <a:gd name="connsiteX4085" fmla="*/ 4825841 w 6400800"/>
              <a:gd name="connsiteY4085" fmla="*/ 334804 h 514350"/>
              <a:gd name="connsiteX4086" fmla="*/ 4835366 w 6400800"/>
              <a:gd name="connsiteY4086" fmla="*/ 319564 h 514350"/>
              <a:gd name="connsiteX4087" fmla="*/ 4837272 w 6400800"/>
              <a:gd name="connsiteY4087" fmla="*/ 322421 h 514350"/>
              <a:gd name="connsiteX4088" fmla="*/ 4841081 w 6400800"/>
              <a:gd name="connsiteY4088" fmla="*/ 330994 h 514350"/>
              <a:gd name="connsiteX4089" fmla="*/ 4842987 w 6400800"/>
              <a:gd name="connsiteY4089" fmla="*/ 335756 h 514350"/>
              <a:gd name="connsiteX4090" fmla="*/ 4835366 w 6400800"/>
              <a:gd name="connsiteY4090" fmla="*/ 345281 h 514350"/>
              <a:gd name="connsiteX4091" fmla="*/ 4822984 w 6400800"/>
              <a:gd name="connsiteY4091" fmla="*/ 366236 h 514350"/>
              <a:gd name="connsiteX4092" fmla="*/ 4820126 w 6400800"/>
              <a:gd name="connsiteY4092" fmla="*/ 369094 h 514350"/>
              <a:gd name="connsiteX4093" fmla="*/ 4817269 w 6400800"/>
              <a:gd name="connsiteY4093" fmla="*/ 371951 h 514350"/>
              <a:gd name="connsiteX4094" fmla="*/ 4817269 w 6400800"/>
              <a:gd name="connsiteY4094" fmla="*/ 364331 h 514350"/>
              <a:gd name="connsiteX4095" fmla="*/ 4816316 w 6400800"/>
              <a:gd name="connsiteY4095" fmla="*/ 376714 h 514350"/>
              <a:gd name="connsiteX4096" fmla="*/ 4820126 w 6400800"/>
              <a:gd name="connsiteY4096" fmla="*/ 370046 h 514350"/>
              <a:gd name="connsiteX4097" fmla="*/ 4820126 w 6400800"/>
              <a:gd name="connsiteY4097" fmla="*/ 370046 h 514350"/>
              <a:gd name="connsiteX4098" fmla="*/ 4820126 w 6400800"/>
              <a:gd name="connsiteY4098" fmla="*/ 370046 h 514350"/>
              <a:gd name="connsiteX4099" fmla="*/ 4816316 w 6400800"/>
              <a:gd name="connsiteY4099" fmla="*/ 378619 h 514350"/>
              <a:gd name="connsiteX4100" fmla="*/ 4816316 w 6400800"/>
              <a:gd name="connsiteY4100" fmla="*/ 376714 h 514350"/>
              <a:gd name="connsiteX4101" fmla="*/ 4762024 w 6400800"/>
              <a:gd name="connsiteY4101" fmla="*/ 305276 h 514350"/>
              <a:gd name="connsiteX4102" fmla="*/ 4763929 w 6400800"/>
              <a:gd name="connsiteY4102" fmla="*/ 322421 h 514350"/>
              <a:gd name="connsiteX4103" fmla="*/ 4760119 w 6400800"/>
              <a:gd name="connsiteY4103" fmla="*/ 309086 h 514350"/>
              <a:gd name="connsiteX4104" fmla="*/ 4762024 w 6400800"/>
              <a:gd name="connsiteY4104" fmla="*/ 300514 h 514350"/>
              <a:gd name="connsiteX4105" fmla="*/ 4762024 w 6400800"/>
              <a:gd name="connsiteY4105" fmla="*/ 305276 h 514350"/>
              <a:gd name="connsiteX4106" fmla="*/ 4755356 w 6400800"/>
              <a:gd name="connsiteY4106" fmla="*/ 279559 h 514350"/>
              <a:gd name="connsiteX4107" fmla="*/ 4760119 w 6400800"/>
              <a:gd name="connsiteY4107" fmla="*/ 294799 h 514350"/>
              <a:gd name="connsiteX4108" fmla="*/ 4761072 w 6400800"/>
              <a:gd name="connsiteY4108" fmla="*/ 297656 h 514350"/>
              <a:gd name="connsiteX4109" fmla="*/ 4758214 w 6400800"/>
              <a:gd name="connsiteY4109" fmla="*/ 304324 h 514350"/>
              <a:gd name="connsiteX4110" fmla="*/ 4754404 w 6400800"/>
              <a:gd name="connsiteY4110" fmla="*/ 292894 h 514350"/>
              <a:gd name="connsiteX4111" fmla="*/ 4755356 w 6400800"/>
              <a:gd name="connsiteY4111" fmla="*/ 279559 h 514350"/>
              <a:gd name="connsiteX4112" fmla="*/ 4759166 w 6400800"/>
              <a:gd name="connsiteY4112" fmla="*/ 342424 h 514350"/>
              <a:gd name="connsiteX4113" fmla="*/ 4755356 w 6400800"/>
              <a:gd name="connsiteY4113" fmla="*/ 331946 h 514350"/>
              <a:gd name="connsiteX4114" fmla="*/ 4756309 w 6400800"/>
              <a:gd name="connsiteY4114" fmla="*/ 326231 h 514350"/>
              <a:gd name="connsiteX4115" fmla="*/ 4759166 w 6400800"/>
              <a:gd name="connsiteY4115" fmla="*/ 342424 h 514350"/>
              <a:gd name="connsiteX4116" fmla="*/ 4753451 w 6400800"/>
              <a:gd name="connsiteY4116" fmla="*/ 312896 h 514350"/>
              <a:gd name="connsiteX4117" fmla="*/ 4754404 w 6400800"/>
              <a:gd name="connsiteY4117" fmla="*/ 315754 h 514350"/>
              <a:gd name="connsiteX4118" fmla="*/ 4753451 w 6400800"/>
              <a:gd name="connsiteY4118" fmla="*/ 317659 h 514350"/>
              <a:gd name="connsiteX4119" fmla="*/ 4753451 w 6400800"/>
              <a:gd name="connsiteY4119" fmla="*/ 312896 h 514350"/>
              <a:gd name="connsiteX4120" fmla="*/ 4755356 w 6400800"/>
              <a:gd name="connsiteY4120" fmla="*/ 373856 h 514350"/>
              <a:gd name="connsiteX4121" fmla="*/ 4756309 w 6400800"/>
              <a:gd name="connsiteY4121" fmla="*/ 375761 h 514350"/>
              <a:gd name="connsiteX4122" fmla="*/ 4754404 w 6400800"/>
              <a:gd name="connsiteY4122" fmla="*/ 379571 h 514350"/>
              <a:gd name="connsiteX4123" fmla="*/ 4752499 w 6400800"/>
              <a:gd name="connsiteY4123" fmla="*/ 379571 h 514350"/>
              <a:gd name="connsiteX4124" fmla="*/ 4755356 w 6400800"/>
              <a:gd name="connsiteY4124" fmla="*/ 373856 h 514350"/>
              <a:gd name="connsiteX4125" fmla="*/ 4748689 w 6400800"/>
              <a:gd name="connsiteY4125" fmla="*/ 291941 h 514350"/>
              <a:gd name="connsiteX4126" fmla="*/ 4746784 w 6400800"/>
              <a:gd name="connsiteY4126" fmla="*/ 303371 h 514350"/>
              <a:gd name="connsiteX4127" fmla="*/ 4746784 w 6400800"/>
              <a:gd name="connsiteY4127" fmla="*/ 303371 h 514350"/>
              <a:gd name="connsiteX4128" fmla="*/ 4746784 w 6400800"/>
              <a:gd name="connsiteY4128" fmla="*/ 299561 h 514350"/>
              <a:gd name="connsiteX4129" fmla="*/ 4748689 w 6400800"/>
              <a:gd name="connsiteY4129" fmla="*/ 291941 h 514350"/>
              <a:gd name="connsiteX4130" fmla="*/ 4738212 w 6400800"/>
              <a:gd name="connsiteY4130" fmla="*/ 327184 h 514350"/>
              <a:gd name="connsiteX4131" fmla="*/ 4737259 w 6400800"/>
              <a:gd name="connsiteY4131" fmla="*/ 341471 h 514350"/>
              <a:gd name="connsiteX4132" fmla="*/ 4736306 w 6400800"/>
              <a:gd name="connsiteY4132" fmla="*/ 336709 h 514350"/>
              <a:gd name="connsiteX4133" fmla="*/ 4738212 w 6400800"/>
              <a:gd name="connsiteY4133" fmla="*/ 327184 h 514350"/>
              <a:gd name="connsiteX4134" fmla="*/ 4720114 w 6400800"/>
              <a:gd name="connsiteY4134" fmla="*/ 261461 h 514350"/>
              <a:gd name="connsiteX4135" fmla="*/ 4720114 w 6400800"/>
              <a:gd name="connsiteY4135" fmla="*/ 261461 h 514350"/>
              <a:gd name="connsiteX4136" fmla="*/ 4729639 w 6400800"/>
              <a:gd name="connsiteY4136" fmla="*/ 290989 h 514350"/>
              <a:gd name="connsiteX4137" fmla="*/ 4731544 w 6400800"/>
              <a:gd name="connsiteY4137" fmla="*/ 296704 h 514350"/>
              <a:gd name="connsiteX4138" fmla="*/ 4727734 w 6400800"/>
              <a:gd name="connsiteY4138" fmla="*/ 308134 h 514350"/>
              <a:gd name="connsiteX4139" fmla="*/ 4723924 w 6400800"/>
              <a:gd name="connsiteY4139" fmla="*/ 295751 h 514350"/>
              <a:gd name="connsiteX4140" fmla="*/ 4718209 w 6400800"/>
              <a:gd name="connsiteY4140" fmla="*/ 276701 h 514350"/>
              <a:gd name="connsiteX4141" fmla="*/ 4720114 w 6400800"/>
              <a:gd name="connsiteY4141" fmla="*/ 261461 h 514350"/>
              <a:gd name="connsiteX4142" fmla="*/ 4709637 w 6400800"/>
              <a:gd name="connsiteY4142" fmla="*/ 324326 h 514350"/>
              <a:gd name="connsiteX4143" fmla="*/ 4713447 w 6400800"/>
              <a:gd name="connsiteY4143" fmla="*/ 301466 h 514350"/>
              <a:gd name="connsiteX4144" fmla="*/ 4719162 w 6400800"/>
              <a:gd name="connsiteY4144" fmla="*/ 331946 h 514350"/>
              <a:gd name="connsiteX4145" fmla="*/ 4715351 w 6400800"/>
              <a:gd name="connsiteY4145" fmla="*/ 343376 h 514350"/>
              <a:gd name="connsiteX4146" fmla="*/ 4715351 w 6400800"/>
              <a:gd name="connsiteY4146" fmla="*/ 343376 h 514350"/>
              <a:gd name="connsiteX4147" fmla="*/ 4707731 w 6400800"/>
              <a:gd name="connsiteY4147" fmla="*/ 332899 h 514350"/>
              <a:gd name="connsiteX4148" fmla="*/ 4709637 w 6400800"/>
              <a:gd name="connsiteY4148" fmla="*/ 324326 h 514350"/>
              <a:gd name="connsiteX4149" fmla="*/ 4703922 w 6400800"/>
              <a:gd name="connsiteY4149" fmla="*/ 355759 h 514350"/>
              <a:gd name="connsiteX4150" fmla="*/ 4705826 w 6400800"/>
              <a:gd name="connsiteY4150" fmla="*/ 360521 h 514350"/>
              <a:gd name="connsiteX4151" fmla="*/ 4708684 w 6400800"/>
              <a:gd name="connsiteY4151" fmla="*/ 369094 h 514350"/>
              <a:gd name="connsiteX4152" fmla="*/ 4704874 w 6400800"/>
              <a:gd name="connsiteY4152" fmla="*/ 377666 h 514350"/>
              <a:gd name="connsiteX4153" fmla="*/ 4704874 w 6400800"/>
              <a:gd name="connsiteY4153" fmla="*/ 376714 h 514350"/>
              <a:gd name="connsiteX4154" fmla="*/ 4702016 w 6400800"/>
              <a:gd name="connsiteY4154" fmla="*/ 371951 h 514350"/>
              <a:gd name="connsiteX4155" fmla="*/ 4703922 w 6400800"/>
              <a:gd name="connsiteY4155" fmla="*/ 355759 h 514350"/>
              <a:gd name="connsiteX4156" fmla="*/ 4682966 w 6400800"/>
              <a:gd name="connsiteY4156" fmla="*/ 380524 h 514350"/>
              <a:gd name="connsiteX4157" fmla="*/ 4680109 w 6400800"/>
              <a:gd name="connsiteY4157" fmla="*/ 392906 h 514350"/>
              <a:gd name="connsiteX4158" fmla="*/ 4676299 w 6400800"/>
              <a:gd name="connsiteY4158" fmla="*/ 393859 h 514350"/>
              <a:gd name="connsiteX4159" fmla="*/ 4675347 w 6400800"/>
              <a:gd name="connsiteY4159" fmla="*/ 388144 h 514350"/>
              <a:gd name="connsiteX4160" fmla="*/ 4682966 w 6400800"/>
              <a:gd name="connsiteY4160" fmla="*/ 378619 h 514350"/>
              <a:gd name="connsiteX4161" fmla="*/ 4682966 w 6400800"/>
              <a:gd name="connsiteY4161" fmla="*/ 380524 h 514350"/>
              <a:gd name="connsiteX4162" fmla="*/ 4672489 w 6400800"/>
              <a:gd name="connsiteY4162" fmla="*/ 361474 h 514350"/>
              <a:gd name="connsiteX4163" fmla="*/ 4679156 w 6400800"/>
              <a:gd name="connsiteY4163" fmla="*/ 373856 h 514350"/>
              <a:gd name="connsiteX4164" fmla="*/ 4672489 w 6400800"/>
              <a:gd name="connsiteY4164" fmla="*/ 379571 h 514350"/>
              <a:gd name="connsiteX4165" fmla="*/ 4671537 w 6400800"/>
              <a:gd name="connsiteY4165" fmla="*/ 376714 h 514350"/>
              <a:gd name="connsiteX4166" fmla="*/ 4670584 w 6400800"/>
              <a:gd name="connsiteY4166" fmla="*/ 370999 h 514350"/>
              <a:gd name="connsiteX4167" fmla="*/ 4672489 w 6400800"/>
              <a:gd name="connsiteY4167" fmla="*/ 361474 h 514350"/>
              <a:gd name="connsiteX4168" fmla="*/ 4661059 w 6400800"/>
              <a:gd name="connsiteY4168" fmla="*/ 265271 h 514350"/>
              <a:gd name="connsiteX4169" fmla="*/ 4663916 w 6400800"/>
              <a:gd name="connsiteY4169" fmla="*/ 252889 h 514350"/>
              <a:gd name="connsiteX4170" fmla="*/ 4669631 w 6400800"/>
              <a:gd name="connsiteY4170" fmla="*/ 237649 h 514350"/>
              <a:gd name="connsiteX4171" fmla="*/ 4669631 w 6400800"/>
              <a:gd name="connsiteY4171" fmla="*/ 242411 h 514350"/>
              <a:gd name="connsiteX4172" fmla="*/ 4661059 w 6400800"/>
              <a:gd name="connsiteY4172" fmla="*/ 269081 h 514350"/>
              <a:gd name="connsiteX4173" fmla="*/ 4661059 w 6400800"/>
              <a:gd name="connsiteY4173" fmla="*/ 265271 h 514350"/>
              <a:gd name="connsiteX4174" fmla="*/ 4645819 w 6400800"/>
              <a:gd name="connsiteY4174" fmla="*/ 278606 h 514350"/>
              <a:gd name="connsiteX4175" fmla="*/ 4648676 w 6400800"/>
              <a:gd name="connsiteY4175" fmla="*/ 260509 h 514350"/>
              <a:gd name="connsiteX4176" fmla="*/ 4650581 w 6400800"/>
              <a:gd name="connsiteY4176" fmla="*/ 250984 h 514350"/>
              <a:gd name="connsiteX4177" fmla="*/ 4650581 w 6400800"/>
              <a:gd name="connsiteY4177" fmla="*/ 251936 h 514350"/>
              <a:gd name="connsiteX4178" fmla="*/ 4652487 w 6400800"/>
              <a:gd name="connsiteY4178" fmla="*/ 265271 h 514350"/>
              <a:gd name="connsiteX4179" fmla="*/ 4652487 w 6400800"/>
              <a:gd name="connsiteY4179" fmla="*/ 270034 h 514350"/>
              <a:gd name="connsiteX4180" fmla="*/ 4650581 w 6400800"/>
              <a:gd name="connsiteY4180" fmla="*/ 278606 h 514350"/>
              <a:gd name="connsiteX4181" fmla="*/ 4648676 w 6400800"/>
              <a:gd name="connsiteY4181" fmla="*/ 290989 h 514350"/>
              <a:gd name="connsiteX4182" fmla="*/ 4645819 w 6400800"/>
              <a:gd name="connsiteY4182" fmla="*/ 278606 h 514350"/>
              <a:gd name="connsiteX4183" fmla="*/ 4645819 w 6400800"/>
              <a:gd name="connsiteY4183" fmla="*/ 278606 h 514350"/>
              <a:gd name="connsiteX4184" fmla="*/ 4642962 w 6400800"/>
              <a:gd name="connsiteY4184" fmla="*/ 293846 h 514350"/>
              <a:gd name="connsiteX4185" fmla="*/ 4644866 w 6400800"/>
              <a:gd name="connsiteY4185" fmla="*/ 302419 h 514350"/>
              <a:gd name="connsiteX4186" fmla="*/ 4645819 w 6400800"/>
              <a:gd name="connsiteY4186" fmla="*/ 309086 h 514350"/>
              <a:gd name="connsiteX4187" fmla="*/ 4645819 w 6400800"/>
              <a:gd name="connsiteY4187" fmla="*/ 309086 h 514350"/>
              <a:gd name="connsiteX4188" fmla="*/ 4642962 w 6400800"/>
              <a:gd name="connsiteY4188" fmla="*/ 306229 h 514350"/>
              <a:gd name="connsiteX4189" fmla="*/ 4642009 w 6400800"/>
              <a:gd name="connsiteY4189" fmla="*/ 299561 h 514350"/>
              <a:gd name="connsiteX4190" fmla="*/ 4642962 w 6400800"/>
              <a:gd name="connsiteY4190" fmla="*/ 293846 h 514350"/>
              <a:gd name="connsiteX4191" fmla="*/ 4595337 w 6400800"/>
              <a:gd name="connsiteY4191" fmla="*/ 280511 h 514350"/>
              <a:gd name="connsiteX4192" fmla="*/ 4598194 w 6400800"/>
              <a:gd name="connsiteY4192" fmla="*/ 293846 h 514350"/>
              <a:gd name="connsiteX4193" fmla="*/ 4598194 w 6400800"/>
              <a:gd name="connsiteY4193" fmla="*/ 300514 h 514350"/>
              <a:gd name="connsiteX4194" fmla="*/ 4598194 w 6400800"/>
              <a:gd name="connsiteY4194" fmla="*/ 311944 h 514350"/>
              <a:gd name="connsiteX4195" fmla="*/ 4596289 w 6400800"/>
              <a:gd name="connsiteY4195" fmla="*/ 319564 h 514350"/>
              <a:gd name="connsiteX4196" fmla="*/ 4593431 w 6400800"/>
              <a:gd name="connsiteY4196" fmla="*/ 311944 h 514350"/>
              <a:gd name="connsiteX4197" fmla="*/ 4593431 w 6400800"/>
              <a:gd name="connsiteY4197" fmla="*/ 305276 h 514350"/>
              <a:gd name="connsiteX4198" fmla="*/ 4593431 w 6400800"/>
              <a:gd name="connsiteY4198" fmla="*/ 286226 h 514350"/>
              <a:gd name="connsiteX4199" fmla="*/ 4595337 w 6400800"/>
              <a:gd name="connsiteY4199" fmla="*/ 280511 h 514350"/>
              <a:gd name="connsiteX4200" fmla="*/ 4595337 w 6400800"/>
              <a:gd name="connsiteY4200" fmla="*/ 280511 h 514350"/>
              <a:gd name="connsiteX4201" fmla="*/ 4595337 w 6400800"/>
              <a:gd name="connsiteY4201" fmla="*/ 277654 h 514350"/>
              <a:gd name="connsiteX4202" fmla="*/ 4593431 w 6400800"/>
              <a:gd name="connsiteY4202" fmla="*/ 279559 h 514350"/>
              <a:gd name="connsiteX4203" fmla="*/ 4592479 w 6400800"/>
              <a:gd name="connsiteY4203" fmla="*/ 280511 h 514350"/>
              <a:gd name="connsiteX4204" fmla="*/ 4592479 w 6400800"/>
              <a:gd name="connsiteY4204" fmla="*/ 263366 h 514350"/>
              <a:gd name="connsiteX4205" fmla="*/ 4595337 w 6400800"/>
              <a:gd name="connsiteY4205" fmla="*/ 277654 h 514350"/>
              <a:gd name="connsiteX4206" fmla="*/ 4576287 w 6400800"/>
              <a:gd name="connsiteY4206" fmla="*/ 253841 h 514350"/>
              <a:gd name="connsiteX4207" fmla="*/ 4575334 w 6400800"/>
              <a:gd name="connsiteY4207" fmla="*/ 273844 h 514350"/>
              <a:gd name="connsiteX4208" fmla="*/ 4569619 w 6400800"/>
              <a:gd name="connsiteY4208" fmla="*/ 262414 h 514350"/>
              <a:gd name="connsiteX4209" fmla="*/ 4576287 w 6400800"/>
              <a:gd name="connsiteY4209" fmla="*/ 253841 h 514350"/>
              <a:gd name="connsiteX4210" fmla="*/ 4566762 w 6400800"/>
              <a:gd name="connsiteY4210" fmla="*/ 268129 h 514350"/>
              <a:gd name="connsiteX4211" fmla="*/ 4566762 w 6400800"/>
              <a:gd name="connsiteY4211" fmla="*/ 268129 h 514350"/>
              <a:gd name="connsiteX4212" fmla="*/ 4571524 w 6400800"/>
              <a:gd name="connsiteY4212" fmla="*/ 284321 h 514350"/>
              <a:gd name="connsiteX4213" fmla="*/ 4574381 w 6400800"/>
              <a:gd name="connsiteY4213" fmla="*/ 296704 h 514350"/>
              <a:gd name="connsiteX4214" fmla="*/ 4574381 w 6400800"/>
              <a:gd name="connsiteY4214" fmla="*/ 301466 h 514350"/>
              <a:gd name="connsiteX4215" fmla="*/ 4568666 w 6400800"/>
              <a:gd name="connsiteY4215" fmla="*/ 289084 h 514350"/>
              <a:gd name="connsiteX4216" fmla="*/ 4574381 w 6400800"/>
              <a:gd name="connsiteY4216" fmla="*/ 309086 h 514350"/>
              <a:gd name="connsiteX4217" fmla="*/ 4571524 w 6400800"/>
              <a:gd name="connsiteY4217" fmla="*/ 314801 h 514350"/>
              <a:gd name="connsiteX4218" fmla="*/ 4571524 w 6400800"/>
              <a:gd name="connsiteY4218" fmla="*/ 315754 h 514350"/>
              <a:gd name="connsiteX4219" fmla="*/ 4564856 w 6400800"/>
              <a:gd name="connsiteY4219" fmla="*/ 271939 h 514350"/>
              <a:gd name="connsiteX4220" fmla="*/ 4566762 w 6400800"/>
              <a:gd name="connsiteY4220" fmla="*/ 268129 h 514350"/>
              <a:gd name="connsiteX4221" fmla="*/ 4560094 w 6400800"/>
              <a:gd name="connsiteY4221" fmla="*/ 254794 h 514350"/>
              <a:gd name="connsiteX4222" fmla="*/ 4562951 w 6400800"/>
              <a:gd name="connsiteY4222" fmla="*/ 260509 h 514350"/>
              <a:gd name="connsiteX4223" fmla="*/ 4561047 w 6400800"/>
              <a:gd name="connsiteY4223" fmla="*/ 263366 h 514350"/>
              <a:gd name="connsiteX4224" fmla="*/ 4557237 w 6400800"/>
              <a:gd name="connsiteY4224" fmla="*/ 268129 h 514350"/>
              <a:gd name="connsiteX4225" fmla="*/ 4560094 w 6400800"/>
              <a:gd name="connsiteY4225" fmla="*/ 254794 h 514350"/>
              <a:gd name="connsiteX4226" fmla="*/ 4548664 w 6400800"/>
              <a:gd name="connsiteY4226" fmla="*/ 317659 h 514350"/>
              <a:gd name="connsiteX4227" fmla="*/ 4557237 w 6400800"/>
              <a:gd name="connsiteY4227" fmla="*/ 290036 h 514350"/>
              <a:gd name="connsiteX4228" fmla="*/ 4562951 w 6400800"/>
              <a:gd name="connsiteY4228" fmla="*/ 275749 h 514350"/>
              <a:gd name="connsiteX4229" fmla="*/ 4560094 w 6400800"/>
              <a:gd name="connsiteY4229" fmla="*/ 318611 h 514350"/>
              <a:gd name="connsiteX4230" fmla="*/ 4555331 w 6400800"/>
              <a:gd name="connsiteY4230" fmla="*/ 310991 h 514350"/>
              <a:gd name="connsiteX4231" fmla="*/ 4560094 w 6400800"/>
              <a:gd name="connsiteY4231" fmla="*/ 321469 h 514350"/>
              <a:gd name="connsiteX4232" fmla="*/ 4560094 w 6400800"/>
              <a:gd name="connsiteY4232" fmla="*/ 321469 h 514350"/>
              <a:gd name="connsiteX4233" fmla="*/ 4559141 w 6400800"/>
              <a:gd name="connsiteY4233" fmla="*/ 342424 h 514350"/>
              <a:gd name="connsiteX4234" fmla="*/ 4555331 w 6400800"/>
              <a:gd name="connsiteY4234" fmla="*/ 352901 h 514350"/>
              <a:gd name="connsiteX4235" fmla="*/ 4552474 w 6400800"/>
              <a:gd name="connsiteY4235" fmla="*/ 361474 h 514350"/>
              <a:gd name="connsiteX4236" fmla="*/ 4547712 w 6400800"/>
              <a:gd name="connsiteY4236" fmla="*/ 343376 h 514350"/>
              <a:gd name="connsiteX4237" fmla="*/ 4547712 w 6400800"/>
              <a:gd name="connsiteY4237" fmla="*/ 328136 h 514350"/>
              <a:gd name="connsiteX4238" fmla="*/ 4545806 w 6400800"/>
              <a:gd name="connsiteY4238" fmla="*/ 338614 h 514350"/>
              <a:gd name="connsiteX4239" fmla="*/ 4545806 w 6400800"/>
              <a:gd name="connsiteY4239" fmla="*/ 337661 h 514350"/>
              <a:gd name="connsiteX4240" fmla="*/ 4544854 w 6400800"/>
              <a:gd name="connsiteY4240" fmla="*/ 335756 h 514350"/>
              <a:gd name="connsiteX4241" fmla="*/ 4548664 w 6400800"/>
              <a:gd name="connsiteY4241" fmla="*/ 317659 h 514350"/>
              <a:gd name="connsiteX4242" fmla="*/ 4457224 w 6400800"/>
              <a:gd name="connsiteY4242" fmla="*/ 306229 h 514350"/>
              <a:gd name="connsiteX4243" fmla="*/ 4457224 w 6400800"/>
              <a:gd name="connsiteY4243" fmla="*/ 306229 h 514350"/>
              <a:gd name="connsiteX4244" fmla="*/ 4457224 w 6400800"/>
              <a:gd name="connsiteY4244" fmla="*/ 304324 h 514350"/>
              <a:gd name="connsiteX4245" fmla="*/ 4457224 w 6400800"/>
              <a:gd name="connsiteY4245" fmla="*/ 306229 h 514350"/>
              <a:gd name="connsiteX4246" fmla="*/ 4478179 w 6400800"/>
              <a:gd name="connsiteY4246" fmla="*/ 359569 h 514350"/>
              <a:gd name="connsiteX4247" fmla="*/ 4476274 w 6400800"/>
              <a:gd name="connsiteY4247" fmla="*/ 339566 h 514350"/>
              <a:gd name="connsiteX4248" fmla="*/ 4476274 w 6400800"/>
              <a:gd name="connsiteY4248" fmla="*/ 336709 h 514350"/>
              <a:gd name="connsiteX4249" fmla="*/ 4483894 w 6400800"/>
              <a:gd name="connsiteY4249" fmla="*/ 347186 h 514350"/>
              <a:gd name="connsiteX4250" fmla="*/ 4478179 w 6400800"/>
              <a:gd name="connsiteY4250" fmla="*/ 359569 h 514350"/>
              <a:gd name="connsiteX4251" fmla="*/ 4497229 w 6400800"/>
              <a:gd name="connsiteY4251" fmla="*/ 371951 h 514350"/>
              <a:gd name="connsiteX4252" fmla="*/ 4497229 w 6400800"/>
              <a:gd name="connsiteY4252" fmla="*/ 367189 h 514350"/>
              <a:gd name="connsiteX4253" fmla="*/ 4498181 w 6400800"/>
              <a:gd name="connsiteY4253" fmla="*/ 370046 h 514350"/>
              <a:gd name="connsiteX4254" fmla="*/ 4497229 w 6400800"/>
              <a:gd name="connsiteY4254" fmla="*/ 371951 h 514350"/>
              <a:gd name="connsiteX4255" fmla="*/ 4504849 w 6400800"/>
              <a:gd name="connsiteY4255" fmla="*/ 322421 h 514350"/>
              <a:gd name="connsiteX4256" fmla="*/ 4504849 w 6400800"/>
              <a:gd name="connsiteY4256" fmla="*/ 330994 h 514350"/>
              <a:gd name="connsiteX4257" fmla="*/ 4501991 w 6400800"/>
              <a:gd name="connsiteY4257" fmla="*/ 341471 h 514350"/>
              <a:gd name="connsiteX4258" fmla="*/ 4501039 w 6400800"/>
              <a:gd name="connsiteY4258" fmla="*/ 348139 h 514350"/>
              <a:gd name="connsiteX4259" fmla="*/ 4499134 w 6400800"/>
              <a:gd name="connsiteY4259" fmla="*/ 345281 h 514350"/>
              <a:gd name="connsiteX4260" fmla="*/ 4498181 w 6400800"/>
              <a:gd name="connsiteY4260" fmla="*/ 342424 h 514350"/>
              <a:gd name="connsiteX4261" fmla="*/ 4501991 w 6400800"/>
              <a:gd name="connsiteY4261" fmla="*/ 326231 h 514350"/>
              <a:gd name="connsiteX4262" fmla="*/ 4506754 w 6400800"/>
              <a:gd name="connsiteY4262" fmla="*/ 310991 h 514350"/>
              <a:gd name="connsiteX4263" fmla="*/ 4504849 w 6400800"/>
              <a:gd name="connsiteY4263" fmla="*/ 322421 h 514350"/>
              <a:gd name="connsiteX4264" fmla="*/ 4462939 w 6400800"/>
              <a:gd name="connsiteY4264" fmla="*/ 250984 h 514350"/>
              <a:gd name="connsiteX4265" fmla="*/ 4470559 w 6400800"/>
              <a:gd name="connsiteY4265" fmla="*/ 226219 h 514350"/>
              <a:gd name="connsiteX4266" fmla="*/ 4474369 w 6400800"/>
              <a:gd name="connsiteY4266" fmla="*/ 231934 h 514350"/>
              <a:gd name="connsiteX4267" fmla="*/ 4479131 w 6400800"/>
              <a:gd name="connsiteY4267" fmla="*/ 238601 h 514350"/>
              <a:gd name="connsiteX4268" fmla="*/ 4483894 w 6400800"/>
              <a:gd name="connsiteY4268" fmla="*/ 248126 h 514350"/>
              <a:gd name="connsiteX4269" fmla="*/ 4489609 w 6400800"/>
              <a:gd name="connsiteY4269" fmla="*/ 260509 h 514350"/>
              <a:gd name="connsiteX4270" fmla="*/ 4495324 w 6400800"/>
              <a:gd name="connsiteY4270" fmla="*/ 275749 h 514350"/>
              <a:gd name="connsiteX4271" fmla="*/ 4501039 w 6400800"/>
              <a:gd name="connsiteY4271" fmla="*/ 293846 h 514350"/>
              <a:gd name="connsiteX4272" fmla="*/ 4503897 w 6400800"/>
              <a:gd name="connsiteY4272" fmla="*/ 303371 h 514350"/>
              <a:gd name="connsiteX4273" fmla="*/ 4497229 w 6400800"/>
              <a:gd name="connsiteY4273" fmla="*/ 317659 h 514350"/>
              <a:gd name="connsiteX4274" fmla="*/ 4493419 w 6400800"/>
              <a:gd name="connsiteY4274" fmla="*/ 326231 h 514350"/>
              <a:gd name="connsiteX4275" fmla="*/ 4488656 w 6400800"/>
              <a:gd name="connsiteY4275" fmla="*/ 280511 h 514350"/>
              <a:gd name="connsiteX4276" fmla="*/ 4487704 w 6400800"/>
              <a:gd name="connsiteY4276" fmla="*/ 319564 h 514350"/>
              <a:gd name="connsiteX4277" fmla="*/ 4483894 w 6400800"/>
              <a:gd name="connsiteY4277" fmla="*/ 311944 h 514350"/>
              <a:gd name="connsiteX4278" fmla="*/ 4473416 w 6400800"/>
              <a:gd name="connsiteY4278" fmla="*/ 289084 h 514350"/>
              <a:gd name="connsiteX4279" fmla="*/ 4481037 w 6400800"/>
              <a:gd name="connsiteY4279" fmla="*/ 312896 h 514350"/>
              <a:gd name="connsiteX4280" fmla="*/ 4486751 w 6400800"/>
              <a:gd name="connsiteY4280" fmla="*/ 330041 h 514350"/>
              <a:gd name="connsiteX4281" fmla="*/ 4484847 w 6400800"/>
              <a:gd name="connsiteY4281" fmla="*/ 328136 h 514350"/>
              <a:gd name="connsiteX4282" fmla="*/ 4475322 w 6400800"/>
              <a:gd name="connsiteY4282" fmla="*/ 318611 h 514350"/>
              <a:gd name="connsiteX4283" fmla="*/ 4473416 w 6400800"/>
              <a:gd name="connsiteY4283" fmla="*/ 304324 h 514350"/>
              <a:gd name="connsiteX4284" fmla="*/ 4468654 w 6400800"/>
              <a:gd name="connsiteY4284" fmla="*/ 278606 h 514350"/>
              <a:gd name="connsiteX4285" fmla="*/ 4477226 w 6400800"/>
              <a:gd name="connsiteY4285" fmla="*/ 256699 h 514350"/>
              <a:gd name="connsiteX4286" fmla="*/ 4466749 w 6400800"/>
              <a:gd name="connsiteY4286" fmla="*/ 273844 h 514350"/>
              <a:gd name="connsiteX4287" fmla="*/ 4462939 w 6400800"/>
              <a:gd name="connsiteY4287" fmla="*/ 258604 h 514350"/>
              <a:gd name="connsiteX4288" fmla="*/ 4462939 w 6400800"/>
              <a:gd name="connsiteY4288" fmla="*/ 256699 h 514350"/>
              <a:gd name="connsiteX4289" fmla="*/ 4462939 w 6400800"/>
              <a:gd name="connsiteY4289" fmla="*/ 250984 h 514350"/>
              <a:gd name="connsiteX4290" fmla="*/ 4461034 w 6400800"/>
              <a:gd name="connsiteY4290" fmla="*/ 255746 h 514350"/>
              <a:gd name="connsiteX4291" fmla="*/ 4461034 w 6400800"/>
              <a:gd name="connsiteY4291" fmla="*/ 255746 h 514350"/>
              <a:gd name="connsiteX4292" fmla="*/ 4461034 w 6400800"/>
              <a:gd name="connsiteY4292" fmla="*/ 255746 h 514350"/>
              <a:gd name="connsiteX4293" fmla="*/ 4461034 w 6400800"/>
              <a:gd name="connsiteY4293" fmla="*/ 255746 h 514350"/>
              <a:gd name="connsiteX4294" fmla="*/ 4455319 w 6400800"/>
              <a:gd name="connsiteY4294" fmla="*/ 274796 h 514350"/>
              <a:gd name="connsiteX4295" fmla="*/ 4457224 w 6400800"/>
              <a:gd name="connsiteY4295" fmla="*/ 268129 h 514350"/>
              <a:gd name="connsiteX4296" fmla="*/ 4457224 w 6400800"/>
              <a:gd name="connsiteY4296" fmla="*/ 273844 h 514350"/>
              <a:gd name="connsiteX4297" fmla="*/ 4458176 w 6400800"/>
              <a:gd name="connsiteY4297" fmla="*/ 284321 h 514350"/>
              <a:gd name="connsiteX4298" fmla="*/ 4454366 w 6400800"/>
              <a:gd name="connsiteY4298" fmla="*/ 292894 h 514350"/>
              <a:gd name="connsiteX4299" fmla="*/ 4455319 w 6400800"/>
              <a:gd name="connsiteY4299" fmla="*/ 274796 h 514350"/>
              <a:gd name="connsiteX4300" fmla="*/ 4449604 w 6400800"/>
              <a:gd name="connsiteY4300" fmla="*/ 361474 h 514350"/>
              <a:gd name="connsiteX4301" fmla="*/ 4451509 w 6400800"/>
              <a:gd name="connsiteY4301" fmla="*/ 339566 h 514350"/>
              <a:gd name="connsiteX4302" fmla="*/ 4453414 w 6400800"/>
              <a:gd name="connsiteY4302" fmla="*/ 343376 h 514350"/>
              <a:gd name="connsiteX4303" fmla="*/ 4453414 w 6400800"/>
              <a:gd name="connsiteY4303" fmla="*/ 344329 h 514350"/>
              <a:gd name="connsiteX4304" fmla="*/ 4453414 w 6400800"/>
              <a:gd name="connsiteY4304" fmla="*/ 344329 h 514350"/>
              <a:gd name="connsiteX4305" fmla="*/ 4451509 w 6400800"/>
              <a:gd name="connsiteY4305" fmla="*/ 366236 h 514350"/>
              <a:gd name="connsiteX4306" fmla="*/ 4448651 w 6400800"/>
              <a:gd name="connsiteY4306" fmla="*/ 388144 h 514350"/>
              <a:gd name="connsiteX4307" fmla="*/ 4446747 w 6400800"/>
              <a:gd name="connsiteY4307" fmla="*/ 386239 h 514350"/>
              <a:gd name="connsiteX4308" fmla="*/ 4449604 w 6400800"/>
              <a:gd name="connsiteY4308" fmla="*/ 361474 h 514350"/>
              <a:gd name="connsiteX4309" fmla="*/ 4386739 w 6400800"/>
              <a:gd name="connsiteY4309" fmla="*/ 331946 h 514350"/>
              <a:gd name="connsiteX4310" fmla="*/ 4390549 w 6400800"/>
              <a:gd name="connsiteY4310" fmla="*/ 335756 h 514350"/>
              <a:gd name="connsiteX4311" fmla="*/ 4390549 w 6400800"/>
              <a:gd name="connsiteY4311" fmla="*/ 342424 h 514350"/>
              <a:gd name="connsiteX4312" fmla="*/ 4386739 w 6400800"/>
              <a:gd name="connsiteY4312" fmla="*/ 347186 h 514350"/>
              <a:gd name="connsiteX4313" fmla="*/ 4386739 w 6400800"/>
              <a:gd name="connsiteY4313" fmla="*/ 331946 h 514350"/>
              <a:gd name="connsiteX4314" fmla="*/ 4389597 w 6400800"/>
              <a:gd name="connsiteY4314" fmla="*/ 376714 h 514350"/>
              <a:gd name="connsiteX4315" fmla="*/ 4388644 w 6400800"/>
              <a:gd name="connsiteY4315" fmla="*/ 375761 h 514350"/>
              <a:gd name="connsiteX4316" fmla="*/ 4387691 w 6400800"/>
              <a:gd name="connsiteY4316" fmla="*/ 370046 h 514350"/>
              <a:gd name="connsiteX4317" fmla="*/ 4387691 w 6400800"/>
              <a:gd name="connsiteY4317" fmla="*/ 360521 h 514350"/>
              <a:gd name="connsiteX4318" fmla="*/ 4387691 w 6400800"/>
              <a:gd name="connsiteY4318" fmla="*/ 351949 h 514350"/>
              <a:gd name="connsiteX4319" fmla="*/ 4391501 w 6400800"/>
              <a:gd name="connsiteY4319" fmla="*/ 345281 h 514350"/>
              <a:gd name="connsiteX4320" fmla="*/ 4391501 w 6400800"/>
              <a:gd name="connsiteY4320" fmla="*/ 349091 h 514350"/>
              <a:gd name="connsiteX4321" fmla="*/ 4392454 w 6400800"/>
              <a:gd name="connsiteY4321" fmla="*/ 370046 h 514350"/>
              <a:gd name="connsiteX4322" fmla="*/ 4389597 w 6400800"/>
              <a:gd name="connsiteY4322" fmla="*/ 376714 h 514350"/>
              <a:gd name="connsiteX4323" fmla="*/ 4424839 w 6400800"/>
              <a:gd name="connsiteY4323" fmla="*/ 351949 h 514350"/>
              <a:gd name="connsiteX4324" fmla="*/ 4424839 w 6400800"/>
              <a:gd name="connsiteY4324" fmla="*/ 354806 h 514350"/>
              <a:gd name="connsiteX4325" fmla="*/ 4422934 w 6400800"/>
              <a:gd name="connsiteY4325" fmla="*/ 356711 h 514350"/>
              <a:gd name="connsiteX4326" fmla="*/ 4424839 w 6400800"/>
              <a:gd name="connsiteY4326" fmla="*/ 351949 h 514350"/>
              <a:gd name="connsiteX4327" fmla="*/ 4415314 w 6400800"/>
              <a:gd name="connsiteY4327" fmla="*/ 411004 h 514350"/>
              <a:gd name="connsiteX4328" fmla="*/ 4415314 w 6400800"/>
              <a:gd name="connsiteY4328" fmla="*/ 411956 h 514350"/>
              <a:gd name="connsiteX4329" fmla="*/ 4412456 w 6400800"/>
              <a:gd name="connsiteY4329" fmla="*/ 409099 h 514350"/>
              <a:gd name="connsiteX4330" fmla="*/ 4411504 w 6400800"/>
              <a:gd name="connsiteY4330" fmla="*/ 385286 h 514350"/>
              <a:gd name="connsiteX4331" fmla="*/ 4420076 w 6400800"/>
              <a:gd name="connsiteY4331" fmla="*/ 372904 h 514350"/>
              <a:gd name="connsiteX4332" fmla="*/ 4421029 w 6400800"/>
              <a:gd name="connsiteY4332" fmla="*/ 374809 h 514350"/>
              <a:gd name="connsiteX4333" fmla="*/ 4415314 w 6400800"/>
              <a:gd name="connsiteY4333" fmla="*/ 411004 h 514350"/>
              <a:gd name="connsiteX4334" fmla="*/ 4410551 w 6400800"/>
              <a:gd name="connsiteY4334" fmla="*/ 254794 h 514350"/>
              <a:gd name="connsiteX4335" fmla="*/ 4421029 w 6400800"/>
              <a:gd name="connsiteY4335" fmla="*/ 273844 h 514350"/>
              <a:gd name="connsiteX4336" fmla="*/ 4415314 w 6400800"/>
              <a:gd name="connsiteY4336" fmla="*/ 293846 h 514350"/>
              <a:gd name="connsiteX4337" fmla="*/ 4408647 w 6400800"/>
              <a:gd name="connsiteY4337" fmla="*/ 316706 h 514350"/>
              <a:gd name="connsiteX4338" fmla="*/ 4406741 w 6400800"/>
              <a:gd name="connsiteY4338" fmla="*/ 297656 h 514350"/>
              <a:gd name="connsiteX4339" fmla="*/ 4402931 w 6400800"/>
              <a:gd name="connsiteY4339" fmla="*/ 331946 h 514350"/>
              <a:gd name="connsiteX4340" fmla="*/ 4401026 w 6400800"/>
              <a:gd name="connsiteY4340" fmla="*/ 337661 h 514350"/>
              <a:gd name="connsiteX4341" fmla="*/ 4400074 w 6400800"/>
              <a:gd name="connsiteY4341" fmla="*/ 336709 h 514350"/>
              <a:gd name="connsiteX4342" fmla="*/ 4388644 w 6400800"/>
              <a:gd name="connsiteY4342" fmla="*/ 270034 h 514350"/>
              <a:gd name="connsiteX4343" fmla="*/ 4389597 w 6400800"/>
              <a:gd name="connsiteY4343" fmla="*/ 328136 h 514350"/>
              <a:gd name="connsiteX4344" fmla="*/ 4386739 w 6400800"/>
              <a:gd name="connsiteY4344" fmla="*/ 325279 h 514350"/>
              <a:gd name="connsiteX4345" fmla="*/ 4386739 w 6400800"/>
              <a:gd name="connsiteY4345" fmla="*/ 323374 h 514350"/>
              <a:gd name="connsiteX4346" fmla="*/ 4387691 w 6400800"/>
              <a:gd name="connsiteY4346" fmla="*/ 290989 h 514350"/>
              <a:gd name="connsiteX4347" fmla="*/ 4389597 w 6400800"/>
              <a:gd name="connsiteY4347" fmla="*/ 263366 h 514350"/>
              <a:gd name="connsiteX4348" fmla="*/ 4391501 w 6400800"/>
              <a:gd name="connsiteY4348" fmla="*/ 242411 h 514350"/>
              <a:gd name="connsiteX4349" fmla="*/ 4393406 w 6400800"/>
              <a:gd name="connsiteY4349" fmla="*/ 225266 h 514350"/>
              <a:gd name="connsiteX4350" fmla="*/ 4410551 w 6400800"/>
              <a:gd name="connsiteY4350" fmla="*/ 254794 h 514350"/>
              <a:gd name="connsiteX4351" fmla="*/ 4389597 w 6400800"/>
              <a:gd name="connsiteY4351" fmla="*/ 217646 h 514350"/>
              <a:gd name="connsiteX4352" fmla="*/ 4393406 w 6400800"/>
              <a:gd name="connsiteY4352" fmla="*/ 224314 h 514350"/>
              <a:gd name="connsiteX4353" fmla="*/ 4387691 w 6400800"/>
              <a:gd name="connsiteY4353" fmla="*/ 240506 h 514350"/>
              <a:gd name="connsiteX4354" fmla="*/ 4381976 w 6400800"/>
              <a:gd name="connsiteY4354" fmla="*/ 260509 h 514350"/>
              <a:gd name="connsiteX4355" fmla="*/ 4381976 w 6400800"/>
              <a:gd name="connsiteY4355" fmla="*/ 256699 h 514350"/>
              <a:gd name="connsiteX4356" fmla="*/ 4389597 w 6400800"/>
              <a:gd name="connsiteY4356" fmla="*/ 217646 h 514350"/>
              <a:gd name="connsiteX4357" fmla="*/ 4374356 w 6400800"/>
              <a:gd name="connsiteY4357" fmla="*/ 291941 h 514350"/>
              <a:gd name="connsiteX4358" fmla="*/ 4374356 w 6400800"/>
              <a:gd name="connsiteY4358" fmla="*/ 292894 h 514350"/>
              <a:gd name="connsiteX4359" fmla="*/ 4374356 w 6400800"/>
              <a:gd name="connsiteY4359" fmla="*/ 291941 h 514350"/>
              <a:gd name="connsiteX4360" fmla="*/ 4374356 w 6400800"/>
              <a:gd name="connsiteY4360" fmla="*/ 291941 h 514350"/>
              <a:gd name="connsiteX4361" fmla="*/ 4360069 w 6400800"/>
              <a:gd name="connsiteY4361" fmla="*/ 282416 h 514350"/>
              <a:gd name="connsiteX4362" fmla="*/ 4360069 w 6400800"/>
              <a:gd name="connsiteY4362" fmla="*/ 290036 h 514350"/>
              <a:gd name="connsiteX4363" fmla="*/ 4359116 w 6400800"/>
              <a:gd name="connsiteY4363" fmla="*/ 288131 h 514350"/>
              <a:gd name="connsiteX4364" fmla="*/ 4360069 w 6400800"/>
              <a:gd name="connsiteY4364" fmla="*/ 282416 h 514350"/>
              <a:gd name="connsiteX4365" fmla="*/ 4313397 w 6400800"/>
              <a:gd name="connsiteY4365" fmla="*/ 387191 h 514350"/>
              <a:gd name="connsiteX4366" fmla="*/ 4311491 w 6400800"/>
              <a:gd name="connsiteY4366" fmla="*/ 391001 h 514350"/>
              <a:gd name="connsiteX4367" fmla="*/ 4313397 w 6400800"/>
              <a:gd name="connsiteY4367" fmla="*/ 387191 h 514350"/>
              <a:gd name="connsiteX4368" fmla="*/ 4313397 w 6400800"/>
              <a:gd name="connsiteY4368" fmla="*/ 387191 h 514350"/>
              <a:gd name="connsiteX4369" fmla="*/ 4311491 w 6400800"/>
              <a:gd name="connsiteY4369" fmla="*/ 351949 h 514350"/>
              <a:gd name="connsiteX4370" fmla="*/ 4312444 w 6400800"/>
              <a:gd name="connsiteY4370" fmla="*/ 365284 h 514350"/>
              <a:gd name="connsiteX4371" fmla="*/ 4311491 w 6400800"/>
              <a:gd name="connsiteY4371" fmla="*/ 363379 h 514350"/>
              <a:gd name="connsiteX4372" fmla="*/ 4311491 w 6400800"/>
              <a:gd name="connsiteY4372" fmla="*/ 351949 h 514350"/>
              <a:gd name="connsiteX4373" fmla="*/ 4247674 w 6400800"/>
              <a:gd name="connsiteY4373" fmla="*/ 313849 h 514350"/>
              <a:gd name="connsiteX4374" fmla="*/ 4247674 w 6400800"/>
              <a:gd name="connsiteY4374" fmla="*/ 311944 h 514350"/>
              <a:gd name="connsiteX4375" fmla="*/ 4247674 w 6400800"/>
              <a:gd name="connsiteY4375" fmla="*/ 313849 h 514350"/>
              <a:gd name="connsiteX4376" fmla="*/ 4246722 w 6400800"/>
              <a:gd name="connsiteY4376" fmla="*/ 324326 h 514350"/>
              <a:gd name="connsiteX4377" fmla="*/ 4246722 w 6400800"/>
              <a:gd name="connsiteY4377" fmla="*/ 322421 h 514350"/>
              <a:gd name="connsiteX4378" fmla="*/ 4247674 w 6400800"/>
              <a:gd name="connsiteY4378" fmla="*/ 313849 h 514350"/>
              <a:gd name="connsiteX4379" fmla="*/ 4181951 w 6400800"/>
              <a:gd name="connsiteY4379" fmla="*/ 367189 h 514350"/>
              <a:gd name="connsiteX4380" fmla="*/ 4182904 w 6400800"/>
              <a:gd name="connsiteY4380" fmla="*/ 324326 h 514350"/>
              <a:gd name="connsiteX4381" fmla="*/ 4183856 w 6400800"/>
              <a:gd name="connsiteY4381" fmla="*/ 330041 h 514350"/>
              <a:gd name="connsiteX4382" fmla="*/ 4185761 w 6400800"/>
              <a:gd name="connsiteY4382" fmla="*/ 340519 h 514350"/>
              <a:gd name="connsiteX4383" fmla="*/ 4185761 w 6400800"/>
              <a:gd name="connsiteY4383" fmla="*/ 342424 h 514350"/>
              <a:gd name="connsiteX4384" fmla="*/ 4183856 w 6400800"/>
              <a:gd name="connsiteY4384" fmla="*/ 338614 h 514350"/>
              <a:gd name="connsiteX4385" fmla="*/ 4187666 w 6400800"/>
              <a:gd name="connsiteY4385" fmla="*/ 357664 h 514350"/>
              <a:gd name="connsiteX4386" fmla="*/ 4189571 w 6400800"/>
              <a:gd name="connsiteY4386" fmla="*/ 365284 h 514350"/>
              <a:gd name="connsiteX4387" fmla="*/ 4191476 w 6400800"/>
              <a:gd name="connsiteY4387" fmla="*/ 373856 h 514350"/>
              <a:gd name="connsiteX4388" fmla="*/ 4190524 w 6400800"/>
              <a:gd name="connsiteY4388" fmla="*/ 386239 h 514350"/>
              <a:gd name="connsiteX4389" fmla="*/ 4190524 w 6400800"/>
              <a:gd name="connsiteY4389" fmla="*/ 391954 h 514350"/>
              <a:gd name="connsiteX4390" fmla="*/ 4181951 w 6400800"/>
              <a:gd name="connsiteY4390" fmla="*/ 367189 h 514350"/>
              <a:gd name="connsiteX4391" fmla="*/ 4181951 w 6400800"/>
              <a:gd name="connsiteY4391" fmla="*/ 367189 h 514350"/>
              <a:gd name="connsiteX4392" fmla="*/ 4161949 w 6400800"/>
              <a:gd name="connsiteY4392" fmla="*/ 401479 h 514350"/>
              <a:gd name="connsiteX4393" fmla="*/ 4161949 w 6400800"/>
              <a:gd name="connsiteY4393" fmla="*/ 399574 h 514350"/>
              <a:gd name="connsiteX4394" fmla="*/ 4161949 w 6400800"/>
              <a:gd name="connsiteY4394" fmla="*/ 399574 h 514350"/>
              <a:gd name="connsiteX4395" fmla="*/ 4161949 w 6400800"/>
              <a:gd name="connsiteY4395" fmla="*/ 401479 h 514350"/>
              <a:gd name="connsiteX4396" fmla="*/ 4160044 w 6400800"/>
              <a:gd name="connsiteY4396" fmla="*/ 306229 h 514350"/>
              <a:gd name="connsiteX4397" fmla="*/ 4160996 w 6400800"/>
              <a:gd name="connsiteY4397" fmla="*/ 292894 h 514350"/>
              <a:gd name="connsiteX4398" fmla="*/ 4163854 w 6400800"/>
              <a:gd name="connsiteY4398" fmla="*/ 282416 h 514350"/>
              <a:gd name="connsiteX4399" fmla="*/ 4162901 w 6400800"/>
              <a:gd name="connsiteY4399" fmla="*/ 313849 h 514350"/>
              <a:gd name="connsiteX4400" fmla="*/ 4160044 w 6400800"/>
              <a:gd name="connsiteY4400" fmla="*/ 306229 h 514350"/>
              <a:gd name="connsiteX4401" fmla="*/ 4160044 w 6400800"/>
              <a:gd name="connsiteY4401" fmla="*/ 306229 h 514350"/>
              <a:gd name="connsiteX4402" fmla="*/ 4128611 w 6400800"/>
              <a:gd name="connsiteY4402" fmla="*/ 354806 h 514350"/>
              <a:gd name="connsiteX4403" fmla="*/ 4127659 w 6400800"/>
              <a:gd name="connsiteY4403" fmla="*/ 343376 h 514350"/>
              <a:gd name="connsiteX4404" fmla="*/ 4128611 w 6400800"/>
              <a:gd name="connsiteY4404" fmla="*/ 350044 h 514350"/>
              <a:gd name="connsiteX4405" fmla="*/ 4130516 w 6400800"/>
              <a:gd name="connsiteY4405" fmla="*/ 365284 h 514350"/>
              <a:gd name="connsiteX4406" fmla="*/ 4128611 w 6400800"/>
              <a:gd name="connsiteY4406" fmla="*/ 354806 h 514350"/>
              <a:gd name="connsiteX4407" fmla="*/ 4124801 w 6400800"/>
              <a:gd name="connsiteY4407" fmla="*/ 255746 h 514350"/>
              <a:gd name="connsiteX4408" fmla="*/ 4124801 w 6400800"/>
              <a:gd name="connsiteY4408" fmla="*/ 248126 h 514350"/>
              <a:gd name="connsiteX4409" fmla="*/ 4140041 w 6400800"/>
              <a:gd name="connsiteY4409" fmla="*/ 303371 h 514350"/>
              <a:gd name="connsiteX4410" fmla="*/ 4140994 w 6400800"/>
              <a:gd name="connsiteY4410" fmla="*/ 307181 h 514350"/>
              <a:gd name="connsiteX4411" fmla="*/ 4140994 w 6400800"/>
              <a:gd name="connsiteY4411" fmla="*/ 321469 h 514350"/>
              <a:gd name="connsiteX4412" fmla="*/ 4133374 w 6400800"/>
              <a:gd name="connsiteY4412" fmla="*/ 305276 h 514350"/>
              <a:gd name="connsiteX4413" fmla="*/ 4135279 w 6400800"/>
              <a:gd name="connsiteY4413" fmla="*/ 312896 h 514350"/>
              <a:gd name="connsiteX4414" fmla="*/ 4127659 w 6400800"/>
              <a:gd name="connsiteY4414" fmla="*/ 300514 h 514350"/>
              <a:gd name="connsiteX4415" fmla="*/ 4123849 w 6400800"/>
              <a:gd name="connsiteY4415" fmla="*/ 284321 h 514350"/>
              <a:gd name="connsiteX4416" fmla="*/ 4124801 w 6400800"/>
              <a:gd name="connsiteY4416" fmla="*/ 255746 h 514350"/>
              <a:gd name="connsiteX4417" fmla="*/ 4095274 w 6400800"/>
              <a:gd name="connsiteY4417" fmla="*/ 395764 h 514350"/>
              <a:gd name="connsiteX4418" fmla="*/ 4095274 w 6400800"/>
              <a:gd name="connsiteY4418" fmla="*/ 395764 h 514350"/>
              <a:gd name="connsiteX4419" fmla="*/ 4095274 w 6400800"/>
              <a:gd name="connsiteY4419" fmla="*/ 394811 h 514350"/>
              <a:gd name="connsiteX4420" fmla="*/ 4095274 w 6400800"/>
              <a:gd name="connsiteY4420" fmla="*/ 395764 h 514350"/>
              <a:gd name="connsiteX4421" fmla="*/ 4093369 w 6400800"/>
              <a:gd name="connsiteY4421" fmla="*/ 386239 h 514350"/>
              <a:gd name="connsiteX4422" fmla="*/ 4093369 w 6400800"/>
              <a:gd name="connsiteY4422" fmla="*/ 376714 h 514350"/>
              <a:gd name="connsiteX4423" fmla="*/ 4096226 w 6400800"/>
              <a:gd name="connsiteY4423" fmla="*/ 382429 h 514350"/>
              <a:gd name="connsiteX4424" fmla="*/ 4093369 w 6400800"/>
              <a:gd name="connsiteY4424" fmla="*/ 386239 h 514350"/>
              <a:gd name="connsiteX4425" fmla="*/ 4097179 w 6400800"/>
              <a:gd name="connsiteY4425" fmla="*/ 342424 h 514350"/>
              <a:gd name="connsiteX4426" fmla="*/ 4099084 w 6400800"/>
              <a:gd name="connsiteY4426" fmla="*/ 334804 h 514350"/>
              <a:gd name="connsiteX4427" fmla="*/ 4099084 w 6400800"/>
              <a:gd name="connsiteY4427" fmla="*/ 337661 h 514350"/>
              <a:gd name="connsiteX4428" fmla="*/ 4097179 w 6400800"/>
              <a:gd name="connsiteY4428" fmla="*/ 342424 h 514350"/>
              <a:gd name="connsiteX4429" fmla="*/ 4100989 w 6400800"/>
              <a:gd name="connsiteY4429" fmla="*/ 353854 h 514350"/>
              <a:gd name="connsiteX4430" fmla="*/ 4100989 w 6400800"/>
              <a:gd name="connsiteY4430" fmla="*/ 351949 h 514350"/>
              <a:gd name="connsiteX4431" fmla="*/ 4100989 w 6400800"/>
              <a:gd name="connsiteY4431" fmla="*/ 351949 h 514350"/>
              <a:gd name="connsiteX4432" fmla="*/ 4100989 w 6400800"/>
              <a:gd name="connsiteY4432" fmla="*/ 353854 h 514350"/>
              <a:gd name="connsiteX4433" fmla="*/ 4100989 w 6400800"/>
              <a:gd name="connsiteY4433" fmla="*/ 353854 h 514350"/>
              <a:gd name="connsiteX4434" fmla="*/ 4115276 w 6400800"/>
              <a:gd name="connsiteY4434" fmla="*/ 322421 h 514350"/>
              <a:gd name="connsiteX4435" fmla="*/ 4114324 w 6400800"/>
              <a:gd name="connsiteY4435" fmla="*/ 350996 h 514350"/>
              <a:gd name="connsiteX4436" fmla="*/ 4111466 w 6400800"/>
              <a:gd name="connsiteY4436" fmla="*/ 327184 h 514350"/>
              <a:gd name="connsiteX4437" fmla="*/ 4108609 w 6400800"/>
              <a:gd name="connsiteY4437" fmla="*/ 342424 h 514350"/>
              <a:gd name="connsiteX4438" fmla="*/ 4107656 w 6400800"/>
              <a:gd name="connsiteY4438" fmla="*/ 341471 h 514350"/>
              <a:gd name="connsiteX4439" fmla="*/ 4106704 w 6400800"/>
              <a:gd name="connsiteY4439" fmla="*/ 336709 h 514350"/>
              <a:gd name="connsiteX4440" fmla="*/ 4113371 w 6400800"/>
              <a:gd name="connsiteY4440" fmla="*/ 322421 h 514350"/>
              <a:gd name="connsiteX4441" fmla="*/ 4115276 w 6400800"/>
              <a:gd name="connsiteY4441" fmla="*/ 318611 h 514350"/>
              <a:gd name="connsiteX4442" fmla="*/ 4115276 w 6400800"/>
              <a:gd name="connsiteY4442" fmla="*/ 322421 h 514350"/>
              <a:gd name="connsiteX4443" fmla="*/ 4109561 w 6400800"/>
              <a:gd name="connsiteY4443" fmla="*/ 295751 h 514350"/>
              <a:gd name="connsiteX4444" fmla="*/ 4116229 w 6400800"/>
              <a:gd name="connsiteY4444" fmla="*/ 308134 h 514350"/>
              <a:gd name="connsiteX4445" fmla="*/ 4116229 w 6400800"/>
              <a:gd name="connsiteY4445" fmla="*/ 311944 h 514350"/>
              <a:gd name="connsiteX4446" fmla="*/ 4110514 w 6400800"/>
              <a:gd name="connsiteY4446" fmla="*/ 320516 h 514350"/>
              <a:gd name="connsiteX4447" fmla="*/ 4104799 w 6400800"/>
              <a:gd name="connsiteY4447" fmla="*/ 329089 h 514350"/>
              <a:gd name="connsiteX4448" fmla="*/ 4102894 w 6400800"/>
              <a:gd name="connsiteY4448" fmla="*/ 322421 h 514350"/>
              <a:gd name="connsiteX4449" fmla="*/ 4109561 w 6400800"/>
              <a:gd name="connsiteY4449" fmla="*/ 295751 h 514350"/>
              <a:gd name="connsiteX4450" fmla="*/ 4092416 w 6400800"/>
              <a:gd name="connsiteY4450" fmla="*/ 294799 h 514350"/>
              <a:gd name="connsiteX4451" fmla="*/ 4094321 w 6400800"/>
              <a:gd name="connsiteY4451" fmla="*/ 265271 h 514350"/>
              <a:gd name="connsiteX4452" fmla="*/ 4098131 w 6400800"/>
              <a:gd name="connsiteY4452" fmla="*/ 272891 h 514350"/>
              <a:gd name="connsiteX4453" fmla="*/ 4106704 w 6400800"/>
              <a:gd name="connsiteY4453" fmla="*/ 290989 h 514350"/>
              <a:gd name="connsiteX4454" fmla="*/ 4098131 w 6400800"/>
              <a:gd name="connsiteY4454" fmla="*/ 311944 h 514350"/>
              <a:gd name="connsiteX4455" fmla="*/ 4096226 w 6400800"/>
              <a:gd name="connsiteY4455" fmla="*/ 306229 h 514350"/>
              <a:gd name="connsiteX4456" fmla="*/ 4097179 w 6400800"/>
              <a:gd name="connsiteY4456" fmla="*/ 315754 h 514350"/>
              <a:gd name="connsiteX4457" fmla="*/ 4092416 w 6400800"/>
              <a:gd name="connsiteY4457" fmla="*/ 329089 h 514350"/>
              <a:gd name="connsiteX4458" fmla="*/ 4091464 w 6400800"/>
              <a:gd name="connsiteY4458" fmla="*/ 325279 h 514350"/>
              <a:gd name="connsiteX4459" fmla="*/ 4090511 w 6400800"/>
              <a:gd name="connsiteY4459" fmla="*/ 321469 h 514350"/>
              <a:gd name="connsiteX4460" fmla="*/ 4092416 w 6400800"/>
              <a:gd name="connsiteY4460" fmla="*/ 294799 h 514350"/>
              <a:gd name="connsiteX4461" fmla="*/ 4085749 w 6400800"/>
              <a:gd name="connsiteY4461" fmla="*/ 244316 h 514350"/>
              <a:gd name="connsiteX4462" fmla="*/ 4085749 w 6400800"/>
              <a:gd name="connsiteY4462" fmla="*/ 244316 h 514350"/>
              <a:gd name="connsiteX4463" fmla="*/ 4084796 w 6400800"/>
              <a:gd name="connsiteY4463" fmla="*/ 250031 h 514350"/>
              <a:gd name="connsiteX4464" fmla="*/ 4085749 w 6400800"/>
              <a:gd name="connsiteY4464" fmla="*/ 244316 h 514350"/>
              <a:gd name="connsiteX4465" fmla="*/ 4043839 w 6400800"/>
              <a:gd name="connsiteY4465" fmla="*/ 279559 h 514350"/>
              <a:gd name="connsiteX4466" fmla="*/ 4043839 w 6400800"/>
              <a:gd name="connsiteY4466" fmla="*/ 279559 h 514350"/>
              <a:gd name="connsiteX4467" fmla="*/ 4044791 w 6400800"/>
              <a:gd name="connsiteY4467" fmla="*/ 283369 h 514350"/>
              <a:gd name="connsiteX4468" fmla="*/ 4043839 w 6400800"/>
              <a:gd name="connsiteY4468" fmla="*/ 281464 h 514350"/>
              <a:gd name="connsiteX4469" fmla="*/ 4044791 w 6400800"/>
              <a:gd name="connsiteY4469" fmla="*/ 286226 h 514350"/>
              <a:gd name="connsiteX4470" fmla="*/ 4044791 w 6400800"/>
              <a:gd name="connsiteY4470" fmla="*/ 290036 h 514350"/>
              <a:gd name="connsiteX4471" fmla="*/ 4042886 w 6400800"/>
              <a:gd name="connsiteY4471" fmla="*/ 284321 h 514350"/>
              <a:gd name="connsiteX4472" fmla="*/ 4043839 w 6400800"/>
              <a:gd name="connsiteY4472" fmla="*/ 279559 h 514350"/>
              <a:gd name="connsiteX4473" fmla="*/ 4044791 w 6400800"/>
              <a:gd name="connsiteY4473" fmla="*/ 333851 h 514350"/>
              <a:gd name="connsiteX4474" fmla="*/ 4044791 w 6400800"/>
              <a:gd name="connsiteY4474" fmla="*/ 333851 h 514350"/>
              <a:gd name="connsiteX4475" fmla="*/ 4044791 w 6400800"/>
              <a:gd name="connsiteY4475" fmla="*/ 339566 h 514350"/>
              <a:gd name="connsiteX4476" fmla="*/ 4042886 w 6400800"/>
              <a:gd name="connsiteY4476" fmla="*/ 337661 h 514350"/>
              <a:gd name="connsiteX4477" fmla="*/ 4044791 w 6400800"/>
              <a:gd name="connsiteY4477" fmla="*/ 333851 h 514350"/>
              <a:gd name="connsiteX4478" fmla="*/ 4039076 w 6400800"/>
              <a:gd name="connsiteY4478" fmla="*/ 271939 h 514350"/>
              <a:gd name="connsiteX4479" fmla="*/ 4039076 w 6400800"/>
              <a:gd name="connsiteY4479" fmla="*/ 273844 h 514350"/>
              <a:gd name="connsiteX4480" fmla="*/ 4038124 w 6400800"/>
              <a:gd name="connsiteY4480" fmla="*/ 270034 h 514350"/>
              <a:gd name="connsiteX4481" fmla="*/ 4036219 w 6400800"/>
              <a:gd name="connsiteY4481" fmla="*/ 265271 h 514350"/>
              <a:gd name="connsiteX4482" fmla="*/ 4039076 w 6400800"/>
              <a:gd name="connsiteY4482" fmla="*/ 271939 h 514350"/>
              <a:gd name="connsiteX4483" fmla="*/ 4033361 w 6400800"/>
              <a:gd name="connsiteY4483" fmla="*/ 358616 h 514350"/>
              <a:gd name="connsiteX4484" fmla="*/ 4034314 w 6400800"/>
              <a:gd name="connsiteY4484" fmla="*/ 351949 h 514350"/>
              <a:gd name="connsiteX4485" fmla="*/ 4038124 w 6400800"/>
              <a:gd name="connsiteY4485" fmla="*/ 345281 h 514350"/>
              <a:gd name="connsiteX4486" fmla="*/ 4043839 w 6400800"/>
              <a:gd name="connsiteY4486" fmla="*/ 351949 h 514350"/>
              <a:gd name="connsiteX4487" fmla="*/ 4040981 w 6400800"/>
              <a:gd name="connsiteY4487" fmla="*/ 391954 h 514350"/>
              <a:gd name="connsiteX4488" fmla="*/ 4035266 w 6400800"/>
              <a:gd name="connsiteY4488" fmla="*/ 413861 h 514350"/>
              <a:gd name="connsiteX4489" fmla="*/ 4029551 w 6400800"/>
              <a:gd name="connsiteY4489" fmla="*/ 395764 h 514350"/>
              <a:gd name="connsiteX4490" fmla="*/ 4027646 w 6400800"/>
              <a:gd name="connsiteY4490" fmla="*/ 388144 h 514350"/>
              <a:gd name="connsiteX4491" fmla="*/ 4033361 w 6400800"/>
              <a:gd name="connsiteY4491" fmla="*/ 358616 h 514350"/>
              <a:gd name="connsiteX4492" fmla="*/ 4020026 w 6400800"/>
              <a:gd name="connsiteY4492" fmla="*/ 324326 h 514350"/>
              <a:gd name="connsiteX4493" fmla="*/ 4021931 w 6400800"/>
              <a:gd name="connsiteY4493" fmla="*/ 326231 h 514350"/>
              <a:gd name="connsiteX4494" fmla="*/ 4019074 w 6400800"/>
              <a:gd name="connsiteY4494" fmla="*/ 334804 h 514350"/>
              <a:gd name="connsiteX4495" fmla="*/ 4017169 w 6400800"/>
              <a:gd name="connsiteY4495" fmla="*/ 341471 h 514350"/>
              <a:gd name="connsiteX4496" fmla="*/ 4016216 w 6400800"/>
              <a:gd name="connsiteY4496" fmla="*/ 342424 h 514350"/>
              <a:gd name="connsiteX4497" fmla="*/ 4015264 w 6400800"/>
              <a:gd name="connsiteY4497" fmla="*/ 344329 h 514350"/>
              <a:gd name="connsiteX4498" fmla="*/ 4011454 w 6400800"/>
              <a:gd name="connsiteY4498" fmla="*/ 315754 h 514350"/>
              <a:gd name="connsiteX4499" fmla="*/ 4020026 w 6400800"/>
              <a:gd name="connsiteY4499" fmla="*/ 324326 h 514350"/>
              <a:gd name="connsiteX4500" fmla="*/ 3999071 w 6400800"/>
              <a:gd name="connsiteY4500" fmla="*/ 282416 h 514350"/>
              <a:gd name="connsiteX4501" fmla="*/ 3999071 w 6400800"/>
              <a:gd name="connsiteY4501" fmla="*/ 282416 h 514350"/>
              <a:gd name="connsiteX4502" fmla="*/ 4000024 w 6400800"/>
              <a:gd name="connsiteY4502" fmla="*/ 310991 h 514350"/>
              <a:gd name="connsiteX4503" fmla="*/ 4000024 w 6400800"/>
              <a:gd name="connsiteY4503" fmla="*/ 316706 h 514350"/>
              <a:gd name="connsiteX4504" fmla="*/ 3999071 w 6400800"/>
              <a:gd name="connsiteY4504" fmla="*/ 325279 h 514350"/>
              <a:gd name="connsiteX4505" fmla="*/ 3999071 w 6400800"/>
              <a:gd name="connsiteY4505" fmla="*/ 327184 h 514350"/>
              <a:gd name="connsiteX4506" fmla="*/ 3998119 w 6400800"/>
              <a:gd name="connsiteY4506" fmla="*/ 324326 h 514350"/>
              <a:gd name="connsiteX4507" fmla="*/ 3997166 w 6400800"/>
              <a:gd name="connsiteY4507" fmla="*/ 314801 h 514350"/>
              <a:gd name="connsiteX4508" fmla="*/ 3996214 w 6400800"/>
              <a:gd name="connsiteY4508" fmla="*/ 286226 h 514350"/>
              <a:gd name="connsiteX4509" fmla="*/ 3999071 w 6400800"/>
              <a:gd name="connsiteY4509" fmla="*/ 282416 h 514350"/>
              <a:gd name="connsiteX4510" fmla="*/ 3983831 w 6400800"/>
              <a:gd name="connsiteY4510" fmla="*/ 405289 h 514350"/>
              <a:gd name="connsiteX4511" fmla="*/ 3980021 w 6400800"/>
              <a:gd name="connsiteY4511" fmla="*/ 412909 h 514350"/>
              <a:gd name="connsiteX4512" fmla="*/ 3980021 w 6400800"/>
              <a:gd name="connsiteY4512" fmla="*/ 412909 h 514350"/>
              <a:gd name="connsiteX4513" fmla="*/ 3982879 w 6400800"/>
              <a:gd name="connsiteY4513" fmla="*/ 402431 h 514350"/>
              <a:gd name="connsiteX4514" fmla="*/ 3983831 w 6400800"/>
              <a:gd name="connsiteY4514" fmla="*/ 405289 h 514350"/>
              <a:gd name="connsiteX4515" fmla="*/ 3980974 w 6400800"/>
              <a:gd name="connsiteY4515" fmla="*/ 395764 h 514350"/>
              <a:gd name="connsiteX4516" fmla="*/ 3982879 w 6400800"/>
              <a:gd name="connsiteY4516" fmla="*/ 401479 h 514350"/>
              <a:gd name="connsiteX4517" fmla="*/ 3979069 w 6400800"/>
              <a:gd name="connsiteY4517" fmla="*/ 407194 h 514350"/>
              <a:gd name="connsiteX4518" fmla="*/ 3979069 w 6400800"/>
              <a:gd name="connsiteY4518" fmla="*/ 406241 h 514350"/>
              <a:gd name="connsiteX4519" fmla="*/ 3980974 w 6400800"/>
              <a:gd name="connsiteY4519" fmla="*/ 395764 h 514350"/>
              <a:gd name="connsiteX4520" fmla="*/ 3976211 w 6400800"/>
              <a:gd name="connsiteY4520" fmla="*/ 378619 h 514350"/>
              <a:gd name="connsiteX4521" fmla="*/ 3976211 w 6400800"/>
              <a:gd name="connsiteY4521" fmla="*/ 378619 h 514350"/>
              <a:gd name="connsiteX4522" fmla="*/ 3976211 w 6400800"/>
              <a:gd name="connsiteY4522" fmla="*/ 380524 h 514350"/>
              <a:gd name="connsiteX4523" fmla="*/ 3976211 w 6400800"/>
              <a:gd name="connsiteY4523" fmla="*/ 378619 h 514350"/>
              <a:gd name="connsiteX4524" fmla="*/ 3948589 w 6400800"/>
              <a:gd name="connsiteY4524" fmla="*/ 255746 h 514350"/>
              <a:gd name="connsiteX4525" fmla="*/ 3946684 w 6400800"/>
              <a:gd name="connsiteY4525" fmla="*/ 277654 h 514350"/>
              <a:gd name="connsiteX4526" fmla="*/ 3945731 w 6400800"/>
              <a:gd name="connsiteY4526" fmla="*/ 285274 h 514350"/>
              <a:gd name="connsiteX4527" fmla="*/ 3943826 w 6400800"/>
              <a:gd name="connsiteY4527" fmla="*/ 266224 h 514350"/>
              <a:gd name="connsiteX4528" fmla="*/ 3940016 w 6400800"/>
              <a:gd name="connsiteY4528" fmla="*/ 240506 h 514350"/>
              <a:gd name="connsiteX4529" fmla="*/ 3940016 w 6400800"/>
              <a:gd name="connsiteY4529" fmla="*/ 239554 h 514350"/>
              <a:gd name="connsiteX4530" fmla="*/ 3940016 w 6400800"/>
              <a:gd name="connsiteY4530" fmla="*/ 236696 h 514350"/>
              <a:gd name="connsiteX4531" fmla="*/ 3942874 w 6400800"/>
              <a:gd name="connsiteY4531" fmla="*/ 240506 h 514350"/>
              <a:gd name="connsiteX4532" fmla="*/ 3947636 w 6400800"/>
              <a:gd name="connsiteY4532" fmla="*/ 248126 h 514350"/>
              <a:gd name="connsiteX4533" fmla="*/ 3948589 w 6400800"/>
              <a:gd name="connsiteY4533" fmla="*/ 255746 h 514350"/>
              <a:gd name="connsiteX4534" fmla="*/ 3943826 w 6400800"/>
              <a:gd name="connsiteY4534" fmla="*/ 205264 h 514350"/>
              <a:gd name="connsiteX4535" fmla="*/ 3943826 w 6400800"/>
              <a:gd name="connsiteY4535" fmla="*/ 210979 h 514350"/>
              <a:gd name="connsiteX4536" fmla="*/ 3945731 w 6400800"/>
              <a:gd name="connsiteY4536" fmla="*/ 230981 h 514350"/>
              <a:gd name="connsiteX4537" fmla="*/ 3946684 w 6400800"/>
              <a:gd name="connsiteY4537" fmla="*/ 236696 h 514350"/>
              <a:gd name="connsiteX4538" fmla="*/ 3939064 w 6400800"/>
              <a:gd name="connsiteY4538" fmla="*/ 228124 h 514350"/>
              <a:gd name="connsiteX4539" fmla="*/ 3937159 w 6400800"/>
              <a:gd name="connsiteY4539" fmla="*/ 215741 h 514350"/>
              <a:gd name="connsiteX4540" fmla="*/ 3943826 w 6400800"/>
              <a:gd name="connsiteY4540" fmla="*/ 205264 h 514350"/>
              <a:gd name="connsiteX4541" fmla="*/ 3866674 w 6400800"/>
              <a:gd name="connsiteY4541" fmla="*/ 369094 h 514350"/>
              <a:gd name="connsiteX4542" fmla="*/ 3867626 w 6400800"/>
              <a:gd name="connsiteY4542" fmla="*/ 368141 h 514350"/>
              <a:gd name="connsiteX4543" fmla="*/ 3867626 w 6400800"/>
              <a:gd name="connsiteY4543" fmla="*/ 370999 h 514350"/>
              <a:gd name="connsiteX4544" fmla="*/ 3866674 w 6400800"/>
              <a:gd name="connsiteY4544" fmla="*/ 369094 h 514350"/>
              <a:gd name="connsiteX4545" fmla="*/ 3886676 w 6400800"/>
              <a:gd name="connsiteY4545" fmla="*/ 354806 h 514350"/>
              <a:gd name="connsiteX4546" fmla="*/ 3882866 w 6400800"/>
              <a:gd name="connsiteY4546" fmla="*/ 348139 h 514350"/>
              <a:gd name="connsiteX4547" fmla="*/ 3881914 w 6400800"/>
              <a:gd name="connsiteY4547" fmla="*/ 338614 h 514350"/>
              <a:gd name="connsiteX4548" fmla="*/ 3886676 w 6400800"/>
              <a:gd name="connsiteY4548" fmla="*/ 354806 h 514350"/>
              <a:gd name="connsiteX4549" fmla="*/ 3887629 w 6400800"/>
              <a:gd name="connsiteY4549" fmla="*/ 356711 h 514350"/>
              <a:gd name="connsiteX4550" fmla="*/ 3886676 w 6400800"/>
              <a:gd name="connsiteY4550" fmla="*/ 354806 h 514350"/>
              <a:gd name="connsiteX4551" fmla="*/ 3897154 w 6400800"/>
              <a:gd name="connsiteY4551" fmla="*/ 278606 h 514350"/>
              <a:gd name="connsiteX4552" fmla="*/ 3901916 w 6400800"/>
              <a:gd name="connsiteY4552" fmla="*/ 270986 h 514350"/>
              <a:gd name="connsiteX4553" fmla="*/ 3901916 w 6400800"/>
              <a:gd name="connsiteY4553" fmla="*/ 270986 h 514350"/>
              <a:gd name="connsiteX4554" fmla="*/ 3897154 w 6400800"/>
              <a:gd name="connsiteY4554" fmla="*/ 278606 h 514350"/>
              <a:gd name="connsiteX4555" fmla="*/ 3897154 w 6400800"/>
              <a:gd name="connsiteY4555" fmla="*/ 278606 h 514350"/>
              <a:gd name="connsiteX4556" fmla="*/ 3900011 w 6400800"/>
              <a:gd name="connsiteY4556" fmla="*/ 291941 h 514350"/>
              <a:gd name="connsiteX4557" fmla="*/ 3901916 w 6400800"/>
              <a:gd name="connsiteY4557" fmla="*/ 288131 h 514350"/>
              <a:gd name="connsiteX4558" fmla="*/ 3902869 w 6400800"/>
              <a:gd name="connsiteY4558" fmla="*/ 286226 h 514350"/>
              <a:gd name="connsiteX4559" fmla="*/ 3903821 w 6400800"/>
              <a:gd name="connsiteY4559" fmla="*/ 297656 h 514350"/>
              <a:gd name="connsiteX4560" fmla="*/ 3902869 w 6400800"/>
              <a:gd name="connsiteY4560" fmla="*/ 301466 h 514350"/>
              <a:gd name="connsiteX4561" fmla="*/ 3901916 w 6400800"/>
              <a:gd name="connsiteY4561" fmla="*/ 298609 h 514350"/>
              <a:gd name="connsiteX4562" fmla="*/ 3900011 w 6400800"/>
              <a:gd name="connsiteY4562" fmla="*/ 291941 h 514350"/>
              <a:gd name="connsiteX4563" fmla="*/ 3903821 w 6400800"/>
              <a:gd name="connsiteY4563" fmla="*/ 431006 h 514350"/>
              <a:gd name="connsiteX4564" fmla="*/ 3902869 w 6400800"/>
              <a:gd name="connsiteY4564" fmla="*/ 431959 h 514350"/>
              <a:gd name="connsiteX4565" fmla="*/ 3901916 w 6400800"/>
              <a:gd name="connsiteY4565" fmla="*/ 431959 h 514350"/>
              <a:gd name="connsiteX4566" fmla="*/ 3903821 w 6400800"/>
              <a:gd name="connsiteY4566" fmla="*/ 426244 h 514350"/>
              <a:gd name="connsiteX4567" fmla="*/ 3904774 w 6400800"/>
              <a:gd name="connsiteY4567" fmla="*/ 428149 h 514350"/>
              <a:gd name="connsiteX4568" fmla="*/ 3903821 w 6400800"/>
              <a:gd name="connsiteY4568" fmla="*/ 431006 h 514350"/>
              <a:gd name="connsiteX4569" fmla="*/ 3925729 w 6400800"/>
              <a:gd name="connsiteY4569" fmla="*/ 309086 h 514350"/>
              <a:gd name="connsiteX4570" fmla="*/ 3922871 w 6400800"/>
              <a:gd name="connsiteY4570" fmla="*/ 297656 h 514350"/>
              <a:gd name="connsiteX4571" fmla="*/ 3923824 w 6400800"/>
              <a:gd name="connsiteY4571" fmla="*/ 308134 h 514350"/>
              <a:gd name="connsiteX4572" fmla="*/ 3919061 w 6400800"/>
              <a:gd name="connsiteY4572" fmla="*/ 291941 h 514350"/>
              <a:gd name="connsiteX4573" fmla="*/ 3922871 w 6400800"/>
              <a:gd name="connsiteY4573" fmla="*/ 317659 h 514350"/>
              <a:gd name="connsiteX4574" fmla="*/ 3923824 w 6400800"/>
              <a:gd name="connsiteY4574" fmla="*/ 325279 h 514350"/>
              <a:gd name="connsiteX4575" fmla="*/ 3921919 w 6400800"/>
              <a:gd name="connsiteY4575" fmla="*/ 334804 h 514350"/>
              <a:gd name="connsiteX4576" fmla="*/ 3921919 w 6400800"/>
              <a:gd name="connsiteY4576" fmla="*/ 335756 h 514350"/>
              <a:gd name="connsiteX4577" fmla="*/ 3920966 w 6400800"/>
              <a:gd name="connsiteY4577" fmla="*/ 330041 h 514350"/>
              <a:gd name="connsiteX4578" fmla="*/ 3915251 w 6400800"/>
              <a:gd name="connsiteY4578" fmla="*/ 301466 h 514350"/>
              <a:gd name="connsiteX4579" fmla="*/ 3911441 w 6400800"/>
              <a:gd name="connsiteY4579" fmla="*/ 281464 h 514350"/>
              <a:gd name="connsiteX4580" fmla="*/ 3912394 w 6400800"/>
              <a:gd name="connsiteY4580" fmla="*/ 264319 h 514350"/>
              <a:gd name="connsiteX4581" fmla="*/ 3912394 w 6400800"/>
              <a:gd name="connsiteY4581" fmla="*/ 263366 h 514350"/>
              <a:gd name="connsiteX4582" fmla="*/ 3919061 w 6400800"/>
              <a:gd name="connsiteY4582" fmla="*/ 270986 h 514350"/>
              <a:gd name="connsiteX4583" fmla="*/ 3923824 w 6400800"/>
              <a:gd name="connsiteY4583" fmla="*/ 277654 h 514350"/>
              <a:gd name="connsiteX4584" fmla="*/ 3924776 w 6400800"/>
              <a:gd name="connsiteY4584" fmla="*/ 284321 h 514350"/>
              <a:gd name="connsiteX4585" fmla="*/ 3921919 w 6400800"/>
              <a:gd name="connsiteY4585" fmla="*/ 277654 h 514350"/>
              <a:gd name="connsiteX4586" fmla="*/ 3926681 w 6400800"/>
              <a:gd name="connsiteY4586" fmla="*/ 296704 h 514350"/>
              <a:gd name="connsiteX4587" fmla="*/ 3927634 w 6400800"/>
              <a:gd name="connsiteY4587" fmla="*/ 304324 h 514350"/>
              <a:gd name="connsiteX4588" fmla="*/ 3927634 w 6400800"/>
              <a:gd name="connsiteY4588" fmla="*/ 305276 h 514350"/>
              <a:gd name="connsiteX4589" fmla="*/ 3925729 w 6400800"/>
              <a:gd name="connsiteY4589" fmla="*/ 309086 h 514350"/>
              <a:gd name="connsiteX4590" fmla="*/ 3929539 w 6400800"/>
              <a:gd name="connsiteY4590" fmla="*/ 287179 h 514350"/>
              <a:gd name="connsiteX4591" fmla="*/ 3928586 w 6400800"/>
              <a:gd name="connsiteY4591" fmla="*/ 292894 h 514350"/>
              <a:gd name="connsiteX4592" fmla="*/ 3927634 w 6400800"/>
              <a:gd name="connsiteY4592" fmla="*/ 290036 h 514350"/>
              <a:gd name="connsiteX4593" fmla="*/ 3923824 w 6400800"/>
              <a:gd name="connsiteY4593" fmla="*/ 275749 h 514350"/>
              <a:gd name="connsiteX4594" fmla="*/ 3927634 w 6400800"/>
              <a:gd name="connsiteY4594" fmla="*/ 281464 h 514350"/>
              <a:gd name="connsiteX4595" fmla="*/ 3929539 w 6400800"/>
              <a:gd name="connsiteY4595" fmla="*/ 284321 h 514350"/>
              <a:gd name="connsiteX4596" fmla="*/ 3929539 w 6400800"/>
              <a:gd name="connsiteY4596" fmla="*/ 287179 h 514350"/>
              <a:gd name="connsiteX4597" fmla="*/ 3926681 w 6400800"/>
              <a:gd name="connsiteY4597" fmla="*/ 242411 h 514350"/>
              <a:gd name="connsiteX4598" fmla="*/ 3928586 w 6400800"/>
              <a:gd name="connsiteY4598" fmla="*/ 270986 h 514350"/>
              <a:gd name="connsiteX4599" fmla="*/ 3921919 w 6400800"/>
              <a:gd name="connsiteY4599" fmla="*/ 265271 h 514350"/>
              <a:gd name="connsiteX4600" fmla="*/ 3913346 w 6400800"/>
              <a:gd name="connsiteY4600" fmla="*/ 257651 h 514350"/>
              <a:gd name="connsiteX4601" fmla="*/ 3917156 w 6400800"/>
              <a:gd name="connsiteY4601" fmla="*/ 246221 h 514350"/>
              <a:gd name="connsiteX4602" fmla="*/ 3925729 w 6400800"/>
              <a:gd name="connsiteY4602" fmla="*/ 232886 h 514350"/>
              <a:gd name="connsiteX4603" fmla="*/ 3926681 w 6400800"/>
              <a:gd name="connsiteY4603" fmla="*/ 242411 h 514350"/>
              <a:gd name="connsiteX4604" fmla="*/ 3900964 w 6400800"/>
              <a:gd name="connsiteY4604" fmla="*/ 168116 h 514350"/>
              <a:gd name="connsiteX4605" fmla="*/ 3914299 w 6400800"/>
              <a:gd name="connsiteY4605" fmla="*/ 147161 h 514350"/>
              <a:gd name="connsiteX4606" fmla="*/ 3915251 w 6400800"/>
              <a:gd name="connsiteY4606" fmla="*/ 156686 h 514350"/>
              <a:gd name="connsiteX4607" fmla="*/ 3920966 w 6400800"/>
              <a:gd name="connsiteY4607" fmla="*/ 196691 h 514350"/>
              <a:gd name="connsiteX4608" fmla="*/ 3922871 w 6400800"/>
              <a:gd name="connsiteY4608" fmla="*/ 213836 h 514350"/>
              <a:gd name="connsiteX4609" fmla="*/ 3920014 w 6400800"/>
              <a:gd name="connsiteY4609" fmla="*/ 210979 h 514350"/>
              <a:gd name="connsiteX4610" fmla="*/ 3923824 w 6400800"/>
              <a:gd name="connsiteY4610" fmla="*/ 214789 h 514350"/>
              <a:gd name="connsiteX4611" fmla="*/ 3924776 w 6400800"/>
              <a:gd name="connsiteY4611" fmla="*/ 226219 h 514350"/>
              <a:gd name="connsiteX4612" fmla="*/ 3906679 w 6400800"/>
              <a:gd name="connsiteY4612" fmla="*/ 249079 h 514350"/>
              <a:gd name="connsiteX4613" fmla="*/ 3904774 w 6400800"/>
              <a:gd name="connsiteY4613" fmla="*/ 251936 h 514350"/>
              <a:gd name="connsiteX4614" fmla="*/ 3902869 w 6400800"/>
              <a:gd name="connsiteY4614" fmla="*/ 250984 h 514350"/>
              <a:gd name="connsiteX4615" fmla="*/ 3900964 w 6400800"/>
              <a:gd name="connsiteY4615" fmla="*/ 242411 h 514350"/>
              <a:gd name="connsiteX4616" fmla="*/ 3900964 w 6400800"/>
              <a:gd name="connsiteY4616" fmla="*/ 249079 h 514350"/>
              <a:gd name="connsiteX4617" fmla="*/ 3897154 w 6400800"/>
              <a:gd name="connsiteY4617" fmla="*/ 247174 h 514350"/>
              <a:gd name="connsiteX4618" fmla="*/ 3891439 w 6400800"/>
              <a:gd name="connsiteY4618" fmla="*/ 243364 h 514350"/>
              <a:gd name="connsiteX4619" fmla="*/ 3896201 w 6400800"/>
              <a:gd name="connsiteY4619" fmla="*/ 248126 h 514350"/>
              <a:gd name="connsiteX4620" fmla="*/ 3900964 w 6400800"/>
              <a:gd name="connsiteY4620" fmla="*/ 251936 h 514350"/>
              <a:gd name="connsiteX4621" fmla="*/ 3900964 w 6400800"/>
              <a:gd name="connsiteY4621" fmla="*/ 256699 h 514350"/>
              <a:gd name="connsiteX4622" fmla="*/ 3894296 w 6400800"/>
              <a:gd name="connsiteY4622" fmla="*/ 266224 h 514350"/>
              <a:gd name="connsiteX4623" fmla="*/ 3890486 w 6400800"/>
              <a:gd name="connsiteY4623" fmla="*/ 250984 h 514350"/>
              <a:gd name="connsiteX4624" fmla="*/ 3880009 w 6400800"/>
              <a:gd name="connsiteY4624" fmla="*/ 210026 h 514350"/>
              <a:gd name="connsiteX4625" fmla="*/ 3879056 w 6400800"/>
              <a:gd name="connsiteY4625" fmla="*/ 206216 h 514350"/>
              <a:gd name="connsiteX4626" fmla="*/ 3900964 w 6400800"/>
              <a:gd name="connsiteY4626" fmla="*/ 168116 h 514350"/>
              <a:gd name="connsiteX4627" fmla="*/ 3873341 w 6400800"/>
              <a:gd name="connsiteY4627" fmla="*/ 214789 h 514350"/>
              <a:gd name="connsiteX4628" fmla="*/ 3879056 w 6400800"/>
              <a:gd name="connsiteY4628" fmla="*/ 251936 h 514350"/>
              <a:gd name="connsiteX4629" fmla="*/ 3883819 w 6400800"/>
              <a:gd name="connsiteY4629" fmla="*/ 280511 h 514350"/>
              <a:gd name="connsiteX4630" fmla="*/ 3882866 w 6400800"/>
              <a:gd name="connsiteY4630" fmla="*/ 282416 h 514350"/>
              <a:gd name="connsiteX4631" fmla="*/ 3875246 w 6400800"/>
              <a:gd name="connsiteY4631" fmla="*/ 259556 h 514350"/>
              <a:gd name="connsiteX4632" fmla="*/ 3865721 w 6400800"/>
              <a:gd name="connsiteY4632" fmla="*/ 234791 h 514350"/>
              <a:gd name="connsiteX4633" fmla="*/ 3864769 w 6400800"/>
              <a:gd name="connsiteY4633" fmla="*/ 231934 h 514350"/>
              <a:gd name="connsiteX4634" fmla="*/ 3873341 w 6400800"/>
              <a:gd name="connsiteY4634" fmla="*/ 214789 h 514350"/>
              <a:gd name="connsiteX4635" fmla="*/ 3864769 w 6400800"/>
              <a:gd name="connsiteY4635" fmla="*/ 341471 h 514350"/>
              <a:gd name="connsiteX4636" fmla="*/ 3862864 w 6400800"/>
              <a:gd name="connsiteY4636" fmla="*/ 345281 h 514350"/>
              <a:gd name="connsiteX4637" fmla="*/ 3864769 w 6400800"/>
              <a:gd name="connsiteY4637" fmla="*/ 341471 h 514350"/>
              <a:gd name="connsiteX4638" fmla="*/ 3864769 w 6400800"/>
              <a:gd name="connsiteY4638" fmla="*/ 341471 h 514350"/>
              <a:gd name="connsiteX4639" fmla="*/ 3854291 w 6400800"/>
              <a:gd name="connsiteY4639" fmla="*/ 211931 h 514350"/>
              <a:gd name="connsiteX4640" fmla="*/ 3856196 w 6400800"/>
              <a:gd name="connsiteY4640" fmla="*/ 201454 h 514350"/>
              <a:gd name="connsiteX4641" fmla="*/ 3857149 w 6400800"/>
              <a:gd name="connsiteY4641" fmla="*/ 220504 h 514350"/>
              <a:gd name="connsiteX4642" fmla="*/ 3854291 w 6400800"/>
              <a:gd name="connsiteY4642" fmla="*/ 226219 h 514350"/>
              <a:gd name="connsiteX4643" fmla="*/ 3854291 w 6400800"/>
              <a:gd name="connsiteY4643" fmla="*/ 211931 h 514350"/>
              <a:gd name="connsiteX4644" fmla="*/ 3849529 w 6400800"/>
              <a:gd name="connsiteY4644" fmla="*/ 262414 h 514350"/>
              <a:gd name="connsiteX4645" fmla="*/ 3849529 w 6400800"/>
              <a:gd name="connsiteY4645" fmla="*/ 257651 h 514350"/>
              <a:gd name="connsiteX4646" fmla="*/ 3850481 w 6400800"/>
              <a:gd name="connsiteY4646" fmla="*/ 256699 h 514350"/>
              <a:gd name="connsiteX4647" fmla="*/ 3859054 w 6400800"/>
              <a:gd name="connsiteY4647" fmla="*/ 278606 h 514350"/>
              <a:gd name="connsiteX4648" fmla="*/ 3860006 w 6400800"/>
              <a:gd name="connsiteY4648" fmla="*/ 280511 h 514350"/>
              <a:gd name="connsiteX4649" fmla="*/ 3862864 w 6400800"/>
              <a:gd name="connsiteY4649" fmla="*/ 313849 h 514350"/>
              <a:gd name="connsiteX4650" fmla="*/ 3862864 w 6400800"/>
              <a:gd name="connsiteY4650" fmla="*/ 313849 h 514350"/>
              <a:gd name="connsiteX4651" fmla="*/ 3847624 w 6400800"/>
              <a:gd name="connsiteY4651" fmla="*/ 291941 h 514350"/>
              <a:gd name="connsiteX4652" fmla="*/ 3849529 w 6400800"/>
              <a:gd name="connsiteY4652" fmla="*/ 262414 h 514350"/>
              <a:gd name="connsiteX4653" fmla="*/ 3846671 w 6400800"/>
              <a:gd name="connsiteY4653" fmla="*/ 308134 h 514350"/>
              <a:gd name="connsiteX4654" fmla="*/ 3855244 w 6400800"/>
              <a:gd name="connsiteY4654" fmla="*/ 323374 h 514350"/>
              <a:gd name="connsiteX4655" fmla="*/ 3856196 w 6400800"/>
              <a:gd name="connsiteY4655" fmla="*/ 325279 h 514350"/>
              <a:gd name="connsiteX4656" fmla="*/ 3855244 w 6400800"/>
              <a:gd name="connsiteY4656" fmla="*/ 327184 h 514350"/>
              <a:gd name="connsiteX4657" fmla="*/ 3849529 w 6400800"/>
              <a:gd name="connsiteY4657" fmla="*/ 336709 h 514350"/>
              <a:gd name="connsiteX4658" fmla="*/ 3845719 w 6400800"/>
              <a:gd name="connsiteY4658" fmla="*/ 330041 h 514350"/>
              <a:gd name="connsiteX4659" fmla="*/ 3846671 w 6400800"/>
              <a:gd name="connsiteY4659" fmla="*/ 308134 h 514350"/>
              <a:gd name="connsiteX4660" fmla="*/ 3843814 w 6400800"/>
              <a:gd name="connsiteY4660" fmla="*/ 415766 h 514350"/>
              <a:gd name="connsiteX4661" fmla="*/ 3846671 w 6400800"/>
              <a:gd name="connsiteY4661" fmla="*/ 410051 h 514350"/>
              <a:gd name="connsiteX4662" fmla="*/ 3847624 w 6400800"/>
              <a:gd name="connsiteY4662" fmla="*/ 416719 h 514350"/>
              <a:gd name="connsiteX4663" fmla="*/ 3847624 w 6400800"/>
              <a:gd name="connsiteY4663" fmla="*/ 419576 h 514350"/>
              <a:gd name="connsiteX4664" fmla="*/ 3846671 w 6400800"/>
              <a:gd name="connsiteY4664" fmla="*/ 422434 h 514350"/>
              <a:gd name="connsiteX4665" fmla="*/ 3844766 w 6400800"/>
              <a:gd name="connsiteY4665" fmla="*/ 426244 h 514350"/>
              <a:gd name="connsiteX4666" fmla="*/ 3842861 w 6400800"/>
              <a:gd name="connsiteY4666" fmla="*/ 426244 h 514350"/>
              <a:gd name="connsiteX4667" fmla="*/ 3843814 w 6400800"/>
              <a:gd name="connsiteY4667" fmla="*/ 415766 h 514350"/>
              <a:gd name="connsiteX4668" fmla="*/ 3830479 w 6400800"/>
              <a:gd name="connsiteY4668" fmla="*/ 297656 h 514350"/>
              <a:gd name="connsiteX4669" fmla="*/ 3830479 w 6400800"/>
              <a:gd name="connsiteY4669" fmla="*/ 299561 h 514350"/>
              <a:gd name="connsiteX4670" fmla="*/ 3830479 w 6400800"/>
              <a:gd name="connsiteY4670" fmla="*/ 301466 h 514350"/>
              <a:gd name="connsiteX4671" fmla="*/ 3829526 w 6400800"/>
              <a:gd name="connsiteY4671" fmla="*/ 307181 h 514350"/>
              <a:gd name="connsiteX4672" fmla="*/ 3827621 w 6400800"/>
              <a:gd name="connsiteY4672" fmla="*/ 304324 h 514350"/>
              <a:gd name="connsiteX4673" fmla="*/ 3830479 w 6400800"/>
              <a:gd name="connsiteY4673" fmla="*/ 297656 h 514350"/>
              <a:gd name="connsiteX4674" fmla="*/ 3826669 w 6400800"/>
              <a:gd name="connsiteY4674" fmla="*/ 305276 h 514350"/>
              <a:gd name="connsiteX4675" fmla="*/ 3828574 w 6400800"/>
              <a:gd name="connsiteY4675" fmla="*/ 310039 h 514350"/>
              <a:gd name="connsiteX4676" fmla="*/ 3827621 w 6400800"/>
              <a:gd name="connsiteY4676" fmla="*/ 314801 h 514350"/>
              <a:gd name="connsiteX4677" fmla="*/ 3823811 w 6400800"/>
              <a:gd name="connsiteY4677" fmla="*/ 309086 h 514350"/>
              <a:gd name="connsiteX4678" fmla="*/ 3826669 w 6400800"/>
              <a:gd name="connsiteY4678" fmla="*/ 305276 h 514350"/>
              <a:gd name="connsiteX4679" fmla="*/ 3820001 w 6400800"/>
              <a:gd name="connsiteY4679" fmla="*/ 319564 h 514350"/>
              <a:gd name="connsiteX4680" fmla="*/ 3826669 w 6400800"/>
              <a:gd name="connsiteY4680" fmla="*/ 332899 h 514350"/>
              <a:gd name="connsiteX4681" fmla="*/ 3827621 w 6400800"/>
              <a:gd name="connsiteY4681" fmla="*/ 333851 h 514350"/>
              <a:gd name="connsiteX4682" fmla="*/ 3826669 w 6400800"/>
              <a:gd name="connsiteY4682" fmla="*/ 343376 h 514350"/>
              <a:gd name="connsiteX4683" fmla="*/ 3824764 w 6400800"/>
              <a:gd name="connsiteY4683" fmla="*/ 377666 h 514350"/>
              <a:gd name="connsiteX4684" fmla="*/ 3820954 w 6400800"/>
              <a:gd name="connsiteY4684" fmla="*/ 364331 h 514350"/>
              <a:gd name="connsiteX4685" fmla="*/ 3820001 w 6400800"/>
              <a:gd name="connsiteY4685" fmla="*/ 352901 h 514350"/>
              <a:gd name="connsiteX4686" fmla="*/ 3818096 w 6400800"/>
              <a:gd name="connsiteY4686" fmla="*/ 336709 h 514350"/>
              <a:gd name="connsiteX4687" fmla="*/ 3821906 w 6400800"/>
              <a:gd name="connsiteY4687" fmla="*/ 332899 h 514350"/>
              <a:gd name="connsiteX4688" fmla="*/ 3818096 w 6400800"/>
              <a:gd name="connsiteY4688" fmla="*/ 335756 h 514350"/>
              <a:gd name="connsiteX4689" fmla="*/ 3817144 w 6400800"/>
              <a:gd name="connsiteY4689" fmla="*/ 326231 h 514350"/>
              <a:gd name="connsiteX4690" fmla="*/ 3820001 w 6400800"/>
              <a:gd name="connsiteY4690" fmla="*/ 319564 h 514350"/>
              <a:gd name="connsiteX4691" fmla="*/ 3788569 w 6400800"/>
              <a:gd name="connsiteY4691" fmla="*/ 264319 h 514350"/>
              <a:gd name="connsiteX4692" fmla="*/ 3792379 w 6400800"/>
              <a:gd name="connsiteY4692" fmla="*/ 270986 h 514350"/>
              <a:gd name="connsiteX4693" fmla="*/ 3800951 w 6400800"/>
              <a:gd name="connsiteY4693" fmla="*/ 285274 h 514350"/>
              <a:gd name="connsiteX4694" fmla="*/ 3800951 w 6400800"/>
              <a:gd name="connsiteY4694" fmla="*/ 287179 h 514350"/>
              <a:gd name="connsiteX4695" fmla="*/ 3800951 w 6400800"/>
              <a:gd name="connsiteY4695" fmla="*/ 298609 h 514350"/>
              <a:gd name="connsiteX4696" fmla="*/ 3800951 w 6400800"/>
              <a:gd name="connsiteY4696" fmla="*/ 300514 h 514350"/>
              <a:gd name="connsiteX4697" fmla="*/ 3797141 w 6400800"/>
              <a:gd name="connsiteY4697" fmla="*/ 287179 h 514350"/>
              <a:gd name="connsiteX4698" fmla="*/ 3796189 w 6400800"/>
              <a:gd name="connsiteY4698" fmla="*/ 285274 h 514350"/>
              <a:gd name="connsiteX4699" fmla="*/ 3796189 w 6400800"/>
              <a:gd name="connsiteY4699" fmla="*/ 280511 h 514350"/>
              <a:gd name="connsiteX4700" fmla="*/ 3795236 w 6400800"/>
              <a:gd name="connsiteY4700" fmla="*/ 283369 h 514350"/>
              <a:gd name="connsiteX4701" fmla="*/ 3791426 w 6400800"/>
              <a:gd name="connsiteY4701" fmla="*/ 271939 h 514350"/>
              <a:gd name="connsiteX4702" fmla="*/ 3788569 w 6400800"/>
              <a:gd name="connsiteY4702" fmla="*/ 264319 h 514350"/>
              <a:gd name="connsiteX4703" fmla="*/ 3748564 w 6400800"/>
              <a:gd name="connsiteY4703" fmla="*/ 364331 h 514350"/>
              <a:gd name="connsiteX4704" fmla="*/ 3748564 w 6400800"/>
              <a:gd name="connsiteY4704" fmla="*/ 351949 h 514350"/>
              <a:gd name="connsiteX4705" fmla="*/ 3750469 w 6400800"/>
              <a:gd name="connsiteY4705" fmla="*/ 358616 h 514350"/>
              <a:gd name="connsiteX4706" fmla="*/ 3748564 w 6400800"/>
              <a:gd name="connsiteY4706" fmla="*/ 364331 h 514350"/>
              <a:gd name="connsiteX4707" fmla="*/ 3762851 w 6400800"/>
              <a:gd name="connsiteY4707" fmla="*/ 399574 h 514350"/>
              <a:gd name="connsiteX4708" fmla="*/ 3759994 w 6400800"/>
              <a:gd name="connsiteY4708" fmla="*/ 405289 h 514350"/>
              <a:gd name="connsiteX4709" fmla="*/ 3760946 w 6400800"/>
              <a:gd name="connsiteY4709" fmla="*/ 391954 h 514350"/>
              <a:gd name="connsiteX4710" fmla="*/ 3760946 w 6400800"/>
              <a:gd name="connsiteY4710" fmla="*/ 391001 h 514350"/>
              <a:gd name="connsiteX4711" fmla="*/ 3762851 w 6400800"/>
              <a:gd name="connsiteY4711" fmla="*/ 396716 h 514350"/>
              <a:gd name="connsiteX4712" fmla="*/ 3762851 w 6400800"/>
              <a:gd name="connsiteY4712" fmla="*/ 399574 h 514350"/>
              <a:gd name="connsiteX4713" fmla="*/ 3770471 w 6400800"/>
              <a:gd name="connsiteY4713" fmla="*/ 290036 h 514350"/>
              <a:gd name="connsiteX4714" fmla="*/ 3775234 w 6400800"/>
              <a:gd name="connsiteY4714" fmla="*/ 309086 h 514350"/>
              <a:gd name="connsiteX4715" fmla="*/ 3771424 w 6400800"/>
              <a:gd name="connsiteY4715" fmla="*/ 301466 h 514350"/>
              <a:gd name="connsiteX4716" fmla="*/ 3770471 w 6400800"/>
              <a:gd name="connsiteY4716" fmla="*/ 299561 h 514350"/>
              <a:gd name="connsiteX4717" fmla="*/ 3770471 w 6400800"/>
              <a:gd name="connsiteY4717" fmla="*/ 290989 h 514350"/>
              <a:gd name="connsiteX4718" fmla="*/ 3770471 w 6400800"/>
              <a:gd name="connsiteY4718" fmla="*/ 290036 h 514350"/>
              <a:gd name="connsiteX4719" fmla="*/ 3769519 w 6400800"/>
              <a:gd name="connsiteY4719" fmla="*/ 370046 h 514350"/>
              <a:gd name="connsiteX4720" fmla="*/ 3770471 w 6400800"/>
              <a:gd name="connsiteY4720" fmla="*/ 372904 h 514350"/>
              <a:gd name="connsiteX4721" fmla="*/ 3767614 w 6400800"/>
              <a:gd name="connsiteY4721" fmla="*/ 366236 h 514350"/>
              <a:gd name="connsiteX4722" fmla="*/ 3767614 w 6400800"/>
              <a:gd name="connsiteY4722" fmla="*/ 359569 h 514350"/>
              <a:gd name="connsiteX4723" fmla="*/ 3766661 w 6400800"/>
              <a:gd name="connsiteY4723" fmla="*/ 364331 h 514350"/>
              <a:gd name="connsiteX4724" fmla="*/ 3764756 w 6400800"/>
              <a:gd name="connsiteY4724" fmla="*/ 360521 h 514350"/>
              <a:gd name="connsiteX4725" fmla="*/ 3764756 w 6400800"/>
              <a:gd name="connsiteY4725" fmla="*/ 357664 h 514350"/>
              <a:gd name="connsiteX4726" fmla="*/ 3765709 w 6400800"/>
              <a:gd name="connsiteY4726" fmla="*/ 351949 h 514350"/>
              <a:gd name="connsiteX4727" fmla="*/ 3769519 w 6400800"/>
              <a:gd name="connsiteY4727" fmla="*/ 370046 h 514350"/>
              <a:gd name="connsiteX4728" fmla="*/ 3753326 w 6400800"/>
              <a:gd name="connsiteY4728" fmla="*/ 250031 h 514350"/>
              <a:gd name="connsiteX4729" fmla="*/ 3755231 w 6400800"/>
              <a:gd name="connsiteY4729" fmla="*/ 236696 h 514350"/>
              <a:gd name="connsiteX4730" fmla="*/ 3756184 w 6400800"/>
              <a:gd name="connsiteY4730" fmla="*/ 232886 h 514350"/>
              <a:gd name="connsiteX4731" fmla="*/ 3758089 w 6400800"/>
              <a:gd name="connsiteY4731" fmla="*/ 230029 h 514350"/>
              <a:gd name="connsiteX4732" fmla="*/ 3759994 w 6400800"/>
              <a:gd name="connsiteY4732" fmla="*/ 237649 h 514350"/>
              <a:gd name="connsiteX4733" fmla="*/ 3769519 w 6400800"/>
              <a:gd name="connsiteY4733" fmla="*/ 281464 h 514350"/>
              <a:gd name="connsiteX4734" fmla="*/ 3767614 w 6400800"/>
              <a:gd name="connsiteY4734" fmla="*/ 290036 h 514350"/>
              <a:gd name="connsiteX4735" fmla="*/ 3767614 w 6400800"/>
              <a:gd name="connsiteY4735" fmla="*/ 290989 h 514350"/>
              <a:gd name="connsiteX4736" fmla="*/ 3752374 w 6400800"/>
              <a:gd name="connsiteY4736" fmla="*/ 261461 h 514350"/>
              <a:gd name="connsiteX4737" fmla="*/ 3753326 w 6400800"/>
              <a:gd name="connsiteY4737" fmla="*/ 250031 h 514350"/>
              <a:gd name="connsiteX4738" fmla="*/ 3748564 w 6400800"/>
              <a:gd name="connsiteY4738" fmla="*/ 296704 h 514350"/>
              <a:gd name="connsiteX4739" fmla="*/ 3748564 w 6400800"/>
              <a:gd name="connsiteY4739" fmla="*/ 296704 h 514350"/>
              <a:gd name="connsiteX4740" fmla="*/ 3756184 w 6400800"/>
              <a:gd name="connsiteY4740" fmla="*/ 313849 h 514350"/>
              <a:gd name="connsiteX4741" fmla="*/ 3757136 w 6400800"/>
              <a:gd name="connsiteY4741" fmla="*/ 316706 h 514350"/>
              <a:gd name="connsiteX4742" fmla="*/ 3759041 w 6400800"/>
              <a:gd name="connsiteY4742" fmla="*/ 323374 h 514350"/>
              <a:gd name="connsiteX4743" fmla="*/ 3757136 w 6400800"/>
              <a:gd name="connsiteY4743" fmla="*/ 330041 h 514350"/>
              <a:gd name="connsiteX4744" fmla="*/ 3754279 w 6400800"/>
              <a:gd name="connsiteY4744" fmla="*/ 341471 h 514350"/>
              <a:gd name="connsiteX4745" fmla="*/ 3750469 w 6400800"/>
              <a:gd name="connsiteY4745" fmla="*/ 335756 h 514350"/>
              <a:gd name="connsiteX4746" fmla="*/ 3747611 w 6400800"/>
              <a:gd name="connsiteY4746" fmla="*/ 331946 h 514350"/>
              <a:gd name="connsiteX4747" fmla="*/ 3748564 w 6400800"/>
              <a:gd name="connsiteY4747" fmla="*/ 296704 h 514350"/>
              <a:gd name="connsiteX4748" fmla="*/ 3738086 w 6400800"/>
              <a:gd name="connsiteY4748" fmla="*/ 273844 h 514350"/>
              <a:gd name="connsiteX4749" fmla="*/ 3738086 w 6400800"/>
              <a:gd name="connsiteY4749" fmla="*/ 273844 h 514350"/>
              <a:gd name="connsiteX4750" fmla="*/ 3738086 w 6400800"/>
              <a:gd name="connsiteY4750" fmla="*/ 274796 h 514350"/>
              <a:gd name="connsiteX4751" fmla="*/ 3738086 w 6400800"/>
              <a:gd name="connsiteY4751" fmla="*/ 273844 h 514350"/>
              <a:gd name="connsiteX4752" fmla="*/ 3689509 w 6400800"/>
              <a:gd name="connsiteY4752" fmla="*/ 326231 h 514350"/>
              <a:gd name="connsiteX4753" fmla="*/ 3686651 w 6400800"/>
              <a:gd name="connsiteY4753" fmla="*/ 331946 h 514350"/>
              <a:gd name="connsiteX4754" fmla="*/ 3685699 w 6400800"/>
              <a:gd name="connsiteY4754" fmla="*/ 330994 h 514350"/>
              <a:gd name="connsiteX4755" fmla="*/ 3685699 w 6400800"/>
              <a:gd name="connsiteY4755" fmla="*/ 322421 h 514350"/>
              <a:gd name="connsiteX4756" fmla="*/ 3685699 w 6400800"/>
              <a:gd name="connsiteY4756" fmla="*/ 313849 h 514350"/>
              <a:gd name="connsiteX4757" fmla="*/ 3689509 w 6400800"/>
              <a:gd name="connsiteY4757" fmla="*/ 325279 h 514350"/>
              <a:gd name="connsiteX4758" fmla="*/ 3689509 w 6400800"/>
              <a:gd name="connsiteY4758" fmla="*/ 326231 h 514350"/>
              <a:gd name="connsiteX4759" fmla="*/ 3716179 w 6400800"/>
              <a:gd name="connsiteY4759" fmla="*/ 211931 h 514350"/>
              <a:gd name="connsiteX4760" fmla="*/ 3720941 w 6400800"/>
              <a:gd name="connsiteY4760" fmla="*/ 221456 h 514350"/>
              <a:gd name="connsiteX4761" fmla="*/ 3719036 w 6400800"/>
              <a:gd name="connsiteY4761" fmla="*/ 230029 h 514350"/>
              <a:gd name="connsiteX4762" fmla="*/ 3718084 w 6400800"/>
              <a:gd name="connsiteY4762" fmla="*/ 233839 h 514350"/>
              <a:gd name="connsiteX4763" fmla="*/ 3713321 w 6400800"/>
              <a:gd name="connsiteY4763" fmla="*/ 228124 h 514350"/>
              <a:gd name="connsiteX4764" fmla="*/ 3717131 w 6400800"/>
              <a:gd name="connsiteY4764" fmla="*/ 235744 h 514350"/>
              <a:gd name="connsiteX4765" fmla="*/ 3714274 w 6400800"/>
              <a:gd name="connsiteY4765" fmla="*/ 253841 h 514350"/>
              <a:gd name="connsiteX4766" fmla="*/ 3714274 w 6400800"/>
              <a:gd name="connsiteY4766" fmla="*/ 250984 h 514350"/>
              <a:gd name="connsiteX4767" fmla="*/ 3713321 w 6400800"/>
              <a:gd name="connsiteY4767" fmla="*/ 238601 h 514350"/>
              <a:gd name="connsiteX4768" fmla="*/ 3713321 w 6400800"/>
              <a:gd name="connsiteY4768" fmla="*/ 227171 h 514350"/>
              <a:gd name="connsiteX4769" fmla="*/ 3712369 w 6400800"/>
              <a:gd name="connsiteY4769" fmla="*/ 208121 h 514350"/>
              <a:gd name="connsiteX4770" fmla="*/ 3712369 w 6400800"/>
              <a:gd name="connsiteY4770" fmla="*/ 205264 h 514350"/>
              <a:gd name="connsiteX4771" fmla="*/ 3716179 w 6400800"/>
              <a:gd name="connsiteY4771" fmla="*/ 211931 h 514350"/>
              <a:gd name="connsiteX4772" fmla="*/ 3679984 w 6400800"/>
              <a:gd name="connsiteY4772" fmla="*/ 236696 h 514350"/>
              <a:gd name="connsiteX4773" fmla="*/ 3684746 w 6400800"/>
              <a:gd name="connsiteY4773" fmla="*/ 196691 h 514350"/>
              <a:gd name="connsiteX4774" fmla="*/ 3687604 w 6400800"/>
              <a:gd name="connsiteY4774" fmla="*/ 166211 h 514350"/>
              <a:gd name="connsiteX4775" fmla="*/ 3688556 w 6400800"/>
              <a:gd name="connsiteY4775" fmla="*/ 154781 h 514350"/>
              <a:gd name="connsiteX4776" fmla="*/ 3699034 w 6400800"/>
              <a:gd name="connsiteY4776" fmla="*/ 178594 h 514350"/>
              <a:gd name="connsiteX4777" fmla="*/ 3708559 w 6400800"/>
              <a:gd name="connsiteY4777" fmla="*/ 199549 h 514350"/>
              <a:gd name="connsiteX4778" fmla="*/ 3707606 w 6400800"/>
              <a:gd name="connsiteY4778" fmla="*/ 207169 h 514350"/>
              <a:gd name="connsiteX4779" fmla="*/ 3704749 w 6400800"/>
              <a:gd name="connsiteY4779" fmla="*/ 226219 h 514350"/>
              <a:gd name="connsiteX4780" fmla="*/ 3702844 w 6400800"/>
              <a:gd name="connsiteY4780" fmla="*/ 237649 h 514350"/>
              <a:gd name="connsiteX4781" fmla="*/ 3701891 w 6400800"/>
              <a:gd name="connsiteY4781" fmla="*/ 250984 h 514350"/>
              <a:gd name="connsiteX4782" fmla="*/ 3700939 w 6400800"/>
              <a:gd name="connsiteY4782" fmla="*/ 280511 h 514350"/>
              <a:gd name="connsiteX4783" fmla="*/ 3700939 w 6400800"/>
              <a:gd name="connsiteY4783" fmla="*/ 300514 h 514350"/>
              <a:gd name="connsiteX4784" fmla="*/ 3697129 w 6400800"/>
              <a:gd name="connsiteY4784" fmla="*/ 290036 h 514350"/>
              <a:gd name="connsiteX4785" fmla="*/ 3699034 w 6400800"/>
              <a:gd name="connsiteY4785" fmla="*/ 308134 h 514350"/>
              <a:gd name="connsiteX4786" fmla="*/ 3690461 w 6400800"/>
              <a:gd name="connsiteY4786" fmla="*/ 322421 h 514350"/>
              <a:gd name="connsiteX4787" fmla="*/ 3683794 w 6400800"/>
              <a:gd name="connsiteY4787" fmla="*/ 310991 h 514350"/>
              <a:gd name="connsiteX4788" fmla="*/ 3683794 w 6400800"/>
              <a:gd name="connsiteY4788" fmla="*/ 302419 h 514350"/>
              <a:gd name="connsiteX4789" fmla="*/ 3682841 w 6400800"/>
              <a:gd name="connsiteY4789" fmla="*/ 308134 h 514350"/>
              <a:gd name="connsiteX4790" fmla="*/ 3679031 w 6400800"/>
              <a:gd name="connsiteY4790" fmla="*/ 302419 h 514350"/>
              <a:gd name="connsiteX4791" fmla="*/ 3681889 w 6400800"/>
              <a:gd name="connsiteY4791" fmla="*/ 310991 h 514350"/>
              <a:gd name="connsiteX4792" fmla="*/ 3679984 w 6400800"/>
              <a:gd name="connsiteY4792" fmla="*/ 323374 h 514350"/>
              <a:gd name="connsiteX4793" fmla="*/ 3672364 w 6400800"/>
              <a:gd name="connsiteY4793" fmla="*/ 307181 h 514350"/>
              <a:gd name="connsiteX4794" fmla="*/ 3677126 w 6400800"/>
              <a:gd name="connsiteY4794" fmla="*/ 289084 h 514350"/>
              <a:gd name="connsiteX4795" fmla="*/ 3681889 w 6400800"/>
              <a:gd name="connsiteY4795" fmla="*/ 272891 h 514350"/>
              <a:gd name="connsiteX4796" fmla="*/ 3686651 w 6400800"/>
              <a:gd name="connsiteY4796" fmla="*/ 260509 h 514350"/>
              <a:gd name="connsiteX4797" fmla="*/ 3692366 w 6400800"/>
              <a:gd name="connsiteY4797" fmla="*/ 250031 h 514350"/>
              <a:gd name="connsiteX4798" fmla="*/ 3683794 w 6400800"/>
              <a:gd name="connsiteY4798" fmla="*/ 258604 h 514350"/>
              <a:gd name="connsiteX4799" fmla="*/ 3675221 w 6400800"/>
              <a:gd name="connsiteY4799" fmla="*/ 270034 h 514350"/>
              <a:gd name="connsiteX4800" fmla="*/ 3671411 w 6400800"/>
              <a:gd name="connsiteY4800" fmla="*/ 275749 h 514350"/>
              <a:gd name="connsiteX4801" fmla="*/ 3679984 w 6400800"/>
              <a:gd name="connsiteY4801" fmla="*/ 236696 h 514350"/>
              <a:gd name="connsiteX4802" fmla="*/ 3678079 w 6400800"/>
              <a:gd name="connsiteY4802" fmla="*/ 342424 h 514350"/>
              <a:gd name="connsiteX4803" fmla="*/ 3677126 w 6400800"/>
              <a:gd name="connsiteY4803" fmla="*/ 349091 h 514350"/>
              <a:gd name="connsiteX4804" fmla="*/ 3676174 w 6400800"/>
              <a:gd name="connsiteY4804" fmla="*/ 343376 h 514350"/>
              <a:gd name="connsiteX4805" fmla="*/ 3674269 w 6400800"/>
              <a:gd name="connsiteY4805" fmla="*/ 335756 h 514350"/>
              <a:gd name="connsiteX4806" fmla="*/ 3678079 w 6400800"/>
              <a:gd name="connsiteY4806" fmla="*/ 342424 h 514350"/>
              <a:gd name="connsiteX4807" fmla="*/ 3664744 w 6400800"/>
              <a:gd name="connsiteY4807" fmla="*/ 355759 h 514350"/>
              <a:gd name="connsiteX4808" fmla="*/ 3664744 w 6400800"/>
              <a:gd name="connsiteY4808" fmla="*/ 362426 h 514350"/>
              <a:gd name="connsiteX4809" fmla="*/ 3663791 w 6400800"/>
              <a:gd name="connsiteY4809" fmla="*/ 371951 h 514350"/>
              <a:gd name="connsiteX4810" fmla="*/ 3663791 w 6400800"/>
              <a:gd name="connsiteY4810" fmla="*/ 371951 h 514350"/>
              <a:gd name="connsiteX4811" fmla="*/ 3662839 w 6400800"/>
              <a:gd name="connsiteY4811" fmla="*/ 367189 h 514350"/>
              <a:gd name="connsiteX4812" fmla="*/ 3662839 w 6400800"/>
              <a:gd name="connsiteY4812" fmla="*/ 366236 h 514350"/>
              <a:gd name="connsiteX4813" fmla="*/ 3664744 w 6400800"/>
              <a:gd name="connsiteY4813" fmla="*/ 355759 h 514350"/>
              <a:gd name="connsiteX4814" fmla="*/ 3603784 w 6400800"/>
              <a:gd name="connsiteY4814" fmla="*/ 369094 h 514350"/>
              <a:gd name="connsiteX4815" fmla="*/ 3602831 w 6400800"/>
              <a:gd name="connsiteY4815" fmla="*/ 363379 h 514350"/>
              <a:gd name="connsiteX4816" fmla="*/ 3605689 w 6400800"/>
              <a:gd name="connsiteY4816" fmla="*/ 352901 h 514350"/>
              <a:gd name="connsiteX4817" fmla="*/ 3606641 w 6400800"/>
              <a:gd name="connsiteY4817" fmla="*/ 350044 h 514350"/>
              <a:gd name="connsiteX4818" fmla="*/ 3607594 w 6400800"/>
              <a:gd name="connsiteY4818" fmla="*/ 352901 h 514350"/>
              <a:gd name="connsiteX4819" fmla="*/ 3607594 w 6400800"/>
              <a:gd name="connsiteY4819" fmla="*/ 353854 h 514350"/>
              <a:gd name="connsiteX4820" fmla="*/ 3603784 w 6400800"/>
              <a:gd name="connsiteY4820" fmla="*/ 369094 h 514350"/>
              <a:gd name="connsiteX4821" fmla="*/ 3612356 w 6400800"/>
              <a:gd name="connsiteY4821" fmla="*/ 329089 h 514350"/>
              <a:gd name="connsiteX4822" fmla="*/ 3611404 w 6400800"/>
              <a:gd name="connsiteY4822" fmla="*/ 327184 h 514350"/>
              <a:gd name="connsiteX4823" fmla="*/ 3610451 w 6400800"/>
              <a:gd name="connsiteY4823" fmla="*/ 321469 h 514350"/>
              <a:gd name="connsiteX4824" fmla="*/ 3613309 w 6400800"/>
              <a:gd name="connsiteY4824" fmla="*/ 324326 h 514350"/>
              <a:gd name="connsiteX4825" fmla="*/ 3612356 w 6400800"/>
              <a:gd name="connsiteY4825" fmla="*/ 329089 h 514350"/>
              <a:gd name="connsiteX4826" fmla="*/ 3633311 w 6400800"/>
              <a:gd name="connsiteY4826" fmla="*/ 366236 h 514350"/>
              <a:gd name="connsiteX4827" fmla="*/ 3629501 w 6400800"/>
              <a:gd name="connsiteY4827" fmla="*/ 358616 h 514350"/>
              <a:gd name="connsiteX4828" fmla="*/ 3629501 w 6400800"/>
              <a:gd name="connsiteY4828" fmla="*/ 354806 h 514350"/>
              <a:gd name="connsiteX4829" fmla="*/ 3633311 w 6400800"/>
              <a:gd name="connsiteY4829" fmla="*/ 366236 h 514350"/>
              <a:gd name="connsiteX4830" fmla="*/ 3633311 w 6400800"/>
              <a:gd name="connsiteY4830" fmla="*/ 366236 h 514350"/>
              <a:gd name="connsiteX4831" fmla="*/ 3633311 w 6400800"/>
              <a:gd name="connsiteY4831" fmla="*/ 366236 h 514350"/>
              <a:gd name="connsiteX4832" fmla="*/ 3632359 w 6400800"/>
              <a:gd name="connsiteY4832" fmla="*/ 331946 h 514350"/>
              <a:gd name="connsiteX4833" fmla="*/ 3635216 w 6400800"/>
              <a:gd name="connsiteY4833" fmla="*/ 348139 h 514350"/>
              <a:gd name="connsiteX4834" fmla="*/ 3631406 w 6400800"/>
              <a:gd name="connsiteY4834" fmla="*/ 341471 h 514350"/>
              <a:gd name="connsiteX4835" fmla="*/ 3632359 w 6400800"/>
              <a:gd name="connsiteY4835" fmla="*/ 331946 h 514350"/>
              <a:gd name="connsiteX4836" fmla="*/ 3618071 w 6400800"/>
              <a:gd name="connsiteY4836" fmla="*/ 270034 h 514350"/>
              <a:gd name="connsiteX4837" fmla="*/ 3628549 w 6400800"/>
              <a:gd name="connsiteY4837" fmla="*/ 246221 h 514350"/>
              <a:gd name="connsiteX4838" fmla="*/ 3630454 w 6400800"/>
              <a:gd name="connsiteY4838" fmla="*/ 242411 h 514350"/>
              <a:gd name="connsiteX4839" fmla="*/ 3625691 w 6400800"/>
              <a:gd name="connsiteY4839" fmla="*/ 265271 h 514350"/>
              <a:gd name="connsiteX4840" fmla="*/ 3618071 w 6400800"/>
              <a:gd name="connsiteY4840" fmla="*/ 271939 h 514350"/>
              <a:gd name="connsiteX4841" fmla="*/ 3618071 w 6400800"/>
              <a:gd name="connsiteY4841" fmla="*/ 270034 h 514350"/>
              <a:gd name="connsiteX4842" fmla="*/ 3601879 w 6400800"/>
              <a:gd name="connsiteY4842" fmla="*/ 310039 h 514350"/>
              <a:gd name="connsiteX4843" fmla="*/ 3606641 w 6400800"/>
              <a:gd name="connsiteY4843" fmla="*/ 298609 h 514350"/>
              <a:gd name="connsiteX4844" fmla="*/ 3615214 w 6400800"/>
              <a:gd name="connsiteY4844" fmla="*/ 278606 h 514350"/>
              <a:gd name="connsiteX4845" fmla="*/ 3619976 w 6400800"/>
              <a:gd name="connsiteY4845" fmla="*/ 271939 h 514350"/>
              <a:gd name="connsiteX4846" fmla="*/ 3625691 w 6400800"/>
              <a:gd name="connsiteY4846" fmla="*/ 266224 h 514350"/>
              <a:gd name="connsiteX4847" fmla="*/ 3624739 w 6400800"/>
              <a:gd name="connsiteY4847" fmla="*/ 270986 h 514350"/>
              <a:gd name="connsiteX4848" fmla="*/ 3617119 w 6400800"/>
              <a:gd name="connsiteY4848" fmla="*/ 309086 h 514350"/>
              <a:gd name="connsiteX4849" fmla="*/ 3614261 w 6400800"/>
              <a:gd name="connsiteY4849" fmla="*/ 322421 h 514350"/>
              <a:gd name="connsiteX4850" fmla="*/ 3611404 w 6400800"/>
              <a:gd name="connsiteY4850" fmla="*/ 320516 h 514350"/>
              <a:gd name="connsiteX4851" fmla="*/ 3609499 w 6400800"/>
              <a:gd name="connsiteY4851" fmla="*/ 298609 h 514350"/>
              <a:gd name="connsiteX4852" fmla="*/ 3608546 w 6400800"/>
              <a:gd name="connsiteY4852" fmla="*/ 318611 h 514350"/>
              <a:gd name="connsiteX4853" fmla="*/ 3606641 w 6400800"/>
              <a:gd name="connsiteY4853" fmla="*/ 317659 h 514350"/>
              <a:gd name="connsiteX4854" fmla="*/ 3608546 w 6400800"/>
              <a:gd name="connsiteY4854" fmla="*/ 319564 h 514350"/>
              <a:gd name="connsiteX4855" fmla="*/ 3608546 w 6400800"/>
              <a:gd name="connsiteY4855" fmla="*/ 322421 h 514350"/>
              <a:gd name="connsiteX4856" fmla="*/ 3602831 w 6400800"/>
              <a:gd name="connsiteY4856" fmla="*/ 312896 h 514350"/>
              <a:gd name="connsiteX4857" fmla="*/ 3601879 w 6400800"/>
              <a:gd name="connsiteY4857" fmla="*/ 310039 h 514350"/>
              <a:gd name="connsiteX4858" fmla="*/ 3600926 w 6400800"/>
              <a:gd name="connsiteY4858" fmla="*/ 335756 h 514350"/>
              <a:gd name="connsiteX4859" fmla="*/ 3604736 w 6400800"/>
              <a:gd name="connsiteY4859" fmla="*/ 346234 h 514350"/>
              <a:gd name="connsiteX4860" fmla="*/ 3601879 w 6400800"/>
              <a:gd name="connsiteY4860" fmla="*/ 351949 h 514350"/>
              <a:gd name="connsiteX4861" fmla="*/ 3600926 w 6400800"/>
              <a:gd name="connsiteY4861" fmla="*/ 352901 h 514350"/>
              <a:gd name="connsiteX4862" fmla="*/ 3599974 w 6400800"/>
              <a:gd name="connsiteY4862" fmla="*/ 345281 h 514350"/>
              <a:gd name="connsiteX4863" fmla="*/ 3600926 w 6400800"/>
              <a:gd name="connsiteY4863" fmla="*/ 335756 h 514350"/>
              <a:gd name="connsiteX4864" fmla="*/ 3556159 w 6400800"/>
              <a:gd name="connsiteY4864" fmla="*/ 342424 h 514350"/>
              <a:gd name="connsiteX4865" fmla="*/ 3557111 w 6400800"/>
              <a:gd name="connsiteY4865" fmla="*/ 324326 h 514350"/>
              <a:gd name="connsiteX4866" fmla="*/ 3558064 w 6400800"/>
              <a:gd name="connsiteY4866" fmla="*/ 328136 h 514350"/>
              <a:gd name="connsiteX4867" fmla="*/ 3559016 w 6400800"/>
              <a:gd name="connsiteY4867" fmla="*/ 333851 h 514350"/>
              <a:gd name="connsiteX4868" fmla="*/ 3559016 w 6400800"/>
              <a:gd name="connsiteY4868" fmla="*/ 334804 h 514350"/>
              <a:gd name="connsiteX4869" fmla="*/ 3556159 w 6400800"/>
              <a:gd name="connsiteY4869" fmla="*/ 342424 h 514350"/>
              <a:gd name="connsiteX4870" fmla="*/ 3559969 w 6400800"/>
              <a:gd name="connsiteY4870" fmla="*/ 279559 h 514350"/>
              <a:gd name="connsiteX4871" fmla="*/ 3559016 w 6400800"/>
              <a:gd name="connsiteY4871" fmla="*/ 274796 h 514350"/>
              <a:gd name="connsiteX4872" fmla="*/ 3561874 w 6400800"/>
              <a:gd name="connsiteY4872" fmla="*/ 276701 h 514350"/>
              <a:gd name="connsiteX4873" fmla="*/ 3566636 w 6400800"/>
              <a:gd name="connsiteY4873" fmla="*/ 280511 h 514350"/>
              <a:gd name="connsiteX4874" fmla="*/ 3562826 w 6400800"/>
              <a:gd name="connsiteY4874" fmla="*/ 287179 h 514350"/>
              <a:gd name="connsiteX4875" fmla="*/ 3559969 w 6400800"/>
              <a:gd name="connsiteY4875" fmla="*/ 279559 h 514350"/>
              <a:gd name="connsiteX4876" fmla="*/ 3571399 w 6400800"/>
              <a:gd name="connsiteY4876" fmla="*/ 287179 h 514350"/>
              <a:gd name="connsiteX4877" fmla="*/ 3571399 w 6400800"/>
              <a:gd name="connsiteY4877" fmla="*/ 311944 h 514350"/>
              <a:gd name="connsiteX4878" fmla="*/ 3569494 w 6400800"/>
              <a:gd name="connsiteY4878" fmla="*/ 314801 h 514350"/>
              <a:gd name="connsiteX4879" fmla="*/ 3562826 w 6400800"/>
              <a:gd name="connsiteY4879" fmla="*/ 292894 h 514350"/>
              <a:gd name="connsiteX4880" fmla="*/ 3566636 w 6400800"/>
              <a:gd name="connsiteY4880" fmla="*/ 282416 h 514350"/>
              <a:gd name="connsiteX4881" fmla="*/ 3571399 w 6400800"/>
              <a:gd name="connsiteY4881" fmla="*/ 287179 h 514350"/>
              <a:gd name="connsiteX4882" fmla="*/ 3571399 w 6400800"/>
              <a:gd name="connsiteY4882" fmla="*/ 287179 h 514350"/>
              <a:gd name="connsiteX4883" fmla="*/ 3571399 w 6400800"/>
              <a:gd name="connsiteY4883" fmla="*/ 281464 h 514350"/>
              <a:gd name="connsiteX4884" fmla="*/ 3568541 w 6400800"/>
              <a:gd name="connsiteY4884" fmla="*/ 279559 h 514350"/>
              <a:gd name="connsiteX4885" fmla="*/ 3568541 w 6400800"/>
              <a:gd name="connsiteY4885" fmla="*/ 279559 h 514350"/>
              <a:gd name="connsiteX4886" fmla="*/ 3571399 w 6400800"/>
              <a:gd name="connsiteY4886" fmla="*/ 273844 h 514350"/>
              <a:gd name="connsiteX4887" fmla="*/ 3571399 w 6400800"/>
              <a:gd name="connsiteY4887" fmla="*/ 281464 h 514350"/>
              <a:gd name="connsiteX4888" fmla="*/ 3567589 w 6400800"/>
              <a:gd name="connsiteY4888" fmla="*/ 250031 h 514350"/>
              <a:gd name="connsiteX4889" fmla="*/ 3570446 w 6400800"/>
              <a:gd name="connsiteY4889" fmla="*/ 265271 h 514350"/>
              <a:gd name="connsiteX4890" fmla="*/ 3571399 w 6400800"/>
              <a:gd name="connsiteY4890" fmla="*/ 271939 h 514350"/>
              <a:gd name="connsiteX4891" fmla="*/ 3571399 w 6400800"/>
              <a:gd name="connsiteY4891" fmla="*/ 272891 h 514350"/>
              <a:gd name="connsiteX4892" fmla="*/ 3567589 w 6400800"/>
              <a:gd name="connsiteY4892" fmla="*/ 277654 h 514350"/>
              <a:gd name="connsiteX4893" fmla="*/ 3567589 w 6400800"/>
              <a:gd name="connsiteY4893" fmla="*/ 277654 h 514350"/>
              <a:gd name="connsiteX4894" fmla="*/ 3561874 w 6400800"/>
              <a:gd name="connsiteY4894" fmla="*/ 274796 h 514350"/>
              <a:gd name="connsiteX4895" fmla="*/ 3558064 w 6400800"/>
              <a:gd name="connsiteY4895" fmla="*/ 272891 h 514350"/>
              <a:gd name="connsiteX4896" fmla="*/ 3554254 w 6400800"/>
              <a:gd name="connsiteY4896" fmla="*/ 260509 h 514350"/>
              <a:gd name="connsiteX4897" fmla="*/ 3556159 w 6400800"/>
              <a:gd name="connsiteY4897" fmla="*/ 257651 h 514350"/>
              <a:gd name="connsiteX4898" fmla="*/ 3566636 w 6400800"/>
              <a:gd name="connsiteY4898" fmla="*/ 243364 h 514350"/>
              <a:gd name="connsiteX4899" fmla="*/ 3567589 w 6400800"/>
              <a:gd name="connsiteY4899" fmla="*/ 250031 h 514350"/>
              <a:gd name="connsiteX4900" fmla="*/ 3561874 w 6400800"/>
              <a:gd name="connsiteY4900" fmla="*/ 229076 h 514350"/>
              <a:gd name="connsiteX4901" fmla="*/ 3562826 w 6400800"/>
              <a:gd name="connsiteY4901" fmla="*/ 227171 h 514350"/>
              <a:gd name="connsiteX4902" fmla="*/ 3564731 w 6400800"/>
              <a:gd name="connsiteY4902" fmla="*/ 235744 h 514350"/>
              <a:gd name="connsiteX4903" fmla="*/ 3565684 w 6400800"/>
              <a:gd name="connsiteY4903" fmla="*/ 238601 h 514350"/>
              <a:gd name="connsiteX4904" fmla="*/ 3552349 w 6400800"/>
              <a:gd name="connsiteY4904" fmla="*/ 251936 h 514350"/>
              <a:gd name="connsiteX4905" fmla="*/ 3551396 w 6400800"/>
              <a:gd name="connsiteY4905" fmla="*/ 247174 h 514350"/>
              <a:gd name="connsiteX4906" fmla="*/ 3561874 w 6400800"/>
              <a:gd name="connsiteY4906" fmla="*/ 229076 h 514350"/>
              <a:gd name="connsiteX4907" fmla="*/ 3551396 w 6400800"/>
              <a:gd name="connsiteY4907" fmla="*/ 293846 h 514350"/>
              <a:gd name="connsiteX4908" fmla="*/ 3554254 w 6400800"/>
              <a:gd name="connsiteY4908" fmla="*/ 307181 h 514350"/>
              <a:gd name="connsiteX4909" fmla="*/ 3550444 w 6400800"/>
              <a:gd name="connsiteY4909" fmla="*/ 321469 h 514350"/>
              <a:gd name="connsiteX4910" fmla="*/ 3547586 w 6400800"/>
              <a:gd name="connsiteY4910" fmla="*/ 333851 h 514350"/>
              <a:gd name="connsiteX4911" fmla="*/ 3546634 w 6400800"/>
              <a:gd name="connsiteY4911" fmla="*/ 331946 h 514350"/>
              <a:gd name="connsiteX4912" fmla="*/ 3543776 w 6400800"/>
              <a:gd name="connsiteY4912" fmla="*/ 327184 h 514350"/>
              <a:gd name="connsiteX4913" fmla="*/ 3544729 w 6400800"/>
              <a:gd name="connsiteY4913" fmla="*/ 306229 h 514350"/>
              <a:gd name="connsiteX4914" fmla="*/ 3547586 w 6400800"/>
              <a:gd name="connsiteY4914" fmla="*/ 286226 h 514350"/>
              <a:gd name="connsiteX4915" fmla="*/ 3548539 w 6400800"/>
              <a:gd name="connsiteY4915" fmla="*/ 276701 h 514350"/>
              <a:gd name="connsiteX4916" fmla="*/ 3551396 w 6400800"/>
              <a:gd name="connsiteY4916" fmla="*/ 293846 h 514350"/>
              <a:gd name="connsiteX4917" fmla="*/ 3543776 w 6400800"/>
              <a:gd name="connsiteY4917" fmla="*/ 191929 h 514350"/>
              <a:gd name="connsiteX4918" fmla="*/ 3549491 w 6400800"/>
              <a:gd name="connsiteY4918" fmla="*/ 180499 h 514350"/>
              <a:gd name="connsiteX4919" fmla="*/ 3548539 w 6400800"/>
              <a:gd name="connsiteY4919" fmla="*/ 185261 h 514350"/>
              <a:gd name="connsiteX4920" fmla="*/ 3544729 w 6400800"/>
              <a:gd name="connsiteY4920" fmla="*/ 211931 h 514350"/>
              <a:gd name="connsiteX4921" fmla="*/ 3543776 w 6400800"/>
              <a:gd name="connsiteY4921" fmla="*/ 217646 h 514350"/>
              <a:gd name="connsiteX4922" fmla="*/ 3539014 w 6400800"/>
              <a:gd name="connsiteY4922" fmla="*/ 200501 h 514350"/>
              <a:gd name="connsiteX4923" fmla="*/ 3543776 w 6400800"/>
              <a:gd name="connsiteY4923" fmla="*/ 191929 h 514350"/>
              <a:gd name="connsiteX4924" fmla="*/ 3530441 w 6400800"/>
              <a:gd name="connsiteY4924" fmla="*/ 217646 h 514350"/>
              <a:gd name="connsiteX4925" fmla="*/ 3539014 w 6400800"/>
              <a:gd name="connsiteY4925" fmla="*/ 201454 h 514350"/>
              <a:gd name="connsiteX4926" fmla="*/ 3540919 w 6400800"/>
              <a:gd name="connsiteY4926" fmla="*/ 217646 h 514350"/>
              <a:gd name="connsiteX4927" fmla="*/ 3542824 w 6400800"/>
              <a:gd name="connsiteY4927" fmla="*/ 231934 h 514350"/>
              <a:gd name="connsiteX4928" fmla="*/ 3540919 w 6400800"/>
              <a:gd name="connsiteY4928" fmla="*/ 240506 h 514350"/>
              <a:gd name="connsiteX4929" fmla="*/ 3528536 w 6400800"/>
              <a:gd name="connsiteY4929" fmla="*/ 259556 h 514350"/>
              <a:gd name="connsiteX4930" fmla="*/ 3528536 w 6400800"/>
              <a:gd name="connsiteY4930" fmla="*/ 257651 h 514350"/>
              <a:gd name="connsiteX4931" fmla="*/ 3527584 w 6400800"/>
              <a:gd name="connsiteY4931" fmla="*/ 240506 h 514350"/>
              <a:gd name="connsiteX4932" fmla="*/ 3526631 w 6400800"/>
              <a:gd name="connsiteY4932" fmla="*/ 229076 h 514350"/>
              <a:gd name="connsiteX4933" fmla="*/ 3530441 w 6400800"/>
              <a:gd name="connsiteY4933" fmla="*/ 217646 h 514350"/>
              <a:gd name="connsiteX4934" fmla="*/ 3490436 w 6400800"/>
              <a:gd name="connsiteY4934" fmla="*/ 321469 h 514350"/>
              <a:gd name="connsiteX4935" fmla="*/ 3490436 w 6400800"/>
              <a:gd name="connsiteY4935" fmla="*/ 317659 h 514350"/>
              <a:gd name="connsiteX4936" fmla="*/ 3491389 w 6400800"/>
              <a:gd name="connsiteY4936" fmla="*/ 319564 h 514350"/>
              <a:gd name="connsiteX4937" fmla="*/ 3490436 w 6400800"/>
              <a:gd name="connsiteY4937" fmla="*/ 321469 h 514350"/>
              <a:gd name="connsiteX4938" fmla="*/ 3514249 w 6400800"/>
              <a:gd name="connsiteY4938" fmla="*/ 250984 h 514350"/>
              <a:gd name="connsiteX4939" fmla="*/ 3516154 w 6400800"/>
              <a:gd name="connsiteY4939" fmla="*/ 246221 h 514350"/>
              <a:gd name="connsiteX4940" fmla="*/ 3515201 w 6400800"/>
              <a:gd name="connsiteY4940" fmla="*/ 257651 h 514350"/>
              <a:gd name="connsiteX4941" fmla="*/ 3514249 w 6400800"/>
              <a:gd name="connsiteY4941" fmla="*/ 270986 h 514350"/>
              <a:gd name="connsiteX4942" fmla="*/ 3509486 w 6400800"/>
              <a:gd name="connsiteY4942" fmla="*/ 259556 h 514350"/>
              <a:gd name="connsiteX4943" fmla="*/ 3514249 w 6400800"/>
              <a:gd name="connsiteY4943" fmla="*/ 250984 h 514350"/>
              <a:gd name="connsiteX4944" fmla="*/ 3504724 w 6400800"/>
              <a:gd name="connsiteY4944" fmla="*/ 271939 h 514350"/>
              <a:gd name="connsiteX4945" fmla="*/ 3505676 w 6400800"/>
              <a:gd name="connsiteY4945" fmla="*/ 274796 h 514350"/>
              <a:gd name="connsiteX4946" fmla="*/ 3509486 w 6400800"/>
              <a:gd name="connsiteY4946" fmla="*/ 288131 h 514350"/>
              <a:gd name="connsiteX4947" fmla="*/ 3505676 w 6400800"/>
              <a:gd name="connsiteY4947" fmla="*/ 293846 h 514350"/>
              <a:gd name="connsiteX4948" fmla="*/ 3504724 w 6400800"/>
              <a:gd name="connsiteY4948" fmla="*/ 282416 h 514350"/>
              <a:gd name="connsiteX4949" fmla="*/ 3504724 w 6400800"/>
              <a:gd name="connsiteY4949" fmla="*/ 271939 h 514350"/>
              <a:gd name="connsiteX4950" fmla="*/ 3504724 w 6400800"/>
              <a:gd name="connsiteY4950" fmla="*/ 271939 h 514350"/>
              <a:gd name="connsiteX4951" fmla="*/ 3501866 w 6400800"/>
              <a:gd name="connsiteY4951" fmla="*/ 398621 h 514350"/>
              <a:gd name="connsiteX4952" fmla="*/ 3495199 w 6400800"/>
              <a:gd name="connsiteY4952" fmla="*/ 371951 h 514350"/>
              <a:gd name="connsiteX4953" fmla="*/ 3494246 w 6400800"/>
              <a:gd name="connsiteY4953" fmla="*/ 369094 h 514350"/>
              <a:gd name="connsiteX4954" fmla="*/ 3499961 w 6400800"/>
              <a:gd name="connsiteY4954" fmla="*/ 357664 h 514350"/>
              <a:gd name="connsiteX4955" fmla="*/ 3501866 w 6400800"/>
              <a:gd name="connsiteY4955" fmla="*/ 398621 h 514350"/>
              <a:gd name="connsiteX4956" fmla="*/ 3496151 w 6400800"/>
              <a:gd name="connsiteY4956" fmla="*/ 290036 h 514350"/>
              <a:gd name="connsiteX4957" fmla="*/ 3499009 w 6400800"/>
              <a:gd name="connsiteY4957" fmla="*/ 284321 h 514350"/>
              <a:gd name="connsiteX4958" fmla="*/ 3499009 w 6400800"/>
              <a:gd name="connsiteY4958" fmla="*/ 295751 h 514350"/>
              <a:gd name="connsiteX4959" fmla="*/ 3496151 w 6400800"/>
              <a:gd name="connsiteY4959" fmla="*/ 290036 h 514350"/>
              <a:gd name="connsiteX4960" fmla="*/ 3496151 w 6400800"/>
              <a:gd name="connsiteY4960" fmla="*/ 252889 h 514350"/>
              <a:gd name="connsiteX4961" fmla="*/ 3496151 w 6400800"/>
              <a:gd name="connsiteY4961" fmla="*/ 247174 h 514350"/>
              <a:gd name="connsiteX4962" fmla="*/ 3499009 w 6400800"/>
              <a:gd name="connsiteY4962" fmla="*/ 254794 h 514350"/>
              <a:gd name="connsiteX4963" fmla="*/ 3495199 w 6400800"/>
              <a:gd name="connsiteY4963" fmla="*/ 261461 h 514350"/>
              <a:gd name="connsiteX4964" fmla="*/ 3496151 w 6400800"/>
              <a:gd name="connsiteY4964" fmla="*/ 252889 h 514350"/>
              <a:gd name="connsiteX4965" fmla="*/ 3481864 w 6400800"/>
              <a:gd name="connsiteY4965" fmla="*/ 205264 h 514350"/>
              <a:gd name="connsiteX4966" fmla="*/ 3491389 w 6400800"/>
              <a:gd name="connsiteY4966" fmla="*/ 230029 h 514350"/>
              <a:gd name="connsiteX4967" fmla="*/ 3495199 w 6400800"/>
              <a:gd name="connsiteY4967" fmla="*/ 243364 h 514350"/>
              <a:gd name="connsiteX4968" fmla="*/ 3492341 w 6400800"/>
              <a:gd name="connsiteY4968" fmla="*/ 251936 h 514350"/>
              <a:gd name="connsiteX4969" fmla="*/ 3487579 w 6400800"/>
              <a:gd name="connsiteY4969" fmla="*/ 268129 h 514350"/>
              <a:gd name="connsiteX4970" fmla="*/ 3486626 w 6400800"/>
              <a:gd name="connsiteY4970" fmla="*/ 270034 h 514350"/>
              <a:gd name="connsiteX4971" fmla="*/ 3479959 w 6400800"/>
              <a:gd name="connsiteY4971" fmla="*/ 255746 h 514350"/>
              <a:gd name="connsiteX4972" fmla="*/ 3479959 w 6400800"/>
              <a:gd name="connsiteY4972" fmla="*/ 228124 h 514350"/>
              <a:gd name="connsiteX4973" fmla="*/ 3479959 w 6400800"/>
              <a:gd name="connsiteY4973" fmla="*/ 213836 h 514350"/>
              <a:gd name="connsiteX4974" fmla="*/ 3481864 w 6400800"/>
              <a:gd name="connsiteY4974" fmla="*/ 205264 h 514350"/>
              <a:gd name="connsiteX4975" fmla="*/ 3473291 w 6400800"/>
              <a:gd name="connsiteY4975" fmla="*/ 241459 h 514350"/>
              <a:gd name="connsiteX4976" fmla="*/ 3475196 w 6400800"/>
              <a:gd name="connsiteY4976" fmla="*/ 234791 h 514350"/>
              <a:gd name="connsiteX4977" fmla="*/ 3473291 w 6400800"/>
              <a:gd name="connsiteY4977" fmla="*/ 241459 h 514350"/>
              <a:gd name="connsiteX4978" fmla="*/ 3473291 w 6400800"/>
              <a:gd name="connsiteY4978" fmla="*/ 241459 h 514350"/>
              <a:gd name="connsiteX4979" fmla="*/ 3473291 w 6400800"/>
              <a:gd name="connsiteY4979" fmla="*/ 241459 h 514350"/>
              <a:gd name="connsiteX4980" fmla="*/ 3468529 w 6400800"/>
              <a:gd name="connsiteY4980" fmla="*/ 260509 h 514350"/>
              <a:gd name="connsiteX4981" fmla="*/ 3469481 w 6400800"/>
              <a:gd name="connsiteY4981" fmla="*/ 263366 h 514350"/>
              <a:gd name="connsiteX4982" fmla="*/ 3468529 w 6400800"/>
              <a:gd name="connsiteY4982" fmla="*/ 270986 h 514350"/>
              <a:gd name="connsiteX4983" fmla="*/ 3465671 w 6400800"/>
              <a:gd name="connsiteY4983" fmla="*/ 300514 h 514350"/>
              <a:gd name="connsiteX4984" fmla="*/ 3464719 w 6400800"/>
              <a:gd name="connsiteY4984" fmla="*/ 318611 h 514350"/>
              <a:gd name="connsiteX4985" fmla="*/ 3463766 w 6400800"/>
              <a:gd name="connsiteY4985" fmla="*/ 321469 h 514350"/>
              <a:gd name="connsiteX4986" fmla="*/ 3459956 w 6400800"/>
              <a:gd name="connsiteY4986" fmla="*/ 307181 h 514350"/>
              <a:gd name="connsiteX4987" fmla="*/ 3459956 w 6400800"/>
              <a:gd name="connsiteY4987" fmla="*/ 306229 h 514350"/>
              <a:gd name="connsiteX4988" fmla="*/ 3460909 w 6400800"/>
              <a:gd name="connsiteY4988" fmla="*/ 300514 h 514350"/>
              <a:gd name="connsiteX4989" fmla="*/ 3468529 w 6400800"/>
              <a:gd name="connsiteY4989" fmla="*/ 260509 h 514350"/>
              <a:gd name="connsiteX4990" fmla="*/ 3451384 w 6400800"/>
              <a:gd name="connsiteY4990" fmla="*/ 237649 h 514350"/>
              <a:gd name="connsiteX4991" fmla="*/ 3451384 w 6400800"/>
              <a:gd name="connsiteY4991" fmla="*/ 221456 h 514350"/>
              <a:gd name="connsiteX4992" fmla="*/ 3451384 w 6400800"/>
              <a:gd name="connsiteY4992" fmla="*/ 222409 h 514350"/>
              <a:gd name="connsiteX4993" fmla="*/ 3458051 w 6400800"/>
              <a:gd name="connsiteY4993" fmla="*/ 237649 h 514350"/>
              <a:gd name="connsiteX4994" fmla="*/ 3458051 w 6400800"/>
              <a:gd name="connsiteY4994" fmla="*/ 238601 h 514350"/>
              <a:gd name="connsiteX4995" fmla="*/ 3450431 w 6400800"/>
              <a:gd name="connsiteY4995" fmla="*/ 267176 h 514350"/>
              <a:gd name="connsiteX4996" fmla="*/ 3450431 w 6400800"/>
              <a:gd name="connsiteY4996" fmla="*/ 267176 h 514350"/>
              <a:gd name="connsiteX4997" fmla="*/ 3451384 w 6400800"/>
              <a:gd name="connsiteY4997" fmla="*/ 237649 h 514350"/>
              <a:gd name="connsiteX4998" fmla="*/ 3405664 w 6400800"/>
              <a:gd name="connsiteY4998" fmla="*/ 273844 h 514350"/>
              <a:gd name="connsiteX4999" fmla="*/ 3406616 w 6400800"/>
              <a:gd name="connsiteY4999" fmla="*/ 258604 h 514350"/>
              <a:gd name="connsiteX5000" fmla="*/ 3406616 w 6400800"/>
              <a:gd name="connsiteY5000" fmla="*/ 245269 h 514350"/>
              <a:gd name="connsiteX5001" fmla="*/ 3409474 w 6400800"/>
              <a:gd name="connsiteY5001" fmla="*/ 259556 h 514350"/>
              <a:gd name="connsiteX5002" fmla="*/ 3405664 w 6400800"/>
              <a:gd name="connsiteY5002" fmla="*/ 273844 h 514350"/>
              <a:gd name="connsiteX5003" fmla="*/ 3416141 w 6400800"/>
              <a:gd name="connsiteY5003" fmla="*/ 335756 h 514350"/>
              <a:gd name="connsiteX5004" fmla="*/ 3416141 w 6400800"/>
              <a:gd name="connsiteY5004" fmla="*/ 353854 h 514350"/>
              <a:gd name="connsiteX5005" fmla="*/ 3415189 w 6400800"/>
              <a:gd name="connsiteY5005" fmla="*/ 348139 h 514350"/>
              <a:gd name="connsiteX5006" fmla="*/ 3413284 w 6400800"/>
              <a:gd name="connsiteY5006" fmla="*/ 328136 h 514350"/>
              <a:gd name="connsiteX5007" fmla="*/ 3413284 w 6400800"/>
              <a:gd name="connsiteY5007" fmla="*/ 328136 h 514350"/>
              <a:gd name="connsiteX5008" fmla="*/ 3417094 w 6400800"/>
              <a:gd name="connsiteY5008" fmla="*/ 320516 h 514350"/>
              <a:gd name="connsiteX5009" fmla="*/ 3416141 w 6400800"/>
              <a:gd name="connsiteY5009" fmla="*/ 335756 h 514350"/>
              <a:gd name="connsiteX5010" fmla="*/ 3421856 w 6400800"/>
              <a:gd name="connsiteY5010" fmla="*/ 320516 h 514350"/>
              <a:gd name="connsiteX5011" fmla="*/ 3419951 w 6400800"/>
              <a:gd name="connsiteY5011" fmla="*/ 332899 h 514350"/>
              <a:gd name="connsiteX5012" fmla="*/ 3418046 w 6400800"/>
              <a:gd name="connsiteY5012" fmla="*/ 316706 h 514350"/>
              <a:gd name="connsiteX5013" fmla="*/ 3420904 w 6400800"/>
              <a:gd name="connsiteY5013" fmla="*/ 310991 h 514350"/>
              <a:gd name="connsiteX5014" fmla="*/ 3421856 w 6400800"/>
              <a:gd name="connsiteY5014" fmla="*/ 308134 h 514350"/>
              <a:gd name="connsiteX5015" fmla="*/ 3422809 w 6400800"/>
              <a:gd name="connsiteY5015" fmla="*/ 312896 h 514350"/>
              <a:gd name="connsiteX5016" fmla="*/ 3421856 w 6400800"/>
              <a:gd name="connsiteY5016" fmla="*/ 320516 h 514350"/>
              <a:gd name="connsiteX5017" fmla="*/ 3410426 w 6400800"/>
              <a:gd name="connsiteY5017" fmla="*/ 139541 h 514350"/>
              <a:gd name="connsiteX5018" fmla="*/ 3421856 w 6400800"/>
              <a:gd name="connsiteY5018" fmla="*/ 161449 h 514350"/>
              <a:gd name="connsiteX5019" fmla="*/ 3433286 w 6400800"/>
              <a:gd name="connsiteY5019" fmla="*/ 181451 h 514350"/>
              <a:gd name="connsiteX5020" fmla="*/ 3428524 w 6400800"/>
              <a:gd name="connsiteY5020" fmla="*/ 198596 h 514350"/>
              <a:gd name="connsiteX5021" fmla="*/ 3425666 w 6400800"/>
              <a:gd name="connsiteY5021" fmla="*/ 210026 h 514350"/>
              <a:gd name="connsiteX5022" fmla="*/ 3422809 w 6400800"/>
              <a:gd name="connsiteY5022" fmla="*/ 195739 h 514350"/>
              <a:gd name="connsiteX5023" fmla="*/ 3415189 w 6400800"/>
              <a:gd name="connsiteY5023" fmla="*/ 163354 h 514350"/>
              <a:gd name="connsiteX5024" fmla="*/ 3410426 w 6400800"/>
              <a:gd name="connsiteY5024" fmla="*/ 143351 h 514350"/>
              <a:gd name="connsiteX5025" fmla="*/ 3410426 w 6400800"/>
              <a:gd name="connsiteY5025" fmla="*/ 139541 h 514350"/>
              <a:gd name="connsiteX5026" fmla="*/ 3408521 w 6400800"/>
              <a:gd name="connsiteY5026" fmla="*/ 136684 h 514350"/>
              <a:gd name="connsiteX5027" fmla="*/ 3408521 w 6400800"/>
              <a:gd name="connsiteY5027" fmla="*/ 136684 h 514350"/>
              <a:gd name="connsiteX5028" fmla="*/ 3408521 w 6400800"/>
              <a:gd name="connsiteY5028" fmla="*/ 136684 h 514350"/>
              <a:gd name="connsiteX5029" fmla="*/ 3408521 w 6400800"/>
              <a:gd name="connsiteY5029" fmla="*/ 136684 h 514350"/>
              <a:gd name="connsiteX5030" fmla="*/ 3395186 w 6400800"/>
              <a:gd name="connsiteY5030" fmla="*/ 266224 h 514350"/>
              <a:gd name="connsiteX5031" fmla="*/ 3396139 w 6400800"/>
              <a:gd name="connsiteY5031" fmla="*/ 227171 h 514350"/>
              <a:gd name="connsiteX5032" fmla="*/ 3396139 w 6400800"/>
              <a:gd name="connsiteY5032" fmla="*/ 212884 h 514350"/>
              <a:gd name="connsiteX5033" fmla="*/ 3398996 w 6400800"/>
              <a:gd name="connsiteY5033" fmla="*/ 204311 h 514350"/>
              <a:gd name="connsiteX5034" fmla="*/ 3396139 w 6400800"/>
              <a:gd name="connsiteY5034" fmla="*/ 210026 h 514350"/>
              <a:gd name="connsiteX5035" fmla="*/ 3396139 w 6400800"/>
              <a:gd name="connsiteY5035" fmla="*/ 202406 h 514350"/>
              <a:gd name="connsiteX5036" fmla="*/ 3398044 w 6400800"/>
              <a:gd name="connsiteY5036" fmla="*/ 194786 h 514350"/>
              <a:gd name="connsiteX5037" fmla="*/ 3408521 w 6400800"/>
              <a:gd name="connsiteY5037" fmla="*/ 145256 h 514350"/>
              <a:gd name="connsiteX5038" fmla="*/ 3410426 w 6400800"/>
              <a:gd name="connsiteY5038" fmla="*/ 162401 h 514350"/>
              <a:gd name="connsiteX5039" fmla="*/ 3414236 w 6400800"/>
              <a:gd name="connsiteY5039" fmla="*/ 195739 h 514350"/>
              <a:gd name="connsiteX5040" fmla="*/ 3417094 w 6400800"/>
              <a:gd name="connsiteY5040" fmla="*/ 215741 h 514350"/>
              <a:gd name="connsiteX5041" fmla="*/ 3419951 w 6400800"/>
              <a:gd name="connsiteY5041" fmla="*/ 229076 h 514350"/>
              <a:gd name="connsiteX5042" fmla="*/ 3418046 w 6400800"/>
              <a:gd name="connsiteY5042" fmla="*/ 233839 h 514350"/>
              <a:gd name="connsiteX5043" fmla="*/ 3411379 w 6400800"/>
              <a:gd name="connsiteY5043" fmla="*/ 253841 h 514350"/>
              <a:gd name="connsiteX5044" fmla="*/ 3407569 w 6400800"/>
              <a:gd name="connsiteY5044" fmla="*/ 244316 h 514350"/>
              <a:gd name="connsiteX5045" fmla="*/ 3407569 w 6400800"/>
              <a:gd name="connsiteY5045" fmla="*/ 239554 h 514350"/>
              <a:gd name="connsiteX5046" fmla="*/ 3407569 w 6400800"/>
              <a:gd name="connsiteY5046" fmla="*/ 224314 h 514350"/>
              <a:gd name="connsiteX5047" fmla="*/ 3403759 w 6400800"/>
              <a:gd name="connsiteY5047" fmla="*/ 239554 h 514350"/>
              <a:gd name="connsiteX5048" fmla="*/ 3399949 w 6400800"/>
              <a:gd name="connsiteY5048" fmla="*/ 256699 h 514350"/>
              <a:gd name="connsiteX5049" fmla="*/ 3395186 w 6400800"/>
              <a:gd name="connsiteY5049" fmla="*/ 275749 h 514350"/>
              <a:gd name="connsiteX5050" fmla="*/ 3395186 w 6400800"/>
              <a:gd name="connsiteY5050" fmla="*/ 266224 h 514350"/>
              <a:gd name="connsiteX5051" fmla="*/ 3363754 w 6400800"/>
              <a:gd name="connsiteY5051" fmla="*/ 252889 h 514350"/>
              <a:gd name="connsiteX5052" fmla="*/ 3365659 w 6400800"/>
              <a:gd name="connsiteY5052" fmla="*/ 264319 h 514350"/>
              <a:gd name="connsiteX5053" fmla="*/ 3363754 w 6400800"/>
              <a:gd name="connsiteY5053" fmla="*/ 269081 h 514350"/>
              <a:gd name="connsiteX5054" fmla="*/ 3363754 w 6400800"/>
              <a:gd name="connsiteY5054" fmla="*/ 252889 h 514350"/>
              <a:gd name="connsiteX5055" fmla="*/ 3321844 w 6400800"/>
              <a:gd name="connsiteY5055" fmla="*/ 351949 h 514350"/>
              <a:gd name="connsiteX5056" fmla="*/ 3322796 w 6400800"/>
              <a:gd name="connsiteY5056" fmla="*/ 342424 h 514350"/>
              <a:gd name="connsiteX5057" fmla="*/ 3323749 w 6400800"/>
              <a:gd name="connsiteY5057" fmla="*/ 347186 h 514350"/>
              <a:gd name="connsiteX5058" fmla="*/ 3321844 w 6400800"/>
              <a:gd name="connsiteY5058" fmla="*/ 351949 h 514350"/>
              <a:gd name="connsiteX5059" fmla="*/ 3340894 w 6400800"/>
              <a:gd name="connsiteY5059" fmla="*/ 273844 h 514350"/>
              <a:gd name="connsiteX5060" fmla="*/ 3347561 w 6400800"/>
              <a:gd name="connsiteY5060" fmla="*/ 298609 h 514350"/>
              <a:gd name="connsiteX5061" fmla="*/ 3344704 w 6400800"/>
              <a:gd name="connsiteY5061" fmla="*/ 304324 h 514350"/>
              <a:gd name="connsiteX5062" fmla="*/ 3338989 w 6400800"/>
              <a:gd name="connsiteY5062" fmla="*/ 290989 h 514350"/>
              <a:gd name="connsiteX5063" fmla="*/ 3335179 w 6400800"/>
              <a:gd name="connsiteY5063" fmla="*/ 251936 h 514350"/>
              <a:gd name="connsiteX5064" fmla="*/ 3340894 w 6400800"/>
              <a:gd name="connsiteY5064" fmla="*/ 273844 h 514350"/>
              <a:gd name="connsiteX5065" fmla="*/ 3330416 w 6400800"/>
              <a:gd name="connsiteY5065" fmla="*/ 376714 h 514350"/>
              <a:gd name="connsiteX5066" fmla="*/ 3331369 w 6400800"/>
              <a:gd name="connsiteY5066" fmla="*/ 379571 h 514350"/>
              <a:gd name="connsiteX5067" fmla="*/ 3329464 w 6400800"/>
              <a:gd name="connsiteY5067" fmla="*/ 384334 h 514350"/>
              <a:gd name="connsiteX5068" fmla="*/ 3328511 w 6400800"/>
              <a:gd name="connsiteY5068" fmla="*/ 381476 h 514350"/>
              <a:gd name="connsiteX5069" fmla="*/ 3330416 w 6400800"/>
              <a:gd name="connsiteY5069" fmla="*/ 376714 h 514350"/>
              <a:gd name="connsiteX5070" fmla="*/ 3329464 w 6400800"/>
              <a:gd name="connsiteY5070" fmla="*/ 202406 h 514350"/>
              <a:gd name="connsiteX5071" fmla="*/ 3329464 w 6400800"/>
              <a:gd name="connsiteY5071" fmla="*/ 207169 h 514350"/>
              <a:gd name="connsiteX5072" fmla="*/ 3328511 w 6400800"/>
              <a:gd name="connsiteY5072" fmla="*/ 205264 h 514350"/>
              <a:gd name="connsiteX5073" fmla="*/ 3329464 w 6400800"/>
              <a:gd name="connsiteY5073" fmla="*/ 202406 h 514350"/>
              <a:gd name="connsiteX5074" fmla="*/ 3326606 w 6400800"/>
              <a:gd name="connsiteY5074" fmla="*/ 302419 h 514350"/>
              <a:gd name="connsiteX5075" fmla="*/ 3329464 w 6400800"/>
              <a:gd name="connsiteY5075" fmla="*/ 310039 h 514350"/>
              <a:gd name="connsiteX5076" fmla="*/ 3329464 w 6400800"/>
              <a:gd name="connsiteY5076" fmla="*/ 311944 h 514350"/>
              <a:gd name="connsiteX5077" fmla="*/ 3326606 w 6400800"/>
              <a:gd name="connsiteY5077" fmla="*/ 306229 h 514350"/>
              <a:gd name="connsiteX5078" fmla="*/ 3326606 w 6400800"/>
              <a:gd name="connsiteY5078" fmla="*/ 302419 h 514350"/>
              <a:gd name="connsiteX5079" fmla="*/ 3323749 w 6400800"/>
              <a:gd name="connsiteY5079" fmla="*/ 227171 h 514350"/>
              <a:gd name="connsiteX5080" fmla="*/ 3325654 w 6400800"/>
              <a:gd name="connsiteY5080" fmla="*/ 219551 h 514350"/>
              <a:gd name="connsiteX5081" fmla="*/ 3325654 w 6400800"/>
              <a:gd name="connsiteY5081" fmla="*/ 221456 h 514350"/>
              <a:gd name="connsiteX5082" fmla="*/ 3318034 w 6400800"/>
              <a:gd name="connsiteY5082" fmla="*/ 256699 h 514350"/>
              <a:gd name="connsiteX5083" fmla="*/ 3317081 w 6400800"/>
              <a:gd name="connsiteY5083" fmla="*/ 255746 h 514350"/>
              <a:gd name="connsiteX5084" fmla="*/ 3323749 w 6400800"/>
              <a:gd name="connsiteY5084" fmla="*/ 227171 h 514350"/>
              <a:gd name="connsiteX5085" fmla="*/ 3315176 w 6400800"/>
              <a:gd name="connsiteY5085" fmla="*/ 269081 h 514350"/>
              <a:gd name="connsiteX5086" fmla="*/ 3316129 w 6400800"/>
              <a:gd name="connsiteY5086" fmla="*/ 270986 h 514350"/>
              <a:gd name="connsiteX5087" fmla="*/ 3314224 w 6400800"/>
              <a:gd name="connsiteY5087" fmla="*/ 282416 h 514350"/>
              <a:gd name="connsiteX5088" fmla="*/ 3313271 w 6400800"/>
              <a:gd name="connsiteY5088" fmla="*/ 280511 h 514350"/>
              <a:gd name="connsiteX5089" fmla="*/ 3315176 w 6400800"/>
              <a:gd name="connsiteY5089" fmla="*/ 269081 h 514350"/>
              <a:gd name="connsiteX5090" fmla="*/ 3305651 w 6400800"/>
              <a:gd name="connsiteY5090" fmla="*/ 310991 h 514350"/>
              <a:gd name="connsiteX5091" fmla="*/ 3308509 w 6400800"/>
              <a:gd name="connsiteY5091" fmla="*/ 298609 h 514350"/>
              <a:gd name="connsiteX5092" fmla="*/ 3310414 w 6400800"/>
              <a:gd name="connsiteY5092" fmla="*/ 302419 h 514350"/>
              <a:gd name="connsiteX5093" fmla="*/ 3307556 w 6400800"/>
              <a:gd name="connsiteY5093" fmla="*/ 320516 h 514350"/>
              <a:gd name="connsiteX5094" fmla="*/ 3304699 w 6400800"/>
              <a:gd name="connsiteY5094" fmla="*/ 313849 h 514350"/>
              <a:gd name="connsiteX5095" fmla="*/ 3305651 w 6400800"/>
              <a:gd name="connsiteY5095" fmla="*/ 310991 h 514350"/>
              <a:gd name="connsiteX5096" fmla="*/ 3302794 w 6400800"/>
              <a:gd name="connsiteY5096" fmla="*/ 327184 h 514350"/>
              <a:gd name="connsiteX5097" fmla="*/ 3304699 w 6400800"/>
              <a:gd name="connsiteY5097" fmla="*/ 335756 h 514350"/>
              <a:gd name="connsiteX5098" fmla="*/ 3300889 w 6400800"/>
              <a:gd name="connsiteY5098" fmla="*/ 349091 h 514350"/>
              <a:gd name="connsiteX5099" fmla="*/ 3298984 w 6400800"/>
              <a:gd name="connsiteY5099" fmla="*/ 355759 h 514350"/>
              <a:gd name="connsiteX5100" fmla="*/ 3297079 w 6400800"/>
              <a:gd name="connsiteY5100" fmla="*/ 351949 h 514350"/>
              <a:gd name="connsiteX5101" fmla="*/ 3302794 w 6400800"/>
              <a:gd name="connsiteY5101" fmla="*/ 327184 h 514350"/>
              <a:gd name="connsiteX5102" fmla="*/ 3279934 w 6400800"/>
              <a:gd name="connsiteY5102" fmla="*/ 297656 h 514350"/>
              <a:gd name="connsiteX5103" fmla="*/ 3280886 w 6400800"/>
              <a:gd name="connsiteY5103" fmla="*/ 289084 h 514350"/>
              <a:gd name="connsiteX5104" fmla="*/ 3283744 w 6400800"/>
              <a:gd name="connsiteY5104" fmla="*/ 263366 h 514350"/>
              <a:gd name="connsiteX5105" fmla="*/ 3284696 w 6400800"/>
              <a:gd name="connsiteY5105" fmla="*/ 252889 h 514350"/>
              <a:gd name="connsiteX5106" fmla="*/ 3293269 w 6400800"/>
              <a:gd name="connsiteY5106" fmla="*/ 270034 h 514350"/>
              <a:gd name="connsiteX5107" fmla="*/ 3291364 w 6400800"/>
              <a:gd name="connsiteY5107" fmla="*/ 277654 h 514350"/>
              <a:gd name="connsiteX5108" fmla="*/ 3290411 w 6400800"/>
              <a:gd name="connsiteY5108" fmla="*/ 283369 h 514350"/>
              <a:gd name="connsiteX5109" fmla="*/ 3289459 w 6400800"/>
              <a:gd name="connsiteY5109" fmla="*/ 264319 h 514350"/>
              <a:gd name="connsiteX5110" fmla="*/ 3281839 w 6400800"/>
              <a:gd name="connsiteY5110" fmla="*/ 317659 h 514350"/>
              <a:gd name="connsiteX5111" fmla="*/ 3280886 w 6400800"/>
              <a:gd name="connsiteY5111" fmla="*/ 317659 h 514350"/>
              <a:gd name="connsiteX5112" fmla="*/ 3280886 w 6400800"/>
              <a:gd name="connsiteY5112" fmla="*/ 316706 h 514350"/>
              <a:gd name="connsiteX5113" fmla="*/ 3279934 w 6400800"/>
              <a:gd name="connsiteY5113" fmla="*/ 315754 h 514350"/>
              <a:gd name="connsiteX5114" fmla="*/ 3278981 w 6400800"/>
              <a:gd name="connsiteY5114" fmla="*/ 313849 h 514350"/>
              <a:gd name="connsiteX5115" fmla="*/ 3279934 w 6400800"/>
              <a:gd name="connsiteY5115" fmla="*/ 297656 h 514350"/>
              <a:gd name="connsiteX5116" fmla="*/ 3263741 w 6400800"/>
              <a:gd name="connsiteY5116" fmla="*/ 295751 h 514350"/>
              <a:gd name="connsiteX5117" fmla="*/ 3263741 w 6400800"/>
              <a:gd name="connsiteY5117" fmla="*/ 293846 h 514350"/>
              <a:gd name="connsiteX5118" fmla="*/ 3263741 w 6400800"/>
              <a:gd name="connsiteY5118" fmla="*/ 295751 h 514350"/>
              <a:gd name="connsiteX5119" fmla="*/ 3264694 w 6400800"/>
              <a:gd name="connsiteY5119" fmla="*/ 296704 h 514350"/>
              <a:gd name="connsiteX5120" fmla="*/ 3262789 w 6400800"/>
              <a:gd name="connsiteY5120" fmla="*/ 306229 h 514350"/>
              <a:gd name="connsiteX5121" fmla="*/ 3263741 w 6400800"/>
              <a:gd name="connsiteY5121" fmla="*/ 295751 h 514350"/>
              <a:gd name="connsiteX5122" fmla="*/ 3232309 w 6400800"/>
              <a:gd name="connsiteY5122" fmla="*/ 381476 h 514350"/>
              <a:gd name="connsiteX5123" fmla="*/ 3232309 w 6400800"/>
              <a:gd name="connsiteY5123" fmla="*/ 357664 h 514350"/>
              <a:gd name="connsiteX5124" fmla="*/ 3232309 w 6400800"/>
              <a:gd name="connsiteY5124" fmla="*/ 358616 h 514350"/>
              <a:gd name="connsiteX5125" fmla="*/ 3233261 w 6400800"/>
              <a:gd name="connsiteY5125" fmla="*/ 360521 h 514350"/>
              <a:gd name="connsiteX5126" fmla="*/ 3232309 w 6400800"/>
              <a:gd name="connsiteY5126" fmla="*/ 381476 h 514350"/>
              <a:gd name="connsiteX5127" fmla="*/ 3239929 w 6400800"/>
              <a:gd name="connsiteY5127" fmla="*/ 327184 h 514350"/>
              <a:gd name="connsiteX5128" fmla="*/ 3241834 w 6400800"/>
              <a:gd name="connsiteY5128" fmla="*/ 339566 h 514350"/>
              <a:gd name="connsiteX5129" fmla="*/ 3239929 w 6400800"/>
              <a:gd name="connsiteY5129" fmla="*/ 333851 h 514350"/>
              <a:gd name="connsiteX5130" fmla="*/ 3239929 w 6400800"/>
              <a:gd name="connsiteY5130" fmla="*/ 329089 h 514350"/>
              <a:gd name="connsiteX5131" fmla="*/ 3239929 w 6400800"/>
              <a:gd name="connsiteY5131" fmla="*/ 327184 h 514350"/>
              <a:gd name="connsiteX5132" fmla="*/ 3234214 w 6400800"/>
              <a:gd name="connsiteY5132" fmla="*/ 318611 h 514350"/>
              <a:gd name="connsiteX5133" fmla="*/ 3237071 w 6400800"/>
              <a:gd name="connsiteY5133" fmla="*/ 310039 h 514350"/>
              <a:gd name="connsiteX5134" fmla="*/ 3238024 w 6400800"/>
              <a:gd name="connsiteY5134" fmla="*/ 314801 h 514350"/>
              <a:gd name="connsiteX5135" fmla="*/ 3238024 w 6400800"/>
              <a:gd name="connsiteY5135" fmla="*/ 316706 h 514350"/>
              <a:gd name="connsiteX5136" fmla="*/ 3237071 w 6400800"/>
              <a:gd name="connsiteY5136" fmla="*/ 317659 h 514350"/>
              <a:gd name="connsiteX5137" fmla="*/ 3237071 w 6400800"/>
              <a:gd name="connsiteY5137" fmla="*/ 311944 h 514350"/>
              <a:gd name="connsiteX5138" fmla="*/ 3236119 w 6400800"/>
              <a:gd name="connsiteY5138" fmla="*/ 319564 h 514350"/>
              <a:gd name="connsiteX5139" fmla="*/ 3234214 w 6400800"/>
              <a:gd name="connsiteY5139" fmla="*/ 322421 h 514350"/>
              <a:gd name="connsiteX5140" fmla="*/ 3233261 w 6400800"/>
              <a:gd name="connsiteY5140" fmla="*/ 319564 h 514350"/>
              <a:gd name="connsiteX5141" fmla="*/ 3234214 w 6400800"/>
              <a:gd name="connsiteY5141" fmla="*/ 318611 h 514350"/>
              <a:gd name="connsiteX5142" fmla="*/ 3233261 w 6400800"/>
              <a:gd name="connsiteY5142" fmla="*/ 286226 h 514350"/>
              <a:gd name="connsiteX5143" fmla="*/ 3233261 w 6400800"/>
              <a:gd name="connsiteY5143" fmla="*/ 288131 h 514350"/>
              <a:gd name="connsiteX5144" fmla="*/ 3232309 w 6400800"/>
              <a:gd name="connsiteY5144" fmla="*/ 290036 h 514350"/>
              <a:gd name="connsiteX5145" fmla="*/ 3232309 w 6400800"/>
              <a:gd name="connsiteY5145" fmla="*/ 282416 h 514350"/>
              <a:gd name="connsiteX5146" fmla="*/ 3233261 w 6400800"/>
              <a:gd name="connsiteY5146" fmla="*/ 286226 h 514350"/>
              <a:gd name="connsiteX5147" fmla="*/ 3222784 w 6400800"/>
              <a:gd name="connsiteY5147" fmla="*/ 285274 h 514350"/>
              <a:gd name="connsiteX5148" fmla="*/ 3223736 w 6400800"/>
              <a:gd name="connsiteY5148" fmla="*/ 273844 h 514350"/>
              <a:gd name="connsiteX5149" fmla="*/ 3224689 w 6400800"/>
              <a:gd name="connsiteY5149" fmla="*/ 270034 h 514350"/>
              <a:gd name="connsiteX5150" fmla="*/ 3224689 w 6400800"/>
              <a:gd name="connsiteY5150" fmla="*/ 270986 h 514350"/>
              <a:gd name="connsiteX5151" fmla="*/ 3227546 w 6400800"/>
              <a:gd name="connsiteY5151" fmla="*/ 253841 h 514350"/>
              <a:gd name="connsiteX5152" fmla="*/ 3227546 w 6400800"/>
              <a:gd name="connsiteY5152" fmla="*/ 253841 h 514350"/>
              <a:gd name="connsiteX5153" fmla="*/ 3223736 w 6400800"/>
              <a:gd name="connsiteY5153" fmla="*/ 292894 h 514350"/>
              <a:gd name="connsiteX5154" fmla="*/ 3222784 w 6400800"/>
              <a:gd name="connsiteY5154" fmla="*/ 291941 h 514350"/>
              <a:gd name="connsiteX5155" fmla="*/ 3222784 w 6400800"/>
              <a:gd name="connsiteY5155" fmla="*/ 290989 h 514350"/>
              <a:gd name="connsiteX5156" fmla="*/ 3222784 w 6400800"/>
              <a:gd name="connsiteY5156" fmla="*/ 285274 h 514350"/>
              <a:gd name="connsiteX5157" fmla="*/ 3217069 w 6400800"/>
              <a:gd name="connsiteY5157" fmla="*/ 207169 h 514350"/>
              <a:gd name="connsiteX5158" fmla="*/ 3219926 w 6400800"/>
              <a:gd name="connsiteY5158" fmla="*/ 219551 h 514350"/>
              <a:gd name="connsiteX5159" fmla="*/ 3215164 w 6400800"/>
              <a:gd name="connsiteY5159" fmla="*/ 238601 h 514350"/>
              <a:gd name="connsiteX5160" fmla="*/ 3217069 w 6400800"/>
              <a:gd name="connsiteY5160" fmla="*/ 207169 h 514350"/>
              <a:gd name="connsiteX5161" fmla="*/ 3191351 w 6400800"/>
              <a:gd name="connsiteY5161" fmla="*/ 249079 h 514350"/>
              <a:gd name="connsiteX5162" fmla="*/ 3192304 w 6400800"/>
              <a:gd name="connsiteY5162" fmla="*/ 232886 h 514350"/>
              <a:gd name="connsiteX5163" fmla="*/ 3194209 w 6400800"/>
              <a:gd name="connsiteY5163" fmla="*/ 238601 h 514350"/>
              <a:gd name="connsiteX5164" fmla="*/ 3191351 w 6400800"/>
              <a:gd name="connsiteY5164" fmla="*/ 265271 h 514350"/>
              <a:gd name="connsiteX5165" fmla="*/ 3191351 w 6400800"/>
              <a:gd name="connsiteY5165" fmla="*/ 249079 h 514350"/>
              <a:gd name="connsiteX5166" fmla="*/ 3155156 w 6400800"/>
              <a:gd name="connsiteY5166" fmla="*/ 313849 h 514350"/>
              <a:gd name="connsiteX5167" fmla="*/ 3156109 w 6400800"/>
              <a:gd name="connsiteY5167" fmla="*/ 320516 h 514350"/>
              <a:gd name="connsiteX5168" fmla="*/ 3158014 w 6400800"/>
              <a:gd name="connsiteY5168" fmla="*/ 334804 h 514350"/>
              <a:gd name="connsiteX5169" fmla="*/ 3154204 w 6400800"/>
              <a:gd name="connsiteY5169" fmla="*/ 354806 h 514350"/>
              <a:gd name="connsiteX5170" fmla="*/ 3152299 w 6400800"/>
              <a:gd name="connsiteY5170" fmla="*/ 351949 h 514350"/>
              <a:gd name="connsiteX5171" fmla="*/ 3152299 w 6400800"/>
              <a:gd name="connsiteY5171" fmla="*/ 350044 h 514350"/>
              <a:gd name="connsiteX5172" fmla="*/ 3151346 w 6400800"/>
              <a:gd name="connsiteY5172" fmla="*/ 345281 h 514350"/>
              <a:gd name="connsiteX5173" fmla="*/ 3151346 w 6400800"/>
              <a:gd name="connsiteY5173" fmla="*/ 344329 h 514350"/>
              <a:gd name="connsiteX5174" fmla="*/ 3151346 w 6400800"/>
              <a:gd name="connsiteY5174" fmla="*/ 338614 h 514350"/>
              <a:gd name="connsiteX5175" fmla="*/ 3155156 w 6400800"/>
              <a:gd name="connsiteY5175" fmla="*/ 313849 h 514350"/>
              <a:gd name="connsiteX5176" fmla="*/ 3139916 w 6400800"/>
              <a:gd name="connsiteY5176" fmla="*/ 213836 h 514350"/>
              <a:gd name="connsiteX5177" fmla="*/ 3143726 w 6400800"/>
              <a:gd name="connsiteY5177" fmla="*/ 235744 h 514350"/>
              <a:gd name="connsiteX5178" fmla="*/ 3148489 w 6400800"/>
              <a:gd name="connsiteY5178" fmla="*/ 267176 h 514350"/>
              <a:gd name="connsiteX5179" fmla="*/ 3143726 w 6400800"/>
              <a:gd name="connsiteY5179" fmla="*/ 284321 h 514350"/>
              <a:gd name="connsiteX5180" fmla="*/ 3137059 w 6400800"/>
              <a:gd name="connsiteY5180" fmla="*/ 216694 h 514350"/>
              <a:gd name="connsiteX5181" fmla="*/ 3139916 w 6400800"/>
              <a:gd name="connsiteY5181" fmla="*/ 213836 h 514350"/>
              <a:gd name="connsiteX5182" fmla="*/ 3130391 w 6400800"/>
              <a:gd name="connsiteY5182" fmla="*/ 337661 h 514350"/>
              <a:gd name="connsiteX5183" fmla="*/ 3130391 w 6400800"/>
              <a:gd name="connsiteY5183" fmla="*/ 335756 h 514350"/>
              <a:gd name="connsiteX5184" fmla="*/ 3130391 w 6400800"/>
              <a:gd name="connsiteY5184" fmla="*/ 335756 h 514350"/>
              <a:gd name="connsiteX5185" fmla="*/ 3130391 w 6400800"/>
              <a:gd name="connsiteY5185" fmla="*/ 337661 h 514350"/>
              <a:gd name="connsiteX5186" fmla="*/ 3130391 w 6400800"/>
              <a:gd name="connsiteY5186" fmla="*/ 328136 h 514350"/>
              <a:gd name="connsiteX5187" fmla="*/ 3130391 w 6400800"/>
              <a:gd name="connsiteY5187" fmla="*/ 328136 h 514350"/>
              <a:gd name="connsiteX5188" fmla="*/ 3130391 w 6400800"/>
              <a:gd name="connsiteY5188" fmla="*/ 328136 h 514350"/>
              <a:gd name="connsiteX5189" fmla="*/ 3130391 w 6400800"/>
              <a:gd name="connsiteY5189" fmla="*/ 328136 h 514350"/>
              <a:gd name="connsiteX5190" fmla="*/ 3133249 w 6400800"/>
              <a:gd name="connsiteY5190" fmla="*/ 276701 h 514350"/>
              <a:gd name="connsiteX5191" fmla="*/ 3133249 w 6400800"/>
              <a:gd name="connsiteY5191" fmla="*/ 276701 h 514350"/>
              <a:gd name="connsiteX5192" fmla="*/ 3128486 w 6400800"/>
              <a:gd name="connsiteY5192" fmla="*/ 259556 h 514350"/>
              <a:gd name="connsiteX5193" fmla="*/ 3127534 w 6400800"/>
              <a:gd name="connsiteY5193" fmla="*/ 246221 h 514350"/>
              <a:gd name="connsiteX5194" fmla="*/ 3135154 w 6400800"/>
              <a:gd name="connsiteY5194" fmla="*/ 223361 h 514350"/>
              <a:gd name="connsiteX5195" fmla="*/ 3133249 w 6400800"/>
              <a:gd name="connsiteY5195" fmla="*/ 276701 h 514350"/>
              <a:gd name="connsiteX5196" fmla="*/ 3130391 w 6400800"/>
              <a:gd name="connsiteY5196" fmla="*/ 229076 h 514350"/>
              <a:gd name="connsiteX5197" fmla="*/ 3136106 w 6400800"/>
              <a:gd name="connsiteY5197" fmla="*/ 219551 h 514350"/>
              <a:gd name="connsiteX5198" fmla="*/ 3136106 w 6400800"/>
              <a:gd name="connsiteY5198" fmla="*/ 221456 h 514350"/>
              <a:gd name="connsiteX5199" fmla="*/ 3127534 w 6400800"/>
              <a:gd name="connsiteY5199" fmla="*/ 236696 h 514350"/>
              <a:gd name="connsiteX5200" fmla="*/ 3127534 w 6400800"/>
              <a:gd name="connsiteY5200" fmla="*/ 234791 h 514350"/>
              <a:gd name="connsiteX5201" fmla="*/ 3130391 w 6400800"/>
              <a:gd name="connsiteY5201" fmla="*/ 229076 h 514350"/>
              <a:gd name="connsiteX5202" fmla="*/ 3114199 w 6400800"/>
              <a:gd name="connsiteY5202" fmla="*/ 290036 h 514350"/>
              <a:gd name="connsiteX5203" fmla="*/ 3113246 w 6400800"/>
              <a:gd name="connsiteY5203" fmla="*/ 287179 h 514350"/>
              <a:gd name="connsiteX5204" fmla="*/ 3113246 w 6400800"/>
              <a:gd name="connsiteY5204" fmla="*/ 286226 h 514350"/>
              <a:gd name="connsiteX5205" fmla="*/ 3115151 w 6400800"/>
              <a:gd name="connsiteY5205" fmla="*/ 281464 h 514350"/>
              <a:gd name="connsiteX5206" fmla="*/ 3114199 w 6400800"/>
              <a:gd name="connsiteY5206" fmla="*/ 290036 h 514350"/>
              <a:gd name="connsiteX5207" fmla="*/ 3115151 w 6400800"/>
              <a:gd name="connsiteY5207" fmla="*/ 257651 h 514350"/>
              <a:gd name="connsiteX5208" fmla="*/ 3116104 w 6400800"/>
              <a:gd name="connsiteY5208" fmla="*/ 255746 h 514350"/>
              <a:gd name="connsiteX5209" fmla="*/ 3115151 w 6400800"/>
              <a:gd name="connsiteY5209" fmla="*/ 257651 h 514350"/>
              <a:gd name="connsiteX5210" fmla="*/ 3109436 w 6400800"/>
              <a:gd name="connsiteY5210" fmla="*/ 270034 h 514350"/>
              <a:gd name="connsiteX5211" fmla="*/ 3115151 w 6400800"/>
              <a:gd name="connsiteY5211" fmla="*/ 257651 h 514350"/>
              <a:gd name="connsiteX5212" fmla="*/ 3110389 w 6400800"/>
              <a:gd name="connsiteY5212" fmla="*/ 292894 h 514350"/>
              <a:gd name="connsiteX5213" fmla="*/ 3113246 w 6400800"/>
              <a:gd name="connsiteY5213" fmla="*/ 309086 h 514350"/>
              <a:gd name="connsiteX5214" fmla="*/ 3114199 w 6400800"/>
              <a:gd name="connsiteY5214" fmla="*/ 311944 h 514350"/>
              <a:gd name="connsiteX5215" fmla="*/ 3114199 w 6400800"/>
              <a:gd name="connsiteY5215" fmla="*/ 321469 h 514350"/>
              <a:gd name="connsiteX5216" fmla="*/ 3114199 w 6400800"/>
              <a:gd name="connsiteY5216" fmla="*/ 319564 h 514350"/>
              <a:gd name="connsiteX5217" fmla="*/ 3110389 w 6400800"/>
              <a:gd name="connsiteY5217" fmla="*/ 309086 h 514350"/>
              <a:gd name="connsiteX5218" fmla="*/ 3109436 w 6400800"/>
              <a:gd name="connsiteY5218" fmla="*/ 300514 h 514350"/>
              <a:gd name="connsiteX5219" fmla="*/ 3109436 w 6400800"/>
              <a:gd name="connsiteY5219" fmla="*/ 299561 h 514350"/>
              <a:gd name="connsiteX5220" fmla="*/ 3110389 w 6400800"/>
              <a:gd name="connsiteY5220" fmla="*/ 292894 h 514350"/>
              <a:gd name="connsiteX5221" fmla="*/ 3098006 w 6400800"/>
              <a:gd name="connsiteY5221" fmla="*/ 350996 h 514350"/>
              <a:gd name="connsiteX5222" fmla="*/ 3098006 w 6400800"/>
              <a:gd name="connsiteY5222" fmla="*/ 350996 h 514350"/>
              <a:gd name="connsiteX5223" fmla="*/ 3098006 w 6400800"/>
              <a:gd name="connsiteY5223" fmla="*/ 353854 h 514350"/>
              <a:gd name="connsiteX5224" fmla="*/ 3097054 w 6400800"/>
              <a:gd name="connsiteY5224" fmla="*/ 354806 h 514350"/>
              <a:gd name="connsiteX5225" fmla="*/ 3098006 w 6400800"/>
              <a:gd name="connsiteY5225" fmla="*/ 350996 h 514350"/>
              <a:gd name="connsiteX5226" fmla="*/ 3093244 w 6400800"/>
              <a:gd name="connsiteY5226" fmla="*/ 377666 h 514350"/>
              <a:gd name="connsiteX5227" fmla="*/ 3097054 w 6400800"/>
              <a:gd name="connsiteY5227" fmla="*/ 370046 h 514350"/>
              <a:gd name="connsiteX5228" fmla="*/ 3094196 w 6400800"/>
              <a:gd name="connsiteY5228" fmla="*/ 373856 h 514350"/>
              <a:gd name="connsiteX5229" fmla="*/ 3097054 w 6400800"/>
              <a:gd name="connsiteY5229" fmla="*/ 355759 h 514350"/>
              <a:gd name="connsiteX5230" fmla="*/ 3098006 w 6400800"/>
              <a:gd name="connsiteY5230" fmla="*/ 353854 h 514350"/>
              <a:gd name="connsiteX5231" fmla="*/ 3098006 w 6400800"/>
              <a:gd name="connsiteY5231" fmla="*/ 371951 h 514350"/>
              <a:gd name="connsiteX5232" fmla="*/ 3098006 w 6400800"/>
              <a:gd name="connsiteY5232" fmla="*/ 383381 h 514350"/>
              <a:gd name="connsiteX5233" fmla="*/ 3095149 w 6400800"/>
              <a:gd name="connsiteY5233" fmla="*/ 383381 h 514350"/>
              <a:gd name="connsiteX5234" fmla="*/ 3095149 w 6400800"/>
              <a:gd name="connsiteY5234" fmla="*/ 383381 h 514350"/>
              <a:gd name="connsiteX5235" fmla="*/ 3093244 w 6400800"/>
              <a:gd name="connsiteY5235" fmla="*/ 378619 h 514350"/>
              <a:gd name="connsiteX5236" fmla="*/ 3093244 w 6400800"/>
              <a:gd name="connsiteY5236" fmla="*/ 377666 h 514350"/>
              <a:gd name="connsiteX5237" fmla="*/ 3084671 w 6400800"/>
              <a:gd name="connsiteY5237" fmla="*/ 293846 h 514350"/>
              <a:gd name="connsiteX5238" fmla="*/ 3085624 w 6400800"/>
              <a:gd name="connsiteY5238" fmla="*/ 276701 h 514350"/>
              <a:gd name="connsiteX5239" fmla="*/ 3085624 w 6400800"/>
              <a:gd name="connsiteY5239" fmla="*/ 278606 h 514350"/>
              <a:gd name="connsiteX5240" fmla="*/ 3088481 w 6400800"/>
              <a:gd name="connsiteY5240" fmla="*/ 289084 h 514350"/>
              <a:gd name="connsiteX5241" fmla="*/ 3086576 w 6400800"/>
              <a:gd name="connsiteY5241" fmla="*/ 291941 h 514350"/>
              <a:gd name="connsiteX5242" fmla="*/ 3084671 w 6400800"/>
              <a:gd name="connsiteY5242" fmla="*/ 296704 h 514350"/>
              <a:gd name="connsiteX5243" fmla="*/ 3084671 w 6400800"/>
              <a:gd name="connsiteY5243" fmla="*/ 293846 h 514350"/>
              <a:gd name="connsiteX5244" fmla="*/ 3086576 w 6400800"/>
              <a:gd name="connsiteY5244" fmla="*/ 348139 h 514350"/>
              <a:gd name="connsiteX5245" fmla="*/ 3086576 w 6400800"/>
              <a:gd name="connsiteY5245" fmla="*/ 350044 h 514350"/>
              <a:gd name="connsiteX5246" fmla="*/ 3083719 w 6400800"/>
              <a:gd name="connsiteY5246" fmla="*/ 361474 h 514350"/>
              <a:gd name="connsiteX5247" fmla="*/ 3083719 w 6400800"/>
              <a:gd name="connsiteY5247" fmla="*/ 357664 h 514350"/>
              <a:gd name="connsiteX5248" fmla="*/ 3086576 w 6400800"/>
              <a:gd name="connsiteY5248" fmla="*/ 348139 h 514350"/>
              <a:gd name="connsiteX5249" fmla="*/ 3057049 w 6400800"/>
              <a:gd name="connsiteY5249" fmla="*/ 235744 h 514350"/>
              <a:gd name="connsiteX5250" fmla="*/ 3059906 w 6400800"/>
              <a:gd name="connsiteY5250" fmla="*/ 210979 h 514350"/>
              <a:gd name="connsiteX5251" fmla="*/ 3062764 w 6400800"/>
              <a:gd name="connsiteY5251" fmla="*/ 191929 h 514350"/>
              <a:gd name="connsiteX5252" fmla="*/ 3067526 w 6400800"/>
              <a:gd name="connsiteY5252" fmla="*/ 209074 h 514350"/>
              <a:gd name="connsiteX5253" fmla="*/ 3066574 w 6400800"/>
              <a:gd name="connsiteY5253" fmla="*/ 222409 h 514350"/>
              <a:gd name="connsiteX5254" fmla="*/ 3063716 w 6400800"/>
              <a:gd name="connsiteY5254" fmla="*/ 253841 h 514350"/>
              <a:gd name="connsiteX5255" fmla="*/ 3059906 w 6400800"/>
              <a:gd name="connsiteY5255" fmla="*/ 268129 h 514350"/>
              <a:gd name="connsiteX5256" fmla="*/ 3057049 w 6400800"/>
              <a:gd name="connsiteY5256" fmla="*/ 252889 h 514350"/>
              <a:gd name="connsiteX5257" fmla="*/ 3056096 w 6400800"/>
              <a:gd name="connsiteY5257" fmla="*/ 248126 h 514350"/>
              <a:gd name="connsiteX5258" fmla="*/ 3057049 w 6400800"/>
              <a:gd name="connsiteY5258" fmla="*/ 235744 h 514350"/>
              <a:gd name="connsiteX5259" fmla="*/ 3002756 w 6400800"/>
              <a:gd name="connsiteY5259" fmla="*/ 307181 h 514350"/>
              <a:gd name="connsiteX5260" fmla="*/ 3001804 w 6400800"/>
              <a:gd name="connsiteY5260" fmla="*/ 310039 h 514350"/>
              <a:gd name="connsiteX5261" fmla="*/ 3002756 w 6400800"/>
              <a:gd name="connsiteY5261" fmla="*/ 305276 h 514350"/>
              <a:gd name="connsiteX5262" fmla="*/ 3006566 w 6400800"/>
              <a:gd name="connsiteY5262" fmla="*/ 286226 h 514350"/>
              <a:gd name="connsiteX5263" fmla="*/ 3008471 w 6400800"/>
              <a:gd name="connsiteY5263" fmla="*/ 290036 h 514350"/>
              <a:gd name="connsiteX5264" fmla="*/ 3002756 w 6400800"/>
              <a:gd name="connsiteY5264" fmla="*/ 307181 h 514350"/>
              <a:gd name="connsiteX5265" fmla="*/ 3036094 w 6400800"/>
              <a:gd name="connsiteY5265" fmla="*/ 249079 h 514350"/>
              <a:gd name="connsiteX5266" fmla="*/ 3036094 w 6400800"/>
              <a:gd name="connsiteY5266" fmla="*/ 266224 h 514350"/>
              <a:gd name="connsiteX5267" fmla="*/ 3033236 w 6400800"/>
              <a:gd name="connsiteY5267" fmla="*/ 258604 h 514350"/>
              <a:gd name="connsiteX5268" fmla="*/ 3036094 w 6400800"/>
              <a:gd name="connsiteY5268" fmla="*/ 249079 h 514350"/>
              <a:gd name="connsiteX5269" fmla="*/ 3030379 w 6400800"/>
              <a:gd name="connsiteY5269" fmla="*/ 269081 h 514350"/>
              <a:gd name="connsiteX5270" fmla="*/ 3030379 w 6400800"/>
              <a:gd name="connsiteY5270" fmla="*/ 269081 h 514350"/>
              <a:gd name="connsiteX5271" fmla="*/ 3030379 w 6400800"/>
              <a:gd name="connsiteY5271" fmla="*/ 269081 h 514350"/>
              <a:gd name="connsiteX5272" fmla="*/ 3030379 w 6400800"/>
              <a:gd name="connsiteY5272" fmla="*/ 269081 h 514350"/>
              <a:gd name="connsiteX5273" fmla="*/ 3027521 w 6400800"/>
              <a:gd name="connsiteY5273" fmla="*/ 353854 h 514350"/>
              <a:gd name="connsiteX5274" fmla="*/ 3023711 w 6400800"/>
              <a:gd name="connsiteY5274" fmla="*/ 364331 h 514350"/>
              <a:gd name="connsiteX5275" fmla="*/ 3017996 w 6400800"/>
              <a:gd name="connsiteY5275" fmla="*/ 383381 h 514350"/>
              <a:gd name="connsiteX5276" fmla="*/ 3017044 w 6400800"/>
              <a:gd name="connsiteY5276" fmla="*/ 385286 h 514350"/>
              <a:gd name="connsiteX5277" fmla="*/ 3015139 w 6400800"/>
              <a:gd name="connsiteY5277" fmla="*/ 376714 h 514350"/>
              <a:gd name="connsiteX5278" fmla="*/ 3020854 w 6400800"/>
              <a:gd name="connsiteY5278" fmla="*/ 366236 h 514350"/>
              <a:gd name="connsiteX5279" fmla="*/ 3028474 w 6400800"/>
              <a:gd name="connsiteY5279" fmla="*/ 352901 h 514350"/>
              <a:gd name="connsiteX5280" fmla="*/ 3027521 w 6400800"/>
              <a:gd name="connsiteY5280" fmla="*/ 353854 h 514350"/>
              <a:gd name="connsiteX5281" fmla="*/ 3021806 w 6400800"/>
              <a:gd name="connsiteY5281" fmla="*/ 230029 h 514350"/>
              <a:gd name="connsiteX5282" fmla="*/ 3024664 w 6400800"/>
              <a:gd name="connsiteY5282" fmla="*/ 241459 h 514350"/>
              <a:gd name="connsiteX5283" fmla="*/ 3024664 w 6400800"/>
              <a:gd name="connsiteY5283" fmla="*/ 241459 h 514350"/>
              <a:gd name="connsiteX5284" fmla="*/ 3021806 w 6400800"/>
              <a:gd name="connsiteY5284" fmla="*/ 230029 h 514350"/>
              <a:gd name="connsiteX5285" fmla="*/ 3021806 w 6400800"/>
              <a:gd name="connsiteY5285" fmla="*/ 230029 h 514350"/>
              <a:gd name="connsiteX5286" fmla="*/ 3020854 w 6400800"/>
              <a:gd name="connsiteY5286" fmla="*/ 305276 h 514350"/>
              <a:gd name="connsiteX5287" fmla="*/ 3020854 w 6400800"/>
              <a:gd name="connsiteY5287" fmla="*/ 305276 h 514350"/>
              <a:gd name="connsiteX5288" fmla="*/ 3020854 w 6400800"/>
              <a:gd name="connsiteY5288" fmla="*/ 305276 h 514350"/>
              <a:gd name="connsiteX5289" fmla="*/ 3020854 w 6400800"/>
              <a:gd name="connsiteY5289" fmla="*/ 305276 h 514350"/>
              <a:gd name="connsiteX5290" fmla="*/ 3017996 w 6400800"/>
              <a:gd name="connsiteY5290" fmla="*/ 317659 h 514350"/>
              <a:gd name="connsiteX5291" fmla="*/ 3021806 w 6400800"/>
              <a:gd name="connsiteY5291" fmla="*/ 329089 h 514350"/>
              <a:gd name="connsiteX5292" fmla="*/ 3025616 w 6400800"/>
              <a:gd name="connsiteY5292" fmla="*/ 339566 h 514350"/>
              <a:gd name="connsiteX5293" fmla="*/ 3011329 w 6400800"/>
              <a:gd name="connsiteY5293" fmla="*/ 359569 h 514350"/>
              <a:gd name="connsiteX5294" fmla="*/ 3011329 w 6400800"/>
              <a:gd name="connsiteY5294" fmla="*/ 360521 h 514350"/>
              <a:gd name="connsiteX5295" fmla="*/ 3009424 w 6400800"/>
              <a:gd name="connsiteY5295" fmla="*/ 351949 h 514350"/>
              <a:gd name="connsiteX5296" fmla="*/ 3017996 w 6400800"/>
              <a:gd name="connsiteY5296" fmla="*/ 317659 h 514350"/>
              <a:gd name="connsiteX5297" fmla="*/ 3013234 w 6400800"/>
              <a:gd name="connsiteY5297" fmla="*/ 257651 h 514350"/>
              <a:gd name="connsiteX5298" fmla="*/ 3014186 w 6400800"/>
              <a:gd name="connsiteY5298" fmla="*/ 261461 h 514350"/>
              <a:gd name="connsiteX5299" fmla="*/ 3015139 w 6400800"/>
              <a:gd name="connsiteY5299" fmla="*/ 269081 h 514350"/>
              <a:gd name="connsiteX5300" fmla="*/ 3010376 w 6400800"/>
              <a:gd name="connsiteY5300" fmla="*/ 284321 h 514350"/>
              <a:gd name="connsiteX5301" fmla="*/ 3009424 w 6400800"/>
              <a:gd name="connsiteY5301" fmla="*/ 282416 h 514350"/>
              <a:gd name="connsiteX5302" fmla="*/ 3008471 w 6400800"/>
              <a:gd name="connsiteY5302" fmla="*/ 279559 h 514350"/>
              <a:gd name="connsiteX5303" fmla="*/ 3009424 w 6400800"/>
              <a:gd name="connsiteY5303" fmla="*/ 276701 h 514350"/>
              <a:gd name="connsiteX5304" fmla="*/ 3013234 w 6400800"/>
              <a:gd name="connsiteY5304" fmla="*/ 257651 h 514350"/>
              <a:gd name="connsiteX5305" fmla="*/ 3008471 w 6400800"/>
              <a:gd name="connsiteY5305" fmla="*/ 230029 h 514350"/>
              <a:gd name="connsiteX5306" fmla="*/ 3010376 w 6400800"/>
              <a:gd name="connsiteY5306" fmla="*/ 244316 h 514350"/>
              <a:gd name="connsiteX5307" fmla="*/ 3007519 w 6400800"/>
              <a:gd name="connsiteY5307" fmla="*/ 250984 h 514350"/>
              <a:gd name="connsiteX5308" fmla="*/ 3001804 w 6400800"/>
              <a:gd name="connsiteY5308" fmla="*/ 264319 h 514350"/>
              <a:gd name="connsiteX5309" fmla="*/ 3008471 w 6400800"/>
              <a:gd name="connsiteY5309" fmla="*/ 230029 h 514350"/>
              <a:gd name="connsiteX5310" fmla="*/ 3003709 w 6400800"/>
              <a:gd name="connsiteY5310" fmla="*/ 195739 h 514350"/>
              <a:gd name="connsiteX5311" fmla="*/ 3004661 w 6400800"/>
              <a:gd name="connsiteY5311" fmla="*/ 205264 h 514350"/>
              <a:gd name="connsiteX5312" fmla="*/ 2997994 w 6400800"/>
              <a:gd name="connsiteY5312" fmla="*/ 223361 h 514350"/>
              <a:gd name="connsiteX5313" fmla="*/ 2986564 w 6400800"/>
              <a:gd name="connsiteY5313" fmla="*/ 262414 h 514350"/>
              <a:gd name="connsiteX5314" fmla="*/ 2984659 w 6400800"/>
              <a:gd name="connsiteY5314" fmla="*/ 270986 h 514350"/>
              <a:gd name="connsiteX5315" fmla="*/ 2984659 w 6400800"/>
              <a:gd name="connsiteY5315" fmla="*/ 270986 h 514350"/>
              <a:gd name="connsiteX5316" fmla="*/ 3003709 w 6400800"/>
              <a:gd name="connsiteY5316" fmla="*/ 195739 h 514350"/>
              <a:gd name="connsiteX5317" fmla="*/ 2974181 w 6400800"/>
              <a:gd name="connsiteY5317" fmla="*/ 311944 h 514350"/>
              <a:gd name="connsiteX5318" fmla="*/ 2980849 w 6400800"/>
              <a:gd name="connsiteY5318" fmla="*/ 284321 h 514350"/>
              <a:gd name="connsiteX5319" fmla="*/ 2980849 w 6400800"/>
              <a:gd name="connsiteY5319" fmla="*/ 285274 h 514350"/>
              <a:gd name="connsiteX5320" fmla="*/ 2976086 w 6400800"/>
              <a:gd name="connsiteY5320" fmla="*/ 307181 h 514350"/>
              <a:gd name="connsiteX5321" fmla="*/ 2972276 w 6400800"/>
              <a:gd name="connsiteY5321" fmla="*/ 327184 h 514350"/>
              <a:gd name="connsiteX5322" fmla="*/ 2970371 w 6400800"/>
              <a:gd name="connsiteY5322" fmla="*/ 322421 h 514350"/>
              <a:gd name="connsiteX5323" fmla="*/ 2974181 w 6400800"/>
              <a:gd name="connsiteY5323" fmla="*/ 311944 h 514350"/>
              <a:gd name="connsiteX5324" fmla="*/ 2964656 w 6400800"/>
              <a:gd name="connsiteY5324" fmla="*/ 349091 h 514350"/>
              <a:gd name="connsiteX5325" fmla="*/ 2968466 w 6400800"/>
              <a:gd name="connsiteY5325" fmla="*/ 334804 h 514350"/>
              <a:gd name="connsiteX5326" fmla="*/ 2970371 w 6400800"/>
              <a:gd name="connsiteY5326" fmla="*/ 344329 h 514350"/>
              <a:gd name="connsiteX5327" fmla="*/ 2969419 w 6400800"/>
              <a:gd name="connsiteY5327" fmla="*/ 353854 h 514350"/>
              <a:gd name="connsiteX5328" fmla="*/ 2966561 w 6400800"/>
              <a:gd name="connsiteY5328" fmla="*/ 377666 h 514350"/>
              <a:gd name="connsiteX5329" fmla="*/ 2963704 w 6400800"/>
              <a:gd name="connsiteY5329" fmla="*/ 366236 h 514350"/>
              <a:gd name="connsiteX5330" fmla="*/ 2969419 w 6400800"/>
              <a:gd name="connsiteY5330" fmla="*/ 341471 h 514350"/>
              <a:gd name="connsiteX5331" fmla="*/ 2964656 w 6400800"/>
              <a:gd name="connsiteY5331" fmla="*/ 349091 h 514350"/>
              <a:gd name="connsiteX5332" fmla="*/ 2958941 w 6400800"/>
              <a:gd name="connsiteY5332" fmla="*/ 383381 h 514350"/>
              <a:gd name="connsiteX5333" fmla="*/ 2958941 w 6400800"/>
              <a:gd name="connsiteY5333" fmla="*/ 383381 h 514350"/>
              <a:gd name="connsiteX5334" fmla="*/ 2958941 w 6400800"/>
              <a:gd name="connsiteY5334" fmla="*/ 383381 h 514350"/>
              <a:gd name="connsiteX5335" fmla="*/ 2958941 w 6400800"/>
              <a:gd name="connsiteY5335" fmla="*/ 383381 h 514350"/>
              <a:gd name="connsiteX5336" fmla="*/ 2958941 w 6400800"/>
              <a:gd name="connsiteY5336" fmla="*/ 383381 h 514350"/>
              <a:gd name="connsiteX5337" fmla="*/ 2936081 w 6400800"/>
              <a:gd name="connsiteY5337" fmla="*/ 284321 h 514350"/>
              <a:gd name="connsiteX5338" fmla="*/ 2934176 w 6400800"/>
              <a:gd name="connsiteY5338" fmla="*/ 273844 h 514350"/>
              <a:gd name="connsiteX5339" fmla="*/ 2936081 w 6400800"/>
              <a:gd name="connsiteY5339" fmla="*/ 271939 h 514350"/>
              <a:gd name="connsiteX5340" fmla="*/ 2936081 w 6400800"/>
              <a:gd name="connsiteY5340" fmla="*/ 284321 h 514350"/>
              <a:gd name="connsiteX5341" fmla="*/ 2936081 w 6400800"/>
              <a:gd name="connsiteY5341" fmla="*/ 267176 h 514350"/>
              <a:gd name="connsiteX5342" fmla="*/ 2936081 w 6400800"/>
              <a:gd name="connsiteY5342" fmla="*/ 267176 h 514350"/>
              <a:gd name="connsiteX5343" fmla="*/ 2934176 w 6400800"/>
              <a:gd name="connsiteY5343" fmla="*/ 269081 h 514350"/>
              <a:gd name="connsiteX5344" fmla="*/ 2936081 w 6400800"/>
              <a:gd name="connsiteY5344" fmla="*/ 265271 h 514350"/>
              <a:gd name="connsiteX5345" fmla="*/ 2936081 w 6400800"/>
              <a:gd name="connsiteY5345" fmla="*/ 267176 h 514350"/>
              <a:gd name="connsiteX5346" fmla="*/ 2929414 w 6400800"/>
              <a:gd name="connsiteY5346" fmla="*/ 243364 h 514350"/>
              <a:gd name="connsiteX5347" fmla="*/ 2930366 w 6400800"/>
              <a:gd name="connsiteY5347" fmla="*/ 243364 h 514350"/>
              <a:gd name="connsiteX5348" fmla="*/ 2933224 w 6400800"/>
              <a:gd name="connsiteY5348" fmla="*/ 244316 h 514350"/>
              <a:gd name="connsiteX5349" fmla="*/ 2934176 w 6400800"/>
              <a:gd name="connsiteY5349" fmla="*/ 255746 h 514350"/>
              <a:gd name="connsiteX5350" fmla="*/ 2931319 w 6400800"/>
              <a:gd name="connsiteY5350" fmla="*/ 261461 h 514350"/>
              <a:gd name="connsiteX5351" fmla="*/ 2927509 w 6400800"/>
              <a:gd name="connsiteY5351" fmla="*/ 248126 h 514350"/>
              <a:gd name="connsiteX5352" fmla="*/ 2929414 w 6400800"/>
              <a:gd name="connsiteY5352" fmla="*/ 243364 h 514350"/>
              <a:gd name="connsiteX5353" fmla="*/ 2917984 w 6400800"/>
              <a:gd name="connsiteY5353" fmla="*/ 351949 h 514350"/>
              <a:gd name="connsiteX5354" fmla="*/ 2918936 w 6400800"/>
              <a:gd name="connsiteY5354" fmla="*/ 353854 h 514350"/>
              <a:gd name="connsiteX5355" fmla="*/ 2919889 w 6400800"/>
              <a:gd name="connsiteY5355" fmla="*/ 363379 h 514350"/>
              <a:gd name="connsiteX5356" fmla="*/ 2922746 w 6400800"/>
              <a:gd name="connsiteY5356" fmla="*/ 380524 h 514350"/>
              <a:gd name="connsiteX5357" fmla="*/ 2920841 w 6400800"/>
              <a:gd name="connsiteY5357" fmla="*/ 380524 h 514350"/>
              <a:gd name="connsiteX5358" fmla="*/ 2913221 w 6400800"/>
              <a:gd name="connsiteY5358" fmla="*/ 362426 h 514350"/>
              <a:gd name="connsiteX5359" fmla="*/ 2917984 w 6400800"/>
              <a:gd name="connsiteY5359" fmla="*/ 351949 h 514350"/>
              <a:gd name="connsiteX5360" fmla="*/ 2904649 w 6400800"/>
              <a:gd name="connsiteY5360" fmla="*/ 224314 h 514350"/>
              <a:gd name="connsiteX5361" fmla="*/ 2904649 w 6400800"/>
              <a:gd name="connsiteY5361" fmla="*/ 224314 h 514350"/>
              <a:gd name="connsiteX5362" fmla="*/ 2903696 w 6400800"/>
              <a:gd name="connsiteY5362" fmla="*/ 237649 h 514350"/>
              <a:gd name="connsiteX5363" fmla="*/ 2902744 w 6400800"/>
              <a:gd name="connsiteY5363" fmla="*/ 250031 h 514350"/>
              <a:gd name="connsiteX5364" fmla="*/ 2900839 w 6400800"/>
              <a:gd name="connsiteY5364" fmla="*/ 235744 h 514350"/>
              <a:gd name="connsiteX5365" fmla="*/ 2904649 w 6400800"/>
              <a:gd name="connsiteY5365" fmla="*/ 224314 h 514350"/>
              <a:gd name="connsiteX5366" fmla="*/ 2885599 w 6400800"/>
              <a:gd name="connsiteY5366" fmla="*/ 294799 h 514350"/>
              <a:gd name="connsiteX5367" fmla="*/ 2888456 w 6400800"/>
              <a:gd name="connsiteY5367" fmla="*/ 280511 h 514350"/>
              <a:gd name="connsiteX5368" fmla="*/ 2889409 w 6400800"/>
              <a:gd name="connsiteY5368" fmla="*/ 308134 h 514350"/>
              <a:gd name="connsiteX5369" fmla="*/ 2884646 w 6400800"/>
              <a:gd name="connsiteY5369" fmla="*/ 297656 h 514350"/>
              <a:gd name="connsiteX5370" fmla="*/ 2885599 w 6400800"/>
              <a:gd name="connsiteY5370" fmla="*/ 294799 h 514350"/>
              <a:gd name="connsiteX5371" fmla="*/ 2869406 w 6400800"/>
              <a:gd name="connsiteY5371" fmla="*/ 301466 h 514350"/>
              <a:gd name="connsiteX5372" fmla="*/ 2869406 w 6400800"/>
              <a:gd name="connsiteY5372" fmla="*/ 301466 h 514350"/>
              <a:gd name="connsiteX5373" fmla="*/ 2869406 w 6400800"/>
              <a:gd name="connsiteY5373" fmla="*/ 302419 h 514350"/>
              <a:gd name="connsiteX5374" fmla="*/ 2868454 w 6400800"/>
              <a:gd name="connsiteY5374" fmla="*/ 305276 h 514350"/>
              <a:gd name="connsiteX5375" fmla="*/ 2856071 w 6400800"/>
              <a:gd name="connsiteY5375" fmla="*/ 284321 h 514350"/>
              <a:gd name="connsiteX5376" fmla="*/ 2855119 w 6400800"/>
              <a:gd name="connsiteY5376" fmla="*/ 282416 h 514350"/>
              <a:gd name="connsiteX5377" fmla="*/ 2857976 w 6400800"/>
              <a:gd name="connsiteY5377" fmla="*/ 273844 h 514350"/>
              <a:gd name="connsiteX5378" fmla="*/ 2869406 w 6400800"/>
              <a:gd name="connsiteY5378" fmla="*/ 301466 h 514350"/>
              <a:gd name="connsiteX5379" fmla="*/ 2851309 w 6400800"/>
              <a:gd name="connsiteY5379" fmla="*/ 262414 h 514350"/>
              <a:gd name="connsiteX5380" fmla="*/ 2851309 w 6400800"/>
              <a:gd name="connsiteY5380" fmla="*/ 259556 h 514350"/>
              <a:gd name="connsiteX5381" fmla="*/ 2855119 w 6400800"/>
              <a:gd name="connsiteY5381" fmla="*/ 267176 h 514350"/>
              <a:gd name="connsiteX5382" fmla="*/ 2856071 w 6400800"/>
              <a:gd name="connsiteY5382" fmla="*/ 269081 h 514350"/>
              <a:gd name="connsiteX5383" fmla="*/ 2851309 w 6400800"/>
              <a:gd name="connsiteY5383" fmla="*/ 276701 h 514350"/>
              <a:gd name="connsiteX5384" fmla="*/ 2850356 w 6400800"/>
              <a:gd name="connsiteY5384" fmla="*/ 274796 h 514350"/>
              <a:gd name="connsiteX5385" fmla="*/ 2851309 w 6400800"/>
              <a:gd name="connsiteY5385" fmla="*/ 262414 h 514350"/>
              <a:gd name="connsiteX5386" fmla="*/ 2848451 w 6400800"/>
              <a:gd name="connsiteY5386" fmla="*/ 312896 h 514350"/>
              <a:gd name="connsiteX5387" fmla="*/ 2848451 w 6400800"/>
              <a:gd name="connsiteY5387" fmla="*/ 302419 h 514350"/>
              <a:gd name="connsiteX5388" fmla="*/ 2860834 w 6400800"/>
              <a:gd name="connsiteY5388" fmla="*/ 327184 h 514350"/>
              <a:gd name="connsiteX5389" fmla="*/ 2856071 w 6400800"/>
              <a:gd name="connsiteY5389" fmla="*/ 344329 h 514350"/>
              <a:gd name="connsiteX5390" fmla="*/ 2853214 w 6400800"/>
              <a:gd name="connsiteY5390" fmla="*/ 355759 h 514350"/>
              <a:gd name="connsiteX5391" fmla="*/ 2851309 w 6400800"/>
              <a:gd name="connsiteY5391" fmla="*/ 341471 h 514350"/>
              <a:gd name="connsiteX5392" fmla="*/ 2847499 w 6400800"/>
              <a:gd name="connsiteY5392" fmla="*/ 316706 h 514350"/>
              <a:gd name="connsiteX5393" fmla="*/ 2848451 w 6400800"/>
              <a:gd name="connsiteY5393" fmla="*/ 312896 h 514350"/>
              <a:gd name="connsiteX5394" fmla="*/ 2836069 w 6400800"/>
              <a:gd name="connsiteY5394" fmla="*/ 226219 h 514350"/>
              <a:gd name="connsiteX5395" fmla="*/ 2847499 w 6400800"/>
              <a:gd name="connsiteY5395" fmla="*/ 251936 h 514350"/>
              <a:gd name="connsiteX5396" fmla="*/ 2844641 w 6400800"/>
              <a:gd name="connsiteY5396" fmla="*/ 261461 h 514350"/>
              <a:gd name="connsiteX5397" fmla="*/ 2843689 w 6400800"/>
              <a:gd name="connsiteY5397" fmla="*/ 266224 h 514350"/>
              <a:gd name="connsiteX5398" fmla="*/ 2838926 w 6400800"/>
              <a:gd name="connsiteY5398" fmla="*/ 258604 h 514350"/>
              <a:gd name="connsiteX5399" fmla="*/ 2834164 w 6400800"/>
              <a:gd name="connsiteY5399" fmla="*/ 229076 h 514350"/>
              <a:gd name="connsiteX5400" fmla="*/ 2836069 w 6400800"/>
              <a:gd name="connsiteY5400" fmla="*/ 226219 h 514350"/>
              <a:gd name="connsiteX5401" fmla="*/ 2830354 w 6400800"/>
              <a:gd name="connsiteY5401" fmla="*/ 305276 h 514350"/>
              <a:gd name="connsiteX5402" fmla="*/ 2831306 w 6400800"/>
              <a:gd name="connsiteY5402" fmla="*/ 312896 h 514350"/>
              <a:gd name="connsiteX5403" fmla="*/ 2831306 w 6400800"/>
              <a:gd name="connsiteY5403" fmla="*/ 313849 h 514350"/>
              <a:gd name="connsiteX5404" fmla="*/ 2830354 w 6400800"/>
              <a:gd name="connsiteY5404" fmla="*/ 308134 h 514350"/>
              <a:gd name="connsiteX5405" fmla="*/ 2830354 w 6400800"/>
              <a:gd name="connsiteY5405" fmla="*/ 305276 h 514350"/>
              <a:gd name="connsiteX5406" fmla="*/ 2829401 w 6400800"/>
              <a:gd name="connsiteY5406" fmla="*/ 292894 h 514350"/>
              <a:gd name="connsiteX5407" fmla="*/ 2830354 w 6400800"/>
              <a:gd name="connsiteY5407" fmla="*/ 299561 h 514350"/>
              <a:gd name="connsiteX5408" fmla="*/ 2829401 w 6400800"/>
              <a:gd name="connsiteY5408" fmla="*/ 301466 h 514350"/>
              <a:gd name="connsiteX5409" fmla="*/ 2829401 w 6400800"/>
              <a:gd name="connsiteY5409" fmla="*/ 299561 h 514350"/>
              <a:gd name="connsiteX5410" fmla="*/ 2829401 w 6400800"/>
              <a:gd name="connsiteY5410" fmla="*/ 292894 h 514350"/>
              <a:gd name="connsiteX5411" fmla="*/ 2785586 w 6400800"/>
              <a:gd name="connsiteY5411" fmla="*/ 268129 h 514350"/>
              <a:gd name="connsiteX5412" fmla="*/ 2782729 w 6400800"/>
              <a:gd name="connsiteY5412" fmla="*/ 271939 h 514350"/>
              <a:gd name="connsiteX5413" fmla="*/ 2782729 w 6400800"/>
              <a:gd name="connsiteY5413" fmla="*/ 269081 h 514350"/>
              <a:gd name="connsiteX5414" fmla="*/ 2782729 w 6400800"/>
              <a:gd name="connsiteY5414" fmla="*/ 265271 h 514350"/>
              <a:gd name="connsiteX5415" fmla="*/ 2786539 w 6400800"/>
              <a:gd name="connsiteY5415" fmla="*/ 258604 h 514350"/>
              <a:gd name="connsiteX5416" fmla="*/ 2786539 w 6400800"/>
              <a:gd name="connsiteY5416" fmla="*/ 260509 h 514350"/>
              <a:gd name="connsiteX5417" fmla="*/ 2785586 w 6400800"/>
              <a:gd name="connsiteY5417" fmla="*/ 268129 h 514350"/>
              <a:gd name="connsiteX5418" fmla="*/ 2796064 w 6400800"/>
              <a:gd name="connsiteY5418" fmla="*/ 268129 h 514350"/>
              <a:gd name="connsiteX5419" fmla="*/ 2796064 w 6400800"/>
              <a:gd name="connsiteY5419" fmla="*/ 268129 h 514350"/>
              <a:gd name="connsiteX5420" fmla="*/ 2798921 w 6400800"/>
              <a:gd name="connsiteY5420" fmla="*/ 263366 h 514350"/>
              <a:gd name="connsiteX5421" fmla="*/ 2796064 w 6400800"/>
              <a:gd name="connsiteY5421" fmla="*/ 268129 h 514350"/>
              <a:gd name="connsiteX5422" fmla="*/ 2803684 w 6400800"/>
              <a:gd name="connsiteY5422" fmla="*/ 314801 h 514350"/>
              <a:gd name="connsiteX5423" fmla="*/ 2802731 w 6400800"/>
              <a:gd name="connsiteY5423" fmla="*/ 318611 h 514350"/>
              <a:gd name="connsiteX5424" fmla="*/ 2801779 w 6400800"/>
              <a:gd name="connsiteY5424" fmla="*/ 325279 h 514350"/>
              <a:gd name="connsiteX5425" fmla="*/ 2798921 w 6400800"/>
              <a:gd name="connsiteY5425" fmla="*/ 317659 h 514350"/>
              <a:gd name="connsiteX5426" fmla="*/ 2798921 w 6400800"/>
              <a:gd name="connsiteY5426" fmla="*/ 315754 h 514350"/>
              <a:gd name="connsiteX5427" fmla="*/ 2798921 w 6400800"/>
              <a:gd name="connsiteY5427" fmla="*/ 315754 h 514350"/>
              <a:gd name="connsiteX5428" fmla="*/ 2801779 w 6400800"/>
              <a:gd name="connsiteY5428" fmla="*/ 304324 h 514350"/>
              <a:gd name="connsiteX5429" fmla="*/ 2803684 w 6400800"/>
              <a:gd name="connsiteY5429" fmla="*/ 312896 h 514350"/>
              <a:gd name="connsiteX5430" fmla="*/ 2803684 w 6400800"/>
              <a:gd name="connsiteY5430" fmla="*/ 314801 h 514350"/>
              <a:gd name="connsiteX5431" fmla="*/ 2810351 w 6400800"/>
              <a:gd name="connsiteY5431" fmla="*/ 280511 h 514350"/>
              <a:gd name="connsiteX5432" fmla="*/ 2805589 w 6400800"/>
              <a:gd name="connsiteY5432" fmla="*/ 302419 h 514350"/>
              <a:gd name="connsiteX5433" fmla="*/ 2803684 w 6400800"/>
              <a:gd name="connsiteY5433" fmla="*/ 298609 h 514350"/>
              <a:gd name="connsiteX5434" fmla="*/ 2802731 w 6400800"/>
              <a:gd name="connsiteY5434" fmla="*/ 296704 h 514350"/>
              <a:gd name="connsiteX5435" fmla="*/ 2805589 w 6400800"/>
              <a:gd name="connsiteY5435" fmla="*/ 287179 h 514350"/>
              <a:gd name="connsiteX5436" fmla="*/ 2809399 w 6400800"/>
              <a:gd name="connsiteY5436" fmla="*/ 277654 h 514350"/>
              <a:gd name="connsiteX5437" fmla="*/ 2810351 w 6400800"/>
              <a:gd name="connsiteY5437" fmla="*/ 275749 h 514350"/>
              <a:gd name="connsiteX5438" fmla="*/ 2810351 w 6400800"/>
              <a:gd name="connsiteY5438" fmla="*/ 280511 h 514350"/>
              <a:gd name="connsiteX5439" fmla="*/ 2811304 w 6400800"/>
              <a:gd name="connsiteY5439" fmla="*/ 276701 h 514350"/>
              <a:gd name="connsiteX5440" fmla="*/ 2811304 w 6400800"/>
              <a:gd name="connsiteY5440" fmla="*/ 274796 h 514350"/>
              <a:gd name="connsiteX5441" fmla="*/ 2813209 w 6400800"/>
              <a:gd name="connsiteY5441" fmla="*/ 270986 h 514350"/>
              <a:gd name="connsiteX5442" fmla="*/ 2811304 w 6400800"/>
              <a:gd name="connsiteY5442" fmla="*/ 276701 h 514350"/>
              <a:gd name="connsiteX5443" fmla="*/ 2812256 w 6400800"/>
              <a:gd name="connsiteY5443" fmla="*/ 236696 h 514350"/>
              <a:gd name="connsiteX5444" fmla="*/ 2806541 w 6400800"/>
              <a:gd name="connsiteY5444" fmla="*/ 246221 h 514350"/>
              <a:gd name="connsiteX5445" fmla="*/ 2799874 w 6400800"/>
              <a:gd name="connsiteY5445" fmla="*/ 251936 h 514350"/>
              <a:gd name="connsiteX5446" fmla="*/ 2794159 w 6400800"/>
              <a:gd name="connsiteY5446" fmla="*/ 257651 h 514350"/>
              <a:gd name="connsiteX5447" fmla="*/ 2792254 w 6400800"/>
              <a:gd name="connsiteY5447" fmla="*/ 245269 h 514350"/>
              <a:gd name="connsiteX5448" fmla="*/ 2796064 w 6400800"/>
              <a:gd name="connsiteY5448" fmla="*/ 238601 h 514350"/>
              <a:gd name="connsiteX5449" fmla="*/ 2804636 w 6400800"/>
              <a:gd name="connsiteY5449" fmla="*/ 224314 h 514350"/>
              <a:gd name="connsiteX5450" fmla="*/ 2812256 w 6400800"/>
              <a:gd name="connsiteY5450" fmla="*/ 236696 h 514350"/>
              <a:gd name="connsiteX5451" fmla="*/ 2804636 w 6400800"/>
              <a:gd name="connsiteY5451" fmla="*/ 223361 h 514350"/>
              <a:gd name="connsiteX5452" fmla="*/ 2794159 w 6400800"/>
              <a:gd name="connsiteY5452" fmla="*/ 235744 h 514350"/>
              <a:gd name="connsiteX5453" fmla="*/ 2792254 w 6400800"/>
              <a:gd name="connsiteY5453" fmla="*/ 238601 h 514350"/>
              <a:gd name="connsiteX5454" fmla="*/ 2792254 w 6400800"/>
              <a:gd name="connsiteY5454" fmla="*/ 238601 h 514350"/>
              <a:gd name="connsiteX5455" fmla="*/ 2796064 w 6400800"/>
              <a:gd name="connsiteY5455" fmla="*/ 230981 h 514350"/>
              <a:gd name="connsiteX5456" fmla="*/ 2801779 w 6400800"/>
              <a:gd name="connsiteY5456" fmla="*/ 219551 h 514350"/>
              <a:gd name="connsiteX5457" fmla="*/ 2804636 w 6400800"/>
              <a:gd name="connsiteY5457" fmla="*/ 223361 h 514350"/>
              <a:gd name="connsiteX5458" fmla="*/ 2787491 w 6400800"/>
              <a:gd name="connsiteY5458" fmla="*/ 196691 h 514350"/>
              <a:gd name="connsiteX5459" fmla="*/ 2800826 w 6400800"/>
              <a:gd name="connsiteY5459" fmla="*/ 217646 h 514350"/>
              <a:gd name="connsiteX5460" fmla="*/ 2792254 w 6400800"/>
              <a:gd name="connsiteY5460" fmla="*/ 228124 h 514350"/>
              <a:gd name="connsiteX5461" fmla="*/ 2790349 w 6400800"/>
              <a:gd name="connsiteY5461" fmla="*/ 230981 h 514350"/>
              <a:gd name="connsiteX5462" fmla="*/ 2787491 w 6400800"/>
              <a:gd name="connsiteY5462" fmla="*/ 218599 h 514350"/>
              <a:gd name="connsiteX5463" fmla="*/ 2781776 w 6400800"/>
              <a:gd name="connsiteY5463" fmla="*/ 196691 h 514350"/>
              <a:gd name="connsiteX5464" fmla="*/ 2783681 w 6400800"/>
              <a:gd name="connsiteY5464" fmla="*/ 218599 h 514350"/>
              <a:gd name="connsiteX5465" fmla="*/ 2784634 w 6400800"/>
              <a:gd name="connsiteY5465" fmla="*/ 237649 h 514350"/>
              <a:gd name="connsiteX5466" fmla="*/ 2780824 w 6400800"/>
              <a:gd name="connsiteY5466" fmla="*/ 243364 h 514350"/>
              <a:gd name="connsiteX5467" fmla="*/ 2778919 w 6400800"/>
              <a:gd name="connsiteY5467" fmla="*/ 204311 h 514350"/>
              <a:gd name="connsiteX5468" fmla="*/ 2777966 w 6400800"/>
              <a:gd name="connsiteY5468" fmla="*/ 186214 h 514350"/>
              <a:gd name="connsiteX5469" fmla="*/ 2775109 w 6400800"/>
              <a:gd name="connsiteY5469" fmla="*/ 204311 h 514350"/>
              <a:gd name="connsiteX5470" fmla="*/ 2774156 w 6400800"/>
              <a:gd name="connsiteY5470" fmla="*/ 214789 h 514350"/>
              <a:gd name="connsiteX5471" fmla="*/ 2770346 w 6400800"/>
              <a:gd name="connsiteY5471" fmla="*/ 190976 h 514350"/>
              <a:gd name="connsiteX5472" fmla="*/ 2770346 w 6400800"/>
              <a:gd name="connsiteY5472" fmla="*/ 189071 h 514350"/>
              <a:gd name="connsiteX5473" fmla="*/ 2770346 w 6400800"/>
              <a:gd name="connsiteY5473" fmla="*/ 185261 h 514350"/>
              <a:gd name="connsiteX5474" fmla="*/ 2768441 w 6400800"/>
              <a:gd name="connsiteY5474" fmla="*/ 166211 h 514350"/>
              <a:gd name="connsiteX5475" fmla="*/ 2787491 w 6400800"/>
              <a:gd name="connsiteY5475" fmla="*/ 196691 h 514350"/>
              <a:gd name="connsiteX5476" fmla="*/ 2767489 w 6400800"/>
              <a:gd name="connsiteY5476" fmla="*/ 167164 h 514350"/>
              <a:gd name="connsiteX5477" fmla="*/ 2767489 w 6400800"/>
              <a:gd name="connsiteY5477" fmla="*/ 170974 h 514350"/>
              <a:gd name="connsiteX5478" fmla="*/ 2766536 w 6400800"/>
              <a:gd name="connsiteY5478" fmla="*/ 166211 h 514350"/>
              <a:gd name="connsiteX5479" fmla="*/ 2767489 w 6400800"/>
              <a:gd name="connsiteY5479" fmla="*/ 167164 h 514350"/>
              <a:gd name="connsiteX5480" fmla="*/ 2757964 w 6400800"/>
              <a:gd name="connsiteY5480" fmla="*/ 342424 h 514350"/>
              <a:gd name="connsiteX5481" fmla="*/ 2755106 w 6400800"/>
              <a:gd name="connsiteY5481" fmla="*/ 336709 h 514350"/>
              <a:gd name="connsiteX5482" fmla="*/ 2758916 w 6400800"/>
              <a:gd name="connsiteY5482" fmla="*/ 329089 h 514350"/>
              <a:gd name="connsiteX5483" fmla="*/ 2760821 w 6400800"/>
              <a:gd name="connsiteY5483" fmla="*/ 332899 h 514350"/>
              <a:gd name="connsiteX5484" fmla="*/ 2757964 w 6400800"/>
              <a:gd name="connsiteY5484" fmla="*/ 342424 h 514350"/>
              <a:gd name="connsiteX5485" fmla="*/ 2762726 w 6400800"/>
              <a:gd name="connsiteY5485" fmla="*/ 327184 h 514350"/>
              <a:gd name="connsiteX5486" fmla="*/ 2761774 w 6400800"/>
              <a:gd name="connsiteY5486" fmla="*/ 330994 h 514350"/>
              <a:gd name="connsiteX5487" fmla="*/ 2759869 w 6400800"/>
              <a:gd name="connsiteY5487" fmla="*/ 328136 h 514350"/>
              <a:gd name="connsiteX5488" fmla="*/ 2761774 w 6400800"/>
              <a:gd name="connsiteY5488" fmla="*/ 324326 h 514350"/>
              <a:gd name="connsiteX5489" fmla="*/ 2762726 w 6400800"/>
              <a:gd name="connsiteY5489" fmla="*/ 327184 h 514350"/>
              <a:gd name="connsiteX5490" fmla="*/ 2762726 w 6400800"/>
              <a:gd name="connsiteY5490" fmla="*/ 327184 h 514350"/>
              <a:gd name="connsiteX5491" fmla="*/ 2762726 w 6400800"/>
              <a:gd name="connsiteY5491" fmla="*/ 250031 h 514350"/>
              <a:gd name="connsiteX5492" fmla="*/ 2762726 w 6400800"/>
              <a:gd name="connsiteY5492" fmla="*/ 270034 h 514350"/>
              <a:gd name="connsiteX5493" fmla="*/ 2754154 w 6400800"/>
              <a:gd name="connsiteY5493" fmla="*/ 282416 h 514350"/>
              <a:gd name="connsiteX5494" fmla="*/ 2753201 w 6400800"/>
              <a:gd name="connsiteY5494" fmla="*/ 284321 h 514350"/>
              <a:gd name="connsiteX5495" fmla="*/ 2752249 w 6400800"/>
              <a:gd name="connsiteY5495" fmla="*/ 282416 h 514350"/>
              <a:gd name="connsiteX5496" fmla="*/ 2753201 w 6400800"/>
              <a:gd name="connsiteY5496" fmla="*/ 278606 h 514350"/>
              <a:gd name="connsiteX5497" fmla="*/ 2756059 w 6400800"/>
              <a:gd name="connsiteY5497" fmla="*/ 267176 h 514350"/>
              <a:gd name="connsiteX5498" fmla="*/ 2761774 w 6400800"/>
              <a:gd name="connsiteY5498" fmla="*/ 251936 h 514350"/>
              <a:gd name="connsiteX5499" fmla="*/ 2762726 w 6400800"/>
              <a:gd name="connsiteY5499" fmla="*/ 250031 h 514350"/>
              <a:gd name="connsiteX5500" fmla="*/ 2762726 w 6400800"/>
              <a:gd name="connsiteY5500" fmla="*/ 250031 h 514350"/>
              <a:gd name="connsiteX5501" fmla="*/ 2753201 w 6400800"/>
              <a:gd name="connsiteY5501" fmla="*/ 250031 h 514350"/>
              <a:gd name="connsiteX5502" fmla="*/ 2757011 w 6400800"/>
              <a:gd name="connsiteY5502" fmla="*/ 230981 h 514350"/>
              <a:gd name="connsiteX5503" fmla="*/ 2762726 w 6400800"/>
              <a:gd name="connsiteY5503" fmla="*/ 249079 h 514350"/>
              <a:gd name="connsiteX5504" fmla="*/ 2760821 w 6400800"/>
              <a:gd name="connsiteY5504" fmla="*/ 252889 h 514350"/>
              <a:gd name="connsiteX5505" fmla="*/ 2752249 w 6400800"/>
              <a:gd name="connsiteY5505" fmla="*/ 267176 h 514350"/>
              <a:gd name="connsiteX5506" fmla="*/ 2748439 w 6400800"/>
              <a:gd name="connsiteY5506" fmla="*/ 275749 h 514350"/>
              <a:gd name="connsiteX5507" fmla="*/ 2747486 w 6400800"/>
              <a:gd name="connsiteY5507" fmla="*/ 274796 h 514350"/>
              <a:gd name="connsiteX5508" fmla="*/ 2753201 w 6400800"/>
              <a:gd name="connsiteY5508" fmla="*/ 250031 h 514350"/>
              <a:gd name="connsiteX5509" fmla="*/ 2749391 w 6400800"/>
              <a:gd name="connsiteY5509" fmla="*/ 362426 h 514350"/>
              <a:gd name="connsiteX5510" fmla="*/ 2746534 w 6400800"/>
              <a:gd name="connsiteY5510" fmla="*/ 357664 h 514350"/>
              <a:gd name="connsiteX5511" fmla="*/ 2746534 w 6400800"/>
              <a:gd name="connsiteY5511" fmla="*/ 354806 h 514350"/>
              <a:gd name="connsiteX5512" fmla="*/ 2749391 w 6400800"/>
              <a:gd name="connsiteY5512" fmla="*/ 362426 h 514350"/>
              <a:gd name="connsiteX5513" fmla="*/ 2734151 w 6400800"/>
              <a:gd name="connsiteY5513" fmla="*/ 258604 h 514350"/>
              <a:gd name="connsiteX5514" fmla="*/ 2740819 w 6400800"/>
              <a:gd name="connsiteY5514" fmla="*/ 273844 h 514350"/>
              <a:gd name="connsiteX5515" fmla="*/ 2735104 w 6400800"/>
              <a:gd name="connsiteY5515" fmla="*/ 290036 h 514350"/>
              <a:gd name="connsiteX5516" fmla="*/ 2734151 w 6400800"/>
              <a:gd name="connsiteY5516" fmla="*/ 287179 h 514350"/>
              <a:gd name="connsiteX5517" fmla="*/ 2734151 w 6400800"/>
              <a:gd name="connsiteY5517" fmla="*/ 291941 h 514350"/>
              <a:gd name="connsiteX5518" fmla="*/ 2734151 w 6400800"/>
              <a:gd name="connsiteY5518" fmla="*/ 291941 h 514350"/>
              <a:gd name="connsiteX5519" fmla="*/ 2732246 w 6400800"/>
              <a:gd name="connsiteY5519" fmla="*/ 289084 h 514350"/>
              <a:gd name="connsiteX5520" fmla="*/ 2731294 w 6400800"/>
              <a:gd name="connsiteY5520" fmla="*/ 286226 h 514350"/>
              <a:gd name="connsiteX5521" fmla="*/ 2734151 w 6400800"/>
              <a:gd name="connsiteY5521" fmla="*/ 258604 h 514350"/>
              <a:gd name="connsiteX5522" fmla="*/ 2715101 w 6400800"/>
              <a:gd name="connsiteY5522" fmla="*/ 290989 h 514350"/>
              <a:gd name="connsiteX5523" fmla="*/ 2716054 w 6400800"/>
              <a:gd name="connsiteY5523" fmla="*/ 273844 h 514350"/>
              <a:gd name="connsiteX5524" fmla="*/ 2717959 w 6400800"/>
              <a:gd name="connsiteY5524" fmla="*/ 278606 h 514350"/>
              <a:gd name="connsiteX5525" fmla="*/ 2716054 w 6400800"/>
              <a:gd name="connsiteY5525" fmla="*/ 304324 h 514350"/>
              <a:gd name="connsiteX5526" fmla="*/ 2715101 w 6400800"/>
              <a:gd name="connsiteY5526" fmla="*/ 303371 h 514350"/>
              <a:gd name="connsiteX5527" fmla="*/ 2715101 w 6400800"/>
              <a:gd name="connsiteY5527" fmla="*/ 290989 h 514350"/>
              <a:gd name="connsiteX5528" fmla="*/ 2705576 w 6400800"/>
              <a:gd name="connsiteY5528" fmla="*/ 243364 h 514350"/>
              <a:gd name="connsiteX5529" fmla="*/ 2704624 w 6400800"/>
              <a:gd name="connsiteY5529" fmla="*/ 247174 h 514350"/>
              <a:gd name="connsiteX5530" fmla="*/ 2703671 w 6400800"/>
              <a:gd name="connsiteY5530" fmla="*/ 238601 h 514350"/>
              <a:gd name="connsiteX5531" fmla="*/ 2705576 w 6400800"/>
              <a:gd name="connsiteY5531" fmla="*/ 243364 h 514350"/>
              <a:gd name="connsiteX5532" fmla="*/ 2697956 w 6400800"/>
              <a:gd name="connsiteY5532" fmla="*/ 312896 h 514350"/>
              <a:gd name="connsiteX5533" fmla="*/ 2697956 w 6400800"/>
              <a:gd name="connsiteY5533" fmla="*/ 313849 h 514350"/>
              <a:gd name="connsiteX5534" fmla="*/ 2697956 w 6400800"/>
              <a:gd name="connsiteY5534" fmla="*/ 310991 h 514350"/>
              <a:gd name="connsiteX5535" fmla="*/ 2697956 w 6400800"/>
              <a:gd name="connsiteY5535" fmla="*/ 312896 h 514350"/>
              <a:gd name="connsiteX5536" fmla="*/ 2664619 w 6400800"/>
              <a:gd name="connsiteY5536" fmla="*/ 234791 h 514350"/>
              <a:gd name="connsiteX5537" fmla="*/ 2666524 w 6400800"/>
              <a:gd name="connsiteY5537" fmla="*/ 238601 h 514350"/>
              <a:gd name="connsiteX5538" fmla="*/ 2673191 w 6400800"/>
              <a:gd name="connsiteY5538" fmla="*/ 287179 h 514350"/>
              <a:gd name="connsiteX5539" fmla="*/ 2670334 w 6400800"/>
              <a:gd name="connsiteY5539" fmla="*/ 279559 h 514350"/>
              <a:gd name="connsiteX5540" fmla="*/ 2670334 w 6400800"/>
              <a:gd name="connsiteY5540" fmla="*/ 278606 h 514350"/>
              <a:gd name="connsiteX5541" fmla="*/ 2671286 w 6400800"/>
              <a:gd name="connsiteY5541" fmla="*/ 276701 h 514350"/>
              <a:gd name="connsiteX5542" fmla="*/ 2670334 w 6400800"/>
              <a:gd name="connsiteY5542" fmla="*/ 278606 h 514350"/>
              <a:gd name="connsiteX5543" fmla="*/ 2664619 w 6400800"/>
              <a:gd name="connsiteY5543" fmla="*/ 246221 h 514350"/>
              <a:gd name="connsiteX5544" fmla="*/ 2663666 w 6400800"/>
              <a:gd name="connsiteY5544" fmla="*/ 240506 h 514350"/>
              <a:gd name="connsiteX5545" fmla="*/ 2664619 w 6400800"/>
              <a:gd name="connsiteY5545" fmla="*/ 234791 h 514350"/>
              <a:gd name="connsiteX5546" fmla="*/ 2657951 w 6400800"/>
              <a:gd name="connsiteY5546" fmla="*/ 339566 h 514350"/>
              <a:gd name="connsiteX5547" fmla="*/ 2656046 w 6400800"/>
              <a:gd name="connsiteY5547" fmla="*/ 336709 h 514350"/>
              <a:gd name="connsiteX5548" fmla="*/ 2657951 w 6400800"/>
              <a:gd name="connsiteY5548" fmla="*/ 325279 h 514350"/>
              <a:gd name="connsiteX5549" fmla="*/ 2657951 w 6400800"/>
              <a:gd name="connsiteY5549" fmla="*/ 339566 h 514350"/>
              <a:gd name="connsiteX5550" fmla="*/ 2654141 w 6400800"/>
              <a:gd name="connsiteY5550" fmla="*/ 277654 h 514350"/>
              <a:gd name="connsiteX5551" fmla="*/ 2659856 w 6400800"/>
              <a:gd name="connsiteY5551" fmla="*/ 298609 h 514350"/>
              <a:gd name="connsiteX5552" fmla="*/ 2659856 w 6400800"/>
              <a:gd name="connsiteY5552" fmla="*/ 299561 h 514350"/>
              <a:gd name="connsiteX5553" fmla="*/ 2653189 w 6400800"/>
              <a:gd name="connsiteY5553" fmla="*/ 316706 h 514350"/>
              <a:gd name="connsiteX5554" fmla="*/ 2652236 w 6400800"/>
              <a:gd name="connsiteY5554" fmla="*/ 319564 h 514350"/>
              <a:gd name="connsiteX5555" fmla="*/ 2650331 w 6400800"/>
              <a:gd name="connsiteY5555" fmla="*/ 311944 h 514350"/>
              <a:gd name="connsiteX5556" fmla="*/ 2647474 w 6400800"/>
              <a:gd name="connsiteY5556" fmla="*/ 301466 h 514350"/>
              <a:gd name="connsiteX5557" fmla="*/ 2654141 w 6400800"/>
              <a:gd name="connsiteY5557" fmla="*/ 277654 h 514350"/>
              <a:gd name="connsiteX5558" fmla="*/ 2633186 w 6400800"/>
              <a:gd name="connsiteY5558" fmla="*/ 283369 h 514350"/>
              <a:gd name="connsiteX5559" fmla="*/ 2633186 w 6400800"/>
              <a:gd name="connsiteY5559" fmla="*/ 285274 h 514350"/>
              <a:gd name="connsiteX5560" fmla="*/ 2633186 w 6400800"/>
              <a:gd name="connsiteY5560" fmla="*/ 286226 h 514350"/>
              <a:gd name="connsiteX5561" fmla="*/ 2632234 w 6400800"/>
              <a:gd name="connsiteY5561" fmla="*/ 290036 h 514350"/>
              <a:gd name="connsiteX5562" fmla="*/ 2633186 w 6400800"/>
              <a:gd name="connsiteY5562" fmla="*/ 283369 h 514350"/>
              <a:gd name="connsiteX5563" fmla="*/ 2578894 w 6400800"/>
              <a:gd name="connsiteY5563" fmla="*/ 242411 h 514350"/>
              <a:gd name="connsiteX5564" fmla="*/ 2577941 w 6400800"/>
              <a:gd name="connsiteY5564" fmla="*/ 241459 h 514350"/>
              <a:gd name="connsiteX5565" fmla="*/ 2580799 w 6400800"/>
              <a:gd name="connsiteY5565" fmla="*/ 235744 h 514350"/>
              <a:gd name="connsiteX5566" fmla="*/ 2580799 w 6400800"/>
              <a:gd name="connsiteY5566" fmla="*/ 235744 h 514350"/>
              <a:gd name="connsiteX5567" fmla="*/ 2578894 w 6400800"/>
              <a:gd name="connsiteY5567" fmla="*/ 242411 h 514350"/>
              <a:gd name="connsiteX5568" fmla="*/ 2597944 w 6400800"/>
              <a:gd name="connsiteY5568" fmla="*/ 275749 h 514350"/>
              <a:gd name="connsiteX5569" fmla="*/ 2597944 w 6400800"/>
              <a:gd name="connsiteY5569" fmla="*/ 274796 h 514350"/>
              <a:gd name="connsiteX5570" fmla="*/ 2597944 w 6400800"/>
              <a:gd name="connsiteY5570" fmla="*/ 275749 h 514350"/>
              <a:gd name="connsiteX5571" fmla="*/ 2597944 w 6400800"/>
              <a:gd name="connsiteY5571" fmla="*/ 275749 h 514350"/>
              <a:gd name="connsiteX5572" fmla="*/ 2616041 w 6400800"/>
              <a:gd name="connsiteY5572" fmla="*/ 309086 h 514350"/>
              <a:gd name="connsiteX5573" fmla="*/ 2613184 w 6400800"/>
              <a:gd name="connsiteY5573" fmla="*/ 319564 h 514350"/>
              <a:gd name="connsiteX5574" fmla="*/ 2613184 w 6400800"/>
              <a:gd name="connsiteY5574" fmla="*/ 318611 h 514350"/>
              <a:gd name="connsiteX5575" fmla="*/ 2613184 w 6400800"/>
              <a:gd name="connsiteY5575" fmla="*/ 319564 h 514350"/>
              <a:gd name="connsiteX5576" fmla="*/ 2613184 w 6400800"/>
              <a:gd name="connsiteY5576" fmla="*/ 319564 h 514350"/>
              <a:gd name="connsiteX5577" fmla="*/ 2600801 w 6400800"/>
              <a:gd name="connsiteY5577" fmla="*/ 289084 h 514350"/>
              <a:gd name="connsiteX5578" fmla="*/ 2602706 w 6400800"/>
              <a:gd name="connsiteY5578" fmla="*/ 282416 h 514350"/>
              <a:gd name="connsiteX5579" fmla="*/ 2612231 w 6400800"/>
              <a:gd name="connsiteY5579" fmla="*/ 299561 h 514350"/>
              <a:gd name="connsiteX5580" fmla="*/ 2616041 w 6400800"/>
              <a:gd name="connsiteY5580" fmla="*/ 308134 h 514350"/>
              <a:gd name="connsiteX5581" fmla="*/ 2616041 w 6400800"/>
              <a:gd name="connsiteY5581" fmla="*/ 309086 h 514350"/>
              <a:gd name="connsiteX5582" fmla="*/ 2616041 w 6400800"/>
              <a:gd name="connsiteY5582" fmla="*/ 309086 h 514350"/>
              <a:gd name="connsiteX5583" fmla="*/ 2604611 w 6400800"/>
              <a:gd name="connsiteY5583" fmla="*/ 276701 h 514350"/>
              <a:gd name="connsiteX5584" fmla="*/ 2608421 w 6400800"/>
              <a:gd name="connsiteY5584" fmla="*/ 267176 h 514350"/>
              <a:gd name="connsiteX5585" fmla="*/ 2615089 w 6400800"/>
              <a:gd name="connsiteY5585" fmla="*/ 290036 h 514350"/>
              <a:gd name="connsiteX5586" fmla="*/ 2604611 w 6400800"/>
              <a:gd name="connsiteY5586" fmla="*/ 276701 h 514350"/>
              <a:gd name="connsiteX5587" fmla="*/ 2614136 w 6400800"/>
              <a:gd name="connsiteY5587" fmla="*/ 276701 h 514350"/>
              <a:gd name="connsiteX5588" fmla="*/ 2609374 w 6400800"/>
              <a:gd name="connsiteY5588" fmla="*/ 266224 h 514350"/>
              <a:gd name="connsiteX5589" fmla="*/ 2612231 w 6400800"/>
              <a:gd name="connsiteY5589" fmla="*/ 257651 h 514350"/>
              <a:gd name="connsiteX5590" fmla="*/ 2614136 w 6400800"/>
              <a:gd name="connsiteY5590" fmla="*/ 276701 h 514350"/>
              <a:gd name="connsiteX5591" fmla="*/ 2606516 w 6400800"/>
              <a:gd name="connsiteY5591" fmla="*/ 208121 h 514350"/>
              <a:gd name="connsiteX5592" fmla="*/ 2611279 w 6400800"/>
              <a:gd name="connsiteY5592" fmla="*/ 250984 h 514350"/>
              <a:gd name="connsiteX5593" fmla="*/ 2611279 w 6400800"/>
              <a:gd name="connsiteY5593" fmla="*/ 251936 h 514350"/>
              <a:gd name="connsiteX5594" fmla="*/ 2600801 w 6400800"/>
              <a:gd name="connsiteY5594" fmla="*/ 271939 h 514350"/>
              <a:gd name="connsiteX5595" fmla="*/ 2597944 w 6400800"/>
              <a:gd name="connsiteY5595" fmla="*/ 268129 h 514350"/>
              <a:gd name="connsiteX5596" fmla="*/ 2595086 w 6400800"/>
              <a:gd name="connsiteY5596" fmla="*/ 237649 h 514350"/>
              <a:gd name="connsiteX5597" fmla="*/ 2594134 w 6400800"/>
              <a:gd name="connsiteY5597" fmla="*/ 228124 h 514350"/>
              <a:gd name="connsiteX5598" fmla="*/ 2605564 w 6400800"/>
              <a:gd name="connsiteY5598" fmla="*/ 179546 h 514350"/>
              <a:gd name="connsiteX5599" fmla="*/ 2606516 w 6400800"/>
              <a:gd name="connsiteY5599" fmla="*/ 208121 h 514350"/>
              <a:gd name="connsiteX5600" fmla="*/ 2586514 w 6400800"/>
              <a:gd name="connsiteY5600" fmla="*/ 186214 h 514350"/>
              <a:gd name="connsiteX5601" fmla="*/ 2598896 w 6400800"/>
              <a:gd name="connsiteY5601" fmla="*/ 159544 h 514350"/>
              <a:gd name="connsiteX5602" fmla="*/ 2601754 w 6400800"/>
              <a:gd name="connsiteY5602" fmla="*/ 153829 h 514350"/>
              <a:gd name="connsiteX5603" fmla="*/ 2603659 w 6400800"/>
              <a:gd name="connsiteY5603" fmla="*/ 173831 h 514350"/>
              <a:gd name="connsiteX5604" fmla="*/ 2590324 w 6400800"/>
              <a:gd name="connsiteY5604" fmla="*/ 210979 h 514350"/>
              <a:gd name="connsiteX5605" fmla="*/ 2586514 w 6400800"/>
              <a:gd name="connsiteY5605" fmla="*/ 187166 h 514350"/>
              <a:gd name="connsiteX5606" fmla="*/ 2586514 w 6400800"/>
              <a:gd name="connsiteY5606" fmla="*/ 186214 h 514350"/>
              <a:gd name="connsiteX5607" fmla="*/ 2584609 w 6400800"/>
              <a:gd name="connsiteY5607" fmla="*/ 408146 h 514350"/>
              <a:gd name="connsiteX5608" fmla="*/ 2584609 w 6400800"/>
              <a:gd name="connsiteY5608" fmla="*/ 408146 h 514350"/>
              <a:gd name="connsiteX5609" fmla="*/ 2581751 w 6400800"/>
              <a:gd name="connsiteY5609" fmla="*/ 393859 h 514350"/>
              <a:gd name="connsiteX5610" fmla="*/ 2584609 w 6400800"/>
              <a:gd name="connsiteY5610" fmla="*/ 408146 h 514350"/>
              <a:gd name="connsiteX5611" fmla="*/ 2580799 w 6400800"/>
              <a:gd name="connsiteY5611" fmla="*/ 199549 h 514350"/>
              <a:gd name="connsiteX5612" fmla="*/ 2581751 w 6400800"/>
              <a:gd name="connsiteY5612" fmla="*/ 228124 h 514350"/>
              <a:gd name="connsiteX5613" fmla="*/ 2578894 w 6400800"/>
              <a:gd name="connsiteY5613" fmla="*/ 231934 h 514350"/>
              <a:gd name="connsiteX5614" fmla="*/ 2575084 w 6400800"/>
              <a:gd name="connsiteY5614" fmla="*/ 236696 h 514350"/>
              <a:gd name="connsiteX5615" fmla="*/ 2573179 w 6400800"/>
              <a:gd name="connsiteY5615" fmla="*/ 233839 h 514350"/>
              <a:gd name="connsiteX5616" fmla="*/ 2572226 w 6400800"/>
              <a:gd name="connsiteY5616" fmla="*/ 229076 h 514350"/>
              <a:gd name="connsiteX5617" fmla="*/ 2571274 w 6400800"/>
              <a:gd name="connsiteY5617" fmla="*/ 219551 h 514350"/>
              <a:gd name="connsiteX5618" fmla="*/ 2580799 w 6400800"/>
              <a:gd name="connsiteY5618" fmla="*/ 199549 h 514350"/>
              <a:gd name="connsiteX5619" fmla="*/ 2569369 w 6400800"/>
              <a:gd name="connsiteY5619" fmla="*/ 320516 h 514350"/>
              <a:gd name="connsiteX5620" fmla="*/ 2570321 w 6400800"/>
              <a:gd name="connsiteY5620" fmla="*/ 327184 h 514350"/>
              <a:gd name="connsiteX5621" fmla="*/ 2571274 w 6400800"/>
              <a:gd name="connsiteY5621" fmla="*/ 330041 h 514350"/>
              <a:gd name="connsiteX5622" fmla="*/ 2563654 w 6400800"/>
              <a:gd name="connsiteY5622" fmla="*/ 345281 h 514350"/>
              <a:gd name="connsiteX5623" fmla="*/ 2562701 w 6400800"/>
              <a:gd name="connsiteY5623" fmla="*/ 342424 h 514350"/>
              <a:gd name="connsiteX5624" fmla="*/ 2569369 w 6400800"/>
              <a:gd name="connsiteY5624" fmla="*/ 320516 h 514350"/>
              <a:gd name="connsiteX5625" fmla="*/ 2556034 w 6400800"/>
              <a:gd name="connsiteY5625" fmla="*/ 262414 h 514350"/>
              <a:gd name="connsiteX5626" fmla="*/ 2559844 w 6400800"/>
              <a:gd name="connsiteY5626" fmla="*/ 251936 h 514350"/>
              <a:gd name="connsiteX5627" fmla="*/ 2560796 w 6400800"/>
              <a:gd name="connsiteY5627" fmla="*/ 257651 h 514350"/>
              <a:gd name="connsiteX5628" fmla="*/ 2559844 w 6400800"/>
              <a:gd name="connsiteY5628" fmla="*/ 259556 h 514350"/>
              <a:gd name="connsiteX5629" fmla="*/ 2554129 w 6400800"/>
              <a:gd name="connsiteY5629" fmla="*/ 269081 h 514350"/>
              <a:gd name="connsiteX5630" fmla="*/ 2556034 w 6400800"/>
              <a:gd name="connsiteY5630" fmla="*/ 262414 h 514350"/>
              <a:gd name="connsiteX5631" fmla="*/ 2561749 w 6400800"/>
              <a:gd name="connsiteY5631" fmla="*/ 276701 h 514350"/>
              <a:gd name="connsiteX5632" fmla="*/ 2562701 w 6400800"/>
              <a:gd name="connsiteY5632" fmla="*/ 274796 h 514350"/>
              <a:gd name="connsiteX5633" fmla="*/ 2564606 w 6400800"/>
              <a:gd name="connsiteY5633" fmla="*/ 287179 h 514350"/>
              <a:gd name="connsiteX5634" fmla="*/ 2557939 w 6400800"/>
              <a:gd name="connsiteY5634" fmla="*/ 309086 h 514350"/>
              <a:gd name="connsiteX5635" fmla="*/ 2556034 w 6400800"/>
              <a:gd name="connsiteY5635" fmla="*/ 313849 h 514350"/>
              <a:gd name="connsiteX5636" fmla="*/ 2553176 w 6400800"/>
              <a:gd name="connsiteY5636" fmla="*/ 296704 h 514350"/>
              <a:gd name="connsiteX5637" fmla="*/ 2561749 w 6400800"/>
              <a:gd name="connsiteY5637" fmla="*/ 276701 h 514350"/>
              <a:gd name="connsiteX5638" fmla="*/ 2538889 w 6400800"/>
              <a:gd name="connsiteY5638" fmla="*/ 252889 h 514350"/>
              <a:gd name="connsiteX5639" fmla="*/ 2540794 w 6400800"/>
              <a:gd name="connsiteY5639" fmla="*/ 242411 h 514350"/>
              <a:gd name="connsiteX5640" fmla="*/ 2542699 w 6400800"/>
              <a:gd name="connsiteY5640" fmla="*/ 238601 h 514350"/>
              <a:gd name="connsiteX5641" fmla="*/ 2544604 w 6400800"/>
              <a:gd name="connsiteY5641" fmla="*/ 233839 h 514350"/>
              <a:gd name="connsiteX5642" fmla="*/ 2543651 w 6400800"/>
              <a:gd name="connsiteY5642" fmla="*/ 248126 h 514350"/>
              <a:gd name="connsiteX5643" fmla="*/ 2542699 w 6400800"/>
              <a:gd name="connsiteY5643" fmla="*/ 257651 h 514350"/>
              <a:gd name="connsiteX5644" fmla="*/ 2537936 w 6400800"/>
              <a:gd name="connsiteY5644" fmla="*/ 268129 h 514350"/>
              <a:gd name="connsiteX5645" fmla="*/ 2538889 w 6400800"/>
              <a:gd name="connsiteY5645" fmla="*/ 252889 h 514350"/>
              <a:gd name="connsiteX5646" fmla="*/ 2521744 w 6400800"/>
              <a:gd name="connsiteY5646" fmla="*/ 475774 h 514350"/>
              <a:gd name="connsiteX5647" fmla="*/ 2522696 w 6400800"/>
              <a:gd name="connsiteY5647" fmla="*/ 484346 h 514350"/>
              <a:gd name="connsiteX5648" fmla="*/ 2520791 w 6400800"/>
              <a:gd name="connsiteY5648" fmla="*/ 479584 h 514350"/>
              <a:gd name="connsiteX5649" fmla="*/ 2521744 w 6400800"/>
              <a:gd name="connsiteY5649" fmla="*/ 475774 h 514350"/>
              <a:gd name="connsiteX5650" fmla="*/ 2514124 w 6400800"/>
              <a:gd name="connsiteY5650" fmla="*/ 323374 h 514350"/>
              <a:gd name="connsiteX5651" fmla="*/ 2514124 w 6400800"/>
              <a:gd name="connsiteY5651" fmla="*/ 323374 h 514350"/>
              <a:gd name="connsiteX5652" fmla="*/ 2513171 w 6400800"/>
              <a:gd name="connsiteY5652" fmla="*/ 328136 h 514350"/>
              <a:gd name="connsiteX5653" fmla="*/ 2513171 w 6400800"/>
              <a:gd name="connsiteY5653" fmla="*/ 329089 h 514350"/>
              <a:gd name="connsiteX5654" fmla="*/ 2514124 w 6400800"/>
              <a:gd name="connsiteY5654" fmla="*/ 323374 h 514350"/>
              <a:gd name="connsiteX5655" fmla="*/ 2509361 w 6400800"/>
              <a:gd name="connsiteY5655" fmla="*/ 300514 h 514350"/>
              <a:gd name="connsiteX5656" fmla="*/ 2508409 w 6400800"/>
              <a:gd name="connsiteY5656" fmla="*/ 302419 h 514350"/>
              <a:gd name="connsiteX5657" fmla="*/ 2508409 w 6400800"/>
              <a:gd name="connsiteY5657" fmla="*/ 302419 h 514350"/>
              <a:gd name="connsiteX5658" fmla="*/ 2507456 w 6400800"/>
              <a:gd name="connsiteY5658" fmla="*/ 294799 h 514350"/>
              <a:gd name="connsiteX5659" fmla="*/ 2509361 w 6400800"/>
              <a:gd name="connsiteY5659" fmla="*/ 300514 h 514350"/>
              <a:gd name="connsiteX5660" fmla="*/ 2496979 w 6400800"/>
              <a:gd name="connsiteY5660" fmla="*/ 292894 h 514350"/>
              <a:gd name="connsiteX5661" fmla="*/ 2497931 w 6400800"/>
              <a:gd name="connsiteY5661" fmla="*/ 290036 h 514350"/>
              <a:gd name="connsiteX5662" fmla="*/ 2496979 w 6400800"/>
              <a:gd name="connsiteY5662" fmla="*/ 290989 h 514350"/>
              <a:gd name="connsiteX5663" fmla="*/ 2497931 w 6400800"/>
              <a:gd name="connsiteY5663" fmla="*/ 284321 h 514350"/>
              <a:gd name="connsiteX5664" fmla="*/ 2498884 w 6400800"/>
              <a:gd name="connsiteY5664" fmla="*/ 269081 h 514350"/>
              <a:gd name="connsiteX5665" fmla="*/ 2498884 w 6400800"/>
              <a:gd name="connsiteY5665" fmla="*/ 266224 h 514350"/>
              <a:gd name="connsiteX5666" fmla="*/ 2502694 w 6400800"/>
              <a:gd name="connsiteY5666" fmla="*/ 277654 h 514350"/>
              <a:gd name="connsiteX5667" fmla="*/ 2502694 w 6400800"/>
              <a:gd name="connsiteY5667" fmla="*/ 283369 h 514350"/>
              <a:gd name="connsiteX5668" fmla="*/ 2501741 w 6400800"/>
              <a:gd name="connsiteY5668" fmla="*/ 302419 h 514350"/>
              <a:gd name="connsiteX5669" fmla="*/ 2501741 w 6400800"/>
              <a:gd name="connsiteY5669" fmla="*/ 313849 h 514350"/>
              <a:gd name="connsiteX5670" fmla="*/ 2500789 w 6400800"/>
              <a:gd name="connsiteY5670" fmla="*/ 325279 h 514350"/>
              <a:gd name="connsiteX5671" fmla="*/ 2500789 w 6400800"/>
              <a:gd name="connsiteY5671" fmla="*/ 326231 h 514350"/>
              <a:gd name="connsiteX5672" fmla="*/ 2499836 w 6400800"/>
              <a:gd name="connsiteY5672" fmla="*/ 315754 h 514350"/>
              <a:gd name="connsiteX5673" fmla="*/ 2499836 w 6400800"/>
              <a:gd name="connsiteY5673" fmla="*/ 310039 h 514350"/>
              <a:gd name="connsiteX5674" fmla="*/ 2500789 w 6400800"/>
              <a:gd name="connsiteY5674" fmla="*/ 297656 h 514350"/>
              <a:gd name="connsiteX5675" fmla="*/ 2500789 w 6400800"/>
              <a:gd name="connsiteY5675" fmla="*/ 286226 h 514350"/>
              <a:gd name="connsiteX5676" fmla="*/ 2496979 w 6400800"/>
              <a:gd name="connsiteY5676" fmla="*/ 292894 h 514350"/>
              <a:gd name="connsiteX5677" fmla="*/ 2496979 w 6400800"/>
              <a:gd name="connsiteY5677" fmla="*/ 292894 h 514350"/>
              <a:gd name="connsiteX5678" fmla="*/ 2449354 w 6400800"/>
              <a:gd name="connsiteY5678" fmla="*/ 334804 h 514350"/>
              <a:gd name="connsiteX5679" fmla="*/ 2447449 w 6400800"/>
              <a:gd name="connsiteY5679" fmla="*/ 328136 h 514350"/>
              <a:gd name="connsiteX5680" fmla="*/ 2450306 w 6400800"/>
              <a:gd name="connsiteY5680" fmla="*/ 321469 h 514350"/>
              <a:gd name="connsiteX5681" fmla="*/ 2450306 w 6400800"/>
              <a:gd name="connsiteY5681" fmla="*/ 322421 h 514350"/>
              <a:gd name="connsiteX5682" fmla="*/ 2451259 w 6400800"/>
              <a:gd name="connsiteY5682" fmla="*/ 324326 h 514350"/>
              <a:gd name="connsiteX5683" fmla="*/ 2449354 w 6400800"/>
              <a:gd name="connsiteY5683" fmla="*/ 334804 h 514350"/>
              <a:gd name="connsiteX5684" fmla="*/ 2450306 w 6400800"/>
              <a:gd name="connsiteY5684" fmla="*/ 254794 h 514350"/>
              <a:gd name="connsiteX5685" fmla="*/ 2451259 w 6400800"/>
              <a:gd name="connsiteY5685" fmla="*/ 251936 h 514350"/>
              <a:gd name="connsiteX5686" fmla="*/ 2451259 w 6400800"/>
              <a:gd name="connsiteY5686" fmla="*/ 250984 h 514350"/>
              <a:gd name="connsiteX5687" fmla="*/ 2451259 w 6400800"/>
              <a:gd name="connsiteY5687" fmla="*/ 251936 h 514350"/>
              <a:gd name="connsiteX5688" fmla="*/ 2450306 w 6400800"/>
              <a:gd name="connsiteY5688" fmla="*/ 254794 h 514350"/>
              <a:gd name="connsiteX5689" fmla="*/ 2452211 w 6400800"/>
              <a:gd name="connsiteY5689" fmla="*/ 251936 h 514350"/>
              <a:gd name="connsiteX5690" fmla="*/ 2451259 w 6400800"/>
              <a:gd name="connsiteY5690" fmla="*/ 250984 h 514350"/>
              <a:gd name="connsiteX5691" fmla="*/ 2456021 w 6400800"/>
              <a:gd name="connsiteY5691" fmla="*/ 238601 h 514350"/>
              <a:gd name="connsiteX5692" fmla="*/ 2460784 w 6400800"/>
              <a:gd name="connsiteY5692" fmla="*/ 231934 h 514350"/>
              <a:gd name="connsiteX5693" fmla="*/ 2459831 w 6400800"/>
              <a:gd name="connsiteY5693" fmla="*/ 235744 h 514350"/>
              <a:gd name="connsiteX5694" fmla="*/ 2456021 w 6400800"/>
              <a:gd name="connsiteY5694" fmla="*/ 248126 h 514350"/>
              <a:gd name="connsiteX5695" fmla="*/ 2452211 w 6400800"/>
              <a:gd name="connsiteY5695" fmla="*/ 251936 h 514350"/>
              <a:gd name="connsiteX5696" fmla="*/ 2457926 w 6400800"/>
              <a:gd name="connsiteY5696" fmla="*/ 266224 h 514350"/>
              <a:gd name="connsiteX5697" fmla="*/ 2456974 w 6400800"/>
              <a:gd name="connsiteY5697" fmla="*/ 268129 h 514350"/>
              <a:gd name="connsiteX5698" fmla="*/ 2457926 w 6400800"/>
              <a:gd name="connsiteY5698" fmla="*/ 266224 h 514350"/>
              <a:gd name="connsiteX5699" fmla="*/ 2457926 w 6400800"/>
              <a:gd name="connsiteY5699" fmla="*/ 266224 h 514350"/>
              <a:gd name="connsiteX5700" fmla="*/ 2457926 w 6400800"/>
              <a:gd name="connsiteY5700" fmla="*/ 374809 h 514350"/>
              <a:gd name="connsiteX5701" fmla="*/ 2456021 w 6400800"/>
              <a:gd name="connsiteY5701" fmla="*/ 367189 h 514350"/>
              <a:gd name="connsiteX5702" fmla="*/ 2456021 w 6400800"/>
              <a:gd name="connsiteY5702" fmla="*/ 362426 h 514350"/>
              <a:gd name="connsiteX5703" fmla="*/ 2456021 w 6400800"/>
              <a:gd name="connsiteY5703" fmla="*/ 344329 h 514350"/>
              <a:gd name="connsiteX5704" fmla="*/ 2458879 w 6400800"/>
              <a:gd name="connsiteY5704" fmla="*/ 354806 h 514350"/>
              <a:gd name="connsiteX5705" fmla="*/ 2457926 w 6400800"/>
              <a:gd name="connsiteY5705" fmla="*/ 374809 h 514350"/>
              <a:gd name="connsiteX5706" fmla="*/ 2456974 w 6400800"/>
              <a:gd name="connsiteY5706" fmla="*/ 308134 h 514350"/>
              <a:gd name="connsiteX5707" fmla="*/ 2456974 w 6400800"/>
              <a:gd name="connsiteY5707" fmla="*/ 305276 h 514350"/>
              <a:gd name="connsiteX5708" fmla="*/ 2457926 w 6400800"/>
              <a:gd name="connsiteY5708" fmla="*/ 302419 h 514350"/>
              <a:gd name="connsiteX5709" fmla="*/ 2459831 w 6400800"/>
              <a:gd name="connsiteY5709" fmla="*/ 313849 h 514350"/>
              <a:gd name="connsiteX5710" fmla="*/ 2460784 w 6400800"/>
              <a:gd name="connsiteY5710" fmla="*/ 317659 h 514350"/>
              <a:gd name="connsiteX5711" fmla="*/ 2456974 w 6400800"/>
              <a:gd name="connsiteY5711" fmla="*/ 308134 h 514350"/>
              <a:gd name="connsiteX5712" fmla="*/ 2458879 w 6400800"/>
              <a:gd name="connsiteY5712" fmla="*/ 290036 h 514350"/>
              <a:gd name="connsiteX5713" fmla="*/ 2459831 w 6400800"/>
              <a:gd name="connsiteY5713" fmla="*/ 287179 h 514350"/>
              <a:gd name="connsiteX5714" fmla="*/ 2463641 w 6400800"/>
              <a:gd name="connsiteY5714" fmla="*/ 277654 h 514350"/>
              <a:gd name="connsiteX5715" fmla="*/ 2465546 w 6400800"/>
              <a:gd name="connsiteY5715" fmla="*/ 281464 h 514350"/>
              <a:gd name="connsiteX5716" fmla="*/ 2458879 w 6400800"/>
              <a:gd name="connsiteY5716" fmla="*/ 290036 h 514350"/>
              <a:gd name="connsiteX5717" fmla="*/ 2464594 w 6400800"/>
              <a:gd name="connsiteY5717" fmla="*/ 305276 h 514350"/>
              <a:gd name="connsiteX5718" fmla="*/ 2460784 w 6400800"/>
              <a:gd name="connsiteY5718" fmla="*/ 295751 h 514350"/>
              <a:gd name="connsiteX5719" fmla="*/ 2462689 w 6400800"/>
              <a:gd name="connsiteY5719" fmla="*/ 292894 h 514350"/>
              <a:gd name="connsiteX5720" fmla="*/ 2466499 w 6400800"/>
              <a:gd name="connsiteY5720" fmla="*/ 285274 h 514350"/>
              <a:gd name="connsiteX5721" fmla="*/ 2464594 w 6400800"/>
              <a:gd name="connsiteY5721" fmla="*/ 305276 h 514350"/>
              <a:gd name="connsiteX5722" fmla="*/ 2467451 w 6400800"/>
              <a:gd name="connsiteY5722" fmla="*/ 274796 h 514350"/>
              <a:gd name="connsiteX5723" fmla="*/ 2466499 w 6400800"/>
              <a:gd name="connsiteY5723" fmla="*/ 272891 h 514350"/>
              <a:gd name="connsiteX5724" fmla="*/ 2468404 w 6400800"/>
              <a:gd name="connsiteY5724" fmla="*/ 268129 h 514350"/>
              <a:gd name="connsiteX5725" fmla="*/ 2467451 w 6400800"/>
              <a:gd name="connsiteY5725" fmla="*/ 274796 h 514350"/>
              <a:gd name="connsiteX5726" fmla="*/ 2471261 w 6400800"/>
              <a:gd name="connsiteY5726" fmla="*/ 233839 h 514350"/>
              <a:gd name="connsiteX5727" fmla="*/ 2470309 w 6400800"/>
              <a:gd name="connsiteY5727" fmla="*/ 245269 h 514350"/>
              <a:gd name="connsiteX5728" fmla="*/ 2469356 w 6400800"/>
              <a:gd name="connsiteY5728" fmla="*/ 246221 h 514350"/>
              <a:gd name="connsiteX5729" fmla="*/ 2459831 w 6400800"/>
              <a:gd name="connsiteY5729" fmla="*/ 263366 h 514350"/>
              <a:gd name="connsiteX5730" fmla="*/ 2458879 w 6400800"/>
              <a:gd name="connsiteY5730" fmla="*/ 261461 h 514350"/>
              <a:gd name="connsiteX5731" fmla="*/ 2461736 w 6400800"/>
              <a:gd name="connsiteY5731" fmla="*/ 247174 h 514350"/>
              <a:gd name="connsiteX5732" fmla="*/ 2462689 w 6400800"/>
              <a:gd name="connsiteY5732" fmla="*/ 245269 h 514350"/>
              <a:gd name="connsiteX5733" fmla="*/ 2472214 w 6400800"/>
              <a:gd name="connsiteY5733" fmla="*/ 231934 h 514350"/>
              <a:gd name="connsiteX5734" fmla="*/ 2472214 w 6400800"/>
              <a:gd name="connsiteY5734" fmla="*/ 231934 h 514350"/>
              <a:gd name="connsiteX5735" fmla="*/ 2473166 w 6400800"/>
              <a:gd name="connsiteY5735" fmla="*/ 240506 h 514350"/>
              <a:gd name="connsiteX5736" fmla="*/ 2472214 w 6400800"/>
              <a:gd name="connsiteY5736" fmla="*/ 242411 h 514350"/>
              <a:gd name="connsiteX5737" fmla="*/ 2471261 w 6400800"/>
              <a:gd name="connsiteY5737" fmla="*/ 233839 h 514350"/>
              <a:gd name="connsiteX5738" fmla="*/ 2467451 w 6400800"/>
              <a:gd name="connsiteY5738" fmla="*/ 211931 h 514350"/>
              <a:gd name="connsiteX5739" fmla="*/ 2465546 w 6400800"/>
              <a:gd name="connsiteY5739" fmla="*/ 213836 h 514350"/>
              <a:gd name="connsiteX5740" fmla="*/ 2466499 w 6400800"/>
              <a:gd name="connsiteY5740" fmla="*/ 211931 h 514350"/>
              <a:gd name="connsiteX5741" fmla="*/ 2468404 w 6400800"/>
              <a:gd name="connsiteY5741" fmla="*/ 208121 h 514350"/>
              <a:gd name="connsiteX5742" fmla="*/ 2468404 w 6400800"/>
              <a:gd name="connsiteY5742" fmla="*/ 210979 h 514350"/>
              <a:gd name="connsiteX5743" fmla="*/ 2467451 w 6400800"/>
              <a:gd name="connsiteY5743" fmla="*/ 211931 h 514350"/>
              <a:gd name="connsiteX5744" fmla="*/ 2467451 w 6400800"/>
              <a:gd name="connsiteY5744" fmla="*/ 211931 h 514350"/>
              <a:gd name="connsiteX5745" fmla="*/ 2467451 w 6400800"/>
              <a:gd name="connsiteY5745" fmla="*/ 211931 h 514350"/>
              <a:gd name="connsiteX5746" fmla="*/ 2470309 w 6400800"/>
              <a:gd name="connsiteY5746" fmla="*/ 218599 h 514350"/>
              <a:gd name="connsiteX5747" fmla="*/ 2472214 w 6400800"/>
              <a:gd name="connsiteY5747" fmla="*/ 230029 h 514350"/>
              <a:gd name="connsiteX5748" fmla="*/ 2472214 w 6400800"/>
              <a:gd name="connsiteY5748" fmla="*/ 230029 h 514350"/>
              <a:gd name="connsiteX5749" fmla="*/ 2463641 w 6400800"/>
              <a:gd name="connsiteY5749" fmla="*/ 237649 h 514350"/>
              <a:gd name="connsiteX5750" fmla="*/ 2464594 w 6400800"/>
              <a:gd name="connsiteY5750" fmla="*/ 234791 h 514350"/>
              <a:gd name="connsiteX5751" fmla="*/ 2466499 w 6400800"/>
              <a:gd name="connsiteY5751" fmla="*/ 224314 h 514350"/>
              <a:gd name="connsiteX5752" fmla="*/ 2466499 w 6400800"/>
              <a:gd name="connsiteY5752" fmla="*/ 224314 h 514350"/>
              <a:gd name="connsiteX5753" fmla="*/ 2470309 w 6400800"/>
              <a:gd name="connsiteY5753" fmla="*/ 218599 h 514350"/>
              <a:gd name="connsiteX5754" fmla="*/ 2477929 w 6400800"/>
              <a:gd name="connsiteY5754" fmla="*/ 223361 h 514350"/>
              <a:gd name="connsiteX5755" fmla="*/ 2475071 w 6400800"/>
              <a:gd name="connsiteY5755" fmla="*/ 212884 h 514350"/>
              <a:gd name="connsiteX5756" fmla="*/ 2477929 w 6400800"/>
              <a:gd name="connsiteY5756" fmla="*/ 209074 h 514350"/>
              <a:gd name="connsiteX5757" fmla="*/ 2477929 w 6400800"/>
              <a:gd name="connsiteY5757" fmla="*/ 217646 h 514350"/>
              <a:gd name="connsiteX5758" fmla="*/ 2477929 w 6400800"/>
              <a:gd name="connsiteY5758" fmla="*/ 223361 h 514350"/>
              <a:gd name="connsiteX5759" fmla="*/ 2473166 w 6400800"/>
              <a:gd name="connsiteY5759" fmla="*/ 206216 h 514350"/>
              <a:gd name="connsiteX5760" fmla="*/ 2472214 w 6400800"/>
              <a:gd name="connsiteY5760" fmla="*/ 203359 h 514350"/>
              <a:gd name="connsiteX5761" fmla="*/ 2471261 w 6400800"/>
              <a:gd name="connsiteY5761" fmla="*/ 201454 h 514350"/>
              <a:gd name="connsiteX5762" fmla="*/ 2474119 w 6400800"/>
              <a:gd name="connsiteY5762" fmla="*/ 195739 h 514350"/>
              <a:gd name="connsiteX5763" fmla="*/ 2477929 w 6400800"/>
              <a:gd name="connsiteY5763" fmla="*/ 189071 h 514350"/>
              <a:gd name="connsiteX5764" fmla="*/ 2477929 w 6400800"/>
              <a:gd name="connsiteY5764" fmla="*/ 201454 h 514350"/>
              <a:gd name="connsiteX5765" fmla="*/ 2473166 w 6400800"/>
              <a:gd name="connsiteY5765" fmla="*/ 206216 h 514350"/>
              <a:gd name="connsiteX5766" fmla="*/ 2473166 w 6400800"/>
              <a:gd name="connsiteY5766" fmla="*/ 255746 h 514350"/>
              <a:gd name="connsiteX5767" fmla="*/ 2475071 w 6400800"/>
              <a:gd name="connsiteY5767" fmla="*/ 251936 h 514350"/>
              <a:gd name="connsiteX5768" fmla="*/ 2476976 w 6400800"/>
              <a:gd name="connsiteY5768" fmla="*/ 266224 h 514350"/>
              <a:gd name="connsiteX5769" fmla="*/ 2479834 w 6400800"/>
              <a:gd name="connsiteY5769" fmla="*/ 292894 h 514350"/>
              <a:gd name="connsiteX5770" fmla="*/ 2479834 w 6400800"/>
              <a:gd name="connsiteY5770" fmla="*/ 296704 h 514350"/>
              <a:gd name="connsiteX5771" fmla="*/ 2479834 w 6400800"/>
              <a:gd name="connsiteY5771" fmla="*/ 295751 h 514350"/>
              <a:gd name="connsiteX5772" fmla="*/ 2475071 w 6400800"/>
              <a:gd name="connsiteY5772" fmla="*/ 288131 h 514350"/>
              <a:gd name="connsiteX5773" fmla="*/ 2473166 w 6400800"/>
              <a:gd name="connsiteY5773" fmla="*/ 255746 h 514350"/>
              <a:gd name="connsiteX5774" fmla="*/ 2481739 w 6400800"/>
              <a:gd name="connsiteY5774" fmla="*/ 324326 h 514350"/>
              <a:gd name="connsiteX5775" fmla="*/ 2480786 w 6400800"/>
              <a:gd name="connsiteY5775" fmla="*/ 326231 h 514350"/>
              <a:gd name="connsiteX5776" fmla="*/ 2476024 w 6400800"/>
              <a:gd name="connsiteY5776" fmla="*/ 340519 h 514350"/>
              <a:gd name="connsiteX5777" fmla="*/ 2476024 w 6400800"/>
              <a:gd name="connsiteY5777" fmla="*/ 308134 h 514350"/>
              <a:gd name="connsiteX5778" fmla="*/ 2476024 w 6400800"/>
              <a:gd name="connsiteY5778" fmla="*/ 308134 h 514350"/>
              <a:gd name="connsiteX5779" fmla="*/ 2479834 w 6400800"/>
              <a:gd name="connsiteY5779" fmla="*/ 318611 h 514350"/>
              <a:gd name="connsiteX5780" fmla="*/ 2480786 w 6400800"/>
              <a:gd name="connsiteY5780" fmla="*/ 322421 h 514350"/>
              <a:gd name="connsiteX5781" fmla="*/ 2481739 w 6400800"/>
              <a:gd name="connsiteY5781" fmla="*/ 324326 h 514350"/>
              <a:gd name="connsiteX5782" fmla="*/ 2481739 w 6400800"/>
              <a:gd name="connsiteY5782" fmla="*/ 324326 h 514350"/>
              <a:gd name="connsiteX5783" fmla="*/ 2436971 w 6400800"/>
              <a:gd name="connsiteY5783" fmla="*/ 215741 h 514350"/>
              <a:gd name="connsiteX5784" fmla="*/ 2447449 w 6400800"/>
              <a:gd name="connsiteY5784" fmla="*/ 195739 h 514350"/>
              <a:gd name="connsiteX5785" fmla="*/ 2457926 w 6400800"/>
              <a:gd name="connsiteY5785" fmla="*/ 178594 h 514350"/>
              <a:gd name="connsiteX5786" fmla="*/ 2475071 w 6400800"/>
              <a:gd name="connsiteY5786" fmla="*/ 150971 h 514350"/>
              <a:gd name="connsiteX5787" fmla="*/ 2482691 w 6400800"/>
              <a:gd name="connsiteY5787" fmla="*/ 138589 h 514350"/>
              <a:gd name="connsiteX5788" fmla="*/ 2480786 w 6400800"/>
              <a:gd name="connsiteY5788" fmla="*/ 154781 h 514350"/>
              <a:gd name="connsiteX5789" fmla="*/ 2478881 w 6400800"/>
              <a:gd name="connsiteY5789" fmla="*/ 181451 h 514350"/>
              <a:gd name="connsiteX5790" fmla="*/ 2470309 w 6400800"/>
              <a:gd name="connsiteY5790" fmla="*/ 193834 h 514350"/>
              <a:gd name="connsiteX5791" fmla="*/ 2469356 w 6400800"/>
              <a:gd name="connsiteY5791" fmla="*/ 194786 h 514350"/>
              <a:gd name="connsiteX5792" fmla="*/ 2465546 w 6400800"/>
              <a:gd name="connsiteY5792" fmla="*/ 181451 h 514350"/>
              <a:gd name="connsiteX5793" fmla="*/ 2467451 w 6400800"/>
              <a:gd name="connsiteY5793" fmla="*/ 197644 h 514350"/>
              <a:gd name="connsiteX5794" fmla="*/ 2460784 w 6400800"/>
              <a:gd name="connsiteY5794" fmla="*/ 209074 h 514350"/>
              <a:gd name="connsiteX5795" fmla="*/ 2447449 w 6400800"/>
              <a:gd name="connsiteY5795" fmla="*/ 234791 h 514350"/>
              <a:gd name="connsiteX5796" fmla="*/ 2436971 w 6400800"/>
              <a:gd name="connsiteY5796" fmla="*/ 247174 h 514350"/>
              <a:gd name="connsiteX5797" fmla="*/ 2436019 w 6400800"/>
              <a:gd name="connsiteY5797" fmla="*/ 249079 h 514350"/>
              <a:gd name="connsiteX5798" fmla="*/ 2436019 w 6400800"/>
              <a:gd name="connsiteY5798" fmla="*/ 249079 h 514350"/>
              <a:gd name="connsiteX5799" fmla="*/ 2433161 w 6400800"/>
              <a:gd name="connsiteY5799" fmla="*/ 225266 h 514350"/>
              <a:gd name="connsiteX5800" fmla="*/ 2436971 w 6400800"/>
              <a:gd name="connsiteY5800" fmla="*/ 215741 h 514350"/>
              <a:gd name="connsiteX5801" fmla="*/ 2416016 w 6400800"/>
              <a:gd name="connsiteY5801" fmla="*/ 313849 h 514350"/>
              <a:gd name="connsiteX5802" fmla="*/ 2416016 w 6400800"/>
              <a:gd name="connsiteY5802" fmla="*/ 313849 h 514350"/>
              <a:gd name="connsiteX5803" fmla="*/ 2413159 w 6400800"/>
              <a:gd name="connsiteY5803" fmla="*/ 304324 h 514350"/>
              <a:gd name="connsiteX5804" fmla="*/ 2415064 w 6400800"/>
              <a:gd name="connsiteY5804" fmla="*/ 301466 h 514350"/>
              <a:gd name="connsiteX5805" fmla="*/ 2415064 w 6400800"/>
              <a:gd name="connsiteY5805" fmla="*/ 303371 h 514350"/>
              <a:gd name="connsiteX5806" fmla="*/ 2416016 w 6400800"/>
              <a:gd name="connsiteY5806" fmla="*/ 313849 h 514350"/>
              <a:gd name="connsiteX5807" fmla="*/ 2416016 w 6400800"/>
              <a:gd name="connsiteY5807" fmla="*/ 313849 h 514350"/>
              <a:gd name="connsiteX5808" fmla="*/ 2422684 w 6400800"/>
              <a:gd name="connsiteY5808" fmla="*/ 288131 h 514350"/>
              <a:gd name="connsiteX5809" fmla="*/ 2422684 w 6400800"/>
              <a:gd name="connsiteY5809" fmla="*/ 293846 h 514350"/>
              <a:gd name="connsiteX5810" fmla="*/ 2420779 w 6400800"/>
              <a:gd name="connsiteY5810" fmla="*/ 299561 h 514350"/>
              <a:gd name="connsiteX5811" fmla="*/ 2418874 w 6400800"/>
              <a:gd name="connsiteY5811" fmla="*/ 293846 h 514350"/>
              <a:gd name="connsiteX5812" fmla="*/ 2420779 w 6400800"/>
              <a:gd name="connsiteY5812" fmla="*/ 290989 h 514350"/>
              <a:gd name="connsiteX5813" fmla="*/ 2422684 w 6400800"/>
              <a:gd name="connsiteY5813" fmla="*/ 288131 h 514350"/>
              <a:gd name="connsiteX5814" fmla="*/ 2414111 w 6400800"/>
              <a:gd name="connsiteY5814" fmla="*/ 259556 h 514350"/>
              <a:gd name="connsiteX5815" fmla="*/ 2419826 w 6400800"/>
              <a:gd name="connsiteY5815" fmla="*/ 248126 h 514350"/>
              <a:gd name="connsiteX5816" fmla="*/ 2420779 w 6400800"/>
              <a:gd name="connsiteY5816" fmla="*/ 266224 h 514350"/>
              <a:gd name="connsiteX5817" fmla="*/ 2412206 w 6400800"/>
              <a:gd name="connsiteY5817" fmla="*/ 277654 h 514350"/>
              <a:gd name="connsiteX5818" fmla="*/ 2410301 w 6400800"/>
              <a:gd name="connsiteY5818" fmla="*/ 273844 h 514350"/>
              <a:gd name="connsiteX5819" fmla="*/ 2408396 w 6400800"/>
              <a:gd name="connsiteY5819" fmla="*/ 270986 h 514350"/>
              <a:gd name="connsiteX5820" fmla="*/ 2414111 w 6400800"/>
              <a:gd name="connsiteY5820" fmla="*/ 259556 h 514350"/>
              <a:gd name="connsiteX5821" fmla="*/ 2406491 w 6400800"/>
              <a:gd name="connsiteY5821" fmla="*/ 275749 h 514350"/>
              <a:gd name="connsiteX5822" fmla="*/ 2406491 w 6400800"/>
              <a:gd name="connsiteY5822" fmla="*/ 275749 h 514350"/>
              <a:gd name="connsiteX5823" fmla="*/ 2409349 w 6400800"/>
              <a:gd name="connsiteY5823" fmla="*/ 282416 h 514350"/>
              <a:gd name="connsiteX5824" fmla="*/ 2406491 w 6400800"/>
              <a:gd name="connsiteY5824" fmla="*/ 286226 h 514350"/>
              <a:gd name="connsiteX5825" fmla="*/ 2404586 w 6400800"/>
              <a:gd name="connsiteY5825" fmla="*/ 280511 h 514350"/>
              <a:gd name="connsiteX5826" fmla="*/ 2406491 w 6400800"/>
              <a:gd name="connsiteY5826" fmla="*/ 275749 h 514350"/>
              <a:gd name="connsiteX5827" fmla="*/ 2405539 w 6400800"/>
              <a:gd name="connsiteY5827" fmla="*/ 317659 h 514350"/>
              <a:gd name="connsiteX5828" fmla="*/ 2408396 w 6400800"/>
              <a:gd name="connsiteY5828" fmla="*/ 328136 h 514350"/>
              <a:gd name="connsiteX5829" fmla="*/ 2408396 w 6400800"/>
              <a:gd name="connsiteY5829" fmla="*/ 334804 h 514350"/>
              <a:gd name="connsiteX5830" fmla="*/ 2407444 w 6400800"/>
              <a:gd name="connsiteY5830" fmla="*/ 332899 h 514350"/>
              <a:gd name="connsiteX5831" fmla="*/ 2407444 w 6400800"/>
              <a:gd name="connsiteY5831" fmla="*/ 340519 h 514350"/>
              <a:gd name="connsiteX5832" fmla="*/ 2404586 w 6400800"/>
              <a:gd name="connsiteY5832" fmla="*/ 350996 h 514350"/>
              <a:gd name="connsiteX5833" fmla="*/ 2400776 w 6400800"/>
              <a:gd name="connsiteY5833" fmla="*/ 364331 h 514350"/>
              <a:gd name="connsiteX5834" fmla="*/ 2398871 w 6400800"/>
              <a:gd name="connsiteY5834" fmla="*/ 343376 h 514350"/>
              <a:gd name="connsiteX5835" fmla="*/ 2397919 w 6400800"/>
              <a:gd name="connsiteY5835" fmla="*/ 333851 h 514350"/>
              <a:gd name="connsiteX5836" fmla="*/ 2398871 w 6400800"/>
              <a:gd name="connsiteY5836" fmla="*/ 330994 h 514350"/>
              <a:gd name="connsiteX5837" fmla="*/ 2405539 w 6400800"/>
              <a:gd name="connsiteY5837" fmla="*/ 317659 h 514350"/>
              <a:gd name="connsiteX5838" fmla="*/ 2398871 w 6400800"/>
              <a:gd name="connsiteY5838" fmla="*/ 291941 h 514350"/>
              <a:gd name="connsiteX5839" fmla="*/ 2399824 w 6400800"/>
              <a:gd name="connsiteY5839" fmla="*/ 295751 h 514350"/>
              <a:gd name="connsiteX5840" fmla="*/ 2394109 w 6400800"/>
              <a:gd name="connsiteY5840" fmla="*/ 303371 h 514350"/>
              <a:gd name="connsiteX5841" fmla="*/ 2394109 w 6400800"/>
              <a:gd name="connsiteY5841" fmla="*/ 302419 h 514350"/>
              <a:gd name="connsiteX5842" fmla="*/ 2398871 w 6400800"/>
              <a:gd name="connsiteY5842" fmla="*/ 291941 h 514350"/>
              <a:gd name="connsiteX5843" fmla="*/ 2393156 w 6400800"/>
              <a:gd name="connsiteY5843" fmla="*/ 267176 h 514350"/>
              <a:gd name="connsiteX5844" fmla="*/ 2391251 w 6400800"/>
              <a:gd name="connsiteY5844" fmla="*/ 270034 h 514350"/>
              <a:gd name="connsiteX5845" fmla="*/ 2389346 w 6400800"/>
              <a:gd name="connsiteY5845" fmla="*/ 254794 h 514350"/>
              <a:gd name="connsiteX5846" fmla="*/ 2393156 w 6400800"/>
              <a:gd name="connsiteY5846" fmla="*/ 267176 h 514350"/>
              <a:gd name="connsiteX5847" fmla="*/ 2351246 w 6400800"/>
              <a:gd name="connsiteY5847" fmla="*/ 278606 h 514350"/>
              <a:gd name="connsiteX5848" fmla="*/ 2351246 w 6400800"/>
              <a:gd name="connsiteY5848" fmla="*/ 278606 h 514350"/>
              <a:gd name="connsiteX5849" fmla="*/ 2351246 w 6400800"/>
              <a:gd name="connsiteY5849" fmla="*/ 275749 h 514350"/>
              <a:gd name="connsiteX5850" fmla="*/ 2351246 w 6400800"/>
              <a:gd name="connsiteY5850" fmla="*/ 278606 h 514350"/>
              <a:gd name="connsiteX5851" fmla="*/ 2378869 w 6400800"/>
              <a:gd name="connsiteY5851" fmla="*/ 295751 h 514350"/>
              <a:gd name="connsiteX5852" fmla="*/ 2375059 w 6400800"/>
              <a:gd name="connsiteY5852" fmla="*/ 303371 h 514350"/>
              <a:gd name="connsiteX5853" fmla="*/ 2374106 w 6400800"/>
              <a:gd name="connsiteY5853" fmla="*/ 305276 h 514350"/>
              <a:gd name="connsiteX5854" fmla="*/ 2374106 w 6400800"/>
              <a:gd name="connsiteY5854" fmla="*/ 304324 h 514350"/>
              <a:gd name="connsiteX5855" fmla="*/ 2376011 w 6400800"/>
              <a:gd name="connsiteY5855" fmla="*/ 231934 h 514350"/>
              <a:gd name="connsiteX5856" fmla="*/ 2366486 w 6400800"/>
              <a:gd name="connsiteY5856" fmla="*/ 277654 h 514350"/>
              <a:gd name="connsiteX5857" fmla="*/ 2364581 w 6400800"/>
              <a:gd name="connsiteY5857" fmla="*/ 272891 h 514350"/>
              <a:gd name="connsiteX5858" fmla="*/ 2361724 w 6400800"/>
              <a:gd name="connsiteY5858" fmla="*/ 264319 h 514350"/>
              <a:gd name="connsiteX5859" fmla="*/ 2361724 w 6400800"/>
              <a:gd name="connsiteY5859" fmla="*/ 245269 h 514350"/>
              <a:gd name="connsiteX5860" fmla="*/ 2365534 w 6400800"/>
              <a:gd name="connsiteY5860" fmla="*/ 234791 h 514350"/>
              <a:gd name="connsiteX5861" fmla="*/ 2376011 w 6400800"/>
              <a:gd name="connsiteY5861" fmla="*/ 211931 h 514350"/>
              <a:gd name="connsiteX5862" fmla="*/ 2376011 w 6400800"/>
              <a:gd name="connsiteY5862" fmla="*/ 244316 h 514350"/>
              <a:gd name="connsiteX5863" fmla="*/ 2376964 w 6400800"/>
              <a:gd name="connsiteY5863" fmla="*/ 290989 h 514350"/>
              <a:gd name="connsiteX5864" fmla="*/ 2378869 w 6400800"/>
              <a:gd name="connsiteY5864" fmla="*/ 295751 h 514350"/>
              <a:gd name="connsiteX5865" fmla="*/ 2362676 w 6400800"/>
              <a:gd name="connsiteY5865" fmla="*/ 180499 h 514350"/>
              <a:gd name="connsiteX5866" fmla="*/ 2368391 w 6400800"/>
              <a:gd name="connsiteY5866" fmla="*/ 166211 h 514350"/>
              <a:gd name="connsiteX5867" fmla="*/ 2377916 w 6400800"/>
              <a:gd name="connsiteY5867" fmla="*/ 140494 h 514350"/>
              <a:gd name="connsiteX5868" fmla="*/ 2378869 w 6400800"/>
              <a:gd name="connsiteY5868" fmla="*/ 143351 h 514350"/>
              <a:gd name="connsiteX5869" fmla="*/ 2378869 w 6400800"/>
              <a:gd name="connsiteY5869" fmla="*/ 152876 h 514350"/>
              <a:gd name="connsiteX5870" fmla="*/ 2377916 w 6400800"/>
              <a:gd name="connsiteY5870" fmla="*/ 147161 h 514350"/>
              <a:gd name="connsiteX5871" fmla="*/ 2377916 w 6400800"/>
              <a:gd name="connsiteY5871" fmla="*/ 173831 h 514350"/>
              <a:gd name="connsiteX5872" fmla="*/ 2377916 w 6400800"/>
              <a:gd name="connsiteY5872" fmla="*/ 203359 h 514350"/>
              <a:gd name="connsiteX5873" fmla="*/ 2362676 w 6400800"/>
              <a:gd name="connsiteY5873" fmla="*/ 227171 h 514350"/>
              <a:gd name="connsiteX5874" fmla="*/ 2360771 w 6400800"/>
              <a:gd name="connsiteY5874" fmla="*/ 185261 h 514350"/>
              <a:gd name="connsiteX5875" fmla="*/ 2362676 w 6400800"/>
              <a:gd name="connsiteY5875" fmla="*/ 180499 h 514350"/>
              <a:gd name="connsiteX5876" fmla="*/ 2340769 w 6400800"/>
              <a:gd name="connsiteY5876" fmla="*/ 241459 h 514350"/>
              <a:gd name="connsiteX5877" fmla="*/ 2342674 w 6400800"/>
              <a:gd name="connsiteY5877" fmla="*/ 235744 h 514350"/>
              <a:gd name="connsiteX5878" fmla="*/ 2347436 w 6400800"/>
              <a:gd name="connsiteY5878" fmla="*/ 221456 h 514350"/>
              <a:gd name="connsiteX5879" fmla="*/ 2359819 w 6400800"/>
              <a:gd name="connsiteY5879" fmla="*/ 187166 h 514350"/>
              <a:gd name="connsiteX5880" fmla="*/ 2355056 w 6400800"/>
              <a:gd name="connsiteY5880" fmla="*/ 236696 h 514350"/>
              <a:gd name="connsiteX5881" fmla="*/ 2353151 w 6400800"/>
              <a:gd name="connsiteY5881" fmla="*/ 230029 h 514350"/>
              <a:gd name="connsiteX5882" fmla="*/ 2354104 w 6400800"/>
              <a:gd name="connsiteY5882" fmla="*/ 241459 h 514350"/>
              <a:gd name="connsiteX5883" fmla="*/ 2344579 w 6400800"/>
              <a:gd name="connsiteY5883" fmla="*/ 259556 h 514350"/>
              <a:gd name="connsiteX5884" fmla="*/ 2344579 w 6400800"/>
              <a:gd name="connsiteY5884" fmla="*/ 259556 h 514350"/>
              <a:gd name="connsiteX5885" fmla="*/ 2339816 w 6400800"/>
              <a:gd name="connsiteY5885" fmla="*/ 245269 h 514350"/>
              <a:gd name="connsiteX5886" fmla="*/ 2340769 w 6400800"/>
              <a:gd name="connsiteY5886" fmla="*/ 241459 h 514350"/>
              <a:gd name="connsiteX5887" fmla="*/ 2344579 w 6400800"/>
              <a:gd name="connsiteY5887" fmla="*/ 320516 h 514350"/>
              <a:gd name="connsiteX5888" fmla="*/ 2339816 w 6400800"/>
              <a:gd name="connsiteY5888" fmla="*/ 310991 h 514350"/>
              <a:gd name="connsiteX5889" fmla="*/ 2339816 w 6400800"/>
              <a:gd name="connsiteY5889" fmla="*/ 310039 h 514350"/>
              <a:gd name="connsiteX5890" fmla="*/ 2344579 w 6400800"/>
              <a:gd name="connsiteY5890" fmla="*/ 320516 h 514350"/>
              <a:gd name="connsiteX5891" fmla="*/ 2337911 w 6400800"/>
              <a:gd name="connsiteY5891" fmla="*/ 317659 h 514350"/>
              <a:gd name="connsiteX5892" fmla="*/ 2341721 w 6400800"/>
              <a:gd name="connsiteY5892" fmla="*/ 327184 h 514350"/>
              <a:gd name="connsiteX5893" fmla="*/ 2336959 w 6400800"/>
              <a:gd name="connsiteY5893" fmla="*/ 321469 h 514350"/>
              <a:gd name="connsiteX5894" fmla="*/ 2337911 w 6400800"/>
              <a:gd name="connsiteY5894" fmla="*/ 317659 h 514350"/>
              <a:gd name="connsiteX5895" fmla="*/ 2332196 w 6400800"/>
              <a:gd name="connsiteY5895" fmla="*/ 280511 h 514350"/>
              <a:gd name="connsiteX5896" fmla="*/ 2333149 w 6400800"/>
              <a:gd name="connsiteY5896" fmla="*/ 283369 h 514350"/>
              <a:gd name="connsiteX5897" fmla="*/ 2332196 w 6400800"/>
              <a:gd name="connsiteY5897" fmla="*/ 281464 h 514350"/>
              <a:gd name="connsiteX5898" fmla="*/ 2332196 w 6400800"/>
              <a:gd name="connsiteY5898" fmla="*/ 280511 h 514350"/>
              <a:gd name="connsiteX5899" fmla="*/ 2330291 w 6400800"/>
              <a:gd name="connsiteY5899" fmla="*/ 289084 h 514350"/>
              <a:gd name="connsiteX5900" fmla="*/ 2331244 w 6400800"/>
              <a:gd name="connsiteY5900" fmla="*/ 290989 h 514350"/>
              <a:gd name="connsiteX5901" fmla="*/ 2330291 w 6400800"/>
              <a:gd name="connsiteY5901" fmla="*/ 292894 h 514350"/>
              <a:gd name="connsiteX5902" fmla="*/ 2329339 w 6400800"/>
              <a:gd name="connsiteY5902" fmla="*/ 290989 h 514350"/>
              <a:gd name="connsiteX5903" fmla="*/ 2330291 w 6400800"/>
              <a:gd name="connsiteY5903" fmla="*/ 289084 h 514350"/>
              <a:gd name="connsiteX5904" fmla="*/ 2329339 w 6400800"/>
              <a:gd name="connsiteY5904" fmla="*/ 293846 h 514350"/>
              <a:gd name="connsiteX5905" fmla="*/ 2329339 w 6400800"/>
              <a:gd name="connsiteY5905" fmla="*/ 292894 h 514350"/>
              <a:gd name="connsiteX5906" fmla="*/ 2330291 w 6400800"/>
              <a:gd name="connsiteY5906" fmla="*/ 294799 h 514350"/>
              <a:gd name="connsiteX5907" fmla="*/ 2328386 w 6400800"/>
              <a:gd name="connsiteY5907" fmla="*/ 299561 h 514350"/>
              <a:gd name="connsiteX5908" fmla="*/ 2328386 w 6400800"/>
              <a:gd name="connsiteY5908" fmla="*/ 298609 h 514350"/>
              <a:gd name="connsiteX5909" fmla="*/ 2329339 w 6400800"/>
              <a:gd name="connsiteY5909" fmla="*/ 293846 h 514350"/>
              <a:gd name="connsiteX5910" fmla="*/ 2313146 w 6400800"/>
              <a:gd name="connsiteY5910" fmla="*/ 194786 h 514350"/>
              <a:gd name="connsiteX5911" fmla="*/ 2315051 w 6400800"/>
              <a:gd name="connsiteY5911" fmla="*/ 201454 h 514350"/>
              <a:gd name="connsiteX5912" fmla="*/ 2316004 w 6400800"/>
              <a:gd name="connsiteY5912" fmla="*/ 205264 h 514350"/>
              <a:gd name="connsiteX5913" fmla="*/ 2314099 w 6400800"/>
              <a:gd name="connsiteY5913" fmla="*/ 214789 h 514350"/>
              <a:gd name="connsiteX5914" fmla="*/ 2314099 w 6400800"/>
              <a:gd name="connsiteY5914" fmla="*/ 214789 h 514350"/>
              <a:gd name="connsiteX5915" fmla="*/ 2310289 w 6400800"/>
              <a:gd name="connsiteY5915" fmla="*/ 207169 h 514350"/>
              <a:gd name="connsiteX5916" fmla="*/ 2313146 w 6400800"/>
              <a:gd name="connsiteY5916" fmla="*/ 194786 h 514350"/>
              <a:gd name="connsiteX5917" fmla="*/ 2304574 w 6400800"/>
              <a:gd name="connsiteY5917" fmla="*/ 197644 h 514350"/>
              <a:gd name="connsiteX5918" fmla="*/ 2305526 w 6400800"/>
              <a:gd name="connsiteY5918" fmla="*/ 200501 h 514350"/>
              <a:gd name="connsiteX5919" fmla="*/ 2303621 w 6400800"/>
              <a:gd name="connsiteY5919" fmla="*/ 205264 h 514350"/>
              <a:gd name="connsiteX5920" fmla="*/ 2304574 w 6400800"/>
              <a:gd name="connsiteY5920" fmla="*/ 197644 h 514350"/>
              <a:gd name="connsiteX5921" fmla="*/ 2297906 w 6400800"/>
              <a:gd name="connsiteY5921" fmla="*/ 272891 h 514350"/>
              <a:gd name="connsiteX5922" fmla="*/ 2298859 w 6400800"/>
              <a:gd name="connsiteY5922" fmla="*/ 256699 h 514350"/>
              <a:gd name="connsiteX5923" fmla="*/ 2299811 w 6400800"/>
              <a:gd name="connsiteY5923" fmla="*/ 250984 h 514350"/>
              <a:gd name="connsiteX5924" fmla="*/ 2308384 w 6400800"/>
              <a:gd name="connsiteY5924" fmla="*/ 211931 h 514350"/>
              <a:gd name="connsiteX5925" fmla="*/ 2309336 w 6400800"/>
              <a:gd name="connsiteY5925" fmla="*/ 215741 h 514350"/>
              <a:gd name="connsiteX5926" fmla="*/ 2311241 w 6400800"/>
              <a:gd name="connsiteY5926" fmla="*/ 221456 h 514350"/>
              <a:gd name="connsiteX5927" fmla="*/ 2311241 w 6400800"/>
              <a:gd name="connsiteY5927" fmla="*/ 221456 h 514350"/>
              <a:gd name="connsiteX5928" fmla="*/ 2304574 w 6400800"/>
              <a:gd name="connsiteY5928" fmla="*/ 253841 h 514350"/>
              <a:gd name="connsiteX5929" fmla="*/ 2302669 w 6400800"/>
              <a:gd name="connsiteY5929" fmla="*/ 251936 h 514350"/>
              <a:gd name="connsiteX5930" fmla="*/ 2304574 w 6400800"/>
              <a:gd name="connsiteY5930" fmla="*/ 253841 h 514350"/>
              <a:gd name="connsiteX5931" fmla="*/ 2299811 w 6400800"/>
              <a:gd name="connsiteY5931" fmla="*/ 274796 h 514350"/>
              <a:gd name="connsiteX5932" fmla="*/ 2294096 w 6400800"/>
              <a:gd name="connsiteY5932" fmla="*/ 300514 h 514350"/>
              <a:gd name="connsiteX5933" fmla="*/ 2297906 w 6400800"/>
              <a:gd name="connsiteY5933" fmla="*/ 272891 h 514350"/>
              <a:gd name="connsiteX5934" fmla="*/ 2271236 w 6400800"/>
              <a:gd name="connsiteY5934" fmla="*/ 369094 h 514350"/>
              <a:gd name="connsiteX5935" fmla="*/ 2270284 w 6400800"/>
              <a:gd name="connsiteY5935" fmla="*/ 376714 h 514350"/>
              <a:gd name="connsiteX5936" fmla="*/ 2270284 w 6400800"/>
              <a:gd name="connsiteY5936" fmla="*/ 376714 h 514350"/>
              <a:gd name="connsiteX5937" fmla="*/ 2270284 w 6400800"/>
              <a:gd name="connsiteY5937" fmla="*/ 372904 h 514350"/>
              <a:gd name="connsiteX5938" fmla="*/ 2271236 w 6400800"/>
              <a:gd name="connsiteY5938" fmla="*/ 369094 h 514350"/>
              <a:gd name="connsiteX5939" fmla="*/ 2252186 w 6400800"/>
              <a:gd name="connsiteY5939" fmla="*/ 297656 h 514350"/>
              <a:gd name="connsiteX5940" fmla="*/ 2251234 w 6400800"/>
              <a:gd name="connsiteY5940" fmla="*/ 311944 h 514350"/>
              <a:gd name="connsiteX5941" fmla="*/ 2250281 w 6400800"/>
              <a:gd name="connsiteY5941" fmla="*/ 308134 h 514350"/>
              <a:gd name="connsiteX5942" fmla="*/ 2252186 w 6400800"/>
              <a:gd name="connsiteY5942" fmla="*/ 297656 h 514350"/>
              <a:gd name="connsiteX5943" fmla="*/ 2215991 w 6400800"/>
              <a:gd name="connsiteY5943" fmla="*/ 252889 h 514350"/>
              <a:gd name="connsiteX5944" fmla="*/ 2215991 w 6400800"/>
              <a:gd name="connsiteY5944" fmla="*/ 256699 h 514350"/>
              <a:gd name="connsiteX5945" fmla="*/ 2215991 w 6400800"/>
              <a:gd name="connsiteY5945" fmla="*/ 256699 h 514350"/>
              <a:gd name="connsiteX5946" fmla="*/ 2215991 w 6400800"/>
              <a:gd name="connsiteY5946" fmla="*/ 252889 h 514350"/>
              <a:gd name="connsiteX5947" fmla="*/ 2211229 w 6400800"/>
              <a:gd name="connsiteY5947" fmla="*/ 281464 h 514350"/>
              <a:gd name="connsiteX5948" fmla="*/ 2214086 w 6400800"/>
              <a:gd name="connsiteY5948" fmla="*/ 260509 h 514350"/>
              <a:gd name="connsiteX5949" fmla="*/ 2215039 w 6400800"/>
              <a:gd name="connsiteY5949" fmla="*/ 261461 h 514350"/>
              <a:gd name="connsiteX5950" fmla="*/ 2215039 w 6400800"/>
              <a:gd name="connsiteY5950" fmla="*/ 267176 h 514350"/>
              <a:gd name="connsiteX5951" fmla="*/ 2212181 w 6400800"/>
              <a:gd name="connsiteY5951" fmla="*/ 299561 h 514350"/>
              <a:gd name="connsiteX5952" fmla="*/ 2206466 w 6400800"/>
              <a:gd name="connsiteY5952" fmla="*/ 309086 h 514350"/>
              <a:gd name="connsiteX5953" fmla="*/ 2211229 w 6400800"/>
              <a:gd name="connsiteY5953" fmla="*/ 281464 h 514350"/>
              <a:gd name="connsiteX5954" fmla="*/ 2205514 w 6400800"/>
              <a:gd name="connsiteY5954" fmla="*/ 337661 h 514350"/>
              <a:gd name="connsiteX5955" fmla="*/ 2204561 w 6400800"/>
              <a:gd name="connsiteY5955" fmla="*/ 339566 h 514350"/>
              <a:gd name="connsiteX5956" fmla="*/ 2204561 w 6400800"/>
              <a:gd name="connsiteY5956" fmla="*/ 340519 h 514350"/>
              <a:gd name="connsiteX5957" fmla="*/ 2205514 w 6400800"/>
              <a:gd name="connsiteY5957" fmla="*/ 337661 h 514350"/>
              <a:gd name="connsiteX5958" fmla="*/ 2183606 w 6400800"/>
              <a:gd name="connsiteY5958" fmla="*/ 336709 h 514350"/>
              <a:gd name="connsiteX5959" fmla="*/ 2185511 w 6400800"/>
              <a:gd name="connsiteY5959" fmla="*/ 345281 h 514350"/>
              <a:gd name="connsiteX5960" fmla="*/ 2184559 w 6400800"/>
              <a:gd name="connsiteY5960" fmla="*/ 350044 h 514350"/>
              <a:gd name="connsiteX5961" fmla="*/ 2183606 w 6400800"/>
              <a:gd name="connsiteY5961" fmla="*/ 340519 h 514350"/>
              <a:gd name="connsiteX5962" fmla="*/ 2183606 w 6400800"/>
              <a:gd name="connsiteY5962" fmla="*/ 337661 h 514350"/>
              <a:gd name="connsiteX5963" fmla="*/ 2183606 w 6400800"/>
              <a:gd name="connsiteY5963" fmla="*/ 336709 h 514350"/>
              <a:gd name="connsiteX5964" fmla="*/ 2178844 w 6400800"/>
              <a:gd name="connsiteY5964" fmla="*/ 345281 h 514350"/>
              <a:gd name="connsiteX5965" fmla="*/ 2178844 w 6400800"/>
              <a:gd name="connsiteY5965" fmla="*/ 357664 h 514350"/>
              <a:gd name="connsiteX5966" fmla="*/ 2175986 w 6400800"/>
              <a:gd name="connsiteY5966" fmla="*/ 350996 h 514350"/>
              <a:gd name="connsiteX5967" fmla="*/ 2178844 w 6400800"/>
              <a:gd name="connsiteY5967" fmla="*/ 345281 h 514350"/>
              <a:gd name="connsiteX5968" fmla="*/ 2150269 w 6400800"/>
              <a:gd name="connsiteY5968" fmla="*/ 278606 h 514350"/>
              <a:gd name="connsiteX5969" fmla="*/ 2162651 w 6400800"/>
              <a:gd name="connsiteY5969" fmla="*/ 232886 h 514350"/>
              <a:gd name="connsiteX5970" fmla="*/ 2161699 w 6400800"/>
              <a:gd name="connsiteY5970" fmla="*/ 235744 h 514350"/>
              <a:gd name="connsiteX5971" fmla="*/ 2157889 w 6400800"/>
              <a:gd name="connsiteY5971" fmla="*/ 253841 h 514350"/>
              <a:gd name="connsiteX5972" fmla="*/ 2154079 w 6400800"/>
              <a:gd name="connsiteY5972" fmla="*/ 274796 h 514350"/>
              <a:gd name="connsiteX5973" fmla="*/ 2151221 w 6400800"/>
              <a:gd name="connsiteY5973" fmla="*/ 293846 h 514350"/>
              <a:gd name="connsiteX5974" fmla="*/ 2148364 w 6400800"/>
              <a:gd name="connsiteY5974" fmla="*/ 288131 h 514350"/>
              <a:gd name="connsiteX5975" fmla="*/ 2150269 w 6400800"/>
              <a:gd name="connsiteY5975" fmla="*/ 296704 h 514350"/>
              <a:gd name="connsiteX5976" fmla="*/ 2147411 w 6400800"/>
              <a:gd name="connsiteY5976" fmla="*/ 314801 h 514350"/>
              <a:gd name="connsiteX5977" fmla="*/ 2140744 w 6400800"/>
              <a:gd name="connsiteY5977" fmla="*/ 305276 h 514350"/>
              <a:gd name="connsiteX5978" fmla="*/ 2150269 w 6400800"/>
              <a:gd name="connsiteY5978" fmla="*/ 278606 h 514350"/>
              <a:gd name="connsiteX5979" fmla="*/ 2142649 w 6400800"/>
              <a:gd name="connsiteY5979" fmla="*/ 305276 h 514350"/>
              <a:gd name="connsiteX5980" fmla="*/ 2148364 w 6400800"/>
              <a:gd name="connsiteY5980" fmla="*/ 319564 h 514350"/>
              <a:gd name="connsiteX5981" fmla="*/ 2148364 w 6400800"/>
              <a:gd name="connsiteY5981" fmla="*/ 320516 h 514350"/>
              <a:gd name="connsiteX5982" fmla="*/ 2148364 w 6400800"/>
              <a:gd name="connsiteY5982" fmla="*/ 321469 h 514350"/>
              <a:gd name="connsiteX5983" fmla="*/ 2145506 w 6400800"/>
              <a:gd name="connsiteY5983" fmla="*/ 343376 h 514350"/>
              <a:gd name="connsiteX5984" fmla="*/ 2139791 w 6400800"/>
              <a:gd name="connsiteY5984" fmla="*/ 324326 h 514350"/>
              <a:gd name="connsiteX5985" fmla="*/ 2138839 w 6400800"/>
              <a:gd name="connsiteY5985" fmla="*/ 320516 h 514350"/>
              <a:gd name="connsiteX5986" fmla="*/ 2142649 w 6400800"/>
              <a:gd name="connsiteY5986" fmla="*/ 305276 h 514350"/>
              <a:gd name="connsiteX5987" fmla="*/ 2058829 w 6400800"/>
              <a:gd name="connsiteY5987" fmla="*/ 353854 h 514350"/>
              <a:gd name="connsiteX5988" fmla="*/ 2056924 w 6400800"/>
              <a:gd name="connsiteY5988" fmla="*/ 366236 h 514350"/>
              <a:gd name="connsiteX5989" fmla="*/ 2055971 w 6400800"/>
              <a:gd name="connsiteY5989" fmla="*/ 361474 h 514350"/>
              <a:gd name="connsiteX5990" fmla="*/ 2054066 w 6400800"/>
              <a:gd name="connsiteY5990" fmla="*/ 352901 h 514350"/>
              <a:gd name="connsiteX5991" fmla="*/ 2054066 w 6400800"/>
              <a:gd name="connsiteY5991" fmla="*/ 351949 h 514350"/>
              <a:gd name="connsiteX5992" fmla="*/ 2059781 w 6400800"/>
              <a:gd name="connsiteY5992" fmla="*/ 338614 h 514350"/>
              <a:gd name="connsiteX5993" fmla="*/ 2060734 w 6400800"/>
              <a:gd name="connsiteY5993" fmla="*/ 343376 h 514350"/>
              <a:gd name="connsiteX5994" fmla="*/ 2058829 w 6400800"/>
              <a:gd name="connsiteY5994" fmla="*/ 353854 h 514350"/>
              <a:gd name="connsiteX5995" fmla="*/ 2081689 w 6400800"/>
              <a:gd name="connsiteY5995" fmla="*/ 350044 h 514350"/>
              <a:gd name="connsiteX5996" fmla="*/ 2079784 w 6400800"/>
              <a:gd name="connsiteY5996" fmla="*/ 354806 h 514350"/>
              <a:gd name="connsiteX5997" fmla="*/ 2077879 w 6400800"/>
              <a:gd name="connsiteY5997" fmla="*/ 347186 h 514350"/>
              <a:gd name="connsiteX5998" fmla="*/ 2077879 w 6400800"/>
              <a:gd name="connsiteY5998" fmla="*/ 344329 h 514350"/>
              <a:gd name="connsiteX5999" fmla="*/ 2080736 w 6400800"/>
              <a:gd name="connsiteY5999" fmla="*/ 348139 h 514350"/>
              <a:gd name="connsiteX6000" fmla="*/ 2081689 w 6400800"/>
              <a:gd name="connsiteY6000" fmla="*/ 350044 h 514350"/>
              <a:gd name="connsiteX6001" fmla="*/ 2081689 w 6400800"/>
              <a:gd name="connsiteY6001" fmla="*/ 350044 h 514350"/>
              <a:gd name="connsiteX6002" fmla="*/ 2081689 w 6400800"/>
              <a:gd name="connsiteY6002" fmla="*/ 339566 h 514350"/>
              <a:gd name="connsiteX6003" fmla="*/ 2081689 w 6400800"/>
              <a:gd name="connsiteY6003" fmla="*/ 341471 h 514350"/>
              <a:gd name="connsiteX6004" fmla="*/ 2078831 w 6400800"/>
              <a:gd name="connsiteY6004" fmla="*/ 337661 h 514350"/>
              <a:gd name="connsiteX6005" fmla="*/ 2079784 w 6400800"/>
              <a:gd name="connsiteY6005" fmla="*/ 330041 h 514350"/>
              <a:gd name="connsiteX6006" fmla="*/ 2081689 w 6400800"/>
              <a:gd name="connsiteY6006" fmla="*/ 339566 h 514350"/>
              <a:gd name="connsiteX6007" fmla="*/ 2081689 w 6400800"/>
              <a:gd name="connsiteY6007" fmla="*/ 339566 h 514350"/>
              <a:gd name="connsiteX6008" fmla="*/ 2085499 w 6400800"/>
              <a:gd name="connsiteY6008" fmla="*/ 290036 h 514350"/>
              <a:gd name="connsiteX6009" fmla="*/ 2084546 w 6400800"/>
              <a:gd name="connsiteY6009" fmla="*/ 307181 h 514350"/>
              <a:gd name="connsiteX6010" fmla="*/ 2083594 w 6400800"/>
              <a:gd name="connsiteY6010" fmla="*/ 303371 h 514350"/>
              <a:gd name="connsiteX6011" fmla="*/ 2086451 w 6400800"/>
              <a:gd name="connsiteY6011" fmla="*/ 273844 h 514350"/>
              <a:gd name="connsiteX6012" fmla="*/ 2087404 w 6400800"/>
              <a:gd name="connsiteY6012" fmla="*/ 267176 h 514350"/>
              <a:gd name="connsiteX6013" fmla="*/ 2085499 w 6400800"/>
              <a:gd name="connsiteY6013" fmla="*/ 290036 h 514350"/>
              <a:gd name="connsiteX6014" fmla="*/ 2089309 w 6400800"/>
              <a:gd name="connsiteY6014" fmla="*/ 180499 h 514350"/>
              <a:gd name="connsiteX6015" fmla="*/ 2089309 w 6400800"/>
              <a:gd name="connsiteY6015" fmla="*/ 200501 h 514350"/>
              <a:gd name="connsiteX6016" fmla="*/ 2086451 w 6400800"/>
              <a:gd name="connsiteY6016" fmla="*/ 192881 h 514350"/>
              <a:gd name="connsiteX6017" fmla="*/ 2089309 w 6400800"/>
              <a:gd name="connsiteY6017" fmla="*/ 180499 h 514350"/>
              <a:gd name="connsiteX6018" fmla="*/ 2072164 w 6400800"/>
              <a:gd name="connsiteY6018" fmla="*/ 241459 h 514350"/>
              <a:gd name="connsiteX6019" fmla="*/ 2086451 w 6400800"/>
              <a:gd name="connsiteY6019" fmla="*/ 193834 h 514350"/>
              <a:gd name="connsiteX6020" fmla="*/ 2090261 w 6400800"/>
              <a:gd name="connsiteY6020" fmla="*/ 207169 h 514350"/>
              <a:gd name="connsiteX6021" fmla="*/ 2090261 w 6400800"/>
              <a:gd name="connsiteY6021" fmla="*/ 208121 h 514350"/>
              <a:gd name="connsiteX6022" fmla="*/ 2075974 w 6400800"/>
              <a:gd name="connsiteY6022" fmla="*/ 271939 h 514350"/>
              <a:gd name="connsiteX6023" fmla="*/ 2074069 w 6400800"/>
              <a:gd name="connsiteY6023" fmla="*/ 282416 h 514350"/>
              <a:gd name="connsiteX6024" fmla="*/ 2068354 w 6400800"/>
              <a:gd name="connsiteY6024" fmla="*/ 271939 h 514350"/>
              <a:gd name="connsiteX6025" fmla="*/ 2065496 w 6400800"/>
              <a:gd name="connsiteY6025" fmla="*/ 266224 h 514350"/>
              <a:gd name="connsiteX6026" fmla="*/ 2072164 w 6400800"/>
              <a:gd name="connsiteY6026" fmla="*/ 241459 h 514350"/>
              <a:gd name="connsiteX6027" fmla="*/ 2062639 w 6400800"/>
              <a:gd name="connsiteY6027" fmla="*/ 270034 h 514350"/>
              <a:gd name="connsiteX6028" fmla="*/ 2063591 w 6400800"/>
              <a:gd name="connsiteY6028" fmla="*/ 272891 h 514350"/>
              <a:gd name="connsiteX6029" fmla="*/ 2069306 w 6400800"/>
              <a:gd name="connsiteY6029" fmla="*/ 292894 h 514350"/>
              <a:gd name="connsiteX6030" fmla="*/ 2070259 w 6400800"/>
              <a:gd name="connsiteY6030" fmla="*/ 294799 h 514350"/>
              <a:gd name="connsiteX6031" fmla="*/ 2067401 w 6400800"/>
              <a:gd name="connsiteY6031" fmla="*/ 310039 h 514350"/>
              <a:gd name="connsiteX6032" fmla="*/ 2065496 w 6400800"/>
              <a:gd name="connsiteY6032" fmla="*/ 303371 h 514350"/>
              <a:gd name="connsiteX6033" fmla="*/ 2058829 w 6400800"/>
              <a:gd name="connsiteY6033" fmla="*/ 284321 h 514350"/>
              <a:gd name="connsiteX6034" fmla="*/ 2062639 w 6400800"/>
              <a:gd name="connsiteY6034" fmla="*/ 270034 h 514350"/>
              <a:gd name="connsiteX6035" fmla="*/ 2053114 w 6400800"/>
              <a:gd name="connsiteY6035" fmla="*/ 301466 h 514350"/>
              <a:gd name="connsiteX6036" fmla="*/ 2054066 w 6400800"/>
              <a:gd name="connsiteY6036" fmla="*/ 306229 h 514350"/>
              <a:gd name="connsiteX6037" fmla="*/ 2056924 w 6400800"/>
              <a:gd name="connsiteY6037" fmla="*/ 320516 h 514350"/>
              <a:gd name="connsiteX6038" fmla="*/ 2055971 w 6400800"/>
              <a:gd name="connsiteY6038" fmla="*/ 320516 h 514350"/>
              <a:gd name="connsiteX6039" fmla="*/ 2049304 w 6400800"/>
              <a:gd name="connsiteY6039" fmla="*/ 317659 h 514350"/>
              <a:gd name="connsiteX6040" fmla="*/ 2055971 w 6400800"/>
              <a:gd name="connsiteY6040" fmla="*/ 321469 h 514350"/>
              <a:gd name="connsiteX6041" fmla="*/ 2057876 w 6400800"/>
              <a:gd name="connsiteY6041" fmla="*/ 322421 h 514350"/>
              <a:gd name="connsiteX6042" fmla="*/ 2059781 w 6400800"/>
              <a:gd name="connsiteY6042" fmla="*/ 332899 h 514350"/>
              <a:gd name="connsiteX6043" fmla="*/ 2053114 w 6400800"/>
              <a:gd name="connsiteY6043" fmla="*/ 342424 h 514350"/>
              <a:gd name="connsiteX6044" fmla="*/ 2049304 w 6400800"/>
              <a:gd name="connsiteY6044" fmla="*/ 321469 h 514350"/>
              <a:gd name="connsiteX6045" fmla="*/ 2049304 w 6400800"/>
              <a:gd name="connsiteY6045" fmla="*/ 315754 h 514350"/>
              <a:gd name="connsiteX6046" fmla="*/ 2053114 w 6400800"/>
              <a:gd name="connsiteY6046" fmla="*/ 301466 h 514350"/>
              <a:gd name="connsiteX6047" fmla="*/ 2044541 w 6400800"/>
              <a:gd name="connsiteY6047" fmla="*/ 260509 h 514350"/>
              <a:gd name="connsiteX6048" fmla="*/ 2044541 w 6400800"/>
              <a:gd name="connsiteY6048" fmla="*/ 260509 h 514350"/>
              <a:gd name="connsiteX6049" fmla="*/ 2044541 w 6400800"/>
              <a:gd name="connsiteY6049" fmla="*/ 259556 h 514350"/>
              <a:gd name="connsiteX6050" fmla="*/ 2044541 w 6400800"/>
              <a:gd name="connsiteY6050" fmla="*/ 260509 h 514350"/>
              <a:gd name="connsiteX6051" fmla="*/ 2019776 w 6400800"/>
              <a:gd name="connsiteY6051" fmla="*/ 188119 h 514350"/>
              <a:gd name="connsiteX6052" fmla="*/ 2019776 w 6400800"/>
              <a:gd name="connsiteY6052" fmla="*/ 185261 h 514350"/>
              <a:gd name="connsiteX6053" fmla="*/ 2020729 w 6400800"/>
              <a:gd name="connsiteY6053" fmla="*/ 177641 h 514350"/>
              <a:gd name="connsiteX6054" fmla="*/ 2020729 w 6400800"/>
              <a:gd name="connsiteY6054" fmla="*/ 189071 h 514350"/>
              <a:gd name="connsiteX6055" fmla="*/ 2021681 w 6400800"/>
              <a:gd name="connsiteY6055" fmla="*/ 220504 h 514350"/>
              <a:gd name="connsiteX6056" fmla="*/ 2023586 w 6400800"/>
              <a:gd name="connsiteY6056" fmla="*/ 244316 h 514350"/>
              <a:gd name="connsiteX6057" fmla="*/ 2022634 w 6400800"/>
              <a:gd name="connsiteY6057" fmla="*/ 247174 h 514350"/>
              <a:gd name="connsiteX6058" fmla="*/ 2016919 w 6400800"/>
              <a:gd name="connsiteY6058" fmla="*/ 222409 h 514350"/>
              <a:gd name="connsiteX6059" fmla="*/ 2019776 w 6400800"/>
              <a:gd name="connsiteY6059" fmla="*/ 188119 h 514350"/>
              <a:gd name="connsiteX6060" fmla="*/ 1999774 w 6400800"/>
              <a:gd name="connsiteY6060" fmla="*/ 298609 h 514350"/>
              <a:gd name="connsiteX6061" fmla="*/ 1999774 w 6400800"/>
              <a:gd name="connsiteY6061" fmla="*/ 304324 h 514350"/>
              <a:gd name="connsiteX6062" fmla="*/ 1997869 w 6400800"/>
              <a:gd name="connsiteY6062" fmla="*/ 310039 h 514350"/>
              <a:gd name="connsiteX6063" fmla="*/ 1999774 w 6400800"/>
              <a:gd name="connsiteY6063" fmla="*/ 298609 h 514350"/>
              <a:gd name="connsiteX6064" fmla="*/ 1992154 w 6400800"/>
              <a:gd name="connsiteY6064" fmla="*/ 349091 h 514350"/>
              <a:gd name="connsiteX6065" fmla="*/ 1992154 w 6400800"/>
              <a:gd name="connsiteY6065" fmla="*/ 359569 h 514350"/>
              <a:gd name="connsiteX6066" fmla="*/ 1992154 w 6400800"/>
              <a:gd name="connsiteY6066" fmla="*/ 369094 h 514350"/>
              <a:gd name="connsiteX6067" fmla="*/ 1988344 w 6400800"/>
              <a:gd name="connsiteY6067" fmla="*/ 373856 h 514350"/>
              <a:gd name="connsiteX6068" fmla="*/ 1992154 w 6400800"/>
              <a:gd name="connsiteY6068" fmla="*/ 349091 h 514350"/>
              <a:gd name="connsiteX6069" fmla="*/ 1987391 w 6400800"/>
              <a:gd name="connsiteY6069" fmla="*/ 381476 h 514350"/>
              <a:gd name="connsiteX6070" fmla="*/ 1987391 w 6400800"/>
              <a:gd name="connsiteY6070" fmla="*/ 381476 h 514350"/>
              <a:gd name="connsiteX6071" fmla="*/ 1992154 w 6400800"/>
              <a:gd name="connsiteY6071" fmla="*/ 372904 h 514350"/>
              <a:gd name="connsiteX6072" fmla="*/ 1992154 w 6400800"/>
              <a:gd name="connsiteY6072" fmla="*/ 379571 h 514350"/>
              <a:gd name="connsiteX6073" fmla="*/ 1991201 w 6400800"/>
              <a:gd name="connsiteY6073" fmla="*/ 386239 h 514350"/>
              <a:gd name="connsiteX6074" fmla="*/ 1988344 w 6400800"/>
              <a:gd name="connsiteY6074" fmla="*/ 400526 h 514350"/>
              <a:gd name="connsiteX6075" fmla="*/ 1988344 w 6400800"/>
              <a:gd name="connsiteY6075" fmla="*/ 399574 h 514350"/>
              <a:gd name="connsiteX6076" fmla="*/ 1985486 w 6400800"/>
              <a:gd name="connsiteY6076" fmla="*/ 392906 h 514350"/>
              <a:gd name="connsiteX6077" fmla="*/ 1987391 w 6400800"/>
              <a:gd name="connsiteY6077" fmla="*/ 381476 h 514350"/>
              <a:gd name="connsiteX6078" fmla="*/ 1968341 w 6400800"/>
              <a:gd name="connsiteY6078" fmla="*/ 290989 h 514350"/>
              <a:gd name="connsiteX6079" fmla="*/ 1967389 w 6400800"/>
              <a:gd name="connsiteY6079" fmla="*/ 297656 h 514350"/>
              <a:gd name="connsiteX6080" fmla="*/ 1966436 w 6400800"/>
              <a:gd name="connsiteY6080" fmla="*/ 305276 h 514350"/>
              <a:gd name="connsiteX6081" fmla="*/ 1965484 w 6400800"/>
              <a:gd name="connsiteY6081" fmla="*/ 318611 h 514350"/>
              <a:gd name="connsiteX6082" fmla="*/ 1964531 w 6400800"/>
              <a:gd name="connsiteY6082" fmla="*/ 304324 h 514350"/>
              <a:gd name="connsiteX6083" fmla="*/ 1964531 w 6400800"/>
              <a:gd name="connsiteY6083" fmla="*/ 300514 h 514350"/>
              <a:gd name="connsiteX6084" fmla="*/ 1968341 w 6400800"/>
              <a:gd name="connsiteY6084" fmla="*/ 290989 h 514350"/>
              <a:gd name="connsiteX6085" fmla="*/ 1937861 w 6400800"/>
              <a:gd name="connsiteY6085" fmla="*/ 310039 h 514350"/>
              <a:gd name="connsiteX6086" fmla="*/ 1937861 w 6400800"/>
              <a:gd name="connsiteY6086" fmla="*/ 302419 h 514350"/>
              <a:gd name="connsiteX6087" fmla="*/ 1937861 w 6400800"/>
              <a:gd name="connsiteY6087" fmla="*/ 295751 h 514350"/>
              <a:gd name="connsiteX6088" fmla="*/ 1938814 w 6400800"/>
              <a:gd name="connsiteY6088" fmla="*/ 306229 h 514350"/>
              <a:gd name="connsiteX6089" fmla="*/ 1937861 w 6400800"/>
              <a:gd name="connsiteY6089" fmla="*/ 310039 h 514350"/>
              <a:gd name="connsiteX6090" fmla="*/ 1938814 w 6400800"/>
              <a:gd name="connsiteY6090" fmla="*/ 272891 h 514350"/>
              <a:gd name="connsiteX6091" fmla="*/ 1936909 w 6400800"/>
              <a:gd name="connsiteY6091" fmla="*/ 266224 h 514350"/>
              <a:gd name="connsiteX6092" fmla="*/ 1936909 w 6400800"/>
              <a:gd name="connsiteY6092" fmla="*/ 261461 h 514350"/>
              <a:gd name="connsiteX6093" fmla="*/ 1936909 w 6400800"/>
              <a:gd name="connsiteY6093" fmla="*/ 246221 h 514350"/>
              <a:gd name="connsiteX6094" fmla="*/ 1938814 w 6400800"/>
              <a:gd name="connsiteY6094" fmla="*/ 272891 h 514350"/>
              <a:gd name="connsiteX6095" fmla="*/ 1900714 w 6400800"/>
              <a:gd name="connsiteY6095" fmla="*/ 338614 h 514350"/>
              <a:gd name="connsiteX6096" fmla="*/ 1900714 w 6400800"/>
              <a:gd name="connsiteY6096" fmla="*/ 333851 h 514350"/>
              <a:gd name="connsiteX6097" fmla="*/ 1902619 w 6400800"/>
              <a:gd name="connsiteY6097" fmla="*/ 329089 h 514350"/>
              <a:gd name="connsiteX6098" fmla="*/ 1904524 w 6400800"/>
              <a:gd name="connsiteY6098" fmla="*/ 325279 h 514350"/>
              <a:gd name="connsiteX6099" fmla="*/ 1900714 w 6400800"/>
              <a:gd name="connsiteY6099" fmla="*/ 338614 h 514350"/>
              <a:gd name="connsiteX6100" fmla="*/ 1915954 w 6400800"/>
              <a:gd name="connsiteY6100" fmla="*/ 436721 h 514350"/>
              <a:gd name="connsiteX6101" fmla="*/ 1915954 w 6400800"/>
              <a:gd name="connsiteY6101" fmla="*/ 433864 h 514350"/>
              <a:gd name="connsiteX6102" fmla="*/ 1916906 w 6400800"/>
              <a:gd name="connsiteY6102" fmla="*/ 434816 h 514350"/>
              <a:gd name="connsiteX6103" fmla="*/ 1915954 w 6400800"/>
              <a:gd name="connsiteY6103" fmla="*/ 436721 h 514350"/>
              <a:gd name="connsiteX6104" fmla="*/ 1920716 w 6400800"/>
              <a:gd name="connsiteY6104" fmla="*/ 401479 h 514350"/>
              <a:gd name="connsiteX6105" fmla="*/ 1919764 w 6400800"/>
              <a:gd name="connsiteY6105" fmla="*/ 407194 h 514350"/>
              <a:gd name="connsiteX6106" fmla="*/ 1917859 w 6400800"/>
              <a:gd name="connsiteY6106" fmla="*/ 404336 h 514350"/>
              <a:gd name="connsiteX6107" fmla="*/ 1919764 w 6400800"/>
              <a:gd name="connsiteY6107" fmla="*/ 398621 h 514350"/>
              <a:gd name="connsiteX6108" fmla="*/ 1920716 w 6400800"/>
              <a:gd name="connsiteY6108" fmla="*/ 401479 h 514350"/>
              <a:gd name="connsiteX6109" fmla="*/ 1917859 w 6400800"/>
              <a:gd name="connsiteY6109" fmla="*/ 331946 h 514350"/>
              <a:gd name="connsiteX6110" fmla="*/ 1919764 w 6400800"/>
              <a:gd name="connsiteY6110" fmla="*/ 337661 h 514350"/>
              <a:gd name="connsiteX6111" fmla="*/ 1919764 w 6400800"/>
              <a:gd name="connsiteY6111" fmla="*/ 337661 h 514350"/>
              <a:gd name="connsiteX6112" fmla="*/ 1918811 w 6400800"/>
              <a:gd name="connsiteY6112" fmla="*/ 338614 h 514350"/>
              <a:gd name="connsiteX6113" fmla="*/ 1916906 w 6400800"/>
              <a:gd name="connsiteY6113" fmla="*/ 342424 h 514350"/>
              <a:gd name="connsiteX6114" fmla="*/ 1916906 w 6400800"/>
              <a:gd name="connsiteY6114" fmla="*/ 341471 h 514350"/>
              <a:gd name="connsiteX6115" fmla="*/ 1915954 w 6400800"/>
              <a:gd name="connsiteY6115" fmla="*/ 344329 h 514350"/>
              <a:gd name="connsiteX6116" fmla="*/ 1915001 w 6400800"/>
              <a:gd name="connsiteY6116" fmla="*/ 345281 h 514350"/>
              <a:gd name="connsiteX6117" fmla="*/ 1917859 w 6400800"/>
              <a:gd name="connsiteY6117" fmla="*/ 331946 h 514350"/>
              <a:gd name="connsiteX6118" fmla="*/ 1919764 w 6400800"/>
              <a:gd name="connsiteY6118" fmla="*/ 360521 h 514350"/>
              <a:gd name="connsiteX6119" fmla="*/ 1919764 w 6400800"/>
              <a:gd name="connsiteY6119" fmla="*/ 364331 h 514350"/>
              <a:gd name="connsiteX6120" fmla="*/ 1915001 w 6400800"/>
              <a:gd name="connsiteY6120" fmla="*/ 373856 h 514350"/>
              <a:gd name="connsiteX6121" fmla="*/ 1908334 w 6400800"/>
              <a:gd name="connsiteY6121" fmla="*/ 388144 h 514350"/>
              <a:gd name="connsiteX6122" fmla="*/ 1907381 w 6400800"/>
              <a:gd name="connsiteY6122" fmla="*/ 387191 h 514350"/>
              <a:gd name="connsiteX6123" fmla="*/ 1907381 w 6400800"/>
              <a:gd name="connsiteY6123" fmla="*/ 385286 h 514350"/>
              <a:gd name="connsiteX6124" fmla="*/ 1910239 w 6400800"/>
              <a:gd name="connsiteY6124" fmla="*/ 380524 h 514350"/>
              <a:gd name="connsiteX6125" fmla="*/ 1919764 w 6400800"/>
              <a:gd name="connsiteY6125" fmla="*/ 360521 h 514350"/>
              <a:gd name="connsiteX6126" fmla="*/ 1910239 w 6400800"/>
              <a:gd name="connsiteY6126" fmla="*/ 299561 h 514350"/>
              <a:gd name="connsiteX6127" fmla="*/ 1908334 w 6400800"/>
              <a:gd name="connsiteY6127" fmla="*/ 305276 h 514350"/>
              <a:gd name="connsiteX6128" fmla="*/ 1908334 w 6400800"/>
              <a:gd name="connsiteY6128" fmla="*/ 305276 h 514350"/>
              <a:gd name="connsiteX6129" fmla="*/ 1910239 w 6400800"/>
              <a:gd name="connsiteY6129" fmla="*/ 299561 h 514350"/>
              <a:gd name="connsiteX6130" fmla="*/ 1906429 w 6400800"/>
              <a:gd name="connsiteY6130" fmla="*/ 313849 h 514350"/>
              <a:gd name="connsiteX6131" fmla="*/ 1908334 w 6400800"/>
              <a:gd name="connsiteY6131" fmla="*/ 309086 h 514350"/>
              <a:gd name="connsiteX6132" fmla="*/ 1908334 w 6400800"/>
              <a:gd name="connsiteY6132" fmla="*/ 310039 h 514350"/>
              <a:gd name="connsiteX6133" fmla="*/ 1906429 w 6400800"/>
              <a:gd name="connsiteY6133" fmla="*/ 315754 h 514350"/>
              <a:gd name="connsiteX6134" fmla="*/ 1905476 w 6400800"/>
              <a:gd name="connsiteY6134" fmla="*/ 316706 h 514350"/>
              <a:gd name="connsiteX6135" fmla="*/ 1906429 w 6400800"/>
              <a:gd name="connsiteY6135" fmla="*/ 313849 h 514350"/>
              <a:gd name="connsiteX6136" fmla="*/ 1893094 w 6400800"/>
              <a:gd name="connsiteY6136" fmla="*/ 259556 h 514350"/>
              <a:gd name="connsiteX6137" fmla="*/ 1894046 w 6400800"/>
              <a:gd name="connsiteY6137" fmla="*/ 256699 h 514350"/>
              <a:gd name="connsiteX6138" fmla="*/ 1894999 w 6400800"/>
              <a:gd name="connsiteY6138" fmla="*/ 256699 h 514350"/>
              <a:gd name="connsiteX6139" fmla="*/ 1899761 w 6400800"/>
              <a:gd name="connsiteY6139" fmla="*/ 260509 h 514350"/>
              <a:gd name="connsiteX6140" fmla="*/ 1904524 w 6400800"/>
              <a:gd name="connsiteY6140" fmla="*/ 275749 h 514350"/>
              <a:gd name="connsiteX6141" fmla="*/ 1895951 w 6400800"/>
              <a:gd name="connsiteY6141" fmla="*/ 297656 h 514350"/>
              <a:gd name="connsiteX6142" fmla="*/ 1894046 w 6400800"/>
              <a:gd name="connsiteY6142" fmla="*/ 281464 h 514350"/>
              <a:gd name="connsiteX6143" fmla="*/ 1892141 w 6400800"/>
              <a:gd name="connsiteY6143" fmla="*/ 270034 h 514350"/>
              <a:gd name="connsiteX6144" fmla="*/ 1893094 w 6400800"/>
              <a:gd name="connsiteY6144" fmla="*/ 272891 h 514350"/>
              <a:gd name="connsiteX6145" fmla="*/ 1893094 w 6400800"/>
              <a:gd name="connsiteY6145" fmla="*/ 259556 h 514350"/>
              <a:gd name="connsiteX6146" fmla="*/ 1841659 w 6400800"/>
              <a:gd name="connsiteY6146" fmla="*/ 297656 h 514350"/>
              <a:gd name="connsiteX6147" fmla="*/ 1840706 w 6400800"/>
              <a:gd name="connsiteY6147" fmla="*/ 313849 h 514350"/>
              <a:gd name="connsiteX6148" fmla="*/ 1838801 w 6400800"/>
              <a:gd name="connsiteY6148" fmla="*/ 294799 h 514350"/>
              <a:gd name="connsiteX6149" fmla="*/ 1838801 w 6400800"/>
              <a:gd name="connsiteY6149" fmla="*/ 290989 h 514350"/>
              <a:gd name="connsiteX6150" fmla="*/ 1841659 w 6400800"/>
              <a:gd name="connsiteY6150" fmla="*/ 297656 h 514350"/>
              <a:gd name="connsiteX6151" fmla="*/ 1822609 w 6400800"/>
              <a:gd name="connsiteY6151" fmla="*/ 363379 h 514350"/>
              <a:gd name="connsiteX6152" fmla="*/ 1826419 w 6400800"/>
              <a:gd name="connsiteY6152" fmla="*/ 353854 h 514350"/>
              <a:gd name="connsiteX6153" fmla="*/ 1827371 w 6400800"/>
              <a:gd name="connsiteY6153" fmla="*/ 364331 h 514350"/>
              <a:gd name="connsiteX6154" fmla="*/ 1823561 w 6400800"/>
              <a:gd name="connsiteY6154" fmla="*/ 368141 h 514350"/>
              <a:gd name="connsiteX6155" fmla="*/ 1822609 w 6400800"/>
              <a:gd name="connsiteY6155" fmla="*/ 363379 h 514350"/>
              <a:gd name="connsiteX6156" fmla="*/ 1828324 w 6400800"/>
              <a:gd name="connsiteY6156" fmla="*/ 403384 h 514350"/>
              <a:gd name="connsiteX6157" fmla="*/ 1827371 w 6400800"/>
              <a:gd name="connsiteY6157" fmla="*/ 400526 h 514350"/>
              <a:gd name="connsiteX6158" fmla="*/ 1825466 w 6400800"/>
              <a:gd name="connsiteY6158" fmla="*/ 381476 h 514350"/>
              <a:gd name="connsiteX6159" fmla="*/ 1828324 w 6400800"/>
              <a:gd name="connsiteY6159" fmla="*/ 377666 h 514350"/>
              <a:gd name="connsiteX6160" fmla="*/ 1829276 w 6400800"/>
              <a:gd name="connsiteY6160" fmla="*/ 399574 h 514350"/>
              <a:gd name="connsiteX6161" fmla="*/ 1828324 w 6400800"/>
              <a:gd name="connsiteY6161" fmla="*/ 403384 h 514350"/>
              <a:gd name="connsiteX6162" fmla="*/ 1833086 w 6400800"/>
              <a:gd name="connsiteY6162" fmla="*/ 339566 h 514350"/>
              <a:gd name="connsiteX6163" fmla="*/ 1833086 w 6400800"/>
              <a:gd name="connsiteY6163" fmla="*/ 339566 h 514350"/>
              <a:gd name="connsiteX6164" fmla="*/ 1833086 w 6400800"/>
              <a:gd name="connsiteY6164" fmla="*/ 340519 h 514350"/>
              <a:gd name="connsiteX6165" fmla="*/ 1833086 w 6400800"/>
              <a:gd name="connsiteY6165" fmla="*/ 339566 h 514350"/>
              <a:gd name="connsiteX6166" fmla="*/ 1824514 w 6400800"/>
              <a:gd name="connsiteY6166" fmla="*/ 272891 h 514350"/>
              <a:gd name="connsiteX6167" fmla="*/ 1824514 w 6400800"/>
              <a:gd name="connsiteY6167" fmla="*/ 263366 h 514350"/>
              <a:gd name="connsiteX6168" fmla="*/ 1835944 w 6400800"/>
              <a:gd name="connsiteY6168" fmla="*/ 285274 h 514350"/>
              <a:gd name="connsiteX6169" fmla="*/ 1834991 w 6400800"/>
              <a:gd name="connsiteY6169" fmla="*/ 294799 h 514350"/>
              <a:gd name="connsiteX6170" fmla="*/ 1834039 w 6400800"/>
              <a:gd name="connsiteY6170" fmla="*/ 320516 h 514350"/>
              <a:gd name="connsiteX6171" fmla="*/ 1834039 w 6400800"/>
              <a:gd name="connsiteY6171" fmla="*/ 330994 h 514350"/>
              <a:gd name="connsiteX6172" fmla="*/ 1833086 w 6400800"/>
              <a:gd name="connsiteY6172" fmla="*/ 331946 h 514350"/>
              <a:gd name="connsiteX6173" fmla="*/ 1832134 w 6400800"/>
              <a:gd name="connsiteY6173" fmla="*/ 332899 h 514350"/>
              <a:gd name="connsiteX6174" fmla="*/ 1827371 w 6400800"/>
              <a:gd name="connsiteY6174" fmla="*/ 316706 h 514350"/>
              <a:gd name="connsiteX6175" fmla="*/ 1822609 w 6400800"/>
              <a:gd name="connsiteY6175" fmla="*/ 303371 h 514350"/>
              <a:gd name="connsiteX6176" fmla="*/ 1824514 w 6400800"/>
              <a:gd name="connsiteY6176" fmla="*/ 272891 h 514350"/>
              <a:gd name="connsiteX6177" fmla="*/ 1822609 w 6400800"/>
              <a:gd name="connsiteY6177" fmla="*/ 309086 h 514350"/>
              <a:gd name="connsiteX6178" fmla="*/ 1823561 w 6400800"/>
              <a:gd name="connsiteY6178" fmla="*/ 317659 h 514350"/>
              <a:gd name="connsiteX6179" fmla="*/ 1825466 w 6400800"/>
              <a:gd name="connsiteY6179" fmla="*/ 338614 h 514350"/>
              <a:gd name="connsiteX6180" fmla="*/ 1825466 w 6400800"/>
              <a:gd name="connsiteY6180" fmla="*/ 340519 h 514350"/>
              <a:gd name="connsiteX6181" fmla="*/ 1820704 w 6400800"/>
              <a:gd name="connsiteY6181" fmla="*/ 348139 h 514350"/>
              <a:gd name="connsiteX6182" fmla="*/ 1820704 w 6400800"/>
              <a:gd name="connsiteY6182" fmla="*/ 332899 h 514350"/>
              <a:gd name="connsiteX6183" fmla="*/ 1820704 w 6400800"/>
              <a:gd name="connsiteY6183" fmla="*/ 331946 h 514350"/>
              <a:gd name="connsiteX6184" fmla="*/ 1822609 w 6400800"/>
              <a:gd name="connsiteY6184" fmla="*/ 309086 h 514350"/>
              <a:gd name="connsiteX6185" fmla="*/ 1763554 w 6400800"/>
              <a:gd name="connsiteY6185" fmla="*/ 411956 h 514350"/>
              <a:gd name="connsiteX6186" fmla="*/ 1762601 w 6400800"/>
              <a:gd name="connsiteY6186" fmla="*/ 406241 h 514350"/>
              <a:gd name="connsiteX6187" fmla="*/ 1761649 w 6400800"/>
              <a:gd name="connsiteY6187" fmla="*/ 397669 h 514350"/>
              <a:gd name="connsiteX6188" fmla="*/ 1761649 w 6400800"/>
              <a:gd name="connsiteY6188" fmla="*/ 397669 h 514350"/>
              <a:gd name="connsiteX6189" fmla="*/ 1764506 w 6400800"/>
              <a:gd name="connsiteY6189" fmla="*/ 400526 h 514350"/>
              <a:gd name="connsiteX6190" fmla="*/ 1763554 w 6400800"/>
              <a:gd name="connsiteY6190" fmla="*/ 411956 h 514350"/>
              <a:gd name="connsiteX6191" fmla="*/ 1766411 w 6400800"/>
              <a:gd name="connsiteY6191" fmla="*/ 379571 h 514350"/>
              <a:gd name="connsiteX6192" fmla="*/ 1766411 w 6400800"/>
              <a:gd name="connsiteY6192" fmla="*/ 379571 h 514350"/>
              <a:gd name="connsiteX6193" fmla="*/ 1766411 w 6400800"/>
              <a:gd name="connsiteY6193" fmla="*/ 377666 h 514350"/>
              <a:gd name="connsiteX6194" fmla="*/ 1766411 w 6400800"/>
              <a:gd name="connsiteY6194" fmla="*/ 379571 h 514350"/>
              <a:gd name="connsiteX6195" fmla="*/ 1792129 w 6400800"/>
              <a:gd name="connsiteY6195" fmla="*/ 251936 h 514350"/>
              <a:gd name="connsiteX6196" fmla="*/ 1802606 w 6400800"/>
              <a:gd name="connsiteY6196" fmla="*/ 219551 h 514350"/>
              <a:gd name="connsiteX6197" fmla="*/ 1802606 w 6400800"/>
              <a:gd name="connsiteY6197" fmla="*/ 219551 h 514350"/>
              <a:gd name="connsiteX6198" fmla="*/ 1801654 w 6400800"/>
              <a:gd name="connsiteY6198" fmla="*/ 274796 h 514350"/>
              <a:gd name="connsiteX6199" fmla="*/ 1800701 w 6400800"/>
              <a:gd name="connsiteY6199" fmla="*/ 327184 h 514350"/>
              <a:gd name="connsiteX6200" fmla="*/ 1794034 w 6400800"/>
              <a:gd name="connsiteY6200" fmla="*/ 310991 h 514350"/>
              <a:gd name="connsiteX6201" fmla="*/ 1788319 w 6400800"/>
              <a:gd name="connsiteY6201" fmla="*/ 294799 h 514350"/>
              <a:gd name="connsiteX6202" fmla="*/ 1787366 w 6400800"/>
              <a:gd name="connsiteY6202" fmla="*/ 292894 h 514350"/>
              <a:gd name="connsiteX6203" fmla="*/ 1786414 w 6400800"/>
              <a:gd name="connsiteY6203" fmla="*/ 287179 h 514350"/>
              <a:gd name="connsiteX6204" fmla="*/ 1788319 w 6400800"/>
              <a:gd name="connsiteY6204" fmla="*/ 279559 h 514350"/>
              <a:gd name="connsiteX6205" fmla="*/ 1787366 w 6400800"/>
              <a:gd name="connsiteY6205" fmla="*/ 275749 h 514350"/>
              <a:gd name="connsiteX6206" fmla="*/ 1785461 w 6400800"/>
              <a:gd name="connsiteY6206" fmla="*/ 274796 h 514350"/>
              <a:gd name="connsiteX6207" fmla="*/ 1785461 w 6400800"/>
              <a:gd name="connsiteY6207" fmla="*/ 274796 h 514350"/>
              <a:gd name="connsiteX6208" fmla="*/ 1792129 w 6400800"/>
              <a:gd name="connsiteY6208" fmla="*/ 251936 h 514350"/>
              <a:gd name="connsiteX6209" fmla="*/ 1785461 w 6400800"/>
              <a:gd name="connsiteY6209" fmla="*/ 276701 h 514350"/>
              <a:gd name="connsiteX6210" fmla="*/ 1786414 w 6400800"/>
              <a:gd name="connsiteY6210" fmla="*/ 278606 h 514350"/>
              <a:gd name="connsiteX6211" fmla="*/ 1786414 w 6400800"/>
              <a:gd name="connsiteY6211" fmla="*/ 282416 h 514350"/>
              <a:gd name="connsiteX6212" fmla="*/ 1785461 w 6400800"/>
              <a:gd name="connsiteY6212" fmla="*/ 276701 h 514350"/>
              <a:gd name="connsiteX6213" fmla="*/ 1785461 w 6400800"/>
              <a:gd name="connsiteY6213" fmla="*/ 276701 h 514350"/>
              <a:gd name="connsiteX6214" fmla="*/ 1776889 w 6400800"/>
              <a:gd name="connsiteY6214" fmla="*/ 330994 h 514350"/>
              <a:gd name="connsiteX6215" fmla="*/ 1785461 w 6400800"/>
              <a:gd name="connsiteY6215" fmla="*/ 376714 h 514350"/>
              <a:gd name="connsiteX6216" fmla="*/ 1786414 w 6400800"/>
              <a:gd name="connsiteY6216" fmla="*/ 385286 h 514350"/>
              <a:gd name="connsiteX6217" fmla="*/ 1784509 w 6400800"/>
              <a:gd name="connsiteY6217" fmla="*/ 382429 h 514350"/>
              <a:gd name="connsiteX6218" fmla="*/ 1785461 w 6400800"/>
              <a:gd name="connsiteY6218" fmla="*/ 374809 h 514350"/>
              <a:gd name="connsiteX6219" fmla="*/ 1783556 w 6400800"/>
              <a:gd name="connsiteY6219" fmla="*/ 380524 h 514350"/>
              <a:gd name="connsiteX6220" fmla="*/ 1776889 w 6400800"/>
              <a:gd name="connsiteY6220" fmla="*/ 370999 h 514350"/>
              <a:gd name="connsiteX6221" fmla="*/ 1776889 w 6400800"/>
              <a:gd name="connsiteY6221" fmla="*/ 337661 h 514350"/>
              <a:gd name="connsiteX6222" fmla="*/ 1776889 w 6400800"/>
              <a:gd name="connsiteY6222" fmla="*/ 330994 h 514350"/>
              <a:gd name="connsiteX6223" fmla="*/ 1755934 w 6400800"/>
              <a:gd name="connsiteY6223" fmla="*/ 211931 h 514350"/>
              <a:gd name="connsiteX6224" fmla="*/ 1761649 w 6400800"/>
              <a:gd name="connsiteY6224" fmla="*/ 233839 h 514350"/>
              <a:gd name="connsiteX6225" fmla="*/ 1762601 w 6400800"/>
              <a:gd name="connsiteY6225" fmla="*/ 238601 h 514350"/>
              <a:gd name="connsiteX6226" fmla="*/ 1760696 w 6400800"/>
              <a:gd name="connsiteY6226" fmla="*/ 234791 h 514350"/>
              <a:gd name="connsiteX6227" fmla="*/ 1759744 w 6400800"/>
              <a:gd name="connsiteY6227" fmla="*/ 230981 h 514350"/>
              <a:gd name="connsiteX6228" fmla="*/ 1759744 w 6400800"/>
              <a:gd name="connsiteY6228" fmla="*/ 232886 h 514350"/>
              <a:gd name="connsiteX6229" fmla="*/ 1756886 w 6400800"/>
              <a:gd name="connsiteY6229" fmla="*/ 227171 h 514350"/>
              <a:gd name="connsiteX6230" fmla="*/ 1754981 w 6400800"/>
              <a:gd name="connsiteY6230" fmla="*/ 223361 h 514350"/>
              <a:gd name="connsiteX6231" fmla="*/ 1755934 w 6400800"/>
              <a:gd name="connsiteY6231" fmla="*/ 211931 h 514350"/>
              <a:gd name="connsiteX6232" fmla="*/ 1754981 w 6400800"/>
              <a:gd name="connsiteY6232" fmla="*/ 232886 h 514350"/>
              <a:gd name="connsiteX6233" fmla="*/ 1755934 w 6400800"/>
              <a:gd name="connsiteY6233" fmla="*/ 235744 h 514350"/>
              <a:gd name="connsiteX6234" fmla="*/ 1754981 w 6400800"/>
              <a:gd name="connsiteY6234" fmla="*/ 240506 h 514350"/>
              <a:gd name="connsiteX6235" fmla="*/ 1754981 w 6400800"/>
              <a:gd name="connsiteY6235" fmla="*/ 232886 h 514350"/>
              <a:gd name="connsiteX6236" fmla="*/ 1754029 w 6400800"/>
              <a:gd name="connsiteY6236" fmla="*/ 281464 h 514350"/>
              <a:gd name="connsiteX6237" fmla="*/ 1754981 w 6400800"/>
              <a:gd name="connsiteY6237" fmla="*/ 252889 h 514350"/>
              <a:gd name="connsiteX6238" fmla="*/ 1756886 w 6400800"/>
              <a:gd name="connsiteY6238" fmla="*/ 236696 h 514350"/>
              <a:gd name="connsiteX6239" fmla="*/ 1763554 w 6400800"/>
              <a:gd name="connsiteY6239" fmla="*/ 256699 h 514350"/>
              <a:gd name="connsiteX6240" fmla="*/ 1768316 w 6400800"/>
              <a:gd name="connsiteY6240" fmla="*/ 286226 h 514350"/>
              <a:gd name="connsiteX6241" fmla="*/ 1754981 w 6400800"/>
              <a:gd name="connsiteY6241" fmla="*/ 322421 h 514350"/>
              <a:gd name="connsiteX6242" fmla="*/ 1754029 w 6400800"/>
              <a:gd name="connsiteY6242" fmla="*/ 317659 h 514350"/>
              <a:gd name="connsiteX6243" fmla="*/ 1754029 w 6400800"/>
              <a:gd name="connsiteY6243" fmla="*/ 316706 h 514350"/>
              <a:gd name="connsiteX6244" fmla="*/ 1754029 w 6400800"/>
              <a:gd name="connsiteY6244" fmla="*/ 281464 h 514350"/>
              <a:gd name="connsiteX6245" fmla="*/ 1687354 w 6400800"/>
              <a:gd name="connsiteY6245" fmla="*/ 295751 h 514350"/>
              <a:gd name="connsiteX6246" fmla="*/ 1685449 w 6400800"/>
              <a:gd name="connsiteY6246" fmla="*/ 314801 h 514350"/>
              <a:gd name="connsiteX6247" fmla="*/ 1684496 w 6400800"/>
              <a:gd name="connsiteY6247" fmla="*/ 325279 h 514350"/>
              <a:gd name="connsiteX6248" fmla="*/ 1681639 w 6400800"/>
              <a:gd name="connsiteY6248" fmla="*/ 311944 h 514350"/>
              <a:gd name="connsiteX6249" fmla="*/ 1681639 w 6400800"/>
              <a:gd name="connsiteY6249" fmla="*/ 309086 h 514350"/>
              <a:gd name="connsiteX6250" fmla="*/ 1681639 w 6400800"/>
              <a:gd name="connsiteY6250" fmla="*/ 310039 h 514350"/>
              <a:gd name="connsiteX6251" fmla="*/ 1680686 w 6400800"/>
              <a:gd name="connsiteY6251" fmla="*/ 306229 h 514350"/>
              <a:gd name="connsiteX6252" fmla="*/ 1681639 w 6400800"/>
              <a:gd name="connsiteY6252" fmla="*/ 303371 h 514350"/>
              <a:gd name="connsiteX6253" fmla="*/ 1684496 w 6400800"/>
              <a:gd name="connsiteY6253" fmla="*/ 295751 h 514350"/>
              <a:gd name="connsiteX6254" fmla="*/ 1689259 w 6400800"/>
              <a:gd name="connsiteY6254" fmla="*/ 282416 h 514350"/>
              <a:gd name="connsiteX6255" fmla="*/ 1687354 w 6400800"/>
              <a:gd name="connsiteY6255" fmla="*/ 295751 h 514350"/>
              <a:gd name="connsiteX6256" fmla="*/ 1678781 w 6400800"/>
              <a:gd name="connsiteY6256" fmla="*/ 276701 h 514350"/>
              <a:gd name="connsiteX6257" fmla="*/ 1684496 w 6400800"/>
              <a:gd name="connsiteY6257" fmla="*/ 245269 h 514350"/>
              <a:gd name="connsiteX6258" fmla="*/ 1686401 w 6400800"/>
              <a:gd name="connsiteY6258" fmla="*/ 259556 h 514350"/>
              <a:gd name="connsiteX6259" fmla="*/ 1686401 w 6400800"/>
              <a:gd name="connsiteY6259" fmla="*/ 268129 h 514350"/>
              <a:gd name="connsiteX6260" fmla="*/ 1686401 w 6400800"/>
              <a:gd name="connsiteY6260" fmla="*/ 270986 h 514350"/>
              <a:gd name="connsiteX6261" fmla="*/ 1675924 w 6400800"/>
              <a:gd name="connsiteY6261" fmla="*/ 292894 h 514350"/>
              <a:gd name="connsiteX6262" fmla="*/ 1675924 w 6400800"/>
              <a:gd name="connsiteY6262" fmla="*/ 291941 h 514350"/>
              <a:gd name="connsiteX6263" fmla="*/ 1678781 w 6400800"/>
              <a:gd name="connsiteY6263" fmla="*/ 278606 h 514350"/>
              <a:gd name="connsiteX6264" fmla="*/ 1679734 w 6400800"/>
              <a:gd name="connsiteY6264" fmla="*/ 275749 h 514350"/>
              <a:gd name="connsiteX6265" fmla="*/ 1678781 w 6400800"/>
              <a:gd name="connsiteY6265" fmla="*/ 276701 h 514350"/>
              <a:gd name="connsiteX6266" fmla="*/ 1677829 w 6400800"/>
              <a:gd name="connsiteY6266" fmla="*/ 199549 h 514350"/>
              <a:gd name="connsiteX6267" fmla="*/ 1678781 w 6400800"/>
              <a:gd name="connsiteY6267" fmla="*/ 204311 h 514350"/>
              <a:gd name="connsiteX6268" fmla="*/ 1676876 w 6400800"/>
              <a:gd name="connsiteY6268" fmla="*/ 213836 h 514350"/>
              <a:gd name="connsiteX6269" fmla="*/ 1677829 w 6400800"/>
              <a:gd name="connsiteY6269" fmla="*/ 199549 h 514350"/>
              <a:gd name="connsiteX6270" fmla="*/ 1640681 w 6400800"/>
              <a:gd name="connsiteY6270" fmla="*/ 226219 h 514350"/>
              <a:gd name="connsiteX6271" fmla="*/ 1649254 w 6400800"/>
              <a:gd name="connsiteY6271" fmla="*/ 254794 h 514350"/>
              <a:gd name="connsiteX6272" fmla="*/ 1654016 w 6400800"/>
              <a:gd name="connsiteY6272" fmla="*/ 274796 h 514350"/>
              <a:gd name="connsiteX6273" fmla="*/ 1653064 w 6400800"/>
              <a:gd name="connsiteY6273" fmla="*/ 281464 h 514350"/>
              <a:gd name="connsiteX6274" fmla="*/ 1652111 w 6400800"/>
              <a:gd name="connsiteY6274" fmla="*/ 279559 h 514350"/>
              <a:gd name="connsiteX6275" fmla="*/ 1652111 w 6400800"/>
              <a:gd name="connsiteY6275" fmla="*/ 282416 h 514350"/>
              <a:gd name="connsiteX6276" fmla="*/ 1649254 w 6400800"/>
              <a:gd name="connsiteY6276" fmla="*/ 300514 h 514350"/>
              <a:gd name="connsiteX6277" fmla="*/ 1641634 w 6400800"/>
              <a:gd name="connsiteY6277" fmla="*/ 281464 h 514350"/>
              <a:gd name="connsiteX6278" fmla="*/ 1643539 w 6400800"/>
              <a:gd name="connsiteY6278" fmla="*/ 279559 h 514350"/>
              <a:gd name="connsiteX6279" fmla="*/ 1647349 w 6400800"/>
              <a:gd name="connsiteY6279" fmla="*/ 277654 h 514350"/>
              <a:gd name="connsiteX6280" fmla="*/ 1654016 w 6400800"/>
              <a:gd name="connsiteY6280" fmla="*/ 273844 h 514350"/>
              <a:gd name="connsiteX6281" fmla="*/ 1647349 w 6400800"/>
              <a:gd name="connsiteY6281" fmla="*/ 276701 h 514350"/>
              <a:gd name="connsiteX6282" fmla="*/ 1643539 w 6400800"/>
              <a:gd name="connsiteY6282" fmla="*/ 278606 h 514350"/>
              <a:gd name="connsiteX6283" fmla="*/ 1642586 w 6400800"/>
              <a:gd name="connsiteY6283" fmla="*/ 279559 h 514350"/>
              <a:gd name="connsiteX6284" fmla="*/ 1642586 w 6400800"/>
              <a:gd name="connsiteY6284" fmla="*/ 255746 h 514350"/>
              <a:gd name="connsiteX6285" fmla="*/ 1640681 w 6400800"/>
              <a:gd name="connsiteY6285" fmla="*/ 226219 h 514350"/>
              <a:gd name="connsiteX6286" fmla="*/ 1640681 w 6400800"/>
              <a:gd name="connsiteY6286" fmla="*/ 226219 h 514350"/>
              <a:gd name="connsiteX6287" fmla="*/ 1620679 w 6400800"/>
              <a:gd name="connsiteY6287" fmla="*/ 348139 h 514350"/>
              <a:gd name="connsiteX6288" fmla="*/ 1620679 w 6400800"/>
              <a:gd name="connsiteY6288" fmla="*/ 351949 h 514350"/>
              <a:gd name="connsiteX6289" fmla="*/ 1620679 w 6400800"/>
              <a:gd name="connsiteY6289" fmla="*/ 353854 h 514350"/>
              <a:gd name="connsiteX6290" fmla="*/ 1618774 w 6400800"/>
              <a:gd name="connsiteY6290" fmla="*/ 356711 h 514350"/>
              <a:gd name="connsiteX6291" fmla="*/ 1620679 w 6400800"/>
              <a:gd name="connsiteY6291" fmla="*/ 348139 h 514350"/>
              <a:gd name="connsiteX6292" fmla="*/ 1618774 w 6400800"/>
              <a:gd name="connsiteY6292" fmla="*/ 311944 h 514350"/>
              <a:gd name="connsiteX6293" fmla="*/ 1616869 w 6400800"/>
              <a:gd name="connsiteY6293" fmla="*/ 315754 h 514350"/>
              <a:gd name="connsiteX6294" fmla="*/ 1605439 w 6400800"/>
              <a:gd name="connsiteY6294" fmla="*/ 343376 h 514350"/>
              <a:gd name="connsiteX6295" fmla="*/ 1602581 w 6400800"/>
              <a:gd name="connsiteY6295" fmla="*/ 350996 h 514350"/>
              <a:gd name="connsiteX6296" fmla="*/ 1602581 w 6400800"/>
              <a:gd name="connsiteY6296" fmla="*/ 342424 h 514350"/>
              <a:gd name="connsiteX6297" fmla="*/ 1613059 w 6400800"/>
              <a:gd name="connsiteY6297" fmla="*/ 321469 h 514350"/>
              <a:gd name="connsiteX6298" fmla="*/ 1619726 w 6400800"/>
              <a:gd name="connsiteY6298" fmla="*/ 310039 h 514350"/>
              <a:gd name="connsiteX6299" fmla="*/ 1618774 w 6400800"/>
              <a:gd name="connsiteY6299" fmla="*/ 311944 h 514350"/>
              <a:gd name="connsiteX6300" fmla="*/ 1610201 w 6400800"/>
              <a:gd name="connsiteY6300" fmla="*/ 269081 h 514350"/>
              <a:gd name="connsiteX6301" fmla="*/ 1614011 w 6400800"/>
              <a:gd name="connsiteY6301" fmla="*/ 258604 h 514350"/>
              <a:gd name="connsiteX6302" fmla="*/ 1616869 w 6400800"/>
              <a:gd name="connsiteY6302" fmla="*/ 252889 h 514350"/>
              <a:gd name="connsiteX6303" fmla="*/ 1617821 w 6400800"/>
              <a:gd name="connsiteY6303" fmla="*/ 292894 h 514350"/>
              <a:gd name="connsiteX6304" fmla="*/ 1617821 w 6400800"/>
              <a:gd name="connsiteY6304" fmla="*/ 293846 h 514350"/>
              <a:gd name="connsiteX6305" fmla="*/ 1614011 w 6400800"/>
              <a:gd name="connsiteY6305" fmla="*/ 289084 h 514350"/>
              <a:gd name="connsiteX6306" fmla="*/ 1606391 w 6400800"/>
              <a:gd name="connsiteY6306" fmla="*/ 277654 h 514350"/>
              <a:gd name="connsiteX6307" fmla="*/ 1610201 w 6400800"/>
              <a:gd name="connsiteY6307" fmla="*/ 269081 h 514350"/>
              <a:gd name="connsiteX6308" fmla="*/ 1600676 w 6400800"/>
              <a:gd name="connsiteY6308" fmla="*/ 297656 h 514350"/>
              <a:gd name="connsiteX6309" fmla="*/ 1606391 w 6400800"/>
              <a:gd name="connsiteY6309" fmla="*/ 279559 h 514350"/>
              <a:gd name="connsiteX6310" fmla="*/ 1611154 w 6400800"/>
              <a:gd name="connsiteY6310" fmla="*/ 290989 h 514350"/>
              <a:gd name="connsiteX6311" fmla="*/ 1616869 w 6400800"/>
              <a:gd name="connsiteY6311" fmla="*/ 303371 h 514350"/>
              <a:gd name="connsiteX6312" fmla="*/ 1606391 w 6400800"/>
              <a:gd name="connsiteY6312" fmla="*/ 317659 h 514350"/>
              <a:gd name="connsiteX6313" fmla="*/ 1601629 w 6400800"/>
              <a:gd name="connsiteY6313" fmla="*/ 325279 h 514350"/>
              <a:gd name="connsiteX6314" fmla="*/ 1600676 w 6400800"/>
              <a:gd name="connsiteY6314" fmla="*/ 319564 h 514350"/>
              <a:gd name="connsiteX6315" fmla="*/ 1599724 w 6400800"/>
              <a:gd name="connsiteY6315" fmla="*/ 305276 h 514350"/>
              <a:gd name="connsiteX6316" fmla="*/ 1600676 w 6400800"/>
              <a:gd name="connsiteY6316" fmla="*/ 297656 h 514350"/>
              <a:gd name="connsiteX6317" fmla="*/ 1567339 w 6400800"/>
              <a:gd name="connsiteY6317" fmla="*/ 315754 h 514350"/>
              <a:gd name="connsiteX6318" fmla="*/ 1568291 w 6400800"/>
              <a:gd name="connsiteY6318" fmla="*/ 330041 h 514350"/>
              <a:gd name="connsiteX6319" fmla="*/ 1566386 w 6400800"/>
              <a:gd name="connsiteY6319" fmla="*/ 320516 h 514350"/>
              <a:gd name="connsiteX6320" fmla="*/ 1567339 w 6400800"/>
              <a:gd name="connsiteY6320" fmla="*/ 315754 h 514350"/>
              <a:gd name="connsiteX6321" fmla="*/ 1547336 w 6400800"/>
              <a:gd name="connsiteY6321" fmla="*/ 265271 h 514350"/>
              <a:gd name="connsiteX6322" fmla="*/ 1546384 w 6400800"/>
              <a:gd name="connsiteY6322" fmla="*/ 275749 h 514350"/>
              <a:gd name="connsiteX6323" fmla="*/ 1545431 w 6400800"/>
              <a:gd name="connsiteY6323" fmla="*/ 272891 h 514350"/>
              <a:gd name="connsiteX6324" fmla="*/ 1547336 w 6400800"/>
              <a:gd name="connsiteY6324" fmla="*/ 265271 h 514350"/>
              <a:gd name="connsiteX6325" fmla="*/ 1541621 w 6400800"/>
              <a:gd name="connsiteY6325" fmla="*/ 286226 h 514350"/>
              <a:gd name="connsiteX6326" fmla="*/ 1543526 w 6400800"/>
              <a:gd name="connsiteY6326" fmla="*/ 293846 h 514350"/>
              <a:gd name="connsiteX6327" fmla="*/ 1542574 w 6400800"/>
              <a:gd name="connsiteY6327" fmla="*/ 301466 h 514350"/>
              <a:gd name="connsiteX6328" fmla="*/ 1539716 w 6400800"/>
              <a:gd name="connsiteY6328" fmla="*/ 291941 h 514350"/>
              <a:gd name="connsiteX6329" fmla="*/ 1541621 w 6400800"/>
              <a:gd name="connsiteY6329" fmla="*/ 286226 h 514350"/>
              <a:gd name="connsiteX6330" fmla="*/ 1537811 w 6400800"/>
              <a:gd name="connsiteY6330" fmla="*/ 271939 h 514350"/>
              <a:gd name="connsiteX6331" fmla="*/ 1538764 w 6400800"/>
              <a:gd name="connsiteY6331" fmla="*/ 276701 h 514350"/>
              <a:gd name="connsiteX6332" fmla="*/ 1536859 w 6400800"/>
              <a:gd name="connsiteY6332" fmla="*/ 280511 h 514350"/>
              <a:gd name="connsiteX6333" fmla="*/ 1537811 w 6400800"/>
              <a:gd name="connsiteY6333" fmla="*/ 271939 h 514350"/>
              <a:gd name="connsiteX6334" fmla="*/ 1533049 w 6400800"/>
              <a:gd name="connsiteY6334" fmla="*/ 338614 h 514350"/>
              <a:gd name="connsiteX6335" fmla="*/ 1533049 w 6400800"/>
              <a:gd name="connsiteY6335" fmla="*/ 335756 h 514350"/>
              <a:gd name="connsiteX6336" fmla="*/ 1535906 w 6400800"/>
              <a:gd name="connsiteY6336" fmla="*/ 350044 h 514350"/>
              <a:gd name="connsiteX6337" fmla="*/ 1536859 w 6400800"/>
              <a:gd name="connsiteY6337" fmla="*/ 357664 h 514350"/>
              <a:gd name="connsiteX6338" fmla="*/ 1536859 w 6400800"/>
              <a:gd name="connsiteY6338" fmla="*/ 362426 h 514350"/>
              <a:gd name="connsiteX6339" fmla="*/ 1536859 w 6400800"/>
              <a:gd name="connsiteY6339" fmla="*/ 362426 h 514350"/>
              <a:gd name="connsiteX6340" fmla="*/ 1532096 w 6400800"/>
              <a:gd name="connsiteY6340" fmla="*/ 346234 h 514350"/>
              <a:gd name="connsiteX6341" fmla="*/ 1533049 w 6400800"/>
              <a:gd name="connsiteY6341" fmla="*/ 338614 h 514350"/>
              <a:gd name="connsiteX6342" fmla="*/ 1519714 w 6400800"/>
              <a:gd name="connsiteY6342" fmla="*/ 270986 h 514350"/>
              <a:gd name="connsiteX6343" fmla="*/ 1525429 w 6400800"/>
              <a:gd name="connsiteY6343" fmla="*/ 297656 h 514350"/>
              <a:gd name="connsiteX6344" fmla="*/ 1524476 w 6400800"/>
              <a:gd name="connsiteY6344" fmla="*/ 301466 h 514350"/>
              <a:gd name="connsiteX6345" fmla="*/ 1521619 w 6400800"/>
              <a:gd name="connsiteY6345" fmla="*/ 315754 h 514350"/>
              <a:gd name="connsiteX6346" fmla="*/ 1519714 w 6400800"/>
              <a:gd name="connsiteY6346" fmla="*/ 310991 h 514350"/>
              <a:gd name="connsiteX6347" fmla="*/ 1517809 w 6400800"/>
              <a:gd name="connsiteY6347" fmla="*/ 268129 h 514350"/>
              <a:gd name="connsiteX6348" fmla="*/ 1519714 w 6400800"/>
              <a:gd name="connsiteY6348" fmla="*/ 270986 h 514350"/>
              <a:gd name="connsiteX6349" fmla="*/ 1503521 w 6400800"/>
              <a:gd name="connsiteY6349" fmla="*/ 302419 h 514350"/>
              <a:gd name="connsiteX6350" fmla="*/ 1502569 w 6400800"/>
              <a:gd name="connsiteY6350" fmla="*/ 313849 h 514350"/>
              <a:gd name="connsiteX6351" fmla="*/ 1502569 w 6400800"/>
              <a:gd name="connsiteY6351" fmla="*/ 330041 h 514350"/>
              <a:gd name="connsiteX6352" fmla="*/ 1501616 w 6400800"/>
              <a:gd name="connsiteY6352" fmla="*/ 329089 h 514350"/>
              <a:gd name="connsiteX6353" fmla="*/ 1497806 w 6400800"/>
              <a:gd name="connsiteY6353" fmla="*/ 311944 h 514350"/>
              <a:gd name="connsiteX6354" fmla="*/ 1503521 w 6400800"/>
              <a:gd name="connsiteY6354" fmla="*/ 302419 h 514350"/>
              <a:gd name="connsiteX6355" fmla="*/ 1477804 w 6400800"/>
              <a:gd name="connsiteY6355" fmla="*/ 272891 h 514350"/>
              <a:gd name="connsiteX6356" fmla="*/ 1477804 w 6400800"/>
              <a:gd name="connsiteY6356" fmla="*/ 272891 h 514350"/>
              <a:gd name="connsiteX6357" fmla="*/ 1477804 w 6400800"/>
              <a:gd name="connsiteY6357" fmla="*/ 282416 h 514350"/>
              <a:gd name="connsiteX6358" fmla="*/ 1476851 w 6400800"/>
              <a:gd name="connsiteY6358" fmla="*/ 294799 h 514350"/>
              <a:gd name="connsiteX6359" fmla="*/ 1475899 w 6400800"/>
              <a:gd name="connsiteY6359" fmla="*/ 295751 h 514350"/>
              <a:gd name="connsiteX6360" fmla="*/ 1474946 w 6400800"/>
              <a:gd name="connsiteY6360" fmla="*/ 282416 h 514350"/>
              <a:gd name="connsiteX6361" fmla="*/ 1477804 w 6400800"/>
              <a:gd name="connsiteY6361" fmla="*/ 272891 h 514350"/>
              <a:gd name="connsiteX6362" fmla="*/ 1461611 w 6400800"/>
              <a:gd name="connsiteY6362" fmla="*/ 326231 h 514350"/>
              <a:gd name="connsiteX6363" fmla="*/ 1461611 w 6400800"/>
              <a:gd name="connsiteY6363" fmla="*/ 328136 h 514350"/>
              <a:gd name="connsiteX6364" fmla="*/ 1460659 w 6400800"/>
              <a:gd name="connsiteY6364" fmla="*/ 330041 h 514350"/>
              <a:gd name="connsiteX6365" fmla="*/ 1460659 w 6400800"/>
              <a:gd name="connsiteY6365" fmla="*/ 329089 h 514350"/>
              <a:gd name="connsiteX6366" fmla="*/ 1461611 w 6400800"/>
              <a:gd name="connsiteY6366" fmla="*/ 326231 h 514350"/>
              <a:gd name="connsiteX6367" fmla="*/ 1457801 w 6400800"/>
              <a:gd name="connsiteY6367" fmla="*/ 309086 h 514350"/>
              <a:gd name="connsiteX6368" fmla="*/ 1457801 w 6400800"/>
              <a:gd name="connsiteY6368" fmla="*/ 309086 h 514350"/>
              <a:gd name="connsiteX6369" fmla="*/ 1455896 w 6400800"/>
              <a:gd name="connsiteY6369" fmla="*/ 302419 h 514350"/>
              <a:gd name="connsiteX6370" fmla="*/ 1457801 w 6400800"/>
              <a:gd name="connsiteY6370" fmla="*/ 309086 h 514350"/>
              <a:gd name="connsiteX6371" fmla="*/ 1442561 w 6400800"/>
              <a:gd name="connsiteY6371" fmla="*/ 328136 h 514350"/>
              <a:gd name="connsiteX6372" fmla="*/ 1442561 w 6400800"/>
              <a:gd name="connsiteY6372" fmla="*/ 318611 h 514350"/>
              <a:gd name="connsiteX6373" fmla="*/ 1444466 w 6400800"/>
              <a:gd name="connsiteY6373" fmla="*/ 333851 h 514350"/>
              <a:gd name="connsiteX6374" fmla="*/ 1442561 w 6400800"/>
              <a:gd name="connsiteY6374" fmla="*/ 330041 h 514350"/>
              <a:gd name="connsiteX6375" fmla="*/ 1442561 w 6400800"/>
              <a:gd name="connsiteY6375" fmla="*/ 328136 h 514350"/>
              <a:gd name="connsiteX6376" fmla="*/ 1415891 w 6400800"/>
              <a:gd name="connsiteY6376" fmla="*/ 281464 h 514350"/>
              <a:gd name="connsiteX6377" fmla="*/ 1415891 w 6400800"/>
              <a:gd name="connsiteY6377" fmla="*/ 289084 h 514350"/>
              <a:gd name="connsiteX6378" fmla="*/ 1415891 w 6400800"/>
              <a:gd name="connsiteY6378" fmla="*/ 289084 h 514350"/>
              <a:gd name="connsiteX6379" fmla="*/ 1413034 w 6400800"/>
              <a:gd name="connsiteY6379" fmla="*/ 286226 h 514350"/>
              <a:gd name="connsiteX6380" fmla="*/ 1415891 w 6400800"/>
              <a:gd name="connsiteY6380" fmla="*/ 281464 h 514350"/>
              <a:gd name="connsiteX6381" fmla="*/ 1412081 w 6400800"/>
              <a:gd name="connsiteY6381" fmla="*/ 290036 h 514350"/>
              <a:gd name="connsiteX6382" fmla="*/ 1413986 w 6400800"/>
              <a:gd name="connsiteY6382" fmla="*/ 292894 h 514350"/>
              <a:gd name="connsiteX6383" fmla="*/ 1415891 w 6400800"/>
              <a:gd name="connsiteY6383" fmla="*/ 295751 h 514350"/>
              <a:gd name="connsiteX6384" fmla="*/ 1415891 w 6400800"/>
              <a:gd name="connsiteY6384" fmla="*/ 300514 h 514350"/>
              <a:gd name="connsiteX6385" fmla="*/ 1412081 w 6400800"/>
              <a:gd name="connsiteY6385" fmla="*/ 290036 h 514350"/>
              <a:gd name="connsiteX6386" fmla="*/ 1412081 w 6400800"/>
              <a:gd name="connsiteY6386" fmla="*/ 290036 h 514350"/>
              <a:gd name="connsiteX6387" fmla="*/ 1383506 w 6400800"/>
              <a:gd name="connsiteY6387" fmla="*/ 364331 h 514350"/>
              <a:gd name="connsiteX6388" fmla="*/ 1382554 w 6400800"/>
              <a:gd name="connsiteY6388" fmla="*/ 358616 h 514350"/>
              <a:gd name="connsiteX6389" fmla="*/ 1382554 w 6400800"/>
              <a:gd name="connsiteY6389" fmla="*/ 357664 h 514350"/>
              <a:gd name="connsiteX6390" fmla="*/ 1383506 w 6400800"/>
              <a:gd name="connsiteY6390" fmla="*/ 362426 h 514350"/>
              <a:gd name="connsiteX6391" fmla="*/ 1383506 w 6400800"/>
              <a:gd name="connsiteY6391" fmla="*/ 364331 h 514350"/>
              <a:gd name="connsiteX6392" fmla="*/ 1386364 w 6400800"/>
              <a:gd name="connsiteY6392" fmla="*/ 298609 h 514350"/>
              <a:gd name="connsiteX6393" fmla="*/ 1386364 w 6400800"/>
              <a:gd name="connsiteY6393" fmla="*/ 298609 h 514350"/>
              <a:gd name="connsiteX6394" fmla="*/ 1384459 w 6400800"/>
              <a:gd name="connsiteY6394" fmla="*/ 293846 h 514350"/>
              <a:gd name="connsiteX6395" fmla="*/ 1386364 w 6400800"/>
              <a:gd name="connsiteY6395" fmla="*/ 290989 h 514350"/>
              <a:gd name="connsiteX6396" fmla="*/ 1391126 w 6400800"/>
              <a:gd name="connsiteY6396" fmla="*/ 286226 h 514350"/>
              <a:gd name="connsiteX6397" fmla="*/ 1386364 w 6400800"/>
              <a:gd name="connsiteY6397" fmla="*/ 298609 h 514350"/>
              <a:gd name="connsiteX6398" fmla="*/ 1383506 w 6400800"/>
              <a:gd name="connsiteY6398" fmla="*/ 287179 h 514350"/>
              <a:gd name="connsiteX6399" fmla="*/ 1382554 w 6400800"/>
              <a:gd name="connsiteY6399" fmla="*/ 288131 h 514350"/>
              <a:gd name="connsiteX6400" fmla="*/ 1376839 w 6400800"/>
              <a:gd name="connsiteY6400" fmla="*/ 274796 h 514350"/>
              <a:gd name="connsiteX6401" fmla="*/ 1384459 w 6400800"/>
              <a:gd name="connsiteY6401" fmla="*/ 242411 h 514350"/>
              <a:gd name="connsiteX6402" fmla="*/ 1390174 w 6400800"/>
              <a:gd name="connsiteY6402" fmla="*/ 281464 h 514350"/>
              <a:gd name="connsiteX6403" fmla="*/ 1383506 w 6400800"/>
              <a:gd name="connsiteY6403" fmla="*/ 287179 h 514350"/>
              <a:gd name="connsiteX6404" fmla="*/ 1391126 w 6400800"/>
              <a:gd name="connsiteY6404" fmla="*/ 310991 h 514350"/>
              <a:gd name="connsiteX6405" fmla="*/ 1393031 w 6400800"/>
              <a:gd name="connsiteY6405" fmla="*/ 299561 h 514350"/>
              <a:gd name="connsiteX6406" fmla="*/ 1393031 w 6400800"/>
              <a:gd name="connsiteY6406" fmla="*/ 298609 h 514350"/>
              <a:gd name="connsiteX6407" fmla="*/ 1393984 w 6400800"/>
              <a:gd name="connsiteY6407" fmla="*/ 305276 h 514350"/>
              <a:gd name="connsiteX6408" fmla="*/ 1391126 w 6400800"/>
              <a:gd name="connsiteY6408" fmla="*/ 310991 h 514350"/>
              <a:gd name="connsiteX6409" fmla="*/ 1397794 w 6400800"/>
              <a:gd name="connsiteY6409" fmla="*/ 278606 h 514350"/>
              <a:gd name="connsiteX6410" fmla="*/ 1397794 w 6400800"/>
              <a:gd name="connsiteY6410" fmla="*/ 278606 h 514350"/>
              <a:gd name="connsiteX6411" fmla="*/ 1397794 w 6400800"/>
              <a:gd name="connsiteY6411" fmla="*/ 279559 h 514350"/>
              <a:gd name="connsiteX6412" fmla="*/ 1397794 w 6400800"/>
              <a:gd name="connsiteY6412" fmla="*/ 278606 h 514350"/>
              <a:gd name="connsiteX6413" fmla="*/ 1397794 w 6400800"/>
              <a:gd name="connsiteY6413" fmla="*/ 278606 h 514350"/>
              <a:gd name="connsiteX6414" fmla="*/ 1397794 w 6400800"/>
              <a:gd name="connsiteY6414" fmla="*/ 322421 h 514350"/>
              <a:gd name="connsiteX6415" fmla="*/ 1399699 w 6400800"/>
              <a:gd name="connsiteY6415" fmla="*/ 331946 h 514350"/>
              <a:gd name="connsiteX6416" fmla="*/ 1399699 w 6400800"/>
              <a:gd name="connsiteY6416" fmla="*/ 333851 h 514350"/>
              <a:gd name="connsiteX6417" fmla="*/ 1396841 w 6400800"/>
              <a:gd name="connsiteY6417" fmla="*/ 326231 h 514350"/>
              <a:gd name="connsiteX6418" fmla="*/ 1397794 w 6400800"/>
              <a:gd name="connsiteY6418" fmla="*/ 322421 h 514350"/>
              <a:gd name="connsiteX6419" fmla="*/ 1387316 w 6400800"/>
              <a:gd name="connsiteY6419" fmla="*/ 231934 h 514350"/>
              <a:gd name="connsiteX6420" fmla="*/ 1395889 w 6400800"/>
              <a:gd name="connsiteY6420" fmla="*/ 270986 h 514350"/>
              <a:gd name="connsiteX6421" fmla="*/ 1394936 w 6400800"/>
              <a:gd name="connsiteY6421" fmla="*/ 272891 h 514350"/>
              <a:gd name="connsiteX6422" fmla="*/ 1384459 w 6400800"/>
              <a:gd name="connsiteY6422" fmla="*/ 240506 h 514350"/>
              <a:gd name="connsiteX6423" fmla="*/ 1387316 w 6400800"/>
              <a:gd name="connsiteY6423" fmla="*/ 231934 h 514350"/>
              <a:gd name="connsiteX6424" fmla="*/ 1380649 w 6400800"/>
              <a:gd name="connsiteY6424" fmla="*/ 232886 h 514350"/>
              <a:gd name="connsiteX6425" fmla="*/ 1386364 w 6400800"/>
              <a:gd name="connsiteY6425" fmla="*/ 225266 h 514350"/>
              <a:gd name="connsiteX6426" fmla="*/ 1386364 w 6400800"/>
              <a:gd name="connsiteY6426" fmla="*/ 225266 h 514350"/>
              <a:gd name="connsiteX6427" fmla="*/ 1372076 w 6400800"/>
              <a:gd name="connsiteY6427" fmla="*/ 262414 h 514350"/>
              <a:gd name="connsiteX6428" fmla="*/ 1370171 w 6400800"/>
              <a:gd name="connsiteY6428" fmla="*/ 257651 h 514350"/>
              <a:gd name="connsiteX6429" fmla="*/ 1369219 w 6400800"/>
              <a:gd name="connsiteY6429" fmla="*/ 253841 h 514350"/>
              <a:gd name="connsiteX6430" fmla="*/ 1380649 w 6400800"/>
              <a:gd name="connsiteY6430" fmla="*/ 232886 h 514350"/>
              <a:gd name="connsiteX6431" fmla="*/ 1356836 w 6400800"/>
              <a:gd name="connsiteY6431" fmla="*/ 300514 h 514350"/>
              <a:gd name="connsiteX6432" fmla="*/ 1356836 w 6400800"/>
              <a:gd name="connsiteY6432" fmla="*/ 302419 h 514350"/>
              <a:gd name="connsiteX6433" fmla="*/ 1355884 w 6400800"/>
              <a:gd name="connsiteY6433" fmla="*/ 304324 h 514350"/>
              <a:gd name="connsiteX6434" fmla="*/ 1355884 w 6400800"/>
              <a:gd name="connsiteY6434" fmla="*/ 299561 h 514350"/>
              <a:gd name="connsiteX6435" fmla="*/ 1356836 w 6400800"/>
              <a:gd name="connsiteY6435" fmla="*/ 300514 h 514350"/>
              <a:gd name="connsiteX6436" fmla="*/ 1339691 w 6400800"/>
              <a:gd name="connsiteY6436" fmla="*/ 325279 h 514350"/>
              <a:gd name="connsiteX6437" fmla="*/ 1339691 w 6400800"/>
              <a:gd name="connsiteY6437" fmla="*/ 324326 h 514350"/>
              <a:gd name="connsiteX6438" fmla="*/ 1341596 w 6400800"/>
              <a:gd name="connsiteY6438" fmla="*/ 317659 h 514350"/>
              <a:gd name="connsiteX6439" fmla="*/ 1341596 w 6400800"/>
              <a:gd name="connsiteY6439" fmla="*/ 317659 h 514350"/>
              <a:gd name="connsiteX6440" fmla="*/ 1341596 w 6400800"/>
              <a:gd name="connsiteY6440" fmla="*/ 330994 h 514350"/>
              <a:gd name="connsiteX6441" fmla="*/ 1339691 w 6400800"/>
              <a:gd name="connsiteY6441" fmla="*/ 325279 h 514350"/>
              <a:gd name="connsiteX6442" fmla="*/ 1340644 w 6400800"/>
              <a:gd name="connsiteY6442" fmla="*/ 226219 h 514350"/>
              <a:gd name="connsiteX6443" fmla="*/ 1340644 w 6400800"/>
              <a:gd name="connsiteY6443" fmla="*/ 226219 h 514350"/>
              <a:gd name="connsiteX6444" fmla="*/ 1344454 w 6400800"/>
              <a:gd name="connsiteY6444" fmla="*/ 237649 h 514350"/>
              <a:gd name="connsiteX6445" fmla="*/ 1344454 w 6400800"/>
              <a:gd name="connsiteY6445" fmla="*/ 242411 h 514350"/>
              <a:gd name="connsiteX6446" fmla="*/ 1343501 w 6400800"/>
              <a:gd name="connsiteY6446" fmla="*/ 264319 h 514350"/>
              <a:gd name="connsiteX6447" fmla="*/ 1343501 w 6400800"/>
              <a:gd name="connsiteY6447" fmla="*/ 272891 h 514350"/>
              <a:gd name="connsiteX6448" fmla="*/ 1339691 w 6400800"/>
              <a:gd name="connsiteY6448" fmla="*/ 269081 h 514350"/>
              <a:gd name="connsiteX6449" fmla="*/ 1340644 w 6400800"/>
              <a:gd name="connsiteY6449" fmla="*/ 226219 h 514350"/>
              <a:gd name="connsiteX6450" fmla="*/ 1337786 w 6400800"/>
              <a:gd name="connsiteY6450" fmla="*/ 295751 h 514350"/>
              <a:gd name="connsiteX6451" fmla="*/ 1338739 w 6400800"/>
              <a:gd name="connsiteY6451" fmla="*/ 271939 h 514350"/>
              <a:gd name="connsiteX6452" fmla="*/ 1342549 w 6400800"/>
              <a:gd name="connsiteY6452" fmla="*/ 276701 h 514350"/>
              <a:gd name="connsiteX6453" fmla="*/ 1342549 w 6400800"/>
              <a:gd name="connsiteY6453" fmla="*/ 276701 h 514350"/>
              <a:gd name="connsiteX6454" fmla="*/ 1342549 w 6400800"/>
              <a:gd name="connsiteY6454" fmla="*/ 286226 h 514350"/>
              <a:gd name="connsiteX6455" fmla="*/ 1337786 w 6400800"/>
              <a:gd name="connsiteY6455" fmla="*/ 295751 h 514350"/>
              <a:gd name="connsiteX6456" fmla="*/ 1337786 w 6400800"/>
              <a:gd name="connsiteY6456" fmla="*/ 296704 h 514350"/>
              <a:gd name="connsiteX6457" fmla="*/ 1337786 w 6400800"/>
              <a:gd name="connsiteY6457" fmla="*/ 295751 h 514350"/>
              <a:gd name="connsiteX6458" fmla="*/ 1314926 w 6400800"/>
              <a:gd name="connsiteY6458" fmla="*/ 320516 h 514350"/>
              <a:gd name="connsiteX6459" fmla="*/ 1314926 w 6400800"/>
              <a:gd name="connsiteY6459" fmla="*/ 320516 h 514350"/>
              <a:gd name="connsiteX6460" fmla="*/ 1314926 w 6400800"/>
              <a:gd name="connsiteY6460" fmla="*/ 320516 h 514350"/>
              <a:gd name="connsiteX6461" fmla="*/ 1314926 w 6400800"/>
              <a:gd name="connsiteY6461" fmla="*/ 320516 h 514350"/>
              <a:gd name="connsiteX6462" fmla="*/ 1311116 w 6400800"/>
              <a:gd name="connsiteY6462" fmla="*/ 312896 h 514350"/>
              <a:gd name="connsiteX6463" fmla="*/ 1311116 w 6400800"/>
              <a:gd name="connsiteY6463" fmla="*/ 312896 h 514350"/>
              <a:gd name="connsiteX6464" fmla="*/ 1311116 w 6400800"/>
              <a:gd name="connsiteY6464" fmla="*/ 314801 h 514350"/>
              <a:gd name="connsiteX6465" fmla="*/ 1311116 w 6400800"/>
              <a:gd name="connsiteY6465" fmla="*/ 314801 h 514350"/>
              <a:gd name="connsiteX6466" fmla="*/ 1311116 w 6400800"/>
              <a:gd name="connsiteY6466" fmla="*/ 312896 h 514350"/>
              <a:gd name="connsiteX6467" fmla="*/ 1242536 w 6400800"/>
              <a:gd name="connsiteY6467" fmla="*/ 344329 h 514350"/>
              <a:gd name="connsiteX6468" fmla="*/ 1238726 w 6400800"/>
              <a:gd name="connsiteY6468" fmla="*/ 336709 h 514350"/>
              <a:gd name="connsiteX6469" fmla="*/ 1238726 w 6400800"/>
              <a:gd name="connsiteY6469" fmla="*/ 310991 h 514350"/>
              <a:gd name="connsiteX6470" fmla="*/ 1238726 w 6400800"/>
              <a:gd name="connsiteY6470" fmla="*/ 307181 h 514350"/>
              <a:gd name="connsiteX6471" fmla="*/ 1244441 w 6400800"/>
              <a:gd name="connsiteY6471" fmla="*/ 339566 h 514350"/>
              <a:gd name="connsiteX6472" fmla="*/ 1244441 w 6400800"/>
              <a:gd name="connsiteY6472" fmla="*/ 340519 h 514350"/>
              <a:gd name="connsiteX6473" fmla="*/ 1242536 w 6400800"/>
              <a:gd name="connsiteY6473" fmla="*/ 344329 h 514350"/>
              <a:gd name="connsiteX6474" fmla="*/ 1279684 w 6400800"/>
              <a:gd name="connsiteY6474" fmla="*/ 290989 h 514350"/>
              <a:gd name="connsiteX6475" fmla="*/ 1279684 w 6400800"/>
              <a:gd name="connsiteY6475" fmla="*/ 284321 h 514350"/>
              <a:gd name="connsiteX6476" fmla="*/ 1281589 w 6400800"/>
              <a:gd name="connsiteY6476" fmla="*/ 287179 h 514350"/>
              <a:gd name="connsiteX6477" fmla="*/ 1279684 w 6400800"/>
              <a:gd name="connsiteY6477" fmla="*/ 290989 h 514350"/>
              <a:gd name="connsiteX6478" fmla="*/ 1298734 w 6400800"/>
              <a:gd name="connsiteY6478" fmla="*/ 332899 h 514350"/>
              <a:gd name="connsiteX6479" fmla="*/ 1298734 w 6400800"/>
              <a:gd name="connsiteY6479" fmla="*/ 332899 h 514350"/>
              <a:gd name="connsiteX6480" fmla="*/ 1298734 w 6400800"/>
              <a:gd name="connsiteY6480" fmla="*/ 330994 h 514350"/>
              <a:gd name="connsiteX6481" fmla="*/ 1298734 w 6400800"/>
              <a:gd name="connsiteY6481" fmla="*/ 332899 h 514350"/>
              <a:gd name="connsiteX6482" fmla="*/ 1295876 w 6400800"/>
              <a:gd name="connsiteY6482" fmla="*/ 278606 h 514350"/>
              <a:gd name="connsiteX6483" fmla="*/ 1305401 w 6400800"/>
              <a:gd name="connsiteY6483" fmla="*/ 299561 h 514350"/>
              <a:gd name="connsiteX6484" fmla="*/ 1305401 w 6400800"/>
              <a:gd name="connsiteY6484" fmla="*/ 300514 h 514350"/>
              <a:gd name="connsiteX6485" fmla="*/ 1304449 w 6400800"/>
              <a:gd name="connsiteY6485" fmla="*/ 303371 h 514350"/>
              <a:gd name="connsiteX6486" fmla="*/ 1300639 w 6400800"/>
              <a:gd name="connsiteY6486" fmla="*/ 295751 h 514350"/>
              <a:gd name="connsiteX6487" fmla="*/ 1293971 w 6400800"/>
              <a:gd name="connsiteY6487" fmla="*/ 284321 h 514350"/>
              <a:gd name="connsiteX6488" fmla="*/ 1295876 w 6400800"/>
              <a:gd name="connsiteY6488" fmla="*/ 278606 h 514350"/>
              <a:gd name="connsiteX6489" fmla="*/ 1299686 w 6400800"/>
              <a:gd name="connsiteY6489" fmla="*/ 328136 h 514350"/>
              <a:gd name="connsiteX6490" fmla="*/ 1299686 w 6400800"/>
              <a:gd name="connsiteY6490" fmla="*/ 330041 h 514350"/>
              <a:gd name="connsiteX6491" fmla="*/ 1298734 w 6400800"/>
              <a:gd name="connsiteY6491" fmla="*/ 331946 h 514350"/>
              <a:gd name="connsiteX6492" fmla="*/ 1293019 w 6400800"/>
              <a:gd name="connsiteY6492" fmla="*/ 324326 h 514350"/>
              <a:gd name="connsiteX6493" fmla="*/ 1289209 w 6400800"/>
              <a:gd name="connsiteY6493" fmla="*/ 318611 h 514350"/>
              <a:gd name="connsiteX6494" fmla="*/ 1289209 w 6400800"/>
              <a:gd name="connsiteY6494" fmla="*/ 318611 h 514350"/>
              <a:gd name="connsiteX6495" fmla="*/ 1289209 w 6400800"/>
              <a:gd name="connsiteY6495" fmla="*/ 309086 h 514350"/>
              <a:gd name="connsiteX6496" fmla="*/ 1290161 w 6400800"/>
              <a:gd name="connsiteY6496" fmla="*/ 305276 h 514350"/>
              <a:gd name="connsiteX6497" fmla="*/ 1299686 w 6400800"/>
              <a:gd name="connsiteY6497" fmla="*/ 328136 h 514350"/>
              <a:gd name="connsiteX6498" fmla="*/ 1289209 w 6400800"/>
              <a:gd name="connsiteY6498" fmla="*/ 263366 h 514350"/>
              <a:gd name="connsiteX6499" fmla="*/ 1287304 w 6400800"/>
              <a:gd name="connsiteY6499" fmla="*/ 268129 h 514350"/>
              <a:gd name="connsiteX6500" fmla="*/ 1287304 w 6400800"/>
              <a:gd name="connsiteY6500" fmla="*/ 259556 h 514350"/>
              <a:gd name="connsiteX6501" fmla="*/ 1289209 w 6400800"/>
              <a:gd name="connsiteY6501" fmla="*/ 263366 h 514350"/>
              <a:gd name="connsiteX6502" fmla="*/ 1276826 w 6400800"/>
              <a:gd name="connsiteY6502" fmla="*/ 238601 h 514350"/>
              <a:gd name="connsiteX6503" fmla="*/ 1278731 w 6400800"/>
              <a:gd name="connsiteY6503" fmla="*/ 242411 h 514350"/>
              <a:gd name="connsiteX6504" fmla="*/ 1286351 w 6400800"/>
              <a:gd name="connsiteY6504" fmla="*/ 257651 h 514350"/>
              <a:gd name="connsiteX6505" fmla="*/ 1285399 w 6400800"/>
              <a:gd name="connsiteY6505" fmla="*/ 267176 h 514350"/>
              <a:gd name="connsiteX6506" fmla="*/ 1277779 w 6400800"/>
              <a:gd name="connsiteY6506" fmla="*/ 255746 h 514350"/>
              <a:gd name="connsiteX6507" fmla="*/ 1276826 w 6400800"/>
              <a:gd name="connsiteY6507" fmla="*/ 242411 h 514350"/>
              <a:gd name="connsiteX6508" fmla="*/ 1276826 w 6400800"/>
              <a:gd name="connsiteY6508" fmla="*/ 238601 h 514350"/>
              <a:gd name="connsiteX6509" fmla="*/ 1273016 w 6400800"/>
              <a:gd name="connsiteY6509" fmla="*/ 271939 h 514350"/>
              <a:gd name="connsiteX6510" fmla="*/ 1273969 w 6400800"/>
              <a:gd name="connsiteY6510" fmla="*/ 272891 h 514350"/>
              <a:gd name="connsiteX6511" fmla="*/ 1273016 w 6400800"/>
              <a:gd name="connsiteY6511" fmla="*/ 291941 h 514350"/>
              <a:gd name="connsiteX6512" fmla="*/ 1271111 w 6400800"/>
              <a:gd name="connsiteY6512" fmla="*/ 288131 h 514350"/>
              <a:gd name="connsiteX6513" fmla="*/ 1273016 w 6400800"/>
              <a:gd name="connsiteY6513" fmla="*/ 271939 h 514350"/>
              <a:gd name="connsiteX6514" fmla="*/ 1240631 w 6400800"/>
              <a:gd name="connsiteY6514" fmla="*/ 229076 h 514350"/>
              <a:gd name="connsiteX6515" fmla="*/ 1244441 w 6400800"/>
              <a:gd name="connsiteY6515" fmla="*/ 220504 h 514350"/>
              <a:gd name="connsiteX6516" fmla="*/ 1253966 w 6400800"/>
              <a:gd name="connsiteY6516" fmla="*/ 237649 h 514350"/>
              <a:gd name="connsiteX6517" fmla="*/ 1264444 w 6400800"/>
              <a:gd name="connsiteY6517" fmla="*/ 257651 h 514350"/>
              <a:gd name="connsiteX6518" fmla="*/ 1268254 w 6400800"/>
              <a:gd name="connsiteY6518" fmla="*/ 264319 h 514350"/>
              <a:gd name="connsiteX6519" fmla="*/ 1262539 w 6400800"/>
              <a:gd name="connsiteY6519" fmla="*/ 286226 h 514350"/>
              <a:gd name="connsiteX6520" fmla="*/ 1254919 w 6400800"/>
              <a:gd name="connsiteY6520" fmla="*/ 277654 h 514350"/>
              <a:gd name="connsiteX6521" fmla="*/ 1241584 w 6400800"/>
              <a:gd name="connsiteY6521" fmla="*/ 251936 h 514350"/>
              <a:gd name="connsiteX6522" fmla="*/ 1235869 w 6400800"/>
              <a:gd name="connsiteY6522" fmla="*/ 243364 h 514350"/>
              <a:gd name="connsiteX6523" fmla="*/ 1235869 w 6400800"/>
              <a:gd name="connsiteY6523" fmla="*/ 242411 h 514350"/>
              <a:gd name="connsiteX6524" fmla="*/ 1240631 w 6400800"/>
              <a:gd name="connsiteY6524" fmla="*/ 229076 h 514350"/>
              <a:gd name="connsiteX6525" fmla="*/ 1228249 w 6400800"/>
              <a:gd name="connsiteY6525" fmla="*/ 304324 h 514350"/>
              <a:gd name="connsiteX6526" fmla="*/ 1227296 w 6400800"/>
              <a:gd name="connsiteY6526" fmla="*/ 288131 h 514350"/>
              <a:gd name="connsiteX6527" fmla="*/ 1227296 w 6400800"/>
              <a:gd name="connsiteY6527" fmla="*/ 281464 h 514350"/>
              <a:gd name="connsiteX6528" fmla="*/ 1228249 w 6400800"/>
              <a:gd name="connsiteY6528" fmla="*/ 279559 h 514350"/>
              <a:gd name="connsiteX6529" fmla="*/ 1228249 w 6400800"/>
              <a:gd name="connsiteY6529" fmla="*/ 278606 h 514350"/>
              <a:gd name="connsiteX6530" fmla="*/ 1229201 w 6400800"/>
              <a:gd name="connsiteY6530" fmla="*/ 279559 h 514350"/>
              <a:gd name="connsiteX6531" fmla="*/ 1231106 w 6400800"/>
              <a:gd name="connsiteY6531" fmla="*/ 284321 h 514350"/>
              <a:gd name="connsiteX6532" fmla="*/ 1228249 w 6400800"/>
              <a:gd name="connsiteY6532" fmla="*/ 304324 h 514350"/>
              <a:gd name="connsiteX6533" fmla="*/ 1232059 w 6400800"/>
              <a:gd name="connsiteY6533" fmla="*/ 280511 h 514350"/>
              <a:gd name="connsiteX6534" fmla="*/ 1232059 w 6400800"/>
              <a:gd name="connsiteY6534" fmla="*/ 278606 h 514350"/>
              <a:gd name="connsiteX6535" fmla="*/ 1230154 w 6400800"/>
              <a:gd name="connsiteY6535" fmla="*/ 275749 h 514350"/>
              <a:gd name="connsiteX6536" fmla="*/ 1227296 w 6400800"/>
              <a:gd name="connsiteY6536" fmla="*/ 275749 h 514350"/>
              <a:gd name="connsiteX6537" fmla="*/ 1226344 w 6400800"/>
              <a:gd name="connsiteY6537" fmla="*/ 275749 h 514350"/>
              <a:gd name="connsiteX6538" fmla="*/ 1226344 w 6400800"/>
              <a:gd name="connsiteY6538" fmla="*/ 269081 h 514350"/>
              <a:gd name="connsiteX6539" fmla="*/ 1230154 w 6400800"/>
              <a:gd name="connsiteY6539" fmla="*/ 272891 h 514350"/>
              <a:gd name="connsiteX6540" fmla="*/ 1233011 w 6400800"/>
              <a:gd name="connsiteY6540" fmla="*/ 276701 h 514350"/>
              <a:gd name="connsiteX6541" fmla="*/ 1232059 w 6400800"/>
              <a:gd name="connsiteY6541" fmla="*/ 280511 h 514350"/>
              <a:gd name="connsiteX6542" fmla="*/ 1230154 w 6400800"/>
              <a:gd name="connsiteY6542" fmla="*/ 221456 h 514350"/>
              <a:gd name="connsiteX6543" fmla="*/ 1233964 w 6400800"/>
              <a:gd name="connsiteY6543" fmla="*/ 233839 h 514350"/>
              <a:gd name="connsiteX6544" fmla="*/ 1233964 w 6400800"/>
              <a:gd name="connsiteY6544" fmla="*/ 233839 h 514350"/>
              <a:gd name="connsiteX6545" fmla="*/ 1233011 w 6400800"/>
              <a:gd name="connsiteY6545" fmla="*/ 230029 h 514350"/>
              <a:gd name="connsiteX6546" fmla="*/ 1230154 w 6400800"/>
              <a:gd name="connsiteY6546" fmla="*/ 221456 h 514350"/>
              <a:gd name="connsiteX6547" fmla="*/ 1230154 w 6400800"/>
              <a:gd name="connsiteY6547" fmla="*/ 221456 h 514350"/>
              <a:gd name="connsiteX6548" fmla="*/ 1229201 w 6400800"/>
              <a:gd name="connsiteY6548" fmla="*/ 257651 h 514350"/>
              <a:gd name="connsiteX6549" fmla="*/ 1229201 w 6400800"/>
              <a:gd name="connsiteY6549" fmla="*/ 257651 h 514350"/>
              <a:gd name="connsiteX6550" fmla="*/ 1230154 w 6400800"/>
              <a:gd name="connsiteY6550" fmla="*/ 259556 h 514350"/>
              <a:gd name="connsiteX6551" fmla="*/ 1230154 w 6400800"/>
              <a:gd name="connsiteY6551" fmla="*/ 262414 h 514350"/>
              <a:gd name="connsiteX6552" fmla="*/ 1232059 w 6400800"/>
              <a:gd name="connsiteY6552" fmla="*/ 274796 h 514350"/>
              <a:gd name="connsiteX6553" fmla="*/ 1232059 w 6400800"/>
              <a:gd name="connsiteY6553" fmla="*/ 274796 h 514350"/>
              <a:gd name="connsiteX6554" fmla="*/ 1229201 w 6400800"/>
              <a:gd name="connsiteY6554" fmla="*/ 272891 h 514350"/>
              <a:gd name="connsiteX6555" fmla="*/ 1225391 w 6400800"/>
              <a:gd name="connsiteY6555" fmla="*/ 269081 h 514350"/>
              <a:gd name="connsiteX6556" fmla="*/ 1225391 w 6400800"/>
              <a:gd name="connsiteY6556" fmla="*/ 265271 h 514350"/>
              <a:gd name="connsiteX6557" fmla="*/ 1229201 w 6400800"/>
              <a:gd name="connsiteY6557" fmla="*/ 257651 h 514350"/>
              <a:gd name="connsiteX6558" fmla="*/ 1226344 w 6400800"/>
              <a:gd name="connsiteY6558" fmla="*/ 235744 h 514350"/>
              <a:gd name="connsiteX6559" fmla="*/ 1228249 w 6400800"/>
              <a:gd name="connsiteY6559" fmla="*/ 244316 h 514350"/>
              <a:gd name="connsiteX6560" fmla="*/ 1227296 w 6400800"/>
              <a:gd name="connsiteY6560" fmla="*/ 246221 h 514350"/>
              <a:gd name="connsiteX6561" fmla="*/ 1225391 w 6400800"/>
              <a:gd name="connsiteY6561" fmla="*/ 244316 h 514350"/>
              <a:gd name="connsiteX6562" fmla="*/ 1225391 w 6400800"/>
              <a:gd name="connsiteY6562" fmla="*/ 231934 h 514350"/>
              <a:gd name="connsiteX6563" fmla="*/ 1226344 w 6400800"/>
              <a:gd name="connsiteY6563" fmla="*/ 235744 h 514350"/>
              <a:gd name="connsiteX6564" fmla="*/ 1197769 w 6400800"/>
              <a:gd name="connsiteY6564" fmla="*/ 293846 h 514350"/>
              <a:gd name="connsiteX6565" fmla="*/ 1198721 w 6400800"/>
              <a:gd name="connsiteY6565" fmla="*/ 290036 h 514350"/>
              <a:gd name="connsiteX6566" fmla="*/ 1198721 w 6400800"/>
              <a:gd name="connsiteY6566" fmla="*/ 291941 h 514350"/>
              <a:gd name="connsiteX6567" fmla="*/ 1199674 w 6400800"/>
              <a:gd name="connsiteY6567" fmla="*/ 299561 h 514350"/>
              <a:gd name="connsiteX6568" fmla="*/ 1196816 w 6400800"/>
              <a:gd name="connsiteY6568" fmla="*/ 307181 h 514350"/>
              <a:gd name="connsiteX6569" fmla="*/ 1194911 w 6400800"/>
              <a:gd name="connsiteY6569" fmla="*/ 299561 h 514350"/>
              <a:gd name="connsiteX6570" fmla="*/ 1197769 w 6400800"/>
              <a:gd name="connsiteY6570" fmla="*/ 293846 h 514350"/>
              <a:gd name="connsiteX6571" fmla="*/ 1196816 w 6400800"/>
              <a:gd name="connsiteY6571" fmla="*/ 459581 h 514350"/>
              <a:gd name="connsiteX6572" fmla="*/ 1196816 w 6400800"/>
              <a:gd name="connsiteY6572" fmla="*/ 459581 h 514350"/>
              <a:gd name="connsiteX6573" fmla="*/ 1195864 w 6400800"/>
              <a:gd name="connsiteY6573" fmla="*/ 455771 h 514350"/>
              <a:gd name="connsiteX6574" fmla="*/ 1196816 w 6400800"/>
              <a:gd name="connsiteY6574" fmla="*/ 459581 h 514350"/>
              <a:gd name="connsiteX6575" fmla="*/ 1190149 w 6400800"/>
              <a:gd name="connsiteY6575" fmla="*/ 324326 h 514350"/>
              <a:gd name="connsiteX6576" fmla="*/ 1190149 w 6400800"/>
              <a:gd name="connsiteY6576" fmla="*/ 324326 h 514350"/>
              <a:gd name="connsiteX6577" fmla="*/ 1189196 w 6400800"/>
              <a:gd name="connsiteY6577" fmla="*/ 320516 h 514350"/>
              <a:gd name="connsiteX6578" fmla="*/ 1190149 w 6400800"/>
              <a:gd name="connsiteY6578" fmla="*/ 324326 h 514350"/>
              <a:gd name="connsiteX6579" fmla="*/ 1170146 w 6400800"/>
              <a:gd name="connsiteY6579" fmla="*/ 270986 h 514350"/>
              <a:gd name="connsiteX6580" fmla="*/ 1170146 w 6400800"/>
              <a:gd name="connsiteY6580" fmla="*/ 268129 h 514350"/>
              <a:gd name="connsiteX6581" fmla="*/ 1170146 w 6400800"/>
              <a:gd name="connsiteY6581" fmla="*/ 264319 h 514350"/>
              <a:gd name="connsiteX6582" fmla="*/ 1172051 w 6400800"/>
              <a:gd name="connsiteY6582" fmla="*/ 235744 h 514350"/>
              <a:gd name="connsiteX6583" fmla="*/ 1174909 w 6400800"/>
              <a:gd name="connsiteY6583" fmla="*/ 245269 h 514350"/>
              <a:gd name="connsiteX6584" fmla="*/ 1176814 w 6400800"/>
              <a:gd name="connsiteY6584" fmla="*/ 260509 h 514350"/>
              <a:gd name="connsiteX6585" fmla="*/ 1177766 w 6400800"/>
              <a:gd name="connsiteY6585" fmla="*/ 285274 h 514350"/>
              <a:gd name="connsiteX6586" fmla="*/ 1177766 w 6400800"/>
              <a:gd name="connsiteY6586" fmla="*/ 308134 h 514350"/>
              <a:gd name="connsiteX6587" fmla="*/ 1176814 w 6400800"/>
              <a:gd name="connsiteY6587" fmla="*/ 305276 h 514350"/>
              <a:gd name="connsiteX6588" fmla="*/ 1168241 w 6400800"/>
              <a:gd name="connsiteY6588" fmla="*/ 287179 h 514350"/>
              <a:gd name="connsiteX6589" fmla="*/ 1170146 w 6400800"/>
              <a:gd name="connsiteY6589" fmla="*/ 270986 h 514350"/>
              <a:gd name="connsiteX6590" fmla="*/ 1170146 w 6400800"/>
              <a:gd name="connsiteY6590" fmla="*/ 309086 h 514350"/>
              <a:gd name="connsiteX6591" fmla="*/ 1173956 w 6400800"/>
              <a:gd name="connsiteY6591" fmla="*/ 321469 h 514350"/>
              <a:gd name="connsiteX6592" fmla="*/ 1172051 w 6400800"/>
              <a:gd name="connsiteY6592" fmla="*/ 327184 h 514350"/>
              <a:gd name="connsiteX6593" fmla="*/ 1170146 w 6400800"/>
              <a:gd name="connsiteY6593" fmla="*/ 322421 h 514350"/>
              <a:gd name="connsiteX6594" fmla="*/ 1170146 w 6400800"/>
              <a:gd name="connsiteY6594" fmla="*/ 318611 h 514350"/>
              <a:gd name="connsiteX6595" fmla="*/ 1168241 w 6400800"/>
              <a:gd name="connsiteY6595" fmla="*/ 303371 h 514350"/>
              <a:gd name="connsiteX6596" fmla="*/ 1170146 w 6400800"/>
              <a:gd name="connsiteY6596" fmla="*/ 309086 h 514350"/>
              <a:gd name="connsiteX6597" fmla="*/ 1164431 w 6400800"/>
              <a:gd name="connsiteY6597" fmla="*/ 236696 h 514350"/>
              <a:gd name="connsiteX6598" fmla="*/ 1161574 w 6400800"/>
              <a:gd name="connsiteY6598" fmla="*/ 253841 h 514350"/>
              <a:gd name="connsiteX6599" fmla="*/ 1161574 w 6400800"/>
              <a:gd name="connsiteY6599" fmla="*/ 251936 h 514350"/>
              <a:gd name="connsiteX6600" fmla="*/ 1161574 w 6400800"/>
              <a:gd name="connsiteY6600" fmla="*/ 250984 h 514350"/>
              <a:gd name="connsiteX6601" fmla="*/ 1164431 w 6400800"/>
              <a:gd name="connsiteY6601" fmla="*/ 236696 h 514350"/>
              <a:gd name="connsiteX6602" fmla="*/ 1140619 w 6400800"/>
              <a:gd name="connsiteY6602" fmla="*/ 290036 h 514350"/>
              <a:gd name="connsiteX6603" fmla="*/ 1139666 w 6400800"/>
              <a:gd name="connsiteY6603" fmla="*/ 291941 h 514350"/>
              <a:gd name="connsiteX6604" fmla="*/ 1137761 w 6400800"/>
              <a:gd name="connsiteY6604" fmla="*/ 283369 h 514350"/>
              <a:gd name="connsiteX6605" fmla="*/ 1140619 w 6400800"/>
              <a:gd name="connsiteY6605" fmla="*/ 290036 h 514350"/>
              <a:gd name="connsiteX6606" fmla="*/ 1114901 w 6400800"/>
              <a:gd name="connsiteY6606" fmla="*/ 339566 h 514350"/>
              <a:gd name="connsiteX6607" fmla="*/ 1117759 w 6400800"/>
              <a:gd name="connsiteY6607" fmla="*/ 315754 h 514350"/>
              <a:gd name="connsiteX6608" fmla="*/ 1119664 w 6400800"/>
              <a:gd name="connsiteY6608" fmla="*/ 325279 h 514350"/>
              <a:gd name="connsiteX6609" fmla="*/ 1121569 w 6400800"/>
              <a:gd name="connsiteY6609" fmla="*/ 334804 h 514350"/>
              <a:gd name="connsiteX6610" fmla="*/ 1120616 w 6400800"/>
              <a:gd name="connsiteY6610" fmla="*/ 341471 h 514350"/>
              <a:gd name="connsiteX6611" fmla="*/ 1120616 w 6400800"/>
              <a:gd name="connsiteY6611" fmla="*/ 342424 h 514350"/>
              <a:gd name="connsiteX6612" fmla="*/ 1118711 w 6400800"/>
              <a:gd name="connsiteY6612" fmla="*/ 348139 h 514350"/>
              <a:gd name="connsiteX6613" fmla="*/ 1114901 w 6400800"/>
              <a:gd name="connsiteY6613" fmla="*/ 341471 h 514350"/>
              <a:gd name="connsiteX6614" fmla="*/ 1114901 w 6400800"/>
              <a:gd name="connsiteY6614" fmla="*/ 339566 h 514350"/>
              <a:gd name="connsiteX6615" fmla="*/ 1111091 w 6400800"/>
              <a:gd name="connsiteY6615" fmla="*/ 219551 h 514350"/>
              <a:gd name="connsiteX6616" fmla="*/ 1112044 w 6400800"/>
              <a:gd name="connsiteY6616" fmla="*/ 222409 h 514350"/>
              <a:gd name="connsiteX6617" fmla="*/ 1112996 w 6400800"/>
              <a:gd name="connsiteY6617" fmla="*/ 230029 h 514350"/>
              <a:gd name="connsiteX6618" fmla="*/ 1112996 w 6400800"/>
              <a:gd name="connsiteY6618" fmla="*/ 230029 h 514350"/>
              <a:gd name="connsiteX6619" fmla="*/ 1111091 w 6400800"/>
              <a:gd name="connsiteY6619" fmla="*/ 219551 h 514350"/>
              <a:gd name="connsiteX6620" fmla="*/ 1111091 w 6400800"/>
              <a:gd name="connsiteY6620" fmla="*/ 219551 h 514350"/>
              <a:gd name="connsiteX6621" fmla="*/ 1110139 w 6400800"/>
              <a:gd name="connsiteY6621" fmla="*/ 217646 h 514350"/>
              <a:gd name="connsiteX6622" fmla="*/ 1110139 w 6400800"/>
              <a:gd name="connsiteY6622" fmla="*/ 217646 h 514350"/>
              <a:gd name="connsiteX6623" fmla="*/ 1109186 w 6400800"/>
              <a:gd name="connsiteY6623" fmla="*/ 215741 h 514350"/>
              <a:gd name="connsiteX6624" fmla="*/ 1110139 w 6400800"/>
              <a:gd name="connsiteY6624" fmla="*/ 217646 h 514350"/>
              <a:gd name="connsiteX6625" fmla="*/ 1101566 w 6400800"/>
              <a:gd name="connsiteY6625" fmla="*/ 236696 h 514350"/>
              <a:gd name="connsiteX6626" fmla="*/ 1111091 w 6400800"/>
              <a:gd name="connsiteY6626" fmla="*/ 278606 h 514350"/>
              <a:gd name="connsiteX6627" fmla="*/ 1109186 w 6400800"/>
              <a:gd name="connsiteY6627" fmla="*/ 293846 h 514350"/>
              <a:gd name="connsiteX6628" fmla="*/ 1106329 w 6400800"/>
              <a:gd name="connsiteY6628" fmla="*/ 309086 h 514350"/>
              <a:gd name="connsiteX6629" fmla="*/ 1106329 w 6400800"/>
              <a:gd name="connsiteY6629" fmla="*/ 308134 h 514350"/>
              <a:gd name="connsiteX6630" fmla="*/ 1105376 w 6400800"/>
              <a:gd name="connsiteY6630" fmla="*/ 295751 h 514350"/>
              <a:gd name="connsiteX6631" fmla="*/ 1105376 w 6400800"/>
              <a:gd name="connsiteY6631" fmla="*/ 300514 h 514350"/>
              <a:gd name="connsiteX6632" fmla="*/ 1099661 w 6400800"/>
              <a:gd name="connsiteY6632" fmla="*/ 272891 h 514350"/>
              <a:gd name="connsiteX6633" fmla="*/ 1094899 w 6400800"/>
              <a:gd name="connsiteY6633" fmla="*/ 249079 h 514350"/>
              <a:gd name="connsiteX6634" fmla="*/ 1101566 w 6400800"/>
              <a:gd name="connsiteY6634" fmla="*/ 236696 h 514350"/>
              <a:gd name="connsiteX6635" fmla="*/ 1027271 w 6400800"/>
              <a:gd name="connsiteY6635" fmla="*/ 325279 h 514350"/>
              <a:gd name="connsiteX6636" fmla="*/ 1030129 w 6400800"/>
              <a:gd name="connsiteY6636" fmla="*/ 310991 h 514350"/>
              <a:gd name="connsiteX6637" fmla="*/ 1034891 w 6400800"/>
              <a:gd name="connsiteY6637" fmla="*/ 297656 h 514350"/>
              <a:gd name="connsiteX6638" fmla="*/ 1039654 w 6400800"/>
              <a:gd name="connsiteY6638" fmla="*/ 288131 h 514350"/>
              <a:gd name="connsiteX6639" fmla="*/ 1042511 w 6400800"/>
              <a:gd name="connsiteY6639" fmla="*/ 299561 h 514350"/>
              <a:gd name="connsiteX6640" fmla="*/ 1039654 w 6400800"/>
              <a:gd name="connsiteY6640" fmla="*/ 305276 h 514350"/>
              <a:gd name="connsiteX6641" fmla="*/ 1028224 w 6400800"/>
              <a:gd name="connsiteY6641" fmla="*/ 330994 h 514350"/>
              <a:gd name="connsiteX6642" fmla="*/ 1027271 w 6400800"/>
              <a:gd name="connsiteY6642" fmla="*/ 325279 h 514350"/>
              <a:gd name="connsiteX6643" fmla="*/ 1040606 w 6400800"/>
              <a:gd name="connsiteY6643" fmla="*/ 374809 h 514350"/>
              <a:gd name="connsiteX6644" fmla="*/ 1039654 w 6400800"/>
              <a:gd name="connsiteY6644" fmla="*/ 370999 h 514350"/>
              <a:gd name="connsiteX6645" fmla="*/ 1045369 w 6400800"/>
              <a:gd name="connsiteY6645" fmla="*/ 355759 h 514350"/>
              <a:gd name="connsiteX6646" fmla="*/ 1047274 w 6400800"/>
              <a:gd name="connsiteY6646" fmla="*/ 364331 h 514350"/>
              <a:gd name="connsiteX6647" fmla="*/ 1048226 w 6400800"/>
              <a:gd name="connsiteY6647" fmla="*/ 386239 h 514350"/>
              <a:gd name="connsiteX6648" fmla="*/ 1044416 w 6400800"/>
              <a:gd name="connsiteY6648" fmla="*/ 384334 h 514350"/>
              <a:gd name="connsiteX6649" fmla="*/ 1040606 w 6400800"/>
              <a:gd name="connsiteY6649" fmla="*/ 374809 h 514350"/>
              <a:gd name="connsiteX6650" fmla="*/ 1046321 w 6400800"/>
              <a:gd name="connsiteY6650" fmla="*/ 389096 h 514350"/>
              <a:gd name="connsiteX6651" fmla="*/ 1048226 w 6400800"/>
              <a:gd name="connsiteY6651" fmla="*/ 391001 h 514350"/>
              <a:gd name="connsiteX6652" fmla="*/ 1048226 w 6400800"/>
              <a:gd name="connsiteY6652" fmla="*/ 392906 h 514350"/>
              <a:gd name="connsiteX6653" fmla="*/ 1046321 w 6400800"/>
              <a:gd name="connsiteY6653" fmla="*/ 389096 h 514350"/>
              <a:gd name="connsiteX6654" fmla="*/ 1056799 w 6400800"/>
              <a:gd name="connsiteY6654" fmla="*/ 292894 h 514350"/>
              <a:gd name="connsiteX6655" fmla="*/ 1061561 w 6400800"/>
              <a:gd name="connsiteY6655" fmla="*/ 282416 h 514350"/>
              <a:gd name="connsiteX6656" fmla="*/ 1066324 w 6400800"/>
              <a:gd name="connsiteY6656" fmla="*/ 271939 h 514350"/>
              <a:gd name="connsiteX6657" fmla="*/ 1066324 w 6400800"/>
              <a:gd name="connsiteY6657" fmla="*/ 273844 h 514350"/>
              <a:gd name="connsiteX6658" fmla="*/ 1067276 w 6400800"/>
              <a:gd name="connsiteY6658" fmla="*/ 278606 h 514350"/>
              <a:gd name="connsiteX6659" fmla="*/ 1063466 w 6400800"/>
              <a:gd name="connsiteY6659" fmla="*/ 285274 h 514350"/>
              <a:gd name="connsiteX6660" fmla="*/ 1057751 w 6400800"/>
              <a:gd name="connsiteY6660" fmla="*/ 295751 h 514350"/>
              <a:gd name="connsiteX6661" fmla="*/ 1056799 w 6400800"/>
              <a:gd name="connsiteY6661" fmla="*/ 292894 h 514350"/>
              <a:gd name="connsiteX6662" fmla="*/ 1059656 w 6400800"/>
              <a:gd name="connsiteY6662" fmla="*/ 360521 h 514350"/>
              <a:gd name="connsiteX6663" fmla="*/ 1059656 w 6400800"/>
              <a:gd name="connsiteY6663" fmla="*/ 360521 h 514350"/>
              <a:gd name="connsiteX6664" fmla="*/ 1059656 w 6400800"/>
              <a:gd name="connsiteY6664" fmla="*/ 360521 h 514350"/>
              <a:gd name="connsiteX6665" fmla="*/ 1059656 w 6400800"/>
              <a:gd name="connsiteY6665" fmla="*/ 360521 h 514350"/>
              <a:gd name="connsiteX6666" fmla="*/ 1064419 w 6400800"/>
              <a:gd name="connsiteY6666" fmla="*/ 383381 h 514350"/>
              <a:gd name="connsiteX6667" fmla="*/ 1062514 w 6400800"/>
              <a:gd name="connsiteY6667" fmla="*/ 379571 h 514350"/>
              <a:gd name="connsiteX6668" fmla="*/ 1063466 w 6400800"/>
              <a:gd name="connsiteY6668" fmla="*/ 374809 h 514350"/>
              <a:gd name="connsiteX6669" fmla="*/ 1064419 w 6400800"/>
              <a:gd name="connsiteY6669" fmla="*/ 378619 h 514350"/>
              <a:gd name="connsiteX6670" fmla="*/ 1064419 w 6400800"/>
              <a:gd name="connsiteY6670" fmla="*/ 380524 h 514350"/>
              <a:gd name="connsiteX6671" fmla="*/ 1065371 w 6400800"/>
              <a:gd name="connsiteY6671" fmla="*/ 386239 h 514350"/>
              <a:gd name="connsiteX6672" fmla="*/ 1064419 w 6400800"/>
              <a:gd name="connsiteY6672" fmla="*/ 383381 h 514350"/>
              <a:gd name="connsiteX6673" fmla="*/ 1069181 w 6400800"/>
              <a:gd name="connsiteY6673" fmla="*/ 330994 h 514350"/>
              <a:gd name="connsiteX6674" fmla="*/ 1063466 w 6400800"/>
              <a:gd name="connsiteY6674" fmla="*/ 312896 h 514350"/>
              <a:gd name="connsiteX6675" fmla="*/ 1069181 w 6400800"/>
              <a:gd name="connsiteY6675" fmla="*/ 300514 h 514350"/>
              <a:gd name="connsiteX6676" fmla="*/ 1070134 w 6400800"/>
              <a:gd name="connsiteY6676" fmla="*/ 326231 h 514350"/>
              <a:gd name="connsiteX6677" fmla="*/ 1069181 w 6400800"/>
              <a:gd name="connsiteY6677" fmla="*/ 330994 h 514350"/>
              <a:gd name="connsiteX6678" fmla="*/ 1077754 w 6400800"/>
              <a:gd name="connsiteY6678" fmla="*/ 262414 h 514350"/>
              <a:gd name="connsiteX6679" fmla="*/ 1075849 w 6400800"/>
              <a:gd name="connsiteY6679" fmla="*/ 264319 h 514350"/>
              <a:gd name="connsiteX6680" fmla="*/ 1073944 w 6400800"/>
              <a:gd name="connsiteY6680" fmla="*/ 256699 h 514350"/>
              <a:gd name="connsiteX6681" fmla="*/ 1074896 w 6400800"/>
              <a:gd name="connsiteY6681" fmla="*/ 256699 h 514350"/>
              <a:gd name="connsiteX6682" fmla="*/ 1075849 w 6400800"/>
              <a:gd name="connsiteY6682" fmla="*/ 256699 h 514350"/>
              <a:gd name="connsiteX6683" fmla="*/ 1077754 w 6400800"/>
              <a:gd name="connsiteY6683" fmla="*/ 262414 h 514350"/>
              <a:gd name="connsiteX6684" fmla="*/ 1045369 w 6400800"/>
              <a:gd name="connsiteY6684" fmla="*/ 175736 h 514350"/>
              <a:gd name="connsiteX6685" fmla="*/ 1054894 w 6400800"/>
              <a:gd name="connsiteY6685" fmla="*/ 153829 h 514350"/>
              <a:gd name="connsiteX6686" fmla="*/ 1055846 w 6400800"/>
              <a:gd name="connsiteY6686" fmla="*/ 155734 h 514350"/>
              <a:gd name="connsiteX6687" fmla="*/ 1059656 w 6400800"/>
              <a:gd name="connsiteY6687" fmla="*/ 171926 h 514350"/>
              <a:gd name="connsiteX6688" fmla="*/ 1064419 w 6400800"/>
              <a:gd name="connsiteY6688" fmla="*/ 193834 h 514350"/>
              <a:gd name="connsiteX6689" fmla="*/ 1069181 w 6400800"/>
              <a:gd name="connsiteY6689" fmla="*/ 215741 h 514350"/>
              <a:gd name="connsiteX6690" fmla="*/ 1076801 w 6400800"/>
              <a:gd name="connsiteY6690" fmla="*/ 253841 h 514350"/>
              <a:gd name="connsiteX6691" fmla="*/ 1074896 w 6400800"/>
              <a:gd name="connsiteY6691" fmla="*/ 252889 h 514350"/>
              <a:gd name="connsiteX6692" fmla="*/ 1067276 w 6400800"/>
              <a:gd name="connsiteY6692" fmla="*/ 216694 h 514350"/>
              <a:gd name="connsiteX6693" fmla="*/ 1068229 w 6400800"/>
              <a:gd name="connsiteY6693" fmla="*/ 257651 h 514350"/>
              <a:gd name="connsiteX6694" fmla="*/ 1067276 w 6400800"/>
              <a:gd name="connsiteY6694" fmla="*/ 259556 h 514350"/>
              <a:gd name="connsiteX6695" fmla="*/ 1065371 w 6400800"/>
              <a:gd name="connsiteY6695" fmla="*/ 252889 h 514350"/>
              <a:gd name="connsiteX6696" fmla="*/ 1066324 w 6400800"/>
              <a:gd name="connsiteY6696" fmla="*/ 261461 h 514350"/>
              <a:gd name="connsiteX6697" fmla="*/ 1055846 w 6400800"/>
              <a:gd name="connsiteY6697" fmla="*/ 278606 h 514350"/>
              <a:gd name="connsiteX6698" fmla="*/ 1054894 w 6400800"/>
              <a:gd name="connsiteY6698" fmla="*/ 280511 h 514350"/>
              <a:gd name="connsiteX6699" fmla="*/ 1053941 w 6400800"/>
              <a:gd name="connsiteY6699" fmla="*/ 277654 h 514350"/>
              <a:gd name="connsiteX6700" fmla="*/ 1043464 w 6400800"/>
              <a:gd name="connsiteY6700" fmla="*/ 245269 h 514350"/>
              <a:gd name="connsiteX6701" fmla="*/ 1035844 w 6400800"/>
              <a:gd name="connsiteY6701" fmla="*/ 220504 h 514350"/>
              <a:gd name="connsiteX6702" fmla="*/ 1032034 w 6400800"/>
              <a:gd name="connsiteY6702" fmla="*/ 209074 h 514350"/>
              <a:gd name="connsiteX6703" fmla="*/ 1045369 w 6400800"/>
              <a:gd name="connsiteY6703" fmla="*/ 175736 h 514350"/>
              <a:gd name="connsiteX6704" fmla="*/ 1019651 w 6400800"/>
              <a:gd name="connsiteY6704" fmla="*/ 267176 h 514350"/>
              <a:gd name="connsiteX6705" fmla="*/ 1023461 w 6400800"/>
              <a:gd name="connsiteY6705" fmla="*/ 221456 h 514350"/>
              <a:gd name="connsiteX6706" fmla="*/ 1024414 w 6400800"/>
              <a:gd name="connsiteY6706" fmla="*/ 218599 h 514350"/>
              <a:gd name="connsiteX6707" fmla="*/ 1032034 w 6400800"/>
              <a:gd name="connsiteY6707" fmla="*/ 253841 h 514350"/>
              <a:gd name="connsiteX6708" fmla="*/ 1038701 w 6400800"/>
              <a:gd name="connsiteY6708" fmla="*/ 283369 h 514350"/>
              <a:gd name="connsiteX6709" fmla="*/ 1037749 w 6400800"/>
              <a:gd name="connsiteY6709" fmla="*/ 284321 h 514350"/>
              <a:gd name="connsiteX6710" fmla="*/ 1031081 w 6400800"/>
              <a:gd name="connsiteY6710" fmla="*/ 294799 h 514350"/>
              <a:gd name="connsiteX6711" fmla="*/ 1025366 w 6400800"/>
              <a:gd name="connsiteY6711" fmla="*/ 306229 h 514350"/>
              <a:gd name="connsiteX6712" fmla="*/ 1023461 w 6400800"/>
              <a:gd name="connsiteY6712" fmla="*/ 284321 h 514350"/>
              <a:gd name="connsiteX6713" fmla="*/ 1022509 w 6400800"/>
              <a:gd name="connsiteY6713" fmla="*/ 269081 h 514350"/>
              <a:gd name="connsiteX6714" fmla="*/ 1019651 w 6400800"/>
              <a:gd name="connsiteY6714" fmla="*/ 284321 h 514350"/>
              <a:gd name="connsiteX6715" fmla="*/ 1015841 w 6400800"/>
              <a:gd name="connsiteY6715" fmla="*/ 314801 h 514350"/>
              <a:gd name="connsiteX6716" fmla="*/ 1015841 w 6400800"/>
              <a:gd name="connsiteY6716" fmla="*/ 315754 h 514350"/>
              <a:gd name="connsiteX6717" fmla="*/ 1015841 w 6400800"/>
              <a:gd name="connsiteY6717" fmla="*/ 315754 h 514350"/>
              <a:gd name="connsiteX6718" fmla="*/ 1022509 w 6400800"/>
              <a:gd name="connsiteY6718" fmla="*/ 251936 h 514350"/>
              <a:gd name="connsiteX6719" fmla="*/ 1019651 w 6400800"/>
              <a:gd name="connsiteY6719" fmla="*/ 267176 h 514350"/>
              <a:gd name="connsiteX6720" fmla="*/ 1011079 w 6400800"/>
              <a:gd name="connsiteY6720" fmla="*/ 364331 h 514350"/>
              <a:gd name="connsiteX6721" fmla="*/ 1012031 w 6400800"/>
              <a:gd name="connsiteY6721" fmla="*/ 355759 h 514350"/>
              <a:gd name="connsiteX6722" fmla="*/ 1013936 w 6400800"/>
              <a:gd name="connsiteY6722" fmla="*/ 342424 h 514350"/>
              <a:gd name="connsiteX6723" fmla="*/ 1013936 w 6400800"/>
              <a:gd name="connsiteY6723" fmla="*/ 342424 h 514350"/>
              <a:gd name="connsiteX6724" fmla="*/ 1012031 w 6400800"/>
              <a:gd name="connsiteY6724" fmla="*/ 364331 h 514350"/>
              <a:gd name="connsiteX6725" fmla="*/ 1011079 w 6400800"/>
              <a:gd name="connsiteY6725" fmla="*/ 366236 h 514350"/>
              <a:gd name="connsiteX6726" fmla="*/ 1011079 w 6400800"/>
              <a:gd name="connsiteY6726" fmla="*/ 366236 h 514350"/>
              <a:gd name="connsiteX6727" fmla="*/ 1011079 w 6400800"/>
              <a:gd name="connsiteY6727" fmla="*/ 364331 h 514350"/>
              <a:gd name="connsiteX6728" fmla="*/ 1004411 w 6400800"/>
              <a:gd name="connsiteY6728" fmla="*/ 257651 h 514350"/>
              <a:gd name="connsiteX6729" fmla="*/ 1001554 w 6400800"/>
              <a:gd name="connsiteY6729" fmla="*/ 281464 h 514350"/>
              <a:gd name="connsiteX6730" fmla="*/ 996791 w 6400800"/>
              <a:gd name="connsiteY6730" fmla="*/ 271939 h 514350"/>
              <a:gd name="connsiteX6731" fmla="*/ 1004411 w 6400800"/>
              <a:gd name="connsiteY6731" fmla="*/ 257651 h 514350"/>
              <a:gd name="connsiteX6732" fmla="*/ 991076 w 6400800"/>
              <a:gd name="connsiteY6732" fmla="*/ 283369 h 514350"/>
              <a:gd name="connsiteX6733" fmla="*/ 995839 w 6400800"/>
              <a:gd name="connsiteY6733" fmla="*/ 273844 h 514350"/>
              <a:gd name="connsiteX6734" fmla="*/ 999649 w 6400800"/>
              <a:gd name="connsiteY6734" fmla="*/ 291941 h 514350"/>
              <a:gd name="connsiteX6735" fmla="*/ 995839 w 6400800"/>
              <a:gd name="connsiteY6735" fmla="*/ 326231 h 514350"/>
              <a:gd name="connsiteX6736" fmla="*/ 993934 w 6400800"/>
              <a:gd name="connsiteY6736" fmla="*/ 330994 h 514350"/>
              <a:gd name="connsiteX6737" fmla="*/ 992981 w 6400800"/>
              <a:gd name="connsiteY6737" fmla="*/ 320516 h 514350"/>
              <a:gd name="connsiteX6738" fmla="*/ 991076 w 6400800"/>
              <a:gd name="connsiteY6738" fmla="*/ 338614 h 514350"/>
              <a:gd name="connsiteX6739" fmla="*/ 990124 w 6400800"/>
              <a:gd name="connsiteY6739" fmla="*/ 341471 h 514350"/>
              <a:gd name="connsiteX6740" fmla="*/ 981551 w 6400800"/>
              <a:gd name="connsiteY6740" fmla="*/ 365284 h 514350"/>
              <a:gd name="connsiteX6741" fmla="*/ 980599 w 6400800"/>
              <a:gd name="connsiteY6741" fmla="*/ 363379 h 514350"/>
              <a:gd name="connsiteX6742" fmla="*/ 977741 w 6400800"/>
              <a:gd name="connsiteY6742" fmla="*/ 331946 h 514350"/>
              <a:gd name="connsiteX6743" fmla="*/ 975836 w 6400800"/>
              <a:gd name="connsiteY6743" fmla="*/ 311944 h 514350"/>
              <a:gd name="connsiteX6744" fmla="*/ 991076 w 6400800"/>
              <a:gd name="connsiteY6744" fmla="*/ 283369 h 514350"/>
              <a:gd name="connsiteX6745" fmla="*/ 960596 w 6400800"/>
              <a:gd name="connsiteY6745" fmla="*/ 298609 h 514350"/>
              <a:gd name="connsiteX6746" fmla="*/ 968216 w 6400800"/>
              <a:gd name="connsiteY6746" fmla="*/ 280511 h 514350"/>
              <a:gd name="connsiteX6747" fmla="*/ 967264 w 6400800"/>
              <a:gd name="connsiteY6747" fmla="*/ 294799 h 514350"/>
              <a:gd name="connsiteX6748" fmla="*/ 961549 w 6400800"/>
              <a:gd name="connsiteY6748" fmla="*/ 304324 h 514350"/>
              <a:gd name="connsiteX6749" fmla="*/ 961549 w 6400800"/>
              <a:gd name="connsiteY6749" fmla="*/ 303371 h 514350"/>
              <a:gd name="connsiteX6750" fmla="*/ 960596 w 6400800"/>
              <a:gd name="connsiteY6750" fmla="*/ 301466 h 514350"/>
              <a:gd name="connsiteX6751" fmla="*/ 960596 w 6400800"/>
              <a:gd name="connsiteY6751" fmla="*/ 298609 h 514350"/>
              <a:gd name="connsiteX6752" fmla="*/ 939641 w 6400800"/>
              <a:gd name="connsiteY6752" fmla="*/ 258604 h 514350"/>
              <a:gd name="connsiteX6753" fmla="*/ 939641 w 6400800"/>
              <a:gd name="connsiteY6753" fmla="*/ 258604 h 514350"/>
              <a:gd name="connsiteX6754" fmla="*/ 943451 w 6400800"/>
              <a:gd name="connsiteY6754" fmla="*/ 246221 h 514350"/>
              <a:gd name="connsiteX6755" fmla="*/ 943451 w 6400800"/>
              <a:gd name="connsiteY6755" fmla="*/ 251936 h 514350"/>
              <a:gd name="connsiteX6756" fmla="*/ 939641 w 6400800"/>
              <a:gd name="connsiteY6756" fmla="*/ 258604 h 514350"/>
              <a:gd name="connsiteX6757" fmla="*/ 939641 w 6400800"/>
              <a:gd name="connsiteY6757" fmla="*/ 258604 h 514350"/>
              <a:gd name="connsiteX6758" fmla="*/ 944404 w 6400800"/>
              <a:gd name="connsiteY6758" fmla="*/ 280511 h 514350"/>
              <a:gd name="connsiteX6759" fmla="*/ 943451 w 6400800"/>
              <a:gd name="connsiteY6759" fmla="*/ 273844 h 514350"/>
              <a:gd name="connsiteX6760" fmla="*/ 944404 w 6400800"/>
              <a:gd name="connsiteY6760" fmla="*/ 270986 h 514350"/>
              <a:gd name="connsiteX6761" fmla="*/ 944404 w 6400800"/>
              <a:gd name="connsiteY6761" fmla="*/ 271939 h 514350"/>
              <a:gd name="connsiteX6762" fmla="*/ 944404 w 6400800"/>
              <a:gd name="connsiteY6762" fmla="*/ 275749 h 514350"/>
              <a:gd name="connsiteX6763" fmla="*/ 944404 w 6400800"/>
              <a:gd name="connsiteY6763" fmla="*/ 280511 h 514350"/>
              <a:gd name="connsiteX6764" fmla="*/ 944404 w 6400800"/>
              <a:gd name="connsiteY6764" fmla="*/ 270986 h 514350"/>
              <a:gd name="connsiteX6765" fmla="*/ 944404 w 6400800"/>
              <a:gd name="connsiteY6765" fmla="*/ 270986 h 514350"/>
              <a:gd name="connsiteX6766" fmla="*/ 944404 w 6400800"/>
              <a:gd name="connsiteY6766" fmla="*/ 270986 h 514350"/>
              <a:gd name="connsiteX6767" fmla="*/ 944404 w 6400800"/>
              <a:gd name="connsiteY6767" fmla="*/ 270986 h 514350"/>
              <a:gd name="connsiteX6768" fmla="*/ 933926 w 6400800"/>
              <a:gd name="connsiteY6768" fmla="*/ 227171 h 514350"/>
              <a:gd name="connsiteX6769" fmla="*/ 958691 w 6400800"/>
              <a:gd name="connsiteY6769" fmla="*/ 138589 h 514350"/>
              <a:gd name="connsiteX6770" fmla="*/ 958691 w 6400800"/>
              <a:gd name="connsiteY6770" fmla="*/ 146209 h 514350"/>
              <a:gd name="connsiteX6771" fmla="*/ 953929 w 6400800"/>
              <a:gd name="connsiteY6771" fmla="*/ 203359 h 514350"/>
              <a:gd name="connsiteX6772" fmla="*/ 950119 w 6400800"/>
              <a:gd name="connsiteY6772" fmla="*/ 242411 h 514350"/>
              <a:gd name="connsiteX6773" fmla="*/ 948214 w 6400800"/>
              <a:gd name="connsiteY6773" fmla="*/ 246221 h 514350"/>
              <a:gd name="connsiteX6774" fmla="*/ 947261 w 6400800"/>
              <a:gd name="connsiteY6774" fmla="*/ 240506 h 514350"/>
              <a:gd name="connsiteX6775" fmla="*/ 949166 w 6400800"/>
              <a:gd name="connsiteY6775" fmla="*/ 233839 h 514350"/>
              <a:gd name="connsiteX6776" fmla="*/ 946309 w 6400800"/>
              <a:gd name="connsiteY6776" fmla="*/ 238601 h 514350"/>
              <a:gd name="connsiteX6777" fmla="*/ 944404 w 6400800"/>
              <a:gd name="connsiteY6777" fmla="*/ 230029 h 514350"/>
              <a:gd name="connsiteX6778" fmla="*/ 944404 w 6400800"/>
              <a:gd name="connsiteY6778" fmla="*/ 241459 h 514350"/>
              <a:gd name="connsiteX6779" fmla="*/ 939641 w 6400800"/>
              <a:gd name="connsiteY6779" fmla="*/ 251936 h 514350"/>
              <a:gd name="connsiteX6780" fmla="*/ 938689 w 6400800"/>
              <a:gd name="connsiteY6780" fmla="*/ 248126 h 514350"/>
              <a:gd name="connsiteX6781" fmla="*/ 936784 w 6400800"/>
              <a:gd name="connsiteY6781" fmla="*/ 241459 h 514350"/>
              <a:gd name="connsiteX6782" fmla="*/ 943451 w 6400800"/>
              <a:gd name="connsiteY6782" fmla="*/ 217646 h 514350"/>
              <a:gd name="connsiteX6783" fmla="*/ 934879 w 6400800"/>
              <a:gd name="connsiteY6783" fmla="*/ 235744 h 514350"/>
              <a:gd name="connsiteX6784" fmla="*/ 932974 w 6400800"/>
              <a:gd name="connsiteY6784" fmla="*/ 230029 h 514350"/>
              <a:gd name="connsiteX6785" fmla="*/ 933926 w 6400800"/>
              <a:gd name="connsiteY6785" fmla="*/ 227171 h 514350"/>
              <a:gd name="connsiteX6786" fmla="*/ 921544 w 6400800"/>
              <a:gd name="connsiteY6786" fmla="*/ 452914 h 514350"/>
              <a:gd name="connsiteX6787" fmla="*/ 920591 w 6400800"/>
              <a:gd name="connsiteY6787" fmla="*/ 451961 h 514350"/>
              <a:gd name="connsiteX6788" fmla="*/ 919639 w 6400800"/>
              <a:gd name="connsiteY6788" fmla="*/ 438626 h 514350"/>
              <a:gd name="connsiteX6789" fmla="*/ 921544 w 6400800"/>
              <a:gd name="connsiteY6789" fmla="*/ 452914 h 514350"/>
              <a:gd name="connsiteX6790" fmla="*/ 912019 w 6400800"/>
              <a:gd name="connsiteY6790" fmla="*/ 210979 h 514350"/>
              <a:gd name="connsiteX6791" fmla="*/ 915829 w 6400800"/>
              <a:gd name="connsiteY6791" fmla="*/ 227171 h 514350"/>
              <a:gd name="connsiteX6792" fmla="*/ 914876 w 6400800"/>
              <a:gd name="connsiteY6792" fmla="*/ 230029 h 514350"/>
              <a:gd name="connsiteX6793" fmla="*/ 912971 w 6400800"/>
              <a:gd name="connsiteY6793" fmla="*/ 236696 h 514350"/>
              <a:gd name="connsiteX6794" fmla="*/ 912019 w 6400800"/>
              <a:gd name="connsiteY6794" fmla="*/ 232886 h 514350"/>
              <a:gd name="connsiteX6795" fmla="*/ 912019 w 6400800"/>
              <a:gd name="connsiteY6795" fmla="*/ 228124 h 514350"/>
              <a:gd name="connsiteX6796" fmla="*/ 911066 w 6400800"/>
              <a:gd name="connsiteY6796" fmla="*/ 210979 h 514350"/>
              <a:gd name="connsiteX6797" fmla="*/ 911066 w 6400800"/>
              <a:gd name="connsiteY6797" fmla="*/ 204311 h 514350"/>
              <a:gd name="connsiteX6798" fmla="*/ 912019 w 6400800"/>
              <a:gd name="connsiteY6798" fmla="*/ 210979 h 514350"/>
              <a:gd name="connsiteX6799" fmla="*/ 833914 w 6400800"/>
              <a:gd name="connsiteY6799" fmla="*/ 333851 h 514350"/>
              <a:gd name="connsiteX6800" fmla="*/ 834866 w 6400800"/>
              <a:gd name="connsiteY6800" fmla="*/ 331946 h 514350"/>
              <a:gd name="connsiteX6801" fmla="*/ 834866 w 6400800"/>
              <a:gd name="connsiteY6801" fmla="*/ 337661 h 514350"/>
              <a:gd name="connsiteX6802" fmla="*/ 833914 w 6400800"/>
              <a:gd name="connsiteY6802" fmla="*/ 333851 h 514350"/>
              <a:gd name="connsiteX6803" fmla="*/ 847249 w 6400800"/>
              <a:gd name="connsiteY6803" fmla="*/ 304324 h 514350"/>
              <a:gd name="connsiteX6804" fmla="*/ 846296 w 6400800"/>
              <a:gd name="connsiteY6804" fmla="*/ 301466 h 514350"/>
              <a:gd name="connsiteX6805" fmla="*/ 846296 w 6400800"/>
              <a:gd name="connsiteY6805" fmla="*/ 299561 h 514350"/>
              <a:gd name="connsiteX6806" fmla="*/ 851059 w 6400800"/>
              <a:gd name="connsiteY6806" fmla="*/ 286226 h 514350"/>
              <a:gd name="connsiteX6807" fmla="*/ 847249 w 6400800"/>
              <a:gd name="connsiteY6807" fmla="*/ 304324 h 514350"/>
              <a:gd name="connsiteX6808" fmla="*/ 880586 w 6400800"/>
              <a:gd name="connsiteY6808" fmla="*/ 300514 h 514350"/>
              <a:gd name="connsiteX6809" fmla="*/ 876776 w 6400800"/>
              <a:gd name="connsiteY6809" fmla="*/ 319564 h 514350"/>
              <a:gd name="connsiteX6810" fmla="*/ 872966 w 6400800"/>
              <a:gd name="connsiteY6810" fmla="*/ 343376 h 514350"/>
              <a:gd name="connsiteX6811" fmla="*/ 869156 w 6400800"/>
              <a:gd name="connsiteY6811" fmla="*/ 350996 h 514350"/>
              <a:gd name="connsiteX6812" fmla="*/ 868204 w 6400800"/>
              <a:gd name="connsiteY6812" fmla="*/ 349091 h 514350"/>
              <a:gd name="connsiteX6813" fmla="*/ 867251 w 6400800"/>
              <a:gd name="connsiteY6813" fmla="*/ 348139 h 514350"/>
              <a:gd name="connsiteX6814" fmla="*/ 867251 w 6400800"/>
              <a:gd name="connsiteY6814" fmla="*/ 335756 h 514350"/>
              <a:gd name="connsiteX6815" fmla="*/ 866299 w 6400800"/>
              <a:gd name="connsiteY6815" fmla="*/ 301466 h 514350"/>
              <a:gd name="connsiteX6816" fmla="*/ 863441 w 6400800"/>
              <a:gd name="connsiteY6816" fmla="*/ 272891 h 514350"/>
              <a:gd name="connsiteX6817" fmla="*/ 861536 w 6400800"/>
              <a:gd name="connsiteY6817" fmla="*/ 257651 h 514350"/>
              <a:gd name="connsiteX6818" fmla="*/ 862489 w 6400800"/>
              <a:gd name="connsiteY6818" fmla="*/ 255746 h 514350"/>
              <a:gd name="connsiteX6819" fmla="*/ 862489 w 6400800"/>
              <a:gd name="connsiteY6819" fmla="*/ 255746 h 514350"/>
              <a:gd name="connsiteX6820" fmla="*/ 876776 w 6400800"/>
              <a:gd name="connsiteY6820" fmla="*/ 286226 h 514350"/>
              <a:gd name="connsiteX6821" fmla="*/ 881539 w 6400800"/>
              <a:gd name="connsiteY6821" fmla="*/ 296704 h 514350"/>
              <a:gd name="connsiteX6822" fmla="*/ 880586 w 6400800"/>
              <a:gd name="connsiteY6822" fmla="*/ 300514 h 514350"/>
              <a:gd name="connsiteX6823" fmla="*/ 885349 w 6400800"/>
              <a:gd name="connsiteY6823" fmla="*/ 318611 h 514350"/>
              <a:gd name="connsiteX6824" fmla="*/ 884396 w 6400800"/>
              <a:gd name="connsiteY6824" fmla="*/ 319564 h 514350"/>
              <a:gd name="connsiteX6825" fmla="*/ 883444 w 6400800"/>
              <a:gd name="connsiteY6825" fmla="*/ 320516 h 514350"/>
              <a:gd name="connsiteX6826" fmla="*/ 884396 w 6400800"/>
              <a:gd name="connsiteY6826" fmla="*/ 303371 h 514350"/>
              <a:gd name="connsiteX6827" fmla="*/ 887254 w 6400800"/>
              <a:gd name="connsiteY6827" fmla="*/ 310039 h 514350"/>
              <a:gd name="connsiteX6828" fmla="*/ 885349 w 6400800"/>
              <a:gd name="connsiteY6828" fmla="*/ 318611 h 514350"/>
              <a:gd name="connsiteX6829" fmla="*/ 900589 w 6400800"/>
              <a:gd name="connsiteY6829" fmla="*/ 246221 h 514350"/>
              <a:gd name="connsiteX6830" fmla="*/ 900589 w 6400800"/>
              <a:gd name="connsiteY6830" fmla="*/ 246221 h 514350"/>
              <a:gd name="connsiteX6831" fmla="*/ 898684 w 6400800"/>
              <a:gd name="connsiteY6831" fmla="*/ 234791 h 514350"/>
              <a:gd name="connsiteX6832" fmla="*/ 897731 w 6400800"/>
              <a:gd name="connsiteY6832" fmla="*/ 252889 h 514350"/>
              <a:gd name="connsiteX6833" fmla="*/ 897731 w 6400800"/>
              <a:gd name="connsiteY6833" fmla="*/ 253841 h 514350"/>
              <a:gd name="connsiteX6834" fmla="*/ 894874 w 6400800"/>
              <a:gd name="connsiteY6834" fmla="*/ 250031 h 514350"/>
              <a:gd name="connsiteX6835" fmla="*/ 897731 w 6400800"/>
              <a:gd name="connsiteY6835" fmla="*/ 254794 h 514350"/>
              <a:gd name="connsiteX6836" fmla="*/ 897731 w 6400800"/>
              <a:gd name="connsiteY6836" fmla="*/ 257651 h 514350"/>
              <a:gd name="connsiteX6837" fmla="*/ 896779 w 6400800"/>
              <a:gd name="connsiteY6837" fmla="*/ 264319 h 514350"/>
              <a:gd name="connsiteX6838" fmla="*/ 896779 w 6400800"/>
              <a:gd name="connsiteY6838" fmla="*/ 264319 h 514350"/>
              <a:gd name="connsiteX6839" fmla="*/ 896779 w 6400800"/>
              <a:gd name="connsiteY6839" fmla="*/ 264319 h 514350"/>
              <a:gd name="connsiteX6840" fmla="*/ 896779 w 6400800"/>
              <a:gd name="connsiteY6840" fmla="*/ 265271 h 514350"/>
              <a:gd name="connsiteX6841" fmla="*/ 896779 w 6400800"/>
              <a:gd name="connsiteY6841" fmla="*/ 270986 h 514350"/>
              <a:gd name="connsiteX6842" fmla="*/ 896779 w 6400800"/>
              <a:gd name="connsiteY6842" fmla="*/ 272891 h 514350"/>
              <a:gd name="connsiteX6843" fmla="*/ 895826 w 6400800"/>
              <a:gd name="connsiteY6843" fmla="*/ 285274 h 514350"/>
              <a:gd name="connsiteX6844" fmla="*/ 895826 w 6400800"/>
              <a:gd name="connsiteY6844" fmla="*/ 287179 h 514350"/>
              <a:gd name="connsiteX6845" fmla="*/ 891064 w 6400800"/>
              <a:gd name="connsiteY6845" fmla="*/ 279559 h 514350"/>
              <a:gd name="connsiteX6846" fmla="*/ 873919 w 6400800"/>
              <a:gd name="connsiteY6846" fmla="*/ 250984 h 514350"/>
              <a:gd name="connsiteX6847" fmla="*/ 869156 w 6400800"/>
              <a:gd name="connsiteY6847" fmla="*/ 243364 h 514350"/>
              <a:gd name="connsiteX6848" fmla="*/ 869156 w 6400800"/>
              <a:gd name="connsiteY6848" fmla="*/ 242411 h 514350"/>
              <a:gd name="connsiteX6849" fmla="*/ 878681 w 6400800"/>
              <a:gd name="connsiteY6849" fmla="*/ 215741 h 514350"/>
              <a:gd name="connsiteX6850" fmla="*/ 887254 w 6400800"/>
              <a:gd name="connsiteY6850" fmla="*/ 200501 h 514350"/>
              <a:gd name="connsiteX6851" fmla="*/ 895826 w 6400800"/>
              <a:gd name="connsiteY6851" fmla="*/ 223361 h 514350"/>
              <a:gd name="connsiteX6852" fmla="*/ 901541 w 6400800"/>
              <a:gd name="connsiteY6852" fmla="*/ 240506 h 514350"/>
              <a:gd name="connsiteX6853" fmla="*/ 900589 w 6400800"/>
              <a:gd name="connsiteY6853" fmla="*/ 246221 h 514350"/>
              <a:gd name="connsiteX6854" fmla="*/ 891064 w 6400800"/>
              <a:gd name="connsiteY6854" fmla="*/ 190976 h 514350"/>
              <a:gd name="connsiteX6855" fmla="*/ 892969 w 6400800"/>
              <a:gd name="connsiteY6855" fmla="*/ 187166 h 514350"/>
              <a:gd name="connsiteX6856" fmla="*/ 896779 w 6400800"/>
              <a:gd name="connsiteY6856" fmla="*/ 202406 h 514350"/>
              <a:gd name="connsiteX6857" fmla="*/ 891064 w 6400800"/>
              <a:gd name="connsiteY6857" fmla="*/ 190976 h 514350"/>
              <a:gd name="connsiteX6858" fmla="*/ 904399 w 6400800"/>
              <a:gd name="connsiteY6858" fmla="*/ 181451 h 514350"/>
              <a:gd name="connsiteX6859" fmla="*/ 904399 w 6400800"/>
              <a:gd name="connsiteY6859" fmla="*/ 183356 h 514350"/>
              <a:gd name="connsiteX6860" fmla="*/ 903446 w 6400800"/>
              <a:gd name="connsiteY6860" fmla="*/ 210979 h 514350"/>
              <a:gd name="connsiteX6861" fmla="*/ 903446 w 6400800"/>
              <a:gd name="connsiteY6861" fmla="*/ 210026 h 514350"/>
              <a:gd name="connsiteX6862" fmla="*/ 894874 w 6400800"/>
              <a:gd name="connsiteY6862" fmla="*/ 188119 h 514350"/>
              <a:gd name="connsiteX6863" fmla="*/ 903446 w 6400800"/>
              <a:gd name="connsiteY6863" fmla="*/ 173831 h 514350"/>
              <a:gd name="connsiteX6864" fmla="*/ 904399 w 6400800"/>
              <a:gd name="connsiteY6864" fmla="*/ 181451 h 514350"/>
              <a:gd name="connsiteX6865" fmla="*/ 888206 w 6400800"/>
              <a:gd name="connsiteY6865" fmla="*/ 137636 h 514350"/>
              <a:gd name="connsiteX6866" fmla="*/ 890111 w 6400800"/>
              <a:gd name="connsiteY6866" fmla="*/ 132874 h 514350"/>
              <a:gd name="connsiteX6867" fmla="*/ 898684 w 6400800"/>
              <a:gd name="connsiteY6867" fmla="*/ 161449 h 514350"/>
              <a:gd name="connsiteX6868" fmla="*/ 893921 w 6400800"/>
              <a:gd name="connsiteY6868" fmla="*/ 168116 h 514350"/>
              <a:gd name="connsiteX6869" fmla="*/ 885349 w 6400800"/>
              <a:gd name="connsiteY6869" fmla="*/ 180499 h 514350"/>
              <a:gd name="connsiteX6870" fmla="*/ 874871 w 6400800"/>
              <a:gd name="connsiteY6870" fmla="*/ 163354 h 514350"/>
              <a:gd name="connsiteX6871" fmla="*/ 888206 w 6400800"/>
              <a:gd name="connsiteY6871" fmla="*/ 137636 h 514350"/>
              <a:gd name="connsiteX6872" fmla="*/ 872966 w 6400800"/>
              <a:gd name="connsiteY6872" fmla="*/ 169069 h 514350"/>
              <a:gd name="connsiteX6873" fmla="*/ 881539 w 6400800"/>
              <a:gd name="connsiteY6873" fmla="*/ 188119 h 514350"/>
              <a:gd name="connsiteX6874" fmla="*/ 878681 w 6400800"/>
              <a:gd name="connsiteY6874" fmla="*/ 191929 h 514350"/>
              <a:gd name="connsiteX6875" fmla="*/ 856774 w 6400800"/>
              <a:gd name="connsiteY6875" fmla="*/ 226219 h 514350"/>
              <a:gd name="connsiteX6876" fmla="*/ 851059 w 6400800"/>
              <a:gd name="connsiteY6876" fmla="*/ 217646 h 514350"/>
              <a:gd name="connsiteX6877" fmla="*/ 872966 w 6400800"/>
              <a:gd name="connsiteY6877" fmla="*/ 169069 h 514350"/>
              <a:gd name="connsiteX6878" fmla="*/ 847249 w 6400800"/>
              <a:gd name="connsiteY6878" fmla="*/ 225266 h 514350"/>
              <a:gd name="connsiteX6879" fmla="*/ 848201 w 6400800"/>
              <a:gd name="connsiteY6879" fmla="*/ 223361 h 514350"/>
              <a:gd name="connsiteX6880" fmla="*/ 852011 w 6400800"/>
              <a:gd name="connsiteY6880" fmla="*/ 232886 h 514350"/>
              <a:gd name="connsiteX6881" fmla="*/ 845344 w 6400800"/>
              <a:gd name="connsiteY6881" fmla="*/ 243364 h 514350"/>
              <a:gd name="connsiteX6882" fmla="*/ 837724 w 6400800"/>
              <a:gd name="connsiteY6882" fmla="*/ 256699 h 514350"/>
              <a:gd name="connsiteX6883" fmla="*/ 836771 w 6400800"/>
              <a:gd name="connsiteY6883" fmla="*/ 250984 h 514350"/>
              <a:gd name="connsiteX6884" fmla="*/ 847249 w 6400800"/>
              <a:gd name="connsiteY6884" fmla="*/ 225266 h 514350"/>
              <a:gd name="connsiteX6885" fmla="*/ 835819 w 6400800"/>
              <a:gd name="connsiteY6885" fmla="*/ 195739 h 514350"/>
              <a:gd name="connsiteX6886" fmla="*/ 835819 w 6400800"/>
              <a:gd name="connsiteY6886" fmla="*/ 195739 h 514350"/>
              <a:gd name="connsiteX6887" fmla="*/ 840581 w 6400800"/>
              <a:gd name="connsiteY6887" fmla="*/ 206216 h 514350"/>
              <a:gd name="connsiteX6888" fmla="*/ 833914 w 6400800"/>
              <a:gd name="connsiteY6888" fmla="*/ 219551 h 514350"/>
              <a:gd name="connsiteX6889" fmla="*/ 832961 w 6400800"/>
              <a:gd name="connsiteY6889" fmla="*/ 221456 h 514350"/>
              <a:gd name="connsiteX6890" fmla="*/ 835819 w 6400800"/>
              <a:gd name="connsiteY6890" fmla="*/ 195739 h 514350"/>
              <a:gd name="connsiteX6891" fmla="*/ 826294 w 6400800"/>
              <a:gd name="connsiteY6891" fmla="*/ 274796 h 514350"/>
              <a:gd name="connsiteX6892" fmla="*/ 828199 w 6400800"/>
              <a:gd name="connsiteY6892" fmla="*/ 270986 h 514350"/>
              <a:gd name="connsiteX6893" fmla="*/ 828199 w 6400800"/>
              <a:gd name="connsiteY6893" fmla="*/ 272891 h 514350"/>
              <a:gd name="connsiteX6894" fmla="*/ 826294 w 6400800"/>
              <a:gd name="connsiteY6894" fmla="*/ 276701 h 514350"/>
              <a:gd name="connsiteX6895" fmla="*/ 826294 w 6400800"/>
              <a:gd name="connsiteY6895" fmla="*/ 274796 h 514350"/>
              <a:gd name="connsiteX6896" fmla="*/ 812006 w 6400800"/>
              <a:gd name="connsiteY6896" fmla="*/ 448151 h 514350"/>
              <a:gd name="connsiteX6897" fmla="*/ 812006 w 6400800"/>
              <a:gd name="connsiteY6897" fmla="*/ 448151 h 514350"/>
              <a:gd name="connsiteX6898" fmla="*/ 812006 w 6400800"/>
              <a:gd name="connsiteY6898" fmla="*/ 448151 h 514350"/>
              <a:gd name="connsiteX6899" fmla="*/ 812006 w 6400800"/>
              <a:gd name="connsiteY6899" fmla="*/ 448151 h 514350"/>
              <a:gd name="connsiteX6900" fmla="*/ 785336 w 6400800"/>
              <a:gd name="connsiteY6900" fmla="*/ 330041 h 514350"/>
              <a:gd name="connsiteX6901" fmla="*/ 782479 w 6400800"/>
              <a:gd name="connsiteY6901" fmla="*/ 325279 h 514350"/>
              <a:gd name="connsiteX6902" fmla="*/ 782479 w 6400800"/>
              <a:gd name="connsiteY6902" fmla="*/ 315754 h 514350"/>
              <a:gd name="connsiteX6903" fmla="*/ 786289 w 6400800"/>
              <a:gd name="connsiteY6903" fmla="*/ 326231 h 514350"/>
              <a:gd name="connsiteX6904" fmla="*/ 785336 w 6400800"/>
              <a:gd name="connsiteY6904" fmla="*/ 330041 h 514350"/>
              <a:gd name="connsiteX6905" fmla="*/ 797719 w 6400800"/>
              <a:gd name="connsiteY6905" fmla="*/ 271939 h 514350"/>
              <a:gd name="connsiteX6906" fmla="*/ 803434 w 6400800"/>
              <a:gd name="connsiteY6906" fmla="*/ 286226 h 514350"/>
              <a:gd name="connsiteX6907" fmla="*/ 802481 w 6400800"/>
              <a:gd name="connsiteY6907" fmla="*/ 288131 h 514350"/>
              <a:gd name="connsiteX6908" fmla="*/ 792956 w 6400800"/>
              <a:gd name="connsiteY6908" fmla="*/ 310039 h 514350"/>
              <a:gd name="connsiteX6909" fmla="*/ 792956 w 6400800"/>
              <a:gd name="connsiteY6909" fmla="*/ 309086 h 514350"/>
              <a:gd name="connsiteX6910" fmla="*/ 787241 w 6400800"/>
              <a:gd name="connsiteY6910" fmla="*/ 296704 h 514350"/>
              <a:gd name="connsiteX6911" fmla="*/ 795814 w 6400800"/>
              <a:gd name="connsiteY6911" fmla="*/ 266224 h 514350"/>
              <a:gd name="connsiteX6912" fmla="*/ 797719 w 6400800"/>
              <a:gd name="connsiteY6912" fmla="*/ 271939 h 514350"/>
              <a:gd name="connsiteX6913" fmla="*/ 790099 w 6400800"/>
              <a:gd name="connsiteY6913" fmla="*/ 253841 h 514350"/>
              <a:gd name="connsiteX6914" fmla="*/ 793909 w 6400800"/>
              <a:gd name="connsiteY6914" fmla="*/ 261461 h 514350"/>
              <a:gd name="connsiteX6915" fmla="*/ 793909 w 6400800"/>
              <a:gd name="connsiteY6915" fmla="*/ 262414 h 514350"/>
              <a:gd name="connsiteX6916" fmla="*/ 784384 w 6400800"/>
              <a:gd name="connsiteY6916" fmla="*/ 286226 h 514350"/>
              <a:gd name="connsiteX6917" fmla="*/ 785336 w 6400800"/>
              <a:gd name="connsiteY6917" fmla="*/ 273844 h 514350"/>
              <a:gd name="connsiteX6918" fmla="*/ 790099 w 6400800"/>
              <a:gd name="connsiteY6918" fmla="*/ 253841 h 514350"/>
              <a:gd name="connsiteX6919" fmla="*/ 773906 w 6400800"/>
              <a:gd name="connsiteY6919" fmla="*/ 236696 h 514350"/>
              <a:gd name="connsiteX6920" fmla="*/ 776764 w 6400800"/>
              <a:gd name="connsiteY6920" fmla="*/ 213836 h 514350"/>
              <a:gd name="connsiteX6921" fmla="*/ 783431 w 6400800"/>
              <a:gd name="connsiteY6921" fmla="*/ 229076 h 514350"/>
              <a:gd name="connsiteX6922" fmla="*/ 780574 w 6400800"/>
              <a:gd name="connsiteY6922" fmla="*/ 235744 h 514350"/>
              <a:gd name="connsiteX6923" fmla="*/ 777716 w 6400800"/>
              <a:gd name="connsiteY6923" fmla="*/ 231934 h 514350"/>
              <a:gd name="connsiteX6924" fmla="*/ 780574 w 6400800"/>
              <a:gd name="connsiteY6924" fmla="*/ 236696 h 514350"/>
              <a:gd name="connsiteX6925" fmla="*/ 773906 w 6400800"/>
              <a:gd name="connsiteY6925" fmla="*/ 255746 h 514350"/>
              <a:gd name="connsiteX6926" fmla="*/ 773906 w 6400800"/>
              <a:gd name="connsiteY6926" fmla="*/ 236696 h 514350"/>
              <a:gd name="connsiteX6927" fmla="*/ 724376 w 6400800"/>
              <a:gd name="connsiteY6927" fmla="*/ 219551 h 514350"/>
              <a:gd name="connsiteX6928" fmla="*/ 726281 w 6400800"/>
              <a:gd name="connsiteY6928" fmla="*/ 203359 h 514350"/>
              <a:gd name="connsiteX6929" fmla="*/ 726281 w 6400800"/>
              <a:gd name="connsiteY6929" fmla="*/ 229076 h 514350"/>
              <a:gd name="connsiteX6930" fmla="*/ 723424 w 6400800"/>
              <a:gd name="connsiteY6930" fmla="*/ 223361 h 514350"/>
              <a:gd name="connsiteX6931" fmla="*/ 724376 w 6400800"/>
              <a:gd name="connsiteY6931" fmla="*/ 219551 h 514350"/>
              <a:gd name="connsiteX6932" fmla="*/ 723424 w 6400800"/>
              <a:gd name="connsiteY6932" fmla="*/ 224314 h 514350"/>
              <a:gd name="connsiteX6933" fmla="*/ 724376 w 6400800"/>
              <a:gd name="connsiteY6933" fmla="*/ 235744 h 514350"/>
              <a:gd name="connsiteX6934" fmla="*/ 726281 w 6400800"/>
              <a:gd name="connsiteY6934" fmla="*/ 250984 h 514350"/>
              <a:gd name="connsiteX6935" fmla="*/ 726281 w 6400800"/>
              <a:gd name="connsiteY6935" fmla="*/ 251936 h 514350"/>
              <a:gd name="connsiteX6936" fmla="*/ 727234 w 6400800"/>
              <a:gd name="connsiteY6936" fmla="*/ 276701 h 514350"/>
              <a:gd name="connsiteX6937" fmla="*/ 727234 w 6400800"/>
              <a:gd name="connsiteY6937" fmla="*/ 288131 h 514350"/>
              <a:gd name="connsiteX6938" fmla="*/ 725329 w 6400800"/>
              <a:gd name="connsiteY6938" fmla="*/ 284321 h 514350"/>
              <a:gd name="connsiteX6939" fmla="*/ 717709 w 6400800"/>
              <a:gd name="connsiteY6939" fmla="*/ 260509 h 514350"/>
              <a:gd name="connsiteX6940" fmla="*/ 723424 w 6400800"/>
              <a:gd name="connsiteY6940" fmla="*/ 224314 h 514350"/>
              <a:gd name="connsiteX6941" fmla="*/ 710089 w 6400800"/>
              <a:gd name="connsiteY6941" fmla="*/ 308134 h 514350"/>
              <a:gd name="connsiteX6942" fmla="*/ 711041 w 6400800"/>
              <a:gd name="connsiteY6942" fmla="*/ 320516 h 514350"/>
              <a:gd name="connsiteX6943" fmla="*/ 717709 w 6400800"/>
              <a:gd name="connsiteY6943" fmla="*/ 373856 h 514350"/>
              <a:gd name="connsiteX6944" fmla="*/ 711041 w 6400800"/>
              <a:gd name="connsiteY6944" fmla="*/ 389096 h 514350"/>
              <a:gd name="connsiteX6945" fmla="*/ 709136 w 6400800"/>
              <a:gd name="connsiteY6945" fmla="*/ 383381 h 514350"/>
              <a:gd name="connsiteX6946" fmla="*/ 711041 w 6400800"/>
              <a:gd name="connsiteY6946" fmla="*/ 372904 h 514350"/>
              <a:gd name="connsiteX6947" fmla="*/ 713899 w 6400800"/>
              <a:gd name="connsiteY6947" fmla="*/ 352901 h 514350"/>
              <a:gd name="connsiteX6948" fmla="*/ 707231 w 6400800"/>
              <a:gd name="connsiteY6948" fmla="*/ 372904 h 514350"/>
              <a:gd name="connsiteX6949" fmla="*/ 706279 w 6400800"/>
              <a:gd name="connsiteY6949" fmla="*/ 374809 h 514350"/>
              <a:gd name="connsiteX6950" fmla="*/ 701516 w 6400800"/>
              <a:gd name="connsiteY6950" fmla="*/ 357664 h 514350"/>
              <a:gd name="connsiteX6951" fmla="*/ 701516 w 6400800"/>
              <a:gd name="connsiteY6951" fmla="*/ 357664 h 514350"/>
              <a:gd name="connsiteX6952" fmla="*/ 710089 w 6400800"/>
              <a:gd name="connsiteY6952" fmla="*/ 308134 h 514350"/>
              <a:gd name="connsiteX6953" fmla="*/ 676751 w 6400800"/>
              <a:gd name="connsiteY6953" fmla="*/ 253841 h 514350"/>
              <a:gd name="connsiteX6954" fmla="*/ 676751 w 6400800"/>
              <a:gd name="connsiteY6954" fmla="*/ 246221 h 514350"/>
              <a:gd name="connsiteX6955" fmla="*/ 679609 w 6400800"/>
              <a:gd name="connsiteY6955" fmla="*/ 220504 h 514350"/>
              <a:gd name="connsiteX6956" fmla="*/ 682466 w 6400800"/>
              <a:gd name="connsiteY6956" fmla="*/ 181451 h 514350"/>
              <a:gd name="connsiteX6957" fmla="*/ 682466 w 6400800"/>
              <a:gd name="connsiteY6957" fmla="*/ 178594 h 514350"/>
              <a:gd name="connsiteX6958" fmla="*/ 696754 w 6400800"/>
              <a:gd name="connsiteY6958" fmla="*/ 231934 h 514350"/>
              <a:gd name="connsiteX6959" fmla="*/ 705326 w 6400800"/>
              <a:gd name="connsiteY6959" fmla="*/ 267176 h 514350"/>
              <a:gd name="connsiteX6960" fmla="*/ 703421 w 6400800"/>
              <a:gd name="connsiteY6960" fmla="*/ 273844 h 514350"/>
              <a:gd name="connsiteX6961" fmla="*/ 694849 w 6400800"/>
              <a:gd name="connsiteY6961" fmla="*/ 307181 h 514350"/>
              <a:gd name="connsiteX6962" fmla="*/ 692944 w 6400800"/>
              <a:gd name="connsiteY6962" fmla="*/ 313849 h 514350"/>
              <a:gd name="connsiteX6963" fmla="*/ 690086 w 6400800"/>
              <a:gd name="connsiteY6963" fmla="*/ 322421 h 514350"/>
              <a:gd name="connsiteX6964" fmla="*/ 673894 w 6400800"/>
              <a:gd name="connsiteY6964" fmla="*/ 274796 h 514350"/>
              <a:gd name="connsiteX6965" fmla="*/ 676751 w 6400800"/>
              <a:gd name="connsiteY6965" fmla="*/ 253841 h 514350"/>
              <a:gd name="connsiteX6966" fmla="*/ 668179 w 6400800"/>
              <a:gd name="connsiteY6966" fmla="*/ 331946 h 514350"/>
              <a:gd name="connsiteX6967" fmla="*/ 668179 w 6400800"/>
              <a:gd name="connsiteY6967" fmla="*/ 330041 h 514350"/>
              <a:gd name="connsiteX6968" fmla="*/ 669131 w 6400800"/>
              <a:gd name="connsiteY6968" fmla="*/ 334804 h 514350"/>
              <a:gd name="connsiteX6969" fmla="*/ 671989 w 6400800"/>
              <a:gd name="connsiteY6969" fmla="*/ 346234 h 514350"/>
              <a:gd name="connsiteX6970" fmla="*/ 674846 w 6400800"/>
              <a:gd name="connsiteY6970" fmla="*/ 359569 h 514350"/>
              <a:gd name="connsiteX6971" fmla="*/ 676751 w 6400800"/>
              <a:gd name="connsiteY6971" fmla="*/ 370999 h 514350"/>
              <a:gd name="connsiteX6972" fmla="*/ 675799 w 6400800"/>
              <a:gd name="connsiteY6972" fmla="*/ 373856 h 514350"/>
              <a:gd name="connsiteX6973" fmla="*/ 674846 w 6400800"/>
              <a:gd name="connsiteY6973" fmla="*/ 377666 h 514350"/>
              <a:gd name="connsiteX6974" fmla="*/ 670084 w 6400800"/>
              <a:gd name="connsiteY6974" fmla="*/ 368141 h 514350"/>
              <a:gd name="connsiteX6975" fmla="*/ 664369 w 6400800"/>
              <a:gd name="connsiteY6975" fmla="*/ 358616 h 514350"/>
              <a:gd name="connsiteX6976" fmla="*/ 668179 w 6400800"/>
              <a:gd name="connsiteY6976" fmla="*/ 331946 h 514350"/>
              <a:gd name="connsiteX6977" fmla="*/ 656749 w 6400800"/>
              <a:gd name="connsiteY6977" fmla="*/ 266224 h 514350"/>
              <a:gd name="connsiteX6978" fmla="*/ 656749 w 6400800"/>
              <a:gd name="connsiteY6978" fmla="*/ 267176 h 514350"/>
              <a:gd name="connsiteX6979" fmla="*/ 656749 w 6400800"/>
              <a:gd name="connsiteY6979" fmla="*/ 269081 h 514350"/>
              <a:gd name="connsiteX6980" fmla="*/ 656749 w 6400800"/>
              <a:gd name="connsiteY6980" fmla="*/ 266224 h 514350"/>
              <a:gd name="connsiteX6981" fmla="*/ 608171 w 6400800"/>
              <a:gd name="connsiteY6981" fmla="*/ 318611 h 514350"/>
              <a:gd name="connsiteX6982" fmla="*/ 611981 w 6400800"/>
              <a:gd name="connsiteY6982" fmla="*/ 279559 h 514350"/>
              <a:gd name="connsiteX6983" fmla="*/ 613886 w 6400800"/>
              <a:gd name="connsiteY6983" fmla="*/ 288131 h 514350"/>
              <a:gd name="connsiteX6984" fmla="*/ 615791 w 6400800"/>
              <a:gd name="connsiteY6984" fmla="*/ 327184 h 514350"/>
              <a:gd name="connsiteX6985" fmla="*/ 615791 w 6400800"/>
              <a:gd name="connsiteY6985" fmla="*/ 331946 h 514350"/>
              <a:gd name="connsiteX6986" fmla="*/ 615791 w 6400800"/>
              <a:gd name="connsiteY6986" fmla="*/ 337661 h 514350"/>
              <a:gd name="connsiteX6987" fmla="*/ 613886 w 6400800"/>
              <a:gd name="connsiteY6987" fmla="*/ 333851 h 514350"/>
              <a:gd name="connsiteX6988" fmla="*/ 607219 w 6400800"/>
              <a:gd name="connsiteY6988" fmla="*/ 321469 h 514350"/>
              <a:gd name="connsiteX6989" fmla="*/ 608171 w 6400800"/>
              <a:gd name="connsiteY6989" fmla="*/ 318611 h 514350"/>
              <a:gd name="connsiteX6990" fmla="*/ 606266 w 6400800"/>
              <a:gd name="connsiteY6990" fmla="*/ 341471 h 514350"/>
              <a:gd name="connsiteX6991" fmla="*/ 615791 w 6400800"/>
              <a:gd name="connsiteY6991" fmla="*/ 364331 h 514350"/>
              <a:gd name="connsiteX6992" fmla="*/ 615791 w 6400800"/>
              <a:gd name="connsiteY6992" fmla="*/ 365284 h 514350"/>
              <a:gd name="connsiteX6993" fmla="*/ 611029 w 6400800"/>
              <a:gd name="connsiteY6993" fmla="*/ 375761 h 514350"/>
              <a:gd name="connsiteX6994" fmla="*/ 608171 w 6400800"/>
              <a:gd name="connsiteY6994" fmla="*/ 363379 h 514350"/>
              <a:gd name="connsiteX6995" fmla="*/ 605314 w 6400800"/>
              <a:gd name="connsiteY6995" fmla="*/ 350996 h 514350"/>
              <a:gd name="connsiteX6996" fmla="*/ 606266 w 6400800"/>
              <a:gd name="connsiteY6996" fmla="*/ 341471 h 514350"/>
              <a:gd name="connsiteX6997" fmla="*/ 606266 w 6400800"/>
              <a:gd name="connsiteY6997" fmla="*/ 424339 h 514350"/>
              <a:gd name="connsiteX6998" fmla="*/ 609124 w 6400800"/>
              <a:gd name="connsiteY6998" fmla="*/ 433864 h 514350"/>
              <a:gd name="connsiteX6999" fmla="*/ 607219 w 6400800"/>
              <a:gd name="connsiteY6999" fmla="*/ 436721 h 514350"/>
              <a:gd name="connsiteX7000" fmla="*/ 601504 w 6400800"/>
              <a:gd name="connsiteY7000" fmla="*/ 435769 h 514350"/>
              <a:gd name="connsiteX7001" fmla="*/ 606266 w 6400800"/>
              <a:gd name="connsiteY7001" fmla="*/ 424339 h 514350"/>
              <a:gd name="connsiteX7002" fmla="*/ 599599 w 6400800"/>
              <a:gd name="connsiteY7002" fmla="*/ 401479 h 514350"/>
              <a:gd name="connsiteX7003" fmla="*/ 599599 w 6400800"/>
              <a:gd name="connsiteY7003" fmla="*/ 401479 h 514350"/>
              <a:gd name="connsiteX7004" fmla="*/ 599599 w 6400800"/>
              <a:gd name="connsiteY7004" fmla="*/ 403384 h 514350"/>
              <a:gd name="connsiteX7005" fmla="*/ 599599 w 6400800"/>
              <a:gd name="connsiteY7005" fmla="*/ 401479 h 514350"/>
              <a:gd name="connsiteX7006" fmla="*/ 587216 w 6400800"/>
              <a:gd name="connsiteY7006" fmla="*/ 300514 h 514350"/>
              <a:gd name="connsiteX7007" fmla="*/ 591979 w 6400800"/>
              <a:gd name="connsiteY7007" fmla="*/ 310039 h 514350"/>
              <a:gd name="connsiteX7008" fmla="*/ 591026 w 6400800"/>
              <a:gd name="connsiteY7008" fmla="*/ 316706 h 514350"/>
              <a:gd name="connsiteX7009" fmla="*/ 591026 w 6400800"/>
              <a:gd name="connsiteY7009" fmla="*/ 316706 h 514350"/>
              <a:gd name="connsiteX7010" fmla="*/ 590074 w 6400800"/>
              <a:gd name="connsiteY7010" fmla="*/ 319564 h 514350"/>
              <a:gd name="connsiteX7011" fmla="*/ 587216 w 6400800"/>
              <a:gd name="connsiteY7011" fmla="*/ 311944 h 514350"/>
              <a:gd name="connsiteX7012" fmla="*/ 586264 w 6400800"/>
              <a:gd name="connsiteY7012" fmla="*/ 299561 h 514350"/>
              <a:gd name="connsiteX7013" fmla="*/ 587216 w 6400800"/>
              <a:gd name="connsiteY7013" fmla="*/ 300514 h 514350"/>
              <a:gd name="connsiteX7014" fmla="*/ 553879 w 6400800"/>
              <a:gd name="connsiteY7014" fmla="*/ 257651 h 514350"/>
              <a:gd name="connsiteX7015" fmla="*/ 555784 w 6400800"/>
              <a:gd name="connsiteY7015" fmla="*/ 233839 h 514350"/>
              <a:gd name="connsiteX7016" fmla="*/ 558641 w 6400800"/>
              <a:gd name="connsiteY7016" fmla="*/ 249079 h 514350"/>
              <a:gd name="connsiteX7017" fmla="*/ 556736 w 6400800"/>
              <a:gd name="connsiteY7017" fmla="*/ 247174 h 514350"/>
              <a:gd name="connsiteX7018" fmla="*/ 558641 w 6400800"/>
              <a:gd name="connsiteY7018" fmla="*/ 250984 h 514350"/>
              <a:gd name="connsiteX7019" fmla="*/ 570071 w 6400800"/>
              <a:gd name="connsiteY7019" fmla="*/ 297656 h 514350"/>
              <a:gd name="connsiteX7020" fmla="*/ 571976 w 6400800"/>
              <a:gd name="connsiteY7020" fmla="*/ 303371 h 514350"/>
              <a:gd name="connsiteX7021" fmla="*/ 569119 w 6400800"/>
              <a:gd name="connsiteY7021" fmla="*/ 312896 h 514350"/>
              <a:gd name="connsiteX7022" fmla="*/ 564356 w 6400800"/>
              <a:gd name="connsiteY7022" fmla="*/ 295751 h 514350"/>
              <a:gd name="connsiteX7023" fmla="*/ 553879 w 6400800"/>
              <a:gd name="connsiteY7023" fmla="*/ 266224 h 514350"/>
              <a:gd name="connsiteX7024" fmla="*/ 553879 w 6400800"/>
              <a:gd name="connsiteY7024" fmla="*/ 257651 h 514350"/>
              <a:gd name="connsiteX7025" fmla="*/ 551974 w 6400800"/>
              <a:gd name="connsiteY7025" fmla="*/ 295751 h 514350"/>
              <a:gd name="connsiteX7026" fmla="*/ 551974 w 6400800"/>
              <a:gd name="connsiteY7026" fmla="*/ 295751 h 514350"/>
              <a:gd name="connsiteX7027" fmla="*/ 552926 w 6400800"/>
              <a:gd name="connsiteY7027" fmla="*/ 298609 h 514350"/>
              <a:gd name="connsiteX7028" fmla="*/ 556736 w 6400800"/>
              <a:gd name="connsiteY7028" fmla="*/ 317659 h 514350"/>
              <a:gd name="connsiteX7029" fmla="*/ 557689 w 6400800"/>
              <a:gd name="connsiteY7029" fmla="*/ 321469 h 514350"/>
              <a:gd name="connsiteX7030" fmla="*/ 557689 w 6400800"/>
              <a:gd name="connsiteY7030" fmla="*/ 322421 h 514350"/>
              <a:gd name="connsiteX7031" fmla="*/ 557689 w 6400800"/>
              <a:gd name="connsiteY7031" fmla="*/ 326231 h 514350"/>
              <a:gd name="connsiteX7032" fmla="*/ 552926 w 6400800"/>
              <a:gd name="connsiteY7032" fmla="*/ 306229 h 514350"/>
              <a:gd name="connsiteX7033" fmla="*/ 551974 w 6400800"/>
              <a:gd name="connsiteY7033" fmla="*/ 295751 h 514350"/>
              <a:gd name="connsiteX7034" fmla="*/ 529114 w 6400800"/>
              <a:gd name="connsiteY7034" fmla="*/ 290036 h 514350"/>
              <a:gd name="connsiteX7035" fmla="*/ 529114 w 6400800"/>
              <a:gd name="connsiteY7035" fmla="*/ 290036 h 514350"/>
              <a:gd name="connsiteX7036" fmla="*/ 529114 w 6400800"/>
              <a:gd name="connsiteY7036" fmla="*/ 290036 h 514350"/>
              <a:gd name="connsiteX7037" fmla="*/ 529114 w 6400800"/>
              <a:gd name="connsiteY7037" fmla="*/ 290036 h 514350"/>
              <a:gd name="connsiteX7038" fmla="*/ 522446 w 6400800"/>
              <a:gd name="connsiteY7038" fmla="*/ 336709 h 514350"/>
              <a:gd name="connsiteX7039" fmla="*/ 523399 w 6400800"/>
              <a:gd name="connsiteY7039" fmla="*/ 329089 h 514350"/>
              <a:gd name="connsiteX7040" fmla="*/ 526256 w 6400800"/>
              <a:gd name="connsiteY7040" fmla="*/ 336709 h 514350"/>
              <a:gd name="connsiteX7041" fmla="*/ 531019 w 6400800"/>
              <a:gd name="connsiteY7041" fmla="*/ 350996 h 514350"/>
              <a:gd name="connsiteX7042" fmla="*/ 531971 w 6400800"/>
              <a:gd name="connsiteY7042" fmla="*/ 374809 h 514350"/>
              <a:gd name="connsiteX7043" fmla="*/ 533876 w 6400800"/>
              <a:gd name="connsiteY7043" fmla="*/ 403384 h 514350"/>
              <a:gd name="connsiteX7044" fmla="*/ 528161 w 6400800"/>
              <a:gd name="connsiteY7044" fmla="*/ 394811 h 514350"/>
              <a:gd name="connsiteX7045" fmla="*/ 532924 w 6400800"/>
              <a:gd name="connsiteY7045" fmla="*/ 410051 h 514350"/>
              <a:gd name="connsiteX7046" fmla="*/ 534829 w 6400800"/>
              <a:gd name="connsiteY7046" fmla="*/ 417671 h 514350"/>
              <a:gd name="connsiteX7047" fmla="*/ 535781 w 6400800"/>
              <a:gd name="connsiteY7047" fmla="*/ 430054 h 514350"/>
              <a:gd name="connsiteX7048" fmla="*/ 523399 w 6400800"/>
              <a:gd name="connsiteY7048" fmla="*/ 428149 h 514350"/>
              <a:gd name="connsiteX7049" fmla="*/ 522446 w 6400800"/>
              <a:gd name="connsiteY7049" fmla="*/ 427196 h 514350"/>
              <a:gd name="connsiteX7050" fmla="*/ 522446 w 6400800"/>
              <a:gd name="connsiteY7050" fmla="*/ 423386 h 514350"/>
              <a:gd name="connsiteX7051" fmla="*/ 527209 w 6400800"/>
              <a:gd name="connsiteY7051" fmla="*/ 410051 h 514350"/>
              <a:gd name="connsiteX7052" fmla="*/ 522446 w 6400800"/>
              <a:gd name="connsiteY7052" fmla="*/ 418624 h 514350"/>
              <a:gd name="connsiteX7053" fmla="*/ 521494 w 6400800"/>
              <a:gd name="connsiteY7053" fmla="*/ 405289 h 514350"/>
              <a:gd name="connsiteX7054" fmla="*/ 517684 w 6400800"/>
              <a:gd name="connsiteY7054" fmla="*/ 369094 h 514350"/>
              <a:gd name="connsiteX7055" fmla="*/ 522446 w 6400800"/>
              <a:gd name="connsiteY7055" fmla="*/ 336709 h 514350"/>
              <a:gd name="connsiteX7056" fmla="*/ 512921 w 6400800"/>
              <a:gd name="connsiteY7056" fmla="*/ 271939 h 514350"/>
              <a:gd name="connsiteX7057" fmla="*/ 509111 w 6400800"/>
              <a:gd name="connsiteY7057" fmla="*/ 287179 h 514350"/>
              <a:gd name="connsiteX7058" fmla="*/ 509111 w 6400800"/>
              <a:gd name="connsiteY7058" fmla="*/ 288131 h 514350"/>
              <a:gd name="connsiteX7059" fmla="*/ 507206 w 6400800"/>
              <a:gd name="connsiteY7059" fmla="*/ 275749 h 514350"/>
              <a:gd name="connsiteX7060" fmla="*/ 508159 w 6400800"/>
              <a:gd name="connsiteY7060" fmla="*/ 262414 h 514350"/>
              <a:gd name="connsiteX7061" fmla="*/ 509111 w 6400800"/>
              <a:gd name="connsiteY7061" fmla="*/ 262414 h 514350"/>
              <a:gd name="connsiteX7062" fmla="*/ 512921 w 6400800"/>
              <a:gd name="connsiteY7062" fmla="*/ 271939 h 514350"/>
              <a:gd name="connsiteX7063" fmla="*/ 497681 w 6400800"/>
              <a:gd name="connsiteY7063" fmla="*/ 207169 h 514350"/>
              <a:gd name="connsiteX7064" fmla="*/ 506254 w 6400800"/>
              <a:gd name="connsiteY7064" fmla="*/ 245269 h 514350"/>
              <a:gd name="connsiteX7065" fmla="*/ 509111 w 6400800"/>
              <a:gd name="connsiteY7065" fmla="*/ 256699 h 514350"/>
              <a:gd name="connsiteX7066" fmla="*/ 506254 w 6400800"/>
              <a:gd name="connsiteY7066" fmla="*/ 256699 h 514350"/>
              <a:gd name="connsiteX7067" fmla="*/ 505301 w 6400800"/>
              <a:gd name="connsiteY7067" fmla="*/ 256699 h 514350"/>
              <a:gd name="connsiteX7068" fmla="*/ 505301 w 6400800"/>
              <a:gd name="connsiteY7068" fmla="*/ 256699 h 514350"/>
              <a:gd name="connsiteX7069" fmla="*/ 497681 w 6400800"/>
              <a:gd name="connsiteY7069" fmla="*/ 207169 h 514350"/>
              <a:gd name="connsiteX7070" fmla="*/ 497681 w 6400800"/>
              <a:gd name="connsiteY7070" fmla="*/ 207169 h 514350"/>
              <a:gd name="connsiteX7071" fmla="*/ 487204 w 6400800"/>
              <a:gd name="connsiteY7071" fmla="*/ 419576 h 514350"/>
              <a:gd name="connsiteX7072" fmla="*/ 486251 w 6400800"/>
              <a:gd name="connsiteY7072" fmla="*/ 422434 h 514350"/>
              <a:gd name="connsiteX7073" fmla="*/ 483394 w 6400800"/>
              <a:gd name="connsiteY7073" fmla="*/ 422434 h 514350"/>
              <a:gd name="connsiteX7074" fmla="*/ 483394 w 6400800"/>
              <a:gd name="connsiteY7074" fmla="*/ 418624 h 514350"/>
              <a:gd name="connsiteX7075" fmla="*/ 481489 w 6400800"/>
              <a:gd name="connsiteY7075" fmla="*/ 401479 h 514350"/>
              <a:gd name="connsiteX7076" fmla="*/ 487204 w 6400800"/>
              <a:gd name="connsiteY7076" fmla="*/ 419576 h 514350"/>
              <a:gd name="connsiteX7077" fmla="*/ 437674 w 6400800"/>
              <a:gd name="connsiteY7077" fmla="*/ 390049 h 514350"/>
              <a:gd name="connsiteX7078" fmla="*/ 437674 w 6400800"/>
              <a:gd name="connsiteY7078" fmla="*/ 390049 h 514350"/>
              <a:gd name="connsiteX7079" fmla="*/ 437674 w 6400800"/>
              <a:gd name="connsiteY7079" fmla="*/ 388144 h 514350"/>
              <a:gd name="connsiteX7080" fmla="*/ 437674 w 6400800"/>
              <a:gd name="connsiteY7080" fmla="*/ 388144 h 514350"/>
              <a:gd name="connsiteX7081" fmla="*/ 437674 w 6400800"/>
              <a:gd name="connsiteY7081" fmla="*/ 390049 h 514350"/>
              <a:gd name="connsiteX7082" fmla="*/ 437674 w 6400800"/>
              <a:gd name="connsiteY7082" fmla="*/ 390049 h 514350"/>
              <a:gd name="connsiteX7083" fmla="*/ 448151 w 6400800"/>
              <a:gd name="connsiteY7083" fmla="*/ 362426 h 514350"/>
              <a:gd name="connsiteX7084" fmla="*/ 446246 w 6400800"/>
              <a:gd name="connsiteY7084" fmla="*/ 356711 h 514350"/>
              <a:gd name="connsiteX7085" fmla="*/ 449104 w 6400800"/>
              <a:gd name="connsiteY7085" fmla="*/ 347186 h 514350"/>
              <a:gd name="connsiteX7086" fmla="*/ 448151 w 6400800"/>
              <a:gd name="connsiteY7086" fmla="*/ 362426 h 514350"/>
              <a:gd name="connsiteX7087" fmla="*/ 436721 w 6400800"/>
              <a:gd name="connsiteY7087" fmla="*/ 227171 h 514350"/>
              <a:gd name="connsiteX7088" fmla="*/ 440531 w 6400800"/>
              <a:gd name="connsiteY7088" fmla="*/ 246221 h 514350"/>
              <a:gd name="connsiteX7089" fmla="*/ 434816 w 6400800"/>
              <a:gd name="connsiteY7089" fmla="*/ 234791 h 514350"/>
              <a:gd name="connsiteX7090" fmla="*/ 436721 w 6400800"/>
              <a:gd name="connsiteY7090" fmla="*/ 227171 h 514350"/>
              <a:gd name="connsiteX7091" fmla="*/ 428149 w 6400800"/>
              <a:gd name="connsiteY7091" fmla="*/ 280511 h 514350"/>
              <a:gd name="connsiteX7092" fmla="*/ 431959 w 6400800"/>
              <a:gd name="connsiteY7092" fmla="*/ 253841 h 514350"/>
              <a:gd name="connsiteX7093" fmla="*/ 432911 w 6400800"/>
              <a:gd name="connsiteY7093" fmla="*/ 258604 h 514350"/>
              <a:gd name="connsiteX7094" fmla="*/ 438626 w 6400800"/>
              <a:gd name="connsiteY7094" fmla="*/ 284321 h 514350"/>
              <a:gd name="connsiteX7095" fmla="*/ 439579 w 6400800"/>
              <a:gd name="connsiteY7095" fmla="*/ 290036 h 514350"/>
              <a:gd name="connsiteX7096" fmla="*/ 432911 w 6400800"/>
              <a:gd name="connsiteY7096" fmla="*/ 281464 h 514350"/>
              <a:gd name="connsiteX7097" fmla="*/ 439579 w 6400800"/>
              <a:gd name="connsiteY7097" fmla="*/ 295751 h 514350"/>
              <a:gd name="connsiteX7098" fmla="*/ 441484 w 6400800"/>
              <a:gd name="connsiteY7098" fmla="*/ 299561 h 514350"/>
              <a:gd name="connsiteX7099" fmla="*/ 443389 w 6400800"/>
              <a:gd name="connsiteY7099" fmla="*/ 312896 h 514350"/>
              <a:gd name="connsiteX7100" fmla="*/ 446246 w 6400800"/>
              <a:gd name="connsiteY7100" fmla="*/ 328136 h 514350"/>
              <a:gd name="connsiteX7101" fmla="*/ 447199 w 6400800"/>
              <a:gd name="connsiteY7101" fmla="*/ 335756 h 514350"/>
              <a:gd name="connsiteX7102" fmla="*/ 445294 w 6400800"/>
              <a:gd name="connsiteY7102" fmla="*/ 341471 h 514350"/>
              <a:gd name="connsiteX7103" fmla="*/ 442436 w 6400800"/>
              <a:gd name="connsiteY7103" fmla="*/ 349091 h 514350"/>
              <a:gd name="connsiteX7104" fmla="*/ 434816 w 6400800"/>
              <a:gd name="connsiteY7104" fmla="*/ 331946 h 514350"/>
              <a:gd name="connsiteX7105" fmla="*/ 434816 w 6400800"/>
              <a:gd name="connsiteY7105" fmla="*/ 317659 h 514350"/>
              <a:gd name="connsiteX7106" fmla="*/ 432911 w 6400800"/>
              <a:gd name="connsiteY7106" fmla="*/ 328136 h 514350"/>
              <a:gd name="connsiteX7107" fmla="*/ 423386 w 6400800"/>
              <a:gd name="connsiteY7107" fmla="*/ 303371 h 514350"/>
              <a:gd name="connsiteX7108" fmla="*/ 428149 w 6400800"/>
              <a:gd name="connsiteY7108" fmla="*/ 280511 h 514350"/>
              <a:gd name="connsiteX7109" fmla="*/ 418624 w 6400800"/>
              <a:gd name="connsiteY7109" fmla="*/ 345281 h 514350"/>
              <a:gd name="connsiteX7110" fmla="*/ 422434 w 6400800"/>
              <a:gd name="connsiteY7110" fmla="*/ 322421 h 514350"/>
              <a:gd name="connsiteX7111" fmla="*/ 427196 w 6400800"/>
              <a:gd name="connsiteY7111" fmla="*/ 339566 h 514350"/>
              <a:gd name="connsiteX7112" fmla="*/ 430054 w 6400800"/>
              <a:gd name="connsiteY7112" fmla="*/ 350996 h 514350"/>
              <a:gd name="connsiteX7113" fmla="*/ 428149 w 6400800"/>
              <a:gd name="connsiteY7113" fmla="*/ 362426 h 514350"/>
              <a:gd name="connsiteX7114" fmla="*/ 426244 w 6400800"/>
              <a:gd name="connsiteY7114" fmla="*/ 356711 h 514350"/>
              <a:gd name="connsiteX7115" fmla="*/ 420529 w 6400800"/>
              <a:gd name="connsiteY7115" fmla="*/ 344329 h 514350"/>
              <a:gd name="connsiteX7116" fmla="*/ 422434 w 6400800"/>
              <a:gd name="connsiteY7116" fmla="*/ 357664 h 514350"/>
              <a:gd name="connsiteX7117" fmla="*/ 424339 w 6400800"/>
              <a:gd name="connsiteY7117" fmla="*/ 372904 h 514350"/>
              <a:gd name="connsiteX7118" fmla="*/ 425291 w 6400800"/>
              <a:gd name="connsiteY7118" fmla="*/ 377666 h 514350"/>
              <a:gd name="connsiteX7119" fmla="*/ 424339 w 6400800"/>
              <a:gd name="connsiteY7119" fmla="*/ 375761 h 514350"/>
              <a:gd name="connsiteX7120" fmla="*/ 424339 w 6400800"/>
              <a:gd name="connsiteY7120" fmla="*/ 374809 h 514350"/>
              <a:gd name="connsiteX7121" fmla="*/ 418624 w 6400800"/>
              <a:gd name="connsiteY7121" fmla="*/ 351949 h 514350"/>
              <a:gd name="connsiteX7122" fmla="*/ 418624 w 6400800"/>
              <a:gd name="connsiteY7122" fmla="*/ 345281 h 514350"/>
              <a:gd name="connsiteX7123" fmla="*/ 406241 w 6400800"/>
              <a:gd name="connsiteY7123" fmla="*/ 261461 h 514350"/>
              <a:gd name="connsiteX7124" fmla="*/ 411956 w 6400800"/>
              <a:gd name="connsiteY7124" fmla="*/ 285274 h 514350"/>
              <a:gd name="connsiteX7125" fmla="*/ 407194 w 6400800"/>
              <a:gd name="connsiteY7125" fmla="*/ 310039 h 514350"/>
              <a:gd name="connsiteX7126" fmla="*/ 405289 w 6400800"/>
              <a:gd name="connsiteY7126" fmla="*/ 302419 h 514350"/>
              <a:gd name="connsiteX7127" fmla="*/ 406241 w 6400800"/>
              <a:gd name="connsiteY7127" fmla="*/ 261461 h 514350"/>
              <a:gd name="connsiteX7128" fmla="*/ 382429 w 6400800"/>
              <a:gd name="connsiteY7128" fmla="*/ 290036 h 514350"/>
              <a:gd name="connsiteX7129" fmla="*/ 381476 w 6400800"/>
              <a:gd name="connsiteY7129" fmla="*/ 293846 h 514350"/>
              <a:gd name="connsiteX7130" fmla="*/ 381476 w 6400800"/>
              <a:gd name="connsiteY7130" fmla="*/ 285274 h 514350"/>
              <a:gd name="connsiteX7131" fmla="*/ 382429 w 6400800"/>
              <a:gd name="connsiteY7131" fmla="*/ 290036 h 514350"/>
              <a:gd name="connsiteX7132" fmla="*/ 361474 w 6400800"/>
              <a:gd name="connsiteY7132" fmla="*/ 394811 h 514350"/>
              <a:gd name="connsiteX7133" fmla="*/ 361474 w 6400800"/>
              <a:gd name="connsiteY7133" fmla="*/ 404336 h 514350"/>
              <a:gd name="connsiteX7134" fmla="*/ 361474 w 6400800"/>
              <a:gd name="connsiteY7134" fmla="*/ 407194 h 514350"/>
              <a:gd name="connsiteX7135" fmla="*/ 354806 w 6400800"/>
              <a:gd name="connsiteY7135" fmla="*/ 383381 h 514350"/>
              <a:gd name="connsiteX7136" fmla="*/ 354806 w 6400800"/>
              <a:gd name="connsiteY7136" fmla="*/ 382429 h 514350"/>
              <a:gd name="connsiteX7137" fmla="*/ 352901 w 6400800"/>
              <a:gd name="connsiteY7137" fmla="*/ 373856 h 514350"/>
              <a:gd name="connsiteX7138" fmla="*/ 361474 w 6400800"/>
              <a:gd name="connsiteY7138" fmla="*/ 394811 h 514350"/>
              <a:gd name="connsiteX7139" fmla="*/ 347186 w 6400800"/>
              <a:gd name="connsiteY7139" fmla="*/ 307181 h 514350"/>
              <a:gd name="connsiteX7140" fmla="*/ 349091 w 6400800"/>
              <a:gd name="connsiteY7140" fmla="*/ 311944 h 514350"/>
              <a:gd name="connsiteX7141" fmla="*/ 347186 w 6400800"/>
              <a:gd name="connsiteY7141" fmla="*/ 309086 h 514350"/>
              <a:gd name="connsiteX7142" fmla="*/ 347186 w 6400800"/>
              <a:gd name="connsiteY7142" fmla="*/ 307181 h 514350"/>
              <a:gd name="connsiteX7143" fmla="*/ 347186 w 6400800"/>
              <a:gd name="connsiteY7143" fmla="*/ 429101 h 514350"/>
              <a:gd name="connsiteX7144" fmla="*/ 348139 w 6400800"/>
              <a:gd name="connsiteY7144" fmla="*/ 432911 h 514350"/>
              <a:gd name="connsiteX7145" fmla="*/ 346234 w 6400800"/>
              <a:gd name="connsiteY7145" fmla="*/ 432911 h 514350"/>
              <a:gd name="connsiteX7146" fmla="*/ 347186 w 6400800"/>
              <a:gd name="connsiteY7146" fmla="*/ 429101 h 514350"/>
              <a:gd name="connsiteX7147" fmla="*/ 310991 w 6400800"/>
              <a:gd name="connsiteY7147" fmla="*/ 439579 h 514350"/>
              <a:gd name="connsiteX7148" fmla="*/ 311944 w 6400800"/>
              <a:gd name="connsiteY7148" fmla="*/ 424339 h 514350"/>
              <a:gd name="connsiteX7149" fmla="*/ 317659 w 6400800"/>
              <a:gd name="connsiteY7149" fmla="*/ 438626 h 514350"/>
              <a:gd name="connsiteX7150" fmla="*/ 310991 w 6400800"/>
              <a:gd name="connsiteY7150" fmla="*/ 439579 h 514350"/>
              <a:gd name="connsiteX7151" fmla="*/ 302419 w 6400800"/>
              <a:gd name="connsiteY7151" fmla="*/ 230981 h 514350"/>
              <a:gd name="connsiteX7152" fmla="*/ 304324 w 6400800"/>
              <a:gd name="connsiteY7152" fmla="*/ 237649 h 514350"/>
              <a:gd name="connsiteX7153" fmla="*/ 307181 w 6400800"/>
              <a:gd name="connsiteY7153" fmla="*/ 252889 h 514350"/>
              <a:gd name="connsiteX7154" fmla="*/ 300514 w 6400800"/>
              <a:gd name="connsiteY7154" fmla="*/ 244316 h 514350"/>
              <a:gd name="connsiteX7155" fmla="*/ 302419 w 6400800"/>
              <a:gd name="connsiteY7155" fmla="*/ 230981 h 514350"/>
              <a:gd name="connsiteX7156" fmla="*/ 295751 w 6400800"/>
              <a:gd name="connsiteY7156" fmla="*/ 269081 h 514350"/>
              <a:gd name="connsiteX7157" fmla="*/ 297656 w 6400800"/>
              <a:gd name="connsiteY7157" fmla="*/ 262414 h 514350"/>
              <a:gd name="connsiteX7158" fmla="*/ 295751 w 6400800"/>
              <a:gd name="connsiteY7158" fmla="*/ 265271 h 514350"/>
              <a:gd name="connsiteX7159" fmla="*/ 297656 w 6400800"/>
              <a:gd name="connsiteY7159" fmla="*/ 251936 h 514350"/>
              <a:gd name="connsiteX7160" fmla="*/ 299561 w 6400800"/>
              <a:gd name="connsiteY7160" fmla="*/ 243364 h 514350"/>
              <a:gd name="connsiteX7161" fmla="*/ 301466 w 6400800"/>
              <a:gd name="connsiteY7161" fmla="*/ 247174 h 514350"/>
              <a:gd name="connsiteX7162" fmla="*/ 310039 w 6400800"/>
              <a:gd name="connsiteY7162" fmla="*/ 270986 h 514350"/>
              <a:gd name="connsiteX7163" fmla="*/ 319564 w 6400800"/>
              <a:gd name="connsiteY7163" fmla="*/ 312896 h 514350"/>
              <a:gd name="connsiteX7164" fmla="*/ 330041 w 6400800"/>
              <a:gd name="connsiteY7164" fmla="*/ 358616 h 514350"/>
              <a:gd name="connsiteX7165" fmla="*/ 330041 w 6400800"/>
              <a:gd name="connsiteY7165" fmla="*/ 362426 h 514350"/>
              <a:gd name="connsiteX7166" fmla="*/ 327184 w 6400800"/>
              <a:gd name="connsiteY7166" fmla="*/ 404336 h 514350"/>
              <a:gd name="connsiteX7167" fmla="*/ 327184 w 6400800"/>
              <a:gd name="connsiteY7167" fmla="*/ 404336 h 514350"/>
              <a:gd name="connsiteX7168" fmla="*/ 321469 w 6400800"/>
              <a:gd name="connsiteY7168" fmla="*/ 392906 h 514350"/>
              <a:gd name="connsiteX7169" fmla="*/ 310991 w 6400800"/>
              <a:gd name="connsiteY7169" fmla="*/ 362426 h 514350"/>
              <a:gd name="connsiteX7170" fmla="*/ 296704 w 6400800"/>
              <a:gd name="connsiteY7170" fmla="*/ 318611 h 514350"/>
              <a:gd name="connsiteX7171" fmla="*/ 291941 w 6400800"/>
              <a:gd name="connsiteY7171" fmla="*/ 302419 h 514350"/>
              <a:gd name="connsiteX7172" fmla="*/ 295751 w 6400800"/>
              <a:gd name="connsiteY7172" fmla="*/ 269081 h 514350"/>
              <a:gd name="connsiteX7173" fmla="*/ 283369 w 6400800"/>
              <a:gd name="connsiteY7173" fmla="*/ 378619 h 514350"/>
              <a:gd name="connsiteX7174" fmla="*/ 284321 w 6400800"/>
              <a:gd name="connsiteY7174" fmla="*/ 365284 h 514350"/>
              <a:gd name="connsiteX7175" fmla="*/ 285274 w 6400800"/>
              <a:gd name="connsiteY7175" fmla="*/ 363379 h 514350"/>
              <a:gd name="connsiteX7176" fmla="*/ 295751 w 6400800"/>
              <a:gd name="connsiteY7176" fmla="*/ 387191 h 514350"/>
              <a:gd name="connsiteX7177" fmla="*/ 302419 w 6400800"/>
              <a:gd name="connsiteY7177" fmla="*/ 400526 h 514350"/>
              <a:gd name="connsiteX7178" fmla="*/ 303371 w 6400800"/>
              <a:gd name="connsiteY7178" fmla="*/ 404336 h 514350"/>
              <a:gd name="connsiteX7179" fmla="*/ 301466 w 6400800"/>
              <a:gd name="connsiteY7179" fmla="*/ 412909 h 514350"/>
              <a:gd name="connsiteX7180" fmla="*/ 295751 w 6400800"/>
              <a:gd name="connsiteY7180" fmla="*/ 442436 h 514350"/>
              <a:gd name="connsiteX7181" fmla="*/ 283369 w 6400800"/>
              <a:gd name="connsiteY7181" fmla="*/ 444341 h 514350"/>
              <a:gd name="connsiteX7182" fmla="*/ 281464 w 6400800"/>
              <a:gd name="connsiteY7182" fmla="*/ 435769 h 514350"/>
              <a:gd name="connsiteX7183" fmla="*/ 281464 w 6400800"/>
              <a:gd name="connsiteY7183" fmla="*/ 407194 h 514350"/>
              <a:gd name="connsiteX7184" fmla="*/ 283369 w 6400800"/>
              <a:gd name="connsiteY7184" fmla="*/ 378619 h 514350"/>
              <a:gd name="connsiteX7185" fmla="*/ 237649 w 6400800"/>
              <a:gd name="connsiteY7185" fmla="*/ 415766 h 514350"/>
              <a:gd name="connsiteX7186" fmla="*/ 228124 w 6400800"/>
              <a:gd name="connsiteY7186" fmla="*/ 395764 h 514350"/>
              <a:gd name="connsiteX7187" fmla="*/ 229076 w 6400800"/>
              <a:gd name="connsiteY7187" fmla="*/ 383381 h 514350"/>
              <a:gd name="connsiteX7188" fmla="*/ 239554 w 6400800"/>
              <a:gd name="connsiteY7188" fmla="*/ 406241 h 514350"/>
              <a:gd name="connsiteX7189" fmla="*/ 237649 w 6400800"/>
              <a:gd name="connsiteY7189" fmla="*/ 415766 h 514350"/>
              <a:gd name="connsiteX7190" fmla="*/ 247174 w 6400800"/>
              <a:gd name="connsiteY7190" fmla="*/ 431006 h 514350"/>
              <a:gd name="connsiteX7191" fmla="*/ 248126 w 6400800"/>
              <a:gd name="connsiteY7191" fmla="*/ 425291 h 514350"/>
              <a:gd name="connsiteX7192" fmla="*/ 248126 w 6400800"/>
              <a:gd name="connsiteY7192" fmla="*/ 425291 h 514350"/>
              <a:gd name="connsiteX7193" fmla="*/ 247174 w 6400800"/>
              <a:gd name="connsiteY7193" fmla="*/ 431006 h 514350"/>
              <a:gd name="connsiteX7194" fmla="*/ 264319 w 6400800"/>
              <a:gd name="connsiteY7194" fmla="*/ 204311 h 514350"/>
              <a:gd name="connsiteX7195" fmla="*/ 270986 w 6400800"/>
              <a:gd name="connsiteY7195" fmla="*/ 185261 h 514350"/>
              <a:gd name="connsiteX7196" fmla="*/ 267176 w 6400800"/>
              <a:gd name="connsiteY7196" fmla="*/ 214789 h 514350"/>
              <a:gd name="connsiteX7197" fmla="*/ 266224 w 6400800"/>
              <a:gd name="connsiteY7197" fmla="*/ 210026 h 514350"/>
              <a:gd name="connsiteX7198" fmla="*/ 264319 w 6400800"/>
              <a:gd name="connsiteY7198" fmla="*/ 204311 h 514350"/>
              <a:gd name="connsiteX7199" fmla="*/ 264319 w 6400800"/>
              <a:gd name="connsiteY7199" fmla="*/ 204311 h 514350"/>
              <a:gd name="connsiteX7200" fmla="*/ 254794 w 6400800"/>
              <a:gd name="connsiteY7200" fmla="*/ 235744 h 514350"/>
              <a:gd name="connsiteX7201" fmla="*/ 258604 w 6400800"/>
              <a:gd name="connsiteY7201" fmla="*/ 220504 h 514350"/>
              <a:gd name="connsiteX7202" fmla="*/ 261461 w 6400800"/>
              <a:gd name="connsiteY7202" fmla="*/ 242411 h 514350"/>
              <a:gd name="connsiteX7203" fmla="*/ 262414 w 6400800"/>
              <a:gd name="connsiteY7203" fmla="*/ 245269 h 514350"/>
              <a:gd name="connsiteX7204" fmla="*/ 260509 w 6400800"/>
              <a:gd name="connsiteY7204" fmla="*/ 270034 h 514350"/>
              <a:gd name="connsiteX7205" fmla="*/ 257651 w 6400800"/>
              <a:gd name="connsiteY7205" fmla="*/ 264319 h 514350"/>
              <a:gd name="connsiteX7206" fmla="*/ 250984 w 6400800"/>
              <a:gd name="connsiteY7206" fmla="*/ 249079 h 514350"/>
              <a:gd name="connsiteX7207" fmla="*/ 254794 w 6400800"/>
              <a:gd name="connsiteY7207" fmla="*/ 235744 h 514350"/>
              <a:gd name="connsiteX7208" fmla="*/ 245269 w 6400800"/>
              <a:gd name="connsiteY7208" fmla="*/ 276701 h 514350"/>
              <a:gd name="connsiteX7209" fmla="*/ 249079 w 6400800"/>
              <a:gd name="connsiteY7209" fmla="*/ 260509 h 514350"/>
              <a:gd name="connsiteX7210" fmla="*/ 250984 w 6400800"/>
              <a:gd name="connsiteY7210" fmla="*/ 268129 h 514350"/>
              <a:gd name="connsiteX7211" fmla="*/ 258604 w 6400800"/>
              <a:gd name="connsiteY7211" fmla="*/ 292894 h 514350"/>
              <a:gd name="connsiteX7212" fmla="*/ 259556 w 6400800"/>
              <a:gd name="connsiteY7212" fmla="*/ 294799 h 514350"/>
              <a:gd name="connsiteX7213" fmla="*/ 259556 w 6400800"/>
              <a:gd name="connsiteY7213" fmla="*/ 297656 h 514350"/>
              <a:gd name="connsiteX7214" fmla="*/ 257651 w 6400800"/>
              <a:gd name="connsiteY7214" fmla="*/ 333851 h 514350"/>
              <a:gd name="connsiteX7215" fmla="*/ 250984 w 6400800"/>
              <a:gd name="connsiteY7215" fmla="*/ 309086 h 514350"/>
              <a:gd name="connsiteX7216" fmla="*/ 253841 w 6400800"/>
              <a:gd name="connsiteY7216" fmla="*/ 301466 h 514350"/>
              <a:gd name="connsiteX7217" fmla="*/ 250984 w 6400800"/>
              <a:gd name="connsiteY7217" fmla="*/ 307181 h 514350"/>
              <a:gd name="connsiteX7218" fmla="*/ 244316 w 6400800"/>
              <a:gd name="connsiteY7218" fmla="*/ 284321 h 514350"/>
              <a:gd name="connsiteX7219" fmla="*/ 245269 w 6400800"/>
              <a:gd name="connsiteY7219" fmla="*/ 276701 h 514350"/>
              <a:gd name="connsiteX7220" fmla="*/ 236696 w 6400800"/>
              <a:gd name="connsiteY7220" fmla="*/ 325279 h 514350"/>
              <a:gd name="connsiteX7221" fmla="*/ 237649 w 6400800"/>
              <a:gd name="connsiteY7221" fmla="*/ 322421 h 514350"/>
              <a:gd name="connsiteX7222" fmla="*/ 238601 w 6400800"/>
              <a:gd name="connsiteY7222" fmla="*/ 329089 h 514350"/>
              <a:gd name="connsiteX7223" fmla="*/ 235744 w 6400800"/>
              <a:gd name="connsiteY7223" fmla="*/ 335756 h 514350"/>
              <a:gd name="connsiteX7224" fmla="*/ 236696 w 6400800"/>
              <a:gd name="connsiteY7224" fmla="*/ 325279 h 514350"/>
              <a:gd name="connsiteX7225" fmla="*/ 234791 w 6400800"/>
              <a:gd name="connsiteY7225" fmla="*/ 353854 h 514350"/>
              <a:gd name="connsiteX7226" fmla="*/ 240506 w 6400800"/>
              <a:gd name="connsiteY7226" fmla="*/ 337661 h 514350"/>
              <a:gd name="connsiteX7227" fmla="*/ 241459 w 6400800"/>
              <a:gd name="connsiteY7227" fmla="*/ 342424 h 514350"/>
              <a:gd name="connsiteX7228" fmla="*/ 248126 w 6400800"/>
              <a:gd name="connsiteY7228" fmla="*/ 372904 h 514350"/>
              <a:gd name="connsiteX7229" fmla="*/ 247174 w 6400800"/>
              <a:gd name="connsiteY7229" fmla="*/ 378619 h 514350"/>
              <a:gd name="connsiteX7230" fmla="*/ 242411 w 6400800"/>
              <a:gd name="connsiteY7230" fmla="*/ 369094 h 514350"/>
              <a:gd name="connsiteX7231" fmla="*/ 234791 w 6400800"/>
              <a:gd name="connsiteY7231" fmla="*/ 353854 h 514350"/>
              <a:gd name="connsiteX7232" fmla="*/ 234791 w 6400800"/>
              <a:gd name="connsiteY7232" fmla="*/ 353854 h 514350"/>
              <a:gd name="connsiteX7233" fmla="*/ 222409 w 6400800"/>
              <a:gd name="connsiteY7233" fmla="*/ 297656 h 514350"/>
              <a:gd name="connsiteX7234" fmla="*/ 227171 w 6400800"/>
              <a:gd name="connsiteY7234" fmla="*/ 278606 h 514350"/>
              <a:gd name="connsiteX7235" fmla="*/ 228124 w 6400800"/>
              <a:gd name="connsiteY7235" fmla="*/ 284321 h 514350"/>
              <a:gd name="connsiteX7236" fmla="*/ 230029 w 6400800"/>
              <a:gd name="connsiteY7236" fmla="*/ 290989 h 514350"/>
              <a:gd name="connsiteX7237" fmla="*/ 222409 w 6400800"/>
              <a:gd name="connsiteY7237" fmla="*/ 324326 h 514350"/>
              <a:gd name="connsiteX7238" fmla="*/ 221456 w 6400800"/>
              <a:gd name="connsiteY7238" fmla="*/ 330041 h 514350"/>
              <a:gd name="connsiteX7239" fmla="*/ 220504 w 6400800"/>
              <a:gd name="connsiteY7239" fmla="*/ 329089 h 514350"/>
              <a:gd name="connsiteX7240" fmla="*/ 218599 w 6400800"/>
              <a:gd name="connsiteY7240" fmla="*/ 312896 h 514350"/>
              <a:gd name="connsiteX7241" fmla="*/ 222409 w 6400800"/>
              <a:gd name="connsiteY7241" fmla="*/ 297656 h 514350"/>
              <a:gd name="connsiteX7242" fmla="*/ 169069 w 6400800"/>
              <a:gd name="connsiteY7242" fmla="*/ 411956 h 514350"/>
              <a:gd name="connsiteX7243" fmla="*/ 169069 w 6400800"/>
              <a:gd name="connsiteY7243" fmla="*/ 412909 h 514350"/>
              <a:gd name="connsiteX7244" fmla="*/ 165259 w 6400800"/>
              <a:gd name="connsiteY7244" fmla="*/ 396716 h 514350"/>
              <a:gd name="connsiteX7245" fmla="*/ 164306 w 6400800"/>
              <a:gd name="connsiteY7245" fmla="*/ 375761 h 514350"/>
              <a:gd name="connsiteX7246" fmla="*/ 161449 w 6400800"/>
              <a:gd name="connsiteY7246" fmla="*/ 345281 h 514350"/>
              <a:gd name="connsiteX7247" fmla="*/ 158591 w 6400800"/>
              <a:gd name="connsiteY7247" fmla="*/ 321469 h 514350"/>
              <a:gd name="connsiteX7248" fmla="*/ 159544 w 6400800"/>
              <a:gd name="connsiteY7248" fmla="*/ 323374 h 514350"/>
              <a:gd name="connsiteX7249" fmla="*/ 162401 w 6400800"/>
              <a:gd name="connsiteY7249" fmla="*/ 328136 h 514350"/>
              <a:gd name="connsiteX7250" fmla="*/ 167164 w 6400800"/>
              <a:gd name="connsiteY7250" fmla="*/ 376714 h 514350"/>
              <a:gd name="connsiteX7251" fmla="*/ 170021 w 6400800"/>
              <a:gd name="connsiteY7251" fmla="*/ 402431 h 514350"/>
              <a:gd name="connsiteX7252" fmla="*/ 169069 w 6400800"/>
              <a:gd name="connsiteY7252" fmla="*/ 411956 h 514350"/>
              <a:gd name="connsiteX7253" fmla="*/ 209074 w 6400800"/>
              <a:gd name="connsiteY7253" fmla="*/ 350044 h 514350"/>
              <a:gd name="connsiteX7254" fmla="*/ 209074 w 6400800"/>
              <a:gd name="connsiteY7254" fmla="*/ 359569 h 514350"/>
              <a:gd name="connsiteX7255" fmla="*/ 207169 w 6400800"/>
              <a:gd name="connsiteY7255" fmla="*/ 356711 h 514350"/>
              <a:gd name="connsiteX7256" fmla="*/ 209074 w 6400800"/>
              <a:gd name="connsiteY7256" fmla="*/ 350044 h 514350"/>
              <a:gd name="connsiteX7257" fmla="*/ 170974 w 6400800"/>
              <a:gd name="connsiteY7257" fmla="*/ 259556 h 514350"/>
              <a:gd name="connsiteX7258" fmla="*/ 178594 w 6400800"/>
              <a:gd name="connsiteY7258" fmla="*/ 274796 h 514350"/>
              <a:gd name="connsiteX7259" fmla="*/ 187166 w 6400800"/>
              <a:gd name="connsiteY7259" fmla="*/ 291941 h 514350"/>
              <a:gd name="connsiteX7260" fmla="*/ 205264 w 6400800"/>
              <a:gd name="connsiteY7260" fmla="*/ 330041 h 514350"/>
              <a:gd name="connsiteX7261" fmla="*/ 200501 w 6400800"/>
              <a:gd name="connsiteY7261" fmla="*/ 343376 h 514350"/>
              <a:gd name="connsiteX7262" fmla="*/ 199549 w 6400800"/>
              <a:gd name="connsiteY7262" fmla="*/ 342424 h 514350"/>
              <a:gd name="connsiteX7263" fmla="*/ 180499 w 6400800"/>
              <a:gd name="connsiteY7263" fmla="*/ 310039 h 514350"/>
              <a:gd name="connsiteX7264" fmla="*/ 176689 w 6400800"/>
              <a:gd name="connsiteY7264" fmla="*/ 296704 h 514350"/>
              <a:gd name="connsiteX7265" fmla="*/ 176689 w 6400800"/>
              <a:gd name="connsiteY7265" fmla="*/ 305276 h 514350"/>
              <a:gd name="connsiteX7266" fmla="*/ 172879 w 6400800"/>
              <a:gd name="connsiteY7266" fmla="*/ 299561 h 514350"/>
              <a:gd name="connsiteX7267" fmla="*/ 171926 w 6400800"/>
              <a:gd name="connsiteY7267" fmla="*/ 298609 h 514350"/>
              <a:gd name="connsiteX7268" fmla="*/ 168116 w 6400800"/>
              <a:gd name="connsiteY7268" fmla="*/ 279559 h 514350"/>
              <a:gd name="connsiteX7269" fmla="*/ 158591 w 6400800"/>
              <a:gd name="connsiteY7269" fmla="*/ 235744 h 514350"/>
              <a:gd name="connsiteX7270" fmla="*/ 170974 w 6400800"/>
              <a:gd name="connsiteY7270" fmla="*/ 259556 h 514350"/>
              <a:gd name="connsiteX7271" fmla="*/ 161449 w 6400800"/>
              <a:gd name="connsiteY7271" fmla="*/ 307181 h 514350"/>
              <a:gd name="connsiteX7272" fmla="*/ 156686 w 6400800"/>
              <a:gd name="connsiteY7272" fmla="*/ 301466 h 514350"/>
              <a:gd name="connsiteX7273" fmla="*/ 155734 w 6400800"/>
              <a:gd name="connsiteY7273" fmla="*/ 297656 h 514350"/>
              <a:gd name="connsiteX7274" fmla="*/ 161449 w 6400800"/>
              <a:gd name="connsiteY7274" fmla="*/ 307181 h 514350"/>
              <a:gd name="connsiteX7275" fmla="*/ 130969 w 6400800"/>
              <a:gd name="connsiteY7275" fmla="*/ 280511 h 514350"/>
              <a:gd name="connsiteX7276" fmla="*/ 133826 w 6400800"/>
              <a:gd name="connsiteY7276" fmla="*/ 284321 h 514350"/>
              <a:gd name="connsiteX7277" fmla="*/ 145256 w 6400800"/>
              <a:gd name="connsiteY7277" fmla="*/ 301466 h 514350"/>
              <a:gd name="connsiteX7278" fmla="*/ 150971 w 6400800"/>
              <a:gd name="connsiteY7278" fmla="*/ 310039 h 514350"/>
              <a:gd name="connsiteX7279" fmla="*/ 150019 w 6400800"/>
              <a:gd name="connsiteY7279" fmla="*/ 341471 h 514350"/>
              <a:gd name="connsiteX7280" fmla="*/ 149066 w 6400800"/>
              <a:gd name="connsiteY7280" fmla="*/ 339566 h 514350"/>
              <a:gd name="connsiteX7281" fmla="*/ 145256 w 6400800"/>
              <a:gd name="connsiteY7281" fmla="*/ 328136 h 514350"/>
              <a:gd name="connsiteX7282" fmla="*/ 140494 w 6400800"/>
              <a:gd name="connsiteY7282" fmla="*/ 317659 h 514350"/>
              <a:gd name="connsiteX7283" fmla="*/ 132874 w 6400800"/>
              <a:gd name="connsiteY7283" fmla="*/ 301466 h 514350"/>
              <a:gd name="connsiteX7284" fmla="*/ 127159 w 6400800"/>
              <a:gd name="connsiteY7284" fmla="*/ 290989 h 514350"/>
              <a:gd name="connsiteX7285" fmla="*/ 130969 w 6400800"/>
              <a:gd name="connsiteY7285" fmla="*/ 280511 h 514350"/>
              <a:gd name="connsiteX7286" fmla="*/ 121444 w 6400800"/>
              <a:gd name="connsiteY7286" fmla="*/ 318611 h 514350"/>
              <a:gd name="connsiteX7287" fmla="*/ 127159 w 6400800"/>
              <a:gd name="connsiteY7287" fmla="*/ 294799 h 514350"/>
              <a:gd name="connsiteX7288" fmla="*/ 127159 w 6400800"/>
              <a:gd name="connsiteY7288" fmla="*/ 293846 h 514350"/>
              <a:gd name="connsiteX7289" fmla="*/ 129064 w 6400800"/>
              <a:gd name="connsiteY7289" fmla="*/ 303371 h 514350"/>
              <a:gd name="connsiteX7290" fmla="*/ 133826 w 6400800"/>
              <a:gd name="connsiteY7290" fmla="*/ 320516 h 514350"/>
              <a:gd name="connsiteX7291" fmla="*/ 138589 w 6400800"/>
              <a:gd name="connsiteY7291" fmla="*/ 342424 h 514350"/>
              <a:gd name="connsiteX7292" fmla="*/ 143351 w 6400800"/>
              <a:gd name="connsiteY7292" fmla="*/ 369094 h 514350"/>
              <a:gd name="connsiteX7293" fmla="*/ 148114 w 6400800"/>
              <a:gd name="connsiteY7293" fmla="*/ 398621 h 514350"/>
              <a:gd name="connsiteX7294" fmla="*/ 149066 w 6400800"/>
              <a:gd name="connsiteY7294" fmla="*/ 403384 h 514350"/>
              <a:gd name="connsiteX7295" fmla="*/ 149066 w 6400800"/>
              <a:gd name="connsiteY7295" fmla="*/ 411004 h 514350"/>
              <a:gd name="connsiteX7296" fmla="*/ 149066 w 6400800"/>
              <a:gd name="connsiteY7296" fmla="*/ 416719 h 514350"/>
              <a:gd name="connsiteX7297" fmla="*/ 138589 w 6400800"/>
              <a:gd name="connsiteY7297" fmla="*/ 388144 h 514350"/>
              <a:gd name="connsiteX7298" fmla="*/ 129064 w 6400800"/>
              <a:gd name="connsiteY7298" fmla="*/ 363379 h 514350"/>
              <a:gd name="connsiteX7299" fmla="*/ 131921 w 6400800"/>
              <a:gd name="connsiteY7299" fmla="*/ 358616 h 514350"/>
              <a:gd name="connsiteX7300" fmla="*/ 129064 w 6400800"/>
              <a:gd name="connsiteY7300" fmla="*/ 361474 h 514350"/>
              <a:gd name="connsiteX7301" fmla="*/ 124301 w 6400800"/>
              <a:gd name="connsiteY7301" fmla="*/ 350044 h 514350"/>
              <a:gd name="connsiteX7302" fmla="*/ 125254 w 6400800"/>
              <a:gd name="connsiteY7302" fmla="*/ 344329 h 514350"/>
              <a:gd name="connsiteX7303" fmla="*/ 129064 w 6400800"/>
              <a:gd name="connsiteY7303" fmla="*/ 328136 h 514350"/>
              <a:gd name="connsiteX7304" fmla="*/ 121444 w 6400800"/>
              <a:gd name="connsiteY7304" fmla="*/ 343376 h 514350"/>
              <a:gd name="connsiteX7305" fmla="*/ 121444 w 6400800"/>
              <a:gd name="connsiteY7305" fmla="*/ 343376 h 514350"/>
              <a:gd name="connsiteX7306" fmla="*/ 120491 w 6400800"/>
              <a:gd name="connsiteY7306" fmla="*/ 341471 h 514350"/>
              <a:gd name="connsiteX7307" fmla="*/ 117634 w 6400800"/>
              <a:gd name="connsiteY7307" fmla="*/ 334804 h 514350"/>
              <a:gd name="connsiteX7308" fmla="*/ 121444 w 6400800"/>
              <a:gd name="connsiteY7308" fmla="*/ 318611 h 514350"/>
              <a:gd name="connsiteX7309" fmla="*/ 116681 w 6400800"/>
              <a:gd name="connsiteY7309" fmla="*/ 393859 h 514350"/>
              <a:gd name="connsiteX7310" fmla="*/ 127159 w 6400800"/>
              <a:gd name="connsiteY7310" fmla="*/ 419576 h 514350"/>
              <a:gd name="connsiteX7311" fmla="*/ 113824 w 6400800"/>
              <a:gd name="connsiteY7311" fmla="*/ 414814 h 514350"/>
              <a:gd name="connsiteX7312" fmla="*/ 116681 w 6400800"/>
              <a:gd name="connsiteY7312" fmla="*/ 393859 h 514350"/>
              <a:gd name="connsiteX7313" fmla="*/ 91916 w 6400800"/>
              <a:gd name="connsiteY7313" fmla="*/ 341471 h 514350"/>
              <a:gd name="connsiteX7314" fmla="*/ 92869 w 6400800"/>
              <a:gd name="connsiteY7314" fmla="*/ 335756 h 514350"/>
              <a:gd name="connsiteX7315" fmla="*/ 94774 w 6400800"/>
              <a:gd name="connsiteY7315" fmla="*/ 340519 h 514350"/>
              <a:gd name="connsiteX7316" fmla="*/ 102394 w 6400800"/>
              <a:gd name="connsiteY7316" fmla="*/ 358616 h 514350"/>
              <a:gd name="connsiteX7317" fmla="*/ 96679 w 6400800"/>
              <a:gd name="connsiteY7317" fmla="*/ 384334 h 514350"/>
              <a:gd name="connsiteX7318" fmla="*/ 94774 w 6400800"/>
              <a:gd name="connsiteY7318" fmla="*/ 399574 h 514350"/>
              <a:gd name="connsiteX7319" fmla="*/ 93821 w 6400800"/>
              <a:gd name="connsiteY7319" fmla="*/ 400526 h 514350"/>
              <a:gd name="connsiteX7320" fmla="*/ 90964 w 6400800"/>
              <a:gd name="connsiteY7320" fmla="*/ 404336 h 514350"/>
              <a:gd name="connsiteX7321" fmla="*/ 88106 w 6400800"/>
              <a:gd name="connsiteY7321" fmla="*/ 382429 h 514350"/>
              <a:gd name="connsiteX7322" fmla="*/ 85249 w 6400800"/>
              <a:gd name="connsiteY7322" fmla="*/ 365284 h 514350"/>
              <a:gd name="connsiteX7323" fmla="*/ 91916 w 6400800"/>
              <a:gd name="connsiteY7323" fmla="*/ 341471 h 514350"/>
              <a:gd name="connsiteX7324" fmla="*/ 72866 w 6400800"/>
              <a:gd name="connsiteY7324" fmla="*/ 407194 h 514350"/>
              <a:gd name="connsiteX7325" fmla="*/ 72866 w 6400800"/>
              <a:gd name="connsiteY7325" fmla="*/ 409099 h 514350"/>
              <a:gd name="connsiteX7326" fmla="*/ 71914 w 6400800"/>
              <a:gd name="connsiteY7326" fmla="*/ 409099 h 514350"/>
              <a:gd name="connsiteX7327" fmla="*/ 72866 w 6400800"/>
              <a:gd name="connsiteY7327" fmla="*/ 407194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</a:cxnLst>
            <a:rect l="l" t="t" r="r" b="b"/>
            <a:pathLst>
              <a:path w="6400800" h="514350">
                <a:moveTo>
                  <a:pt x="7144" y="511016"/>
                </a:moveTo>
                <a:lnTo>
                  <a:pt x="6354604" y="511016"/>
                </a:lnTo>
                <a:lnTo>
                  <a:pt x="6354604" y="409099"/>
                </a:lnTo>
                <a:cubicBezTo>
                  <a:pt x="6346031" y="411004"/>
                  <a:pt x="6337459" y="413861"/>
                  <a:pt x="6327934" y="415766"/>
                </a:cubicBezTo>
                <a:cubicBezTo>
                  <a:pt x="6327934" y="411956"/>
                  <a:pt x="6327934" y="408146"/>
                  <a:pt x="6327934" y="404336"/>
                </a:cubicBezTo>
                <a:cubicBezTo>
                  <a:pt x="6328887" y="396716"/>
                  <a:pt x="6327934" y="389096"/>
                  <a:pt x="6328887" y="383381"/>
                </a:cubicBezTo>
                <a:cubicBezTo>
                  <a:pt x="6329839" y="371951"/>
                  <a:pt x="6329839" y="365284"/>
                  <a:pt x="6329839" y="365284"/>
                </a:cubicBezTo>
                <a:cubicBezTo>
                  <a:pt x="6329839" y="365284"/>
                  <a:pt x="6327934" y="371951"/>
                  <a:pt x="6324124" y="383381"/>
                </a:cubicBezTo>
                <a:cubicBezTo>
                  <a:pt x="6322219" y="389096"/>
                  <a:pt x="6321267" y="395764"/>
                  <a:pt x="6319362" y="404336"/>
                </a:cubicBezTo>
                <a:cubicBezTo>
                  <a:pt x="6318409" y="409099"/>
                  <a:pt x="6317456" y="413861"/>
                  <a:pt x="6316504" y="419576"/>
                </a:cubicBezTo>
                <a:cubicBezTo>
                  <a:pt x="6311742" y="420529"/>
                  <a:pt x="6306979" y="421481"/>
                  <a:pt x="6303169" y="423386"/>
                </a:cubicBezTo>
                <a:cubicBezTo>
                  <a:pt x="6303169" y="416719"/>
                  <a:pt x="6303169" y="411004"/>
                  <a:pt x="6304121" y="405289"/>
                </a:cubicBezTo>
                <a:cubicBezTo>
                  <a:pt x="6308884" y="390049"/>
                  <a:pt x="6314599" y="373856"/>
                  <a:pt x="6319362" y="358616"/>
                </a:cubicBezTo>
                <a:cubicBezTo>
                  <a:pt x="6320314" y="355759"/>
                  <a:pt x="6321267" y="352901"/>
                  <a:pt x="6322219" y="349091"/>
                </a:cubicBezTo>
                <a:cubicBezTo>
                  <a:pt x="6326029" y="336709"/>
                  <a:pt x="6330792" y="325279"/>
                  <a:pt x="6334601" y="312896"/>
                </a:cubicBezTo>
                <a:cubicBezTo>
                  <a:pt x="6340317" y="297656"/>
                  <a:pt x="6345079" y="283369"/>
                  <a:pt x="6349842" y="269081"/>
                </a:cubicBezTo>
                <a:cubicBezTo>
                  <a:pt x="6354604" y="254794"/>
                  <a:pt x="6359367" y="240506"/>
                  <a:pt x="6363176" y="228124"/>
                </a:cubicBezTo>
                <a:cubicBezTo>
                  <a:pt x="6367939" y="214789"/>
                  <a:pt x="6371749" y="202406"/>
                  <a:pt x="6375559" y="190976"/>
                </a:cubicBezTo>
                <a:cubicBezTo>
                  <a:pt x="6383179" y="168116"/>
                  <a:pt x="6388894" y="149066"/>
                  <a:pt x="6393656" y="134779"/>
                </a:cubicBezTo>
                <a:cubicBezTo>
                  <a:pt x="6397467" y="121444"/>
                  <a:pt x="6400324" y="113824"/>
                  <a:pt x="6400324" y="113824"/>
                </a:cubicBezTo>
                <a:cubicBezTo>
                  <a:pt x="6400324" y="113824"/>
                  <a:pt x="6396514" y="121444"/>
                  <a:pt x="6389846" y="133826"/>
                </a:cubicBezTo>
                <a:cubicBezTo>
                  <a:pt x="6386989" y="139541"/>
                  <a:pt x="6384131" y="146209"/>
                  <a:pt x="6380321" y="153829"/>
                </a:cubicBezTo>
                <a:cubicBezTo>
                  <a:pt x="6385084" y="136684"/>
                  <a:pt x="6389846" y="121444"/>
                  <a:pt x="6392704" y="110966"/>
                </a:cubicBezTo>
                <a:cubicBezTo>
                  <a:pt x="6396514" y="95726"/>
                  <a:pt x="6399371" y="87154"/>
                  <a:pt x="6399371" y="87154"/>
                </a:cubicBezTo>
                <a:cubicBezTo>
                  <a:pt x="6399371" y="87154"/>
                  <a:pt x="6395562" y="95726"/>
                  <a:pt x="6388894" y="109061"/>
                </a:cubicBezTo>
                <a:cubicBezTo>
                  <a:pt x="6386037" y="115729"/>
                  <a:pt x="6382226" y="125254"/>
                  <a:pt x="6377464" y="134779"/>
                </a:cubicBezTo>
                <a:cubicBezTo>
                  <a:pt x="6372701" y="144304"/>
                  <a:pt x="6367939" y="155734"/>
                  <a:pt x="6364129" y="168116"/>
                </a:cubicBezTo>
                <a:cubicBezTo>
                  <a:pt x="6354604" y="192881"/>
                  <a:pt x="6343174" y="222409"/>
                  <a:pt x="6332696" y="253841"/>
                </a:cubicBezTo>
                <a:cubicBezTo>
                  <a:pt x="6326981" y="270034"/>
                  <a:pt x="6321267" y="286226"/>
                  <a:pt x="6316504" y="302419"/>
                </a:cubicBezTo>
                <a:cubicBezTo>
                  <a:pt x="6315551" y="304324"/>
                  <a:pt x="6315551" y="306229"/>
                  <a:pt x="6314599" y="308134"/>
                </a:cubicBezTo>
                <a:cubicBezTo>
                  <a:pt x="6315551" y="300514"/>
                  <a:pt x="6316504" y="293846"/>
                  <a:pt x="6317456" y="287179"/>
                </a:cubicBezTo>
                <a:cubicBezTo>
                  <a:pt x="6318409" y="279559"/>
                  <a:pt x="6319362" y="272891"/>
                  <a:pt x="6319362" y="267176"/>
                </a:cubicBezTo>
                <a:cubicBezTo>
                  <a:pt x="6320314" y="256699"/>
                  <a:pt x="6320314" y="250031"/>
                  <a:pt x="6320314" y="250031"/>
                </a:cubicBezTo>
                <a:cubicBezTo>
                  <a:pt x="6320314" y="250031"/>
                  <a:pt x="6318409" y="255746"/>
                  <a:pt x="6314599" y="266224"/>
                </a:cubicBezTo>
                <a:cubicBezTo>
                  <a:pt x="6311742" y="276701"/>
                  <a:pt x="6306979" y="291941"/>
                  <a:pt x="6302217" y="310039"/>
                </a:cubicBezTo>
                <a:cubicBezTo>
                  <a:pt x="6299359" y="318611"/>
                  <a:pt x="6296501" y="329089"/>
                  <a:pt x="6293644" y="339566"/>
                </a:cubicBezTo>
                <a:cubicBezTo>
                  <a:pt x="6291739" y="347186"/>
                  <a:pt x="6288881" y="354806"/>
                  <a:pt x="6286976" y="362426"/>
                </a:cubicBezTo>
                <a:cubicBezTo>
                  <a:pt x="6286024" y="352901"/>
                  <a:pt x="6285071" y="343376"/>
                  <a:pt x="6284119" y="335756"/>
                </a:cubicBezTo>
                <a:cubicBezTo>
                  <a:pt x="6286024" y="330041"/>
                  <a:pt x="6286976" y="324326"/>
                  <a:pt x="6288881" y="318611"/>
                </a:cubicBezTo>
                <a:cubicBezTo>
                  <a:pt x="6293644" y="303371"/>
                  <a:pt x="6298406" y="289084"/>
                  <a:pt x="6302217" y="274796"/>
                </a:cubicBezTo>
                <a:cubicBezTo>
                  <a:pt x="6304121" y="268129"/>
                  <a:pt x="6306026" y="261461"/>
                  <a:pt x="6307931" y="255746"/>
                </a:cubicBezTo>
                <a:cubicBezTo>
                  <a:pt x="6309837" y="250031"/>
                  <a:pt x="6311742" y="244316"/>
                  <a:pt x="6313646" y="238601"/>
                </a:cubicBezTo>
                <a:cubicBezTo>
                  <a:pt x="6317456" y="228124"/>
                  <a:pt x="6320314" y="218599"/>
                  <a:pt x="6323171" y="210026"/>
                </a:cubicBezTo>
                <a:cubicBezTo>
                  <a:pt x="6327934" y="193834"/>
                  <a:pt x="6330792" y="185261"/>
                  <a:pt x="6330792" y="185261"/>
                </a:cubicBezTo>
                <a:cubicBezTo>
                  <a:pt x="6330792" y="185261"/>
                  <a:pt x="6326981" y="193834"/>
                  <a:pt x="6319362" y="208121"/>
                </a:cubicBezTo>
                <a:cubicBezTo>
                  <a:pt x="6315551" y="215741"/>
                  <a:pt x="6311742" y="224314"/>
                  <a:pt x="6306026" y="234791"/>
                </a:cubicBezTo>
                <a:cubicBezTo>
                  <a:pt x="6303169" y="239554"/>
                  <a:pt x="6301264" y="245269"/>
                  <a:pt x="6298406" y="250984"/>
                </a:cubicBezTo>
                <a:cubicBezTo>
                  <a:pt x="6295549" y="256699"/>
                  <a:pt x="6293644" y="263366"/>
                  <a:pt x="6290787" y="270034"/>
                </a:cubicBezTo>
                <a:cubicBezTo>
                  <a:pt x="6286976" y="279559"/>
                  <a:pt x="6282214" y="290036"/>
                  <a:pt x="6278404" y="301466"/>
                </a:cubicBezTo>
                <a:cubicBezTo>
                  <a:pt x="6277451" y="295751"/>
                  <a:pt x="6277451" y="292894"/>
                  <a:pt x="6277451" y="292894"/>
                </a:cubicBezTo>
                <a:cubicBezTo>
                  <a:pt x="6277451" y="292894"/>
                  <a:pt x="6277451" y="297656"/>
                  <a:pt x="6276499" y="306229"/>
                </a:cubicBezTo>
                <a:cubicBezTo>
                  <a:pt x="6275546" y="308134"/>
                  <a:pt x="6274594" y="310991"/>
                  <a:pt x="6273642" y="312896"/>
                </a:cubicBezTo>
                <a:cubicBezTo>
                  <a:pt x="6272689" y="315754"/>
                  <a:pt x="6271737" y="319564"/>
                  <a:pt x="6269831" y="322421"/>
                </a:cubicBezTo>
                <a:cubicBezTo>
                  <a:pt x="6270784" y="314801"/>
                  <a:pt x="6272689" y="308134"/>
                  <a:pt x="6273642" y="300514"/>
                </a:cubicBezTo>
                <a:cubicBezTo>
                  <a:pt x="6277451" y="283369"/>
                  <a:pt x="6280309" y="267176"/>
                  <a:pt x="6283167" y="252889"/>
                </a:cubicBezTo>
                <a:cubicBezTo>
                  <a:pt x="6285071" y="245269"/>
                  <a:pt x="6286024" y="238601"/>
                  <a:pt x="6287929" y="231934"/>
                </a:cubicBezTo>
                <a:cubicBezTo>
                  <a:pt x="6289834" y="225266"/>
                  <a:pt x="6290787" y="218599"/>
                  <a:pt x="6292692" y="212884"/>
                </a:cubicBezTo>
                <a:cubicBezTo>
                  <a:pt x="6295549" y="200501"/>
                  <a:pt x="6298406" y="190024"/>
                  <a:pt x="6300312" y="181451"/>
                </a:cubicBezTo>
                <a:cubicBezTo>
                  <a:pt x="6304121" y="164306"/>
                  <a:pt x="6306026" y="153829"/>
                  <a:pt x="6306026" y="153829"/>
                </a:cubicBezTo>
                <a:cubicBezTo>
                  <a:pt x="6306026" y="153829"/>
                  <a:pt x="6302217" y="163354"/>
                  <a:pt x="6296501" y="180499"/>
                </a:cubicBezTo>
                <a:cubicBezTo>
                  <a:pt x="6293644" y="189071"/>
                  <a:pt x="6289834" y="199549"/>
                  <a:pt x="6286024" y="210979"/>
                </a:cubicBezTo>
                <a:cubicBezTo>
                  <a:pt x="6284119" y="216694"/>
                  <a:pt x="6282214" y="223361"/>
                  <a:pt x="6279356" y="230029"/>
                </a:cubicBezTo>
                <a:cubicBezTo>
                  <a:pt x="6277451" y="236696"/>
                  <a:pt x="6275546" y="243364"/>
                  <a:pt x="6273642" y="250984"/>
                </a:cubicBezTo>
                <a:cubicBezTo>
                  <a:pt x="6269831" y="265271"/>
                  <a:pt x="6265069" y="281464"/>
                  <a:pt x="6260306" y="298609"/>
                </a:cubicBezTo>
                <a:cubicBezTo>
                  <a:pt x="6255544" y="315754"/>
                  <a:pt x="6251734" y="333851"/>
                  <a:pt x="6246971" y="351949"/>
                </a:cubicBezTo>
                <a:cubicBezTo>
                  <a:pt x="6244114" y="366236"/>
                  <a:pt x="6240304" y="381476"/>
                  <a:pt x="6236494" y="396716"/>
                </a:cubicBezTo>
                <a:cubicBezTo>
                  <a:pt x="6236494" y="395764"/>
                  <a:pt x="6235542" y="395764"/>
                  <a:pt x="6235542" y="394811"/>
                </a:cubicBezTo>
                <a:cubicBezTo>
                  <a:pt x="6235542" y="379571"/>
                  <a:pt x="6234589" y="370046"/>
                  <a:pt x="6234589" y="370046"/>
                </a:cubicBezTo>
                <a:cubicBezTo>
                  <a:pt x="6234589" y="370046"/>
                  <a:pt x="6233637" y="376714"/>
                  <a:pt x="6230779" y="389096"/>
                </a:cubicBezTo>
                <a:cubicBezTo>
                  <a:pt x="6229826" y="387191"/>
                  <a:pt x="6228874" y="386239"/>
                  <a:pt x="6227921" y="384334"/>
                </a:cubicBezTo>
                <a:cubicBezTo>
                  <a:pt x="6224112" y="378619"/>
                  <a:pt x="6220301" y="372904"/>
                  <a:pt x="6216492" y="367189"/>
                </a:cubicBezTo>
                <a:cubicBezTo>
                  <a:pt x="6218396" y="360521"/>
                  <a:pt x="6220301" y="354806"/>
                  <a:pt x="6223159" y="348139"/>
                </a:cubicBezTo>
                <a:cubicBezTo>
                  <a:pt x="6227921" y="334804"/>
                  <a:pt x="6232684" y="322421"/>
                  <a:pt x="6236494" y="310991"/>
                </a:cubicBezTo>
                <a:cubicBezTo>
                  <a:pt x="6240304" y="299561"/>
                  <a:pt x="6244114" y="289084"/>
                  <a:pt x="6247924" y="279559"/>
                </a:cubicBezTo>
                <a:cubicBezTo>
                  <a:pt x="6251734" y="270034"/>
                  <a:pt x="6254592" y="262414"/>
                  <a:pt x="6256496" y="254794"/>
                </a:cubicBezTo>
                <a:cubicBezTo>
                  <a:pt x="6261259" y="241459"/>
                  <a:pt x="6264117" y="233839"/>
                  <a:pt x="6264117" y="233839"/>
                </a:cubicBezTo>
                <a:cubicBezTo>
                  <a:pt x="6264117" y="233839"/>
                  <a:pt x="6260306" y="241459"/>
                  <a:pt x="6252687" y="253841"/>
                </a:cubicBezTo>
                <a:cubicBezTo>
                  <a:pt x="6248876" y="260509"/>
                  <a:pt x="6245067" y="268129"/>
                  <a:pt x="6240304" y="276701"/>
                </a:cubicBezTo>
                <a:cubicBezTo>
                  <a:pt x="6235542" y="285274"/>
                  <a:pt x="6230779" y="295751"/>
                  <a:pt x="6225064" y="307181"/>
                </a:cubicBezTo>
                <a:cubicBezTo>
                  <a:pt x="6220301" y="318611"/>
                  <a:pt x="6214587" y="330994"/>
                  <a:pt x="6208871" y="343376"/>
                </a:cubicBezTo>
                <a:cubicBezTo>
                  <a:pt x="6207919" y="346234"/>
                  <a:pt x="6206014" y="349091"/>
                  <a:pt x="6205062" y="351949"/>
                </a:cubicBezTo>
                <a:cubicBezTo>
                  <a:pt x="6205062" y="351949"/>
                  <a:pt x="6204109" y="350996"/>
                  <a:pt x="6204109" y="350996"/>
                </a:cubicBezTo>
                <a:cubicBezTo>
                  <a:pt x="6206967" y="340519"/>
                  <a:pt x="6208871" y="330041"/>
                  <a:pt x="6210776" y="320516"/>
                </a:cubicBezTo>
                <a:cubicBezTo>
                  <a:pt x="6214587" y="298609"/>
                  <a:pt x="6219349" y="280511"/>
                  <a:pt x="6222206" y="268129"/>
                </a:cubicBezTo>
                <a:cubicBezTo>
                  <a:pt x="6225064" y="255746"/>
                  <a:pt x="6226017" y="248126"/>
                  <a:pt x="6226017" y="248126"/>
                </a:cubicBezTo>
                <a:cubicBezTo>
                  <a:pt x="6226017" y="248126"/>
                  <a:pt x="6223159" y="254794"/>
                  <a:pt x="6218396" y="267176"/>
                </a:cubicBezTo>
                <a:cubicBezTo>
                  <a:pt x="6216492" y="272891"/>
                  <a:pt x="6213634" y="280511"/>
                  <a:pt x="6209824" y="289084"/>
                </a:cubicBezTo>
                <a:cubicBezTo>
                  <a:pt x="6206967" y="297656"/>
                  <a:pt x="6203156" y="307181"/>
                  <a:pt x="6199346" y="317659"/>
                </a:cubicBezTo>
                <a:cubicBezTo>
                  <a:pt x="6197442" y="323374"/>
                  <a:pt x="6195537" y="330041"/>
                  <a:pt x="6193631" y="335756"/>
                </a:cubicBezTo>
                <a:cubicBezTo>
                  <a:pt x="6190774" y="330994"/>
                  <a:pt x="6186964" y="326231"/>
                  <a:pt x="6184106" y="322421"/>
                </a:cubicBezTo>
                <a:cubicBezTo>
                  <a:pt x="6183154" y="321469"/>
                  <a:pt x="6182201" y="320516"/>
                  <a:pt x="6181249" y="318611"/>
                </a:cubicBezTo>
                <a:cubicBezTo>
                  <a:pt x="6182201" y="312896"/>
                  <a:pt x="6183154" y="307181"/>
                  <a:pt x="6184106" y="302419"/>
                </a:cubicBezTo>
                <a:cubicBezTo>
                  <a:pt x="6186012" y="291941"/>
                  <a:pt x="6186964" y="282416"/>
                  <a:pt x="6189821" y="274796"/>
                </a:cubicBezTo>
                <a:cubicBezTo>
                  <a:pt x="6193631" y="259556"/>
                  <a:pt x="6195537" y="250984"/>
                  <a:pt x="6195537" y="250984"/>
                </a:cubicBezTo>
                <a:cubicBezTo>
                  <a:pt x="6195537" y="250984"/>
                  <a:pt x="6191726" y="259556"/>
                  <a:pt x="6186012" y="273844"/>
                </a:cubicBezTo>
                <a:cubicBezTo>
                  <a:pt x="6183154" y="280511"/>
                  <a:pt x="6180296" y="290036"/>
                  <a:pt x="6176487" y="300514"/>
                </a:cubicBezTo>
                <a:cubicBezTo>
                  <a:pt x="6175534" y="303371"/>
                  <a:pt x="6174581" y="306229"/>
                  <a:pt x="6173629" y="309086"/>
                </a:cubicBezTo>
                <a:cubicBezTo>
                  <a:pt x="6173629" y="309086"/>
                  <a:pt x="6172676" y="308134"/>
                  <a:pt x="6172676" y="308134"/>
                </a:cubicBezTo>
                <a:cubicBezTo>
                  <a:pt x="6173629" y="303371"/>
                  <a:pt x="6174581" y="298609"/>
                  <a:pt x="6174581" y="294799"/>
                </a:cubicBezTo>
                <a:cubicBezTo>
                  <a:pt x="6176487" y="283369"/>
                  <a:pt x="6178392" y="272891"/>
                  <a:pt x="6180296" y="263366"/>
                </a:cubicBezTo>
                <a:cubicBezTo>
                  <a:pt x="6182201" y="253841"/>
                  <a:pt x="6184106" y="244316"/>
                  <a:pt x="6185059" y="236696"/>
                </a:cubicBezTo>
                <a:cubicBezTo>
                  <a:pt x="6186964" y="229076"/>
                  <a:pt x="6187917" y="221456"/>
                  <a:pt x="6188869" y="215741"/>
                </a:cubicBezTo>
                <a:cubicBezTo>
                  <a:pt x="6190774" y="204311"/>
                  <a:pt x="6192679" y="197644"/>
                  <a:pt x="6192679" y="197644"/>
                </a:cubicBezTo>
                <a:cubicBezTo>
                  <a:pt x="6192679" y="197644"/>
                  <a:pt x="6189821" y="203359"/>
                  <a:pt x="6185059" y="214789"/>
                </a:cubicBezTo>
                <a:cubicBezTo>
                  <a:pt x="6180296" y="225266"/>
                  <a:pt x="6174581" y="241459"/>
                  <a:pt x="6168867" y="260509"/>
                </a:cubicBezTo>
                <a:cubicBezTo>
                  <a:pt x="6166962" y="267176"/>
                  <a:pt x="6165056" y="273844"/>
                  <a:pt x="6163151" y="280511"/>
                </a:cubicBezTo>
                <a:cubicBezTo>
                  <a:pt x="6161246" y="270034"/>
                  <a:pt x="6160294" y="261461"/>
                  <a:pt x="6159342" y="253841"/>
                </a:cubicBezTo>
                <a:cubicBezTo>
                  <a:pt x="6156484" y="235744"/>
                  <a:pt x="6154579" y="225266"/>
                  <a:pt x="6154579" y="225266"/>
                </a:cubicBezTo>
                <a:cubicBezTo>
                  <a:pt x="6154579" y="225266"/>
                  <a:pt x="6155531" y="248126"/>
                  <a:pt x="6156484" y="285274"/>
                </a:cubicBezTo>
                <a:cubicBezTo>
                  <a:pt x="6151721" y="278606"/>
                  <a:pt x="6146959" y="272891"/>
                  <a:pt x="6143149" y="268129"/>
                </a:cubicBezTo>
                <a:cubicBezTo>
                  <a:pt x="6143149" y="268129"/>
                  <a:pt x="6143149" y="267176"/>
                  <a:pt x="6143149" y="267176"/>
                </a:cubicBezTo>
                <a:cubicBezTo>
                  <a:pt x="6144101" y="263366"/>
                  <a:pt x="6145054" y="259556"/>
                  <a:pt x="6146006" y="256699"/>
                </a:cubicBezTo>
                <a:cubicBezTo>
                  <a:pt x="6156484" y="210026"/>
                  <a:pt x="6161246" y="178594"/>
                  <a:pt x="6161246" y="178594"/>
                </a:cubicBezTo>
                <a:cubicBezTo>
                  <a:pt x="6161246" y="178594"/>
                  <a:pt x="6158389" y="186214"/>
                  <a:pt x="6152674" y="200501"/>
                </a:cubicBezTo>
                <a:cubicBezTo>
                  <a:pt x="6152674" y="199549"/>
                  <a:pt x="6152674" y="198596"/>
                  <a:pt x="6152674" y="197644"/>
                </a:cubicBezTo>
                <a:cubicBezTo>
                  <a:pt x="6154579" y="188119"/>
                  <a:pt x="6155531" y="179546"/>
                  <a:pt x="6156484" y="172879"/>
                </a:cubicBezTo>
                <a:cubicBezTo>
                  <a:pt x="6158389" y="158591"/>
                  <a:pt x="6160294" y="150971"/>
                  <a:pt x="6160294" y="150971"/>
                </a:cubicBezTo>
                <a:cubicBezTo>
                  <a:pt x="6160294" y="150971"/>
                  <a:pt x="6157437" y="158591"/>
                  <a:pt x="6152674" y="171926"/>
                </a:cubicBezTo>
                <a:cubicBezTo>
                  <a:pt x="6150769" y="178594"/>
                  <a:pt x="6147912" y="187166"/>
                  <a:pt x="6145054" y="196691"/>
                </a:cubicBezTo>
                <a:cubicBezTo>
                  <a:pt x="6143149" y="204311"/>
                  <a:pt x="6140292" y="211931"/>
                  <a:pt x="6138387" y="220504"/>
                </a:cubicBezTo>
                <a:cubicBezTo>
                  <a:pt x="6136481" y="209074"/>
                  <a:pt x="6135529" y="202406"/>
                  <a:pt x="6135529" y="202406"/>
                </a:cubicBezTo>
                <a:cubicBezTo>
                  <a:pt x="6135529" y="202406"/>
                  <a:pt x="6135529" y="209074"/>
                  <a:pt x="6134576" y="221456"/>
                </a:cubicBezTo>
                <a:cubicBezTo>
                  <a:pt x="6134576" y="227171"/>
                  <a:pt x="6132671" y="234791"/>
                  <a:pt x="6132671" y="242411"/>
                </a:cubicBezTo>
                <a:cubicBezTo>
                  <a:pt x="6132671" y="244316"/>
                  <a:pt x="6131719" y="246221"/>
                  <a:pt x="6131719" y="249079"/>
                </a:cubicBezTo>
                <a:cubicBezTo>
                  <a:pt x="6131719" y="250984"/>
                  <a:pt x="6130767" y="251936"/>
                  <a:pt x="6130767" y="253841"/>
                </a:cubicBezTo>
                <a:cubicBezTo>
                  <a:pt x="6129814" y="252889"/>
                  <a:pt x="6129814" y="251936"/>
                  <a:pt x="6129814" y="251936"/>
                </a:cubicBezTo>
                <a:cubicBezTo>
                  <a:pt x="6129814" y="251936"/>
                  <a:pt x="6129814" y="252889"/>
                  <a:pt x="6130767" y="254794"/>
                </a:cubicBezTo>
                <a:cubicBezTo>
                  <a:pt x="6130767" y="256699"/>
                  <a:pt x="6129814" y="258604"/>
                  <a:pt x="6129814" y="261461"/>
                </a:cubicBezTo>
                <a:cubicBezTo>
                  <a:pt x="6129814" y="250031"/>
                  <a:pt x="6129814" y="243364"/>
                  <a:pt x="6129814" y="243364"/>
                </a:cubicBezTo>
                <a:cubicBezTo>
                  <a:pt x="6129814" y="243364"/>
                  <a:pt x="6127909" y="254794"/>
                  <a:pt x="6126004" y="274796"/>
                </a:cubicBezTo>
                <a:cubicBezTo>
                  <a:pt x="6126004" y="276701"/>
                  <a:pt x="6126004" y="279559"/>
                  <a:pt x="6125051" y="281464"/>
                </a:cubicBezTo>
                <a:cubicBezTo>
                  <a:pt x="6124099" y="275749"/>
                  <a:pt x="6123146" y="270986"/>
                  <a:pt x="6122194" y="267176"/>
                </a:cubicBezTo>
                <a:cubicBezTo>
                  <a:pt x="6119337" y="251936"/>
                  <a:pt x="6117431" y="243364"/>
                  <a:pt x="6117431" y="243364"/>
                </a:cubicBezTo>
                <a:cubicBezTo>
                  <a:pt x="6117431" y="243364"/>
                  <a:pt x="6117431" y="251936"/>
                  <a:pt x="6118384" y="267176"/>
                </a:cubicBezTo>
                <a:cubicBezTo>
                  <a:pt x="6118384" y="275749"/>
                  <a:pt x="6119337" y="287179"/>
                  <a:pt x="6119337" y="300514"/>
                </a:cubicBezTo>
                <a:cubicBezTo>
                  <a:pt x="6117431" y="306229"/>
                  <a:pt x="6115526" y="311944"/>
                  <a:pt x="6114574" y="317659"/>
                </a:cubicBezTo>
                <a:cubicBezTo>
                  <a:pt x="6114574" y="313849"/>
                  <a:pt x="6114574" y="310991"/>
                  <a:pt x="6114574" y="307181"/>
                </a:cubicBezTo>
                <a:cubicBezTo>
                  <a:pt x="6113621" y="299561"/>
                  <a:pt x="6113621" y="292894"/>
                  <a:pt x="6112669" y="286226"/>
                </a:cubicBezTo>
                <a:cubicBezTo>
                  <a:pt x="6111717" y="279559"/>
                  <a:pt x="6110764" y="274796"/>
                  <a:pt x="6109812" y="270986"/>
                </a:cubicBezTo>
                <a:cubicBezTo>
                  <a:pt x="6106954" y="262414"/>
                  <a:pt x="6105049" y="258604"/>
                  <a:pt x="6105049" y="258604"/>
                </a:cubicBezTo>
                <a:cubicBezTo>
                  <a:pt x="6105049" y="258604"/>
                  <a:pt x="6105049" y="263366"/>
                  <a:pt x="6106001" y="272891"/>
                </a:cubicBezTo>
                <a:cubicBezTo>
                  <a:pt x="6106001" y="275749"/>
                  <a:pt x="6106001" y="278606"/>
                  <a:pt x="6106001" y="282416"/>
                </a:cubicBezTo>
                <a:cubicBezTo>
                  <a:pt x="6105049" y="279559"/>
                  <a:pt x="6105049" y="276701"/>
                  <a:pt x="6104096" y="273844"/>
                </a:cubicBezTo>
                <a:cubicBezTo>
                  <a:pt x="6103144" y="271939"/>
                  <a:pt x="6103144" y="270034"/>
                  <a:pt x="6102192" y="268129"/>
                </a:cubicBezTo>
                <a:cubicBezTo>
                  <a:pt x="6102192" y="263366"/>
                  <a:pt x="6101239" y="258604"/>
                  <a:pt x="6101239" y="253841"/>
                </a:cubicBezTo>
                <a:cubicBezTo>
                  <a:pt x="6102192" y="251936"/>
                  <a:pt x="6102192" y="249079"/>
                  <a:pt x="6103144" y="247174"/>
                </a:cubicBezTo>
                <a:cubicBezTo>
                  <a:pt x="6105049" y="238601"/>
                  <a:pt x="6106954" y="230981"/>
                  <a:pt x="6107906" y="225266"/>
                </a:cubicBezTo>
                <a:cubicBezTo>
                  <a:pt x="6110764" y="212884"/>
                  <a:pt x="6111717" y="205264"/>
                  <a:pt x="6111717" y="205264"/>
                </a:cubicBezTo>
                <a:cubicBezTo>
                  <a:pt x="6111717" y="205264"/>
                  <a:pt x="6108859" y="211931"/>
                  <a:pt x="6104096" y="223361"/>
                </a:cubicBezTo>
                <a:cubicBezTo>
                  <a:pt x="6103144" y="227171"/>
                  <a:pt x="6101239" y="230981"/>
                  <a:pt x="6099334" y="234791"/>
                </a:cubicBezTo>
                <a:cubicBezTo>
                  <a:pt x="6098381" y="220504"/>
                  <a:pt x="6097429" y="210026"/>
                  <a:pt x="6096476" y="206216"/>
                </a:cubicBezTo>
                <a:cubicBezTo>
                  <a:pt x="6096476" y="204311"/>
                  <a:pt x="6097429" y="201454"/>
                  <a:pt x="6097429" y="199549"/>
                </a:cubicBezTo>
                <a:cubicBezTo>
                  <a:pt x="6099334" y="191929"/>
                  <a:pt x="6100287" y="184309"/>
                  <a:pt x="6101239" y="177641"/>
                </a:cubicBezTo>
                <a:cubicBezTo>
                  <a:pt x="6102192" y="170974"/>
                  <a:pt x="6103144" y="163354"/>
                  <a:pt x="6104096" y="157639"/>
                </a:cubicBezTo>
                <a:cubicBezTo>
                  <a:pt x="6106001" y="145256"/>
                  <a:pt x="6106954" y="133826"/>
                  <a:pt x="6107906" y="124301"/>
                </a:cubicBezTo>
                <a:cubicBezTo>
                  <a:pt x="6109812" y="106204"/>
                  <a:pt x="6110764" y="95726"/>
                  <a:pt x="6110764" y="95726"/>
                </a:cubicBezTo>
                <a:cubicBezTo>
                  <a:pt x="6110764" y="95726"/>
                  <a:pt x="6107906" y="106204"/>
                  <a:pt x="6104096" y="124301"/>
                </a:cubicBezTo>
                <a:cubicBezTo>
                  <a:pt x="6102192" y="132874"/>
                  <a:pt x="6099334" y="144304"/>
                  <a:pt x="6096476" y="156686"/>
                </a:cubicBezTo>
                <a:cubicBezTo>
                  <a:pt x="6095524" y="163354"/>
                  <a:pt x="6093619" y="170021"/>
                  <a:pt x="6091714" y="176689"/>
                </a:cubicBezTo>
                <a:cubicBezTo>
                  <a:pt x="6089809" y="183356"/>
                  <a:pt x="6087904" y="190976"/>
                  <a:pt x="6085999" y="198596"/>
                </a:cubicBezTo>
                <a:cubicBezTo>
                  <a:pt x="6085046" y="203359"/>
                  <a:pt x="6083142" y="209074"/>
                  <a:pt x="6081237" y="214789"/>
                </a:cubicBezTo>
                <a:cubicBezTo>
                  <a:pt x="6077426" y="206216"/>
                  <a:pt x="6074569" y="201454"/>
                  <a:pt x="6074569" y="201454"/>
                </a:cubicBezTo>
                <a:cubicBezTo>
                  <a:pt x="6074569" y="201454"/>
                  <a:pt x="6076474" y="208121"/>
                  <a:pt x="6079331" y="219551"/>
                </a:cubicBezTo>
                <a:cubicBezTo>
                  <a:pt x="6078379" y="222409"/>
                  <a:pt x="6076474" y="225266"/>
                  <a:pt x="6073617" y="230029"/>
                </a:cubicBezTo>
                <a:cubicBezTo>
                  <a:pt x="6072664" y="231934"/>
                  <a:pt x="6071712" y="234791"/>
                  <a:pt x="6069806" y="237649"/>
                </a:cubicBezTo>
                <a:cubicBezTo>
                  <a:pt x="6069806" y="233839"/>
                  <a:pt x="6069806" y="230981"/>
                  <a:pt x="6069806" y="228124"/>
                </a:cubicBezTo>
                <a:cubicBezTo>
                  <a:pt x="6069806" y="213836"/>
                  <a:pt x="6069806" y="205264"/>
                  <a:pt x="6069806" y="205264"/>
                </a:cubicBezTo>
                <a:cubicBezTo>
                  <a:pt x="6069806" y="205264"/>
                  <a:pt x="6067901" y="213836"/>
                  <a:pt x="6065996" y="228124"/>
                </a:cubicBezTo>
                <a:cubicBezTo>
                  <a:pt x="6065044" y="235744"/>
                  <a:pt x="6063139" y="243364"/>
                  <a:pt x="6061234" y="253841"/>
                </a:cubicBezTo>
                <a:cubicBezTo>
                  <a:pt x="6060281" y="256699"/>
                  <a:pt x="6060281" y="259556"/>
                  <a:pt x="6059329" y="263366"/>
                </a:cubicBezTo>
                <a:cubicBezTo>
                  <a:pt x="6058376" y="265271"/>
                  <a:pt x="6058376" y="267176"/>
                  <a:pt x="6057424" y="268129"/>
                </a:cubicBezTo>
                <a:cubicBezTo>
                  <a:pt x="6054567" y="275749"/>
                  <a:pt x="6051709" y="285274"/>
                  <a:pt x="6048851" y="294799"/>
                </a:cubicBezTo>
                <a:cubicBezTo>
                  <a:pt x="6045994" y="304324"/>
                  <a:pt x="6044089" y="313849"/>
                  <a:pt x="6041231" y="324326"/>
                </a:cubicBezTo>
                <a:cubicBezTo>
                  <a:pt x="6041231" y="324326"/>
                  <a:pt x="6041231" y="325279"/>
                  <a:pt x="6041231" y="325279"/>
                </a:cubicBezTo>
                <a:cubicBezTo>
                  <a:pt x="6038374" y="318611"/>
                  <a:pt x="6036469" y="311944"/>
                  <a:pt x="6033612" y="306229"/>
                </a:cubicBezTo>
                <a:cubicBezTo>
                  <a:pt x="6032659" y="303371"/>
                  <a:pt x="6030754" y="299561"/>
                  <a:pt x="6029801" y="296704"/>
                </a:cubicBezTo>
                <a:cubicBezTo>
                  <a:pt x="6029801" y="296704"/>
                  <a:pt x="6029801" y="295751"/>
                  <a:pt x="6029801" y="295751"/>
                </a:cubicBezTo>
                <a:cubicBezTo>
                  <a:pt x="6030754" y="290036"/>
                  <a:pt x="6031706" y="285274"/>
                  <a:pt x="6031706" y="281464"/>
                </a:cubicBezTo>
                <a:cubicBezTo>
                  <a:pt x="6032659" y="272891"/>
                  <a:pt x="6033612" y="269081"/>
                  <a:pt x="6033612" y="269081"/>
                </a:cubicBezTo>
                <a:cubicBezTo>
                  <a:pt x="6033612" y="269081"/>
                  <a:pt x="6031706" y="272891"/>
                  <a:pt x="6027896" y="280511"/>
                </a:cubicBezTo>
                <a:cubicBezTo>
                  <a:pt x="6026944" y="282416"/>
                  <a:pt x="6025992" y="284321"/>
                  <a:pt x="6025039" y="286226"/>
                </a:cubicBezTo>
                <a:cubicBezTo>
                  <a:pt x="6023134" y="281464"/>
                  <a:pt x="6021229" y="276701"/>
                  <a:pt x="6020276" y="272891"/>
                </a:cubicBezTo>
                <a:cubicBezTo>
                  <a:pt x="6013609" y="254794"/>
                  <a:pt x="6008846" y="244316"/>
                  <a:pt x="6008846" y="244316"/>
                </a:cubicBezTo>
                <a:cubicBezTo>
                  <a:pt x="6008846" y="244316"/>
                  <a:pt x="6011704" y="254794"/>
                  <a:pt x="6016467" y="273844"/>
                </a:cubicBezTo>
                <a:cubicBezTo>
                  <a:pt x="6018371" y="279559"/>
                  <a:pt x="6020276" y="286226"/>
                  <a:pt x="6022181" y="293846"/>
                </a:cubicBezTo>
                <a:cubicBezTo>
                  <a:pt x="6021229" y="296704"/>
                  <a:pt x="6020276" y="299561"/>
                  <a:pt x="6019324" y="302419"/>
                </a:cubicBezTo>
                <a:cubicBezTo>
                  <a:pt x="6018371" y="305276"/>
                  <a:pt x="6017419" y="309086"/>
                  <a:pt x="6016467" y="311944"/>
                </a:cubicBezTo>
                <a:cubicBezTo>
                  <a:pt x="6014562" y="318611"/>
                  <a:pt x="6012656" y="326231"/>
                  <a:pt x="6010751" y="333851"/>
                </a:cubicBezTo>
                <a:cubicBezTo>
                  <a:pt x="6010751" y="333851"/>
                  <a:pt x="6010751" y="334804"/>
                  <a:pt x="6010751" y="334804"/>
                </a:cubicBezTo>
                <a:cubicBezTo>
                  <a:pt x="6007894" y="330041"/>
                  <a:pt x="6005989" y="325279"/>
                  <a:pt x="6003131" y="320516"/>
                </a:cubicBezTo>
                <a:cubicBezTo>
                  <a:pt x="6001226" y="316706"/>
                  <a:pt x="5999321" y="312896"/>
                  <a:pt x="5996464" y="308134"/>
                </a:cubicBezTo>
                <a:cubicBezTo>
                  <a:pt x="5997417" y="306229"/>
                  <a:pt x="5998369" y="304324"/>
                  <a:pt x="5999321" y="302419"/>
                </a:cubicBezTo>
                <a:cubicBezTo>
                  <a:pt x="6002179" y="294799"/>
                  <a:pt x="6005037" y="289084"/>
                  <a:pt x="6007894" y="283369"/>
                </a:cubicBezTo>
                <a:cubicBezTo>
                  <a:pt x="6012656" y="272891"/>
                  <a:pt x="6014562" y="267176"/>
                  <a:pt x="6014562" y="267176"/>
                </a:cubicBezTo>
                <a:cubicBezTo>
                  <a:pt x="6014562" y="267176"/>
                  <a:pt x="6010751" y="272891"/>
                  <a:pt x="6004084" y="281464"/>
                </a:cubicBezTo>
                <a:cubicBezTo>
                  <a:pt x="6001226" y="286226"/>
                  <a:pt x="5997417" y="291941"/>
                  <a:pt x="5993606" y="297656"/>
                </a:cubicBezTo>
                <a:cubicBezTo>
                  <a:pt x="5992654" y="289084"/>
                  <a:pt x="5990749" y="281464"/>
                  <a:pt x="5989796" y="273844"/>
                </a:cubicBezTo>
                <a:cubicBezTo>
                  <a:pt x="5990749" y="266224"/>
                  <a:pt x="5990749" y="258604"/>
                  <a:pt x="5991701" y="250984"/>
                </a:cubicBezTo>
                <a:cubicBezTo>
                  <a:pt x="5992654" y="235744"/>
                  <a:pt x="5995512" y="223361"/>
                  <a:pt x="5997417" y="212884"/>
                </a:cubicBezTo>
                <a:cubicBezTo>
                  <a:pt x="6001226" y="191929"/>
                  <a:pt x="6003131" y="179546"/>
                  <a:pt x="6003131" y="179546"/>
                </a:cubicBezTo>
                <a:cubicBezTo>
                  <a:pt x="6003131" y="179546"/>
                  <a:pt x="5999321" y="190976"/>
                  <a:pt x="5993606" y="211931"/>
                </a:cubicBezTo>
                <a:cubicBezTo>
                  <a:pt x="5990749" y="222409"/>
                  <a:pt x="5986939" y="233839"/>
                  <a:pt x="5985034" y="248126"/>
                </a:cubicBezTo>
                <a:cubicBezTo>
                  <a:pt x="5981224" y="233839"/>
                  <a:pt x="5978367" y="219551"/>
                  <a:pt x="5974556" y="206216"/>
                </a:cubicBezTo>
                <a:cubicBezTo>
                  <a:pt x="5974556" y="206216"/>
                  <a:pt x="5974556" y="206216"/>
                  <a:pt x="5974556" y="206216"/>
                </a:cubicBezTo>
                <a:cubicBezTo>
                  <a:pt x="5975509" y="195739"/>
                  <a:pt x="5976462" y="186214"/>
                  <a:pt x="5977414" y="178594"/>
                </a:cubicBezTo>
                <a:cubicBezTo>
                  <a:pt x="5978367" y="163354"/>
                  <a:pt x="5979319" y="153829"/>
                  <a:pt x="5979319" y="153829"/>
                </a:cubicBezTo>
                <a:cubicBezTo>
                  <a:pt x="5979319" y="153829"/>
                  <a:pt x="5977414" y="162401"/>
                  <a:pt x="5973604" y="177641"/>
                </a:cubicBezTo>
                <a:cubicBezTo>
                  <a:pt x="5972651" y="181451"/>
                  <a:pt x="5971699" y="186214"/>
                  <a:pt x="5969794" y="191929"/>
                </a:cubicBezTo>
                <a:cubicBezTo>
                  <a:pt x="5965984" y="180499"/>
                  <a:pt x="5963126" y="170021"/>
                  <a:pt x="5959317" y="160496"/>
                </a:cubicBezTo>
                <a:cubicBezTo>
                  <a:pt x="5954554" y="148114"/>
                  <a:pt x="5950744" y="137636"/>
                  <a:pt x="5946934" y="130016"/>
                </a:cubicBezTo>
                <a:cubicBezTo>
                  <a:pt x="5939314" y="112871"/>
                  <a:pt x="5934551" y="104299"/>
                  <a:pt x="5934551" y="104299"/>
                </a:cubicBezTo>
                <a:cubicBezTo>
                  <a:pt x="5934551" y="104299"/>
                  <a:pt x="5937409" y="113824"/>
                  <a:pt x="5943124" y="131921"/>
                </a:cubicBezTo>
                <a:cubicBezTo>
                  <a:pt x="5945981" y="140494"/>
                  <a:pt x="5948839" y="150971"/>
                  <a:pt x="5951696" y="163354"/>
                </a:cubicBezTo>
                <a:cubicBezTo>
                  <a:pt x="5955506" y="175736"/>
                  <a:pt x="5957412" y="189071"/>
                  <a:pt x="5961221" y="204311"/>
                </a:cubicBezTo>
                <a:cubicBezTo>
                  <a:pt x="5962174" y="208121"/>
                  <a:pt x="5963126" y="212884"/>
                  <a:pt x="5964079" y="216694"/>
                </a:cubicBezTo>
                <a:cubicBezTo>
                  <a:pt x="5964079" y="218599"/>
                  <a:pt x="5963126" y="220504"/>
                  <a:pt x="5962174" y="222409"/>
                </a:cubicBezTo>
                <a:cubicBezTo>
                  <a:pt x="5961221" y="226219"/>
                  <a:pt x="5959317" y="230981"/>
                  <a:pt x="5958364" y="235744"/>
                </a:cubicBezTo>
                <a:cubicBezTo>
                  <a:pt x="5957412" y="234791"/>
                  <a:pt x="5957412" y="233839"/>
                  <a:pt x="5956459" y="232886"/>
                </a:cubicBezTo>
                <a:cubicBezTo>
                  <a:pt x="5956459" y="231934"/>
                  <a:pt x="5956459" y="231934"/>
                  <a:pt x="5956459" y="231934"/>
                </a:cubicBezTo>
                <a:cubicBezTo>
                  <a:pt x="5956459" y="231934"/>
                  <a:pt x="5956459" y="231934"/>
                  <a:pt x="5956459" y="232886"/>
                </a:cubicBezTo>
                <a:cubicBezTo>
                  <a:pt x="5948839" y="219551"/>
                  <a:pt x="5943124" y="208121"/>
                  <a:pt x="5938362" y="199549"/>
                </a:cubicBezTo>
                <a:cubicBezTo>
                  <a:pt x="5931694" y="187166"/>
                  <a:pt x="5927884" y="180499"/>
                  <a:pt x="5927884" y="180499"/>
                </a:cubicBezTo>
                <a:cubicBezTo>
                  <a:pt x="5927884" y="180499"/>
                  <a:pt x="5937409" y="209074"/>
                  <a:pt x="5953601" y="250984"/>
                </a:cubicBezTo>
                <a:cubicBezTo>
                  <a:pt x="5953601" y="252889"/>
                  <a:pt x="5952649" y="253841"/>
                  <a:pt x="5952649" y="255746"/>
                </a:cubicBezTo>
                <a:cubicBezTo>
                  <a:pt x="5949792" y="264319"/>
                  <a:pt x="5947887" y="272891"/>
                  <a:pt x="5945029" y="282416"/>
                </a:cubicBezTo>
                <a:cubicBezTo>
                  <a:pt x="5945029" y="283369"/>
                  <a:pt x="5944076" y="284321"/>
                  <a:pt x="5944076" y="285274"/>
                </a:cubicBezTo>
                <a:cubicBezTo>
                  <a:pt x="5943124" y="280511"/>
                  <a:pt x="5941219" y="275749"/>
                  <a:pt x="5940267" y="271939"/>
                </a:cubicBezTo>
                <a:cubicBezTo>
                  <a:pt x="5936456" y="259556"/>
                  <a:pt x="5932646" y="247174"/>
                  <a:pt x="5928837" y="237649"/>
                </a:cubicBezTo>
                <a:cubicBezTo>
                  <a:pt x="5925979" y="230981"/>
                  <a:pt x="5924074" y="225266"/>
                  <a:pt x="5922169" y="220504"/>
                </a:cubicBezTo>
                <a:cubicBezTo>
                  <a:pt x="5923121" y="217646"/>
                  <a:pt x="5923121" y="216694"/>
                  <a:pt x="5923121" y="216694"/>
                </a:cubicBezTo>
                <a:cubicBezTo>
                  <a:pt x="5923121" y="216694"/>
                  <a:pt x="5922169" y="217646"/>
                  <a:pt x="5921217" y="219551"/>
                </a:cubicBezTo>
                <a:cubicBezTo>
                  <a:pt x="5920264" y="216694"/>
                  <a:pt x="5919312" y="213836"/>
                  <a:pt x="5917406" y="211931"/>
                </a:cubicBezTo>
                <a:cubicBezTo>
                  <a:pt x="5913596" y="204311"/>
                  <a:pt x="5910739" y="198596"/>
                  <a:pt x="5908834" y="194786"/>
                </a:cubicBezTo>
                <a:cubicBezTo>
                  <a:pt x="5908834" y="190976"/>
                  <a:pt x="5907881" y="187166"/>
                  <a:pt x="5907881" y="183356"/>
                </a:cubicBezTo>
                <a:cubicBezTo>
                  <a:pt x="5905976" y="168116"/>
                  <a:pt x="5905024" y="159544"/>
                  <a:pt x="5905024" y="159544"/>
                </a:cubicBezTo>
                <a:cubicBezTo>
                  <a:pt x="5905024" y="159544"/>
                  <a:pt x="5904071" y="168116"/>
                  <a:pt x="5904071" y="184309"/>
                </a:cubicBezTo>
                <a:cubicBezTo>
                  <a:pt x="5904071" y="191929"/>
                  <a:pt x="5903119" y="201454"/>
                  <a:pt x="5903119" y="211931"/>
                </a:cubicBezTo>
                <a:cubicBezTo>
                  <a:pt x="5903119" y="217646"/>
                  <a:pt x="5903119" y="223361"/>
                  <a:pt x="5902167" y="229076"/>
                </a:cubicBezTo>
                <a:cubicBezTo>
                  <a:pt x="5902167" y="234791"/>
                  <a:pt x="5902167" y="241459"/>
                  <a:pt x="5902167" y="248126"/>
                </a:cubicBezTo>
                <a:cubicBezTo>
                  <a:pt x="5902167" y="254794"/>
                  <a:pt x="5902167" y="262414"/>
                  <a:pt x="5903119" y="270034"/>
                </a:cubicBezTo>
                <a:cubicBezTo>
                  <a:pt x="5902167" y="274796"/>
                  <a:pt x="5901214" y="279559"/>
                  <a:pt x="5900262" y="285274"/>
                </a:cubicBezTo>
                <a:cubicBezTo>
                  <a:pt x="5900262" y="284321"/>
                  <a:pt x="5900262" y="283369"/>
                  <a:pt x="5899309" y="282416"/>
                </a:cubicBezTo>
                <a:cubicBezTo>
                  <a:pt x="5897404" y="274796"/>
                  <a:pt x="5896451" y="268129"/>
                  <a:pt x="5895499" y="263366"/>
                </a:cubicBezTo>
                <a:cubicBezTo>
                  <a:pt x="5893594" y="255746"/>
                  <a:pt x="5892642" y="250031"/>
                  <a:pt x="5891689" y="248126"/>
                </a:cubicBezTo>
                <a:cubicBezTo>
                  <a:pt x="5891689" y="246221"/>
                  <a:pt x="5891689" y="245269"/>
                  <a:pt x="5891689" y="245269"/>
                </a:cubicBezTo>
                <a:cubicBezTo>
                  <a:pt x="5891689" y="245269"/>
                  <a:pt x="5891689" y="246221"/>
                  <a:pt x="5890737" y="247174"/>
                </a:cubicBezTo>
                <a:cubicBezTo>
                  <a:pt x="5890737" y="247174"/>
                  <a:pt x="5890737" y="247174"/>
                  <a:pt x="5890737" y="247174"/>
                </a:cubicBezTo>
                <a:cubicBezTo>
                  <a:pt x="5890737" y="247174"/>
                  <a:pt x="5890737" y="247174"/>
                  <a:pt x="5890737" y="248126"/>
                </a:cubicBezTo>
                <a:cubicBezTo>
                  <a:pt x="5889784" y="251936"/>
                  <a:pt x="5885974" y="261461"/>
                  <a:pt x="5881212" y="275749"/>
                </a:cubicBezTo>
                <a:cubicBezTo>
                  <a:pt x="5880259" y="270986"/>
                  <a:pt x="5879306" y="266224"/>
                  <a:pt x="5878354" y="262414"/>
                </a:cubicBezTo>
                <a:cubicBezTo>
                  <a:pt x="5875496" y="248126"/>
                  <a:pt x="5874544" y="240506"/>
                  <a:pt x="5874544" y="240506"/>
                </a:cubicBezTo>
                <a:cubicBezTo>
                  <a:pt x="5874544" y="240506"/>
                  <a:pt x="5874544" y="248126"/>
                  <a:pt x="5874544" y="262414"/>
                </a:cubicBezTo>
                <a:cubicBezTo>
                  <a:pt x="5874544" y="270034"/>
                  <a:pt x="5875496" y="279559"/>
                  <a:pt x="5875496" y="290989"/>
                </a:cubicBezTo>
                <a:cubicBezTo>
                  <a:pt x="5874544" y="293846"/>
                  <a:pt x="5873592" y="295751"/>
                  <a:pt x="5873592" y="298609"/>
                </a:cubicBezTo>
                <a:cubicBezTo>
                  <a:pt x="5872639" y="290036"/>
                  <a:pt x="5872639" y="280511"/>
                  <a:pt x="5870734" y="271939"/>
                </a:cubicBezTo>
                <a:cubicBezTo>
                  <a:pt x="5869781" y="278606"/>
                  <a:pt x="5868829" y="286226"/>
                  <a:pt x="5867876" y="292894"/>
                </a:cubicBezTo>
                <a:cubicBezTo>
                  <a:pt x="5867876" y="285274"/>
                  <a:pt x="5867876" y="276701"/>
                  <a:pt x="5866924" y="269081"/>
                </a:cubicBezTo>
                <a:cubicBezTo>
                  <a:pt x="5866924" y="260509"/>
                  <a:pt x="5865971" y="251936"/>
                  <a:pt x="5865971" y="243364"/>
                </a:cubicBezTo>
                <a:cubicBezTo>
                  <a:pt x="5870734" y="231934"/>
                  <a:pt x="5873592" y="225266"/>
                  <a:pt x="5873592" y="225266"/>
                </a:cubicBezTo>
                <a:cubicBezTo>
                  <a:pt x="5873592" y="225266"/>
                  <a:pt x="5870734" y="230029"/>
                  <a:pt x="5865971" y="237649"/>
                </a:cubicBezTo>
                <a:cubicBezTo>
                  <a:pt x="5865971" y="234791"/>
                  <a:pt x="5865971" y="232886"/>
                  <a:pt x="5865971" y="230029"/>
                </a:cubicBezTo>
                <a:cubicBezTo>
                  <a:pt x="5865971" y="217646"/>
                  <a:pt x="5865019" y="205264"/>
                  <a:pt x="5865019" y="194786"/>
                </a:cubicBezTo>
                <a:cubicBezTo>
                  <a:pt x="5864067" y="172879"/>
                  <a:pt x="5863114" y="154781"/>
                  <a:pt x="5863114" y="141446"/>
                </a:cubicBezTo>
                <a:cubicBezTo>
                  <a:pt x="5862162" y="128111"/>
                  <a:pt x="5862162" y="121444"/>
                  <a:pt x="5862162" y="121444"/>
                </a:cubicBezTo>
                <a:cubicBezTo>
                  <a:pt x="5862162" y="121444"/>
                  <a:pt x="5861209" y="129064"/>
                  <a:pt x="5859304" y="141446"/>
                </a:cubicBezTo>
                <a:cubicBezTo>
                  <a:pt x="5858351" y="147161"/>
                  <a:pt x="5857399" y="153829"/>
                  <a:pt x="5856446" y="161449"/>
                </a:cubicBezTo>
                <a:cubicBezTo>
                  <a:pt x="5855494" y="145256"/>
                  <a:pt x="5854542" y="130969"/>
                  <a:pt x="5853589" y="120491"/>
                </a:cubicBezTo>
                <a:cubicBezTo>
                  <a:pt x="5852637" y="106204"/>
                  <a:pt x="5851684" y="98584"/>
                  <a:pt x="5851684" y="98584"/>
                </a:cubicBezTo>
                <a:cubicBezTo>
                  <a:pt x="5851684" y="98584"/>
                  <a:pt x="5850731" y="106204"/>
                  <a:pt x="5849779" y="120491"/>
                </a:cubicBezTo>
                <a:cubicBezTo>
                  <a:pt x="5848826" y="127159"/>
                  <a:pt x="5848826" y="135731"/>
                  <a:pt x="5847874" y="146209"/>
                </a:cubicBezTo>
                <a:cubicBezTo>
                  <a:pt x="5846921" y="155734"/>
                  <a:pt x="5846921" y="167164"/>
                  <a:pt x="5846921" y="179546"/>
                </a:cubicBezTo>
                <a:cubicBezTo>
                  <a:pt x="5845969" y="203359"/>
                  <a:pt x="5845969" y="231934"/>
                  <a:pt x="5846921" y="262414"/>
                </a:cubicBezTo>
                <a:cubicBezTo>
                  <a:pt x="5846921" y="264319"/>
                  <a:pt x="5846921" y="267176"/>
                  <a:pt x="5846921" y="269081"/>
                </a:cubicBezTo>
                <a:cubicBezTo>
                  <a:pt x="5845969" y="270986"/>
                  <a:pt x="5844064" y="272891"/>
                  <a:pt x="5843112" y="274796"/>
                </a:cubicBezTo>
                <a:cubicBezTo>
                  <a:pt x="5842159" y="270034"/>
                  <a:pt x="5841206" y="265271"/>
                  <a:pt x="5840254" y="261461"/>
                </a:cubicBezTo>
                <a:cubicBezTo>
                  <a:pt x="5840254" y="254794"/>
                  <a:pt x="5840254" y="248126"/>
                  <a:pt x="5841206" y="242411"/>
                </a:cubicBezTo>
                <a:cubicBezTo>
                  <a:pt x="5841206" y="230029"/>
                  <a:pt x="5841206" y="223361"/>
                  <a:pt x="5841206" y="223361"/>
                </a:cubicBezTo>
                <a:cubicBezTo>
                  <a:pt x="5841206" y="223361"/>
                  <a:pt x="5839301" y="230029"/>
                  <a:pt x="5837396" y="242411"/>
                </a:cubicBezTo>
                <a:cubicBezTo>
                  <a:pt x="5837396" y="243364"/>
                  <a:pt x="5837396" y="244316"/>
                  <a:pt x="5836444" y="245269"/>
                </a:cubicBezTo>
                <a:cubicBezTo>
                  <a:pt x="5833587" y="233839"/>
                  <a:pt x="5831681" y="224314"/>
                  <a:pt x="5829776" y="215741"/>
                </a:cubicBezTo>
                <a:cubicBezTo>
                  <a:pt x="5825967" y="198596"/>
                  <a:pt x="5824062" y="189071"/>
                  <a:pt x="5824062" y="189071"/>
                </a:cubicBezTo>
                <a:cubicBezTo>
                  <a:pt x="5824062" y="189071"/>
                  <a:pt x="5825014" y="198596"/>
                  <a:pt x="5825967" y="215741"/>
                </a:cubicBezTo>
                <a:cubicBezTo>
                  <a:pt x="5826919" y="224314"/>
                  <a:pt x="5827871" y="234791"/>
                  <a:pt x="5828824" y="246221"/>
                </a:cubicBezTo>
                <a:cubicBezTo>
                  <a:pt x="5829776" y="252889"/>
                  <a:pt x="5830729" y="260509"/>
                  <a:pt x="5831681" y="268129"/>
                </a:cubicBezTo>
                <a:cubicBezTo>
                  <a:pt x="5830729" y="270034"/>
                  <a:pt x="5828824" y="272891"/>
                  <a:pt x="5826919" y="276701"/>
                </a:cubicBezTo>
                <a:cubicBezTo>
                  <a:pt x="5826919" y="274796"/>
                  <a:pt x="5825967" y="272891"/>
                  <a:pt x="5825967" y="270986"/>
                </a:cubicBezTo>
                <a:cubicBezTo>
                  <a:pt x="5825014" y="263366"/>
                  <a:pt x="5823109" y="255746"/>
                  <a:pt x="5822156" y="250031"/>
                </a:cubicBezTo>
                <a:cubicBezTo>
                  <a:pt x="5820251" y="238601"/>
                  <a:pt x="5818346" y="231934"/>
                  <a:pt x="5818346" y="231934"/>
                </a:cubicBezTo>
                <a:cubicBezTo>
                  <a:pt x="5818346" y="231934"/>
                  <a:pt x="5818346" y="238601"/>
                  <a:pt x="5818346" y="250031"/>
                </a:cubicBezTo>
                <a:cubicBezTo>
                  <a:pt x="5818346" y="255746"/>
                  <a:pt x="5818346" y="262414"/>
                  <a:pt x="5818346" y="270986"/>
                </a:cubicBezTo>
                <a:cubicBezTo>
                  <a:pt x="5816442" y="267176"/>
                  <a:pt x="5814537" y="264319"/>
                  <a:pt x="5812631" y="262414"/>
                </a:cubicBezTo>
                <a:lnTo>
                  <a:pt x="5812631" y="246221"/>
                </a:lnTo>
                <a:lnTo>
                  <a:pt x="5814537" y="220504"/>
                </a:lnTo>
                <a:cubicBezTo>
                  <a:pt x="5815489" y="220504"/>
                  <a:pt x="5815489" y="220504"/>
                  <a:pt x="5816442" y="221456"/>
                </a:cubicBezTo>
                <a:cubicBezTo>
                  <a:pt x="5817394" y="222409"/>
                  <a:pt x="5818346" y="222409"/>
                  <a:pt x="5819299" y="224314"/>
                </a:cubicBezTo>
                <a:cubicBezTo>
                  <a:pt x="5821204" y="226219"/>
                  <a:pt x="5821204" y="229076"/>
                  <a:pt x="5822156" y="231934"/>
                </a:cubicBezTo>
                <a:cubicBezTo>
                  <a:pt x="5822156" y="229076"/>
                  <a:pt x="5822156" y="226219"/>
                  <a:pt x="5821204" y="223361"/>
                </a:cubicBezTo>
                <a:cubicBezTo>
                  <a:pt x="5820251" y="222409"/>
                  <a:pt x="5819299" y="220504"/>
                  <a:pt x="5818346" y="219551"/>
                </a:cubicBezTo>
                <a:cubicBezTo>
                  <a:pt x="5817394" y="218599"/>
                  <a:pt x="5815489" y="217646"/>
                  <a:pt x="5813584" y="217646"/>
                </a:cubicBezTo>
                <a:lnTo>
                  <a:pt x="5811679" y="217646"/>
                </a:lnTo>
                <a:lnTo>
                  <a:pt x="5811679" y="219551"/>
                </a:lnTo>
                <a:cubicBezTo>
                  <a:pt x="5809774" y="228124"/>
                  <a:pt x="5806917" y="237649"/>
                  <a:pt x="5805012" y="246221"/>
                </a:cubicBezTo>
                <a:cubicBezTo>
                  <a:pt x="5804059" y="250031"/>
                  <a:pt x="5804059" y="252889"/>
                  <a:pt x="5803106" y="256699"/>
                </a:cubicBezTo>
                <a:cubicBezTo>
                  <a:pt x="5801201" y="258604"/>
                  <a:pt x="5799296" y="261461"/>
                  <a:pt x="5796439" y="264319"/>
                </a:cubicBezTo>
                <a:cubicBezTo>
                  <a:pt x="5796439" y="259556"/>
                  <a:pt x="5795487" y="256699"/>
                  <a:pt x="5795487" y="253841"/>
                </a:cubicBezTo>
                <a:cubicBezTo>
                  <a:pt x="5794534" y="250031"/>
                  <a:pt x="5794534" y="248126"/>
                  <a:pt x="5794534" y="248126"/>
                </a:cubicBezTo>
                <a:cubicBezTo>
                  <a:pt x="5794534" y="248126"/>
                  <a:pt x="5794534" y="250031"/>
                  <a:pt x="5794534" y="253841"/>
                </a:cubicBezTo>
                <a:cubicBezTo>
                  <a:pt x="5794534" y="257651"/>
                  <a:pt x="5794534" y="262414"/>
                  <a:pt x="5793581" y="268129"/>
                </a:cubicBezTo>
                <a:cubicBezTo>
                  <a:pt x="5792629" y="269081"/>
                  <a:pt x="5792629" y="269081"/>
                  <a:pt x="5791676" y="270034"/>
                </a:cubicBezTo>
                <a:cubicBezTo>
                  <a:pt x="5791676" y="270034"/>
                  <a:pt x="5791676" y="270034"/>
                  <a:pt x="5791676" y="270034"/>
                </a:cubicBezTo>
                <a:lnTo>
                  <a:pt x="5787867" y="239554"/>
                </a:lnTo>
                <a:cubicBezTo>
                  <a:pt x="5791676" y="229076"/>
                  <a:pt x="5793581" y="224314"/>
                  <a:pt x="5793581" y="224314"/>
                </a:cubicBezTo>
                <a:cubicBezTo>
                  <a:pt x="5793581" y="224314"/>
                  <a:pt x="5791676" y="228124"/>
                  <a:pt x="5786914" y="234791"/>
                </a:cubicBezTo>
                <a:lnTo>
                  <a:pt x="5785009" y="205264"/>
                </a:lnTo>
                <a:cubicBezTo>
                  <a:pt x="5788819" y="197644"/>
                  <a:pt x="5791676" y="190024"/>
                  <a:pt x="5795487" y="183356"/>
                </a:cubicBezTo>
                <a:cubicBezTo>
                  <a:pt x="5795487" y="183356"/>
                  <a:pt x="5795487" y="184309"/>
                  <a:pt x="5795487" y="184309"/>
                </a:cubicBezTo>
                <a:cubicBezTo>
                  <a:pt x="5795487" y="184309"/>
                  <a:pt x="5795487" y="183356"/>
                  <a:pt x="5795487" y="183356"/>
                </a:cubicBezTo>
                <a:cubicBezTo>
                  <a:pt x="5796439" y="181451"/>
                  <a:pt x="5797392" y="179546"/>
                  <a:pt x="5797392" y="178594"/>
                </a:cubicBezTo>
                <a:cubicBezTo>
                  <a:pt x="5803106" y="165259"/>
                  <a:pt x="5808821" y="153829"/>
                  <a:pt x="5812631" y="145256"/>
                </a:cubicBezTo>
                <a:cubicBezTo>
                  <a:pt x="5821204" y="126206"/>
                  <a:pt x="5825967" y="115729"/>
                  <a:pt x="5825967" y="115729"/>
                </a:cubicBezTo>
                <a:cubicBezTo>
                  <a:pt x="5825967" y="115729"/>
                  <a:pt x="5820251" y="125254"/>
                  <a:pt x="5809774" y="143351"/>
                </a:cubicBezTo>
                <a:cubicBezTo>
                  <a:pt x="5805012" y="151924"/>
                  <a:pt x="5798344" y="162401"/>
                  <a:pt x="5791676" y="173831"/>
                </a:cubicBezTo>
                <a:cubicBezTo>
                  <a:pt x="5790724" y="172879"/>
                  <a:pt x="5789771" y="171926"/>
                  <a:pt x="5788819" y="170974"/>
                </a:cubicBezTo>
                <a:cubicBezTo>
                  <a:pt x="5786914" y="170021"/>
                  <a:pt x="5785009" y="169069"/>
                  <a:pt x="5783104" y="169069"/>
                </a:cubicBezTo>
                <a:lnTo>
                  <a:pt x="5781199" y="169069"/>
                </a:lnTo>
                <a:lnTo>
                  <a:pt x="5781199" y="170974"/>
                </a:lnTo>
                <a:lnTo>
                  <a:pt x="5777389" y="197644"/>
                </a:lnTo>
                <a:cubicBezTo>
                  <a:pt x="5774531" y="204311"/>
                  <a:pt x="5770721" y="210026"/>
                  <a:pt x="5766912" y="217646"/>
                </a:cubicBezTo>
                <a:cubicBezTo>
                  <a:pt x="5762149" y="226219"/>
                  <a:pt x="5757387" y="234791"/>
                  <a:pt x="5752624" y="244316"/>
                </a:cubicBezTo>
                <a:cubicBezTo>
                  <a:pt x="5752624" y="240506"/>
                  <a:pt x="5751671" y="236696"/>
                  <a:pt x="5751671" y="233839"/>
                </a:cubicBezTo>
                <a:cubicBezTo>
                  <a:pt x="5750719" y="228124"/>
                  <a:pt x="5749767" y="222409"/>
                  <a:pt x="5749767" y="216694"/>
                </a:cubicBezTo>
                <a:cubicBezTo>
                  <a:pt x="5754529" y="199549"/>
                  <a:pt x="5757387" y="190024"/>
                  <a:pt x="5757387" y="190024"/>
                </a:cubicBezTo>
                <a:cubicBezTo>
                  <a:pt x="5757387" y="190024"/>
                  <a:pt x="5754529" y="197644"/>
                  <a:pt x="5749767" y="210979"/>
                </a:cubicBezTo>
                <a:cubicBezTo>
                  <a:pt x="5749767" y="209074"/>
                  <a:pt x="5748814" y="206216"/>
                  <a:pt x="5748814" y="204311"/>
                </a:cubicBezTo>
                <a:cubicBezTo>
                  <a:pt x="5746909" y="188119"/>
                  <a:pt x="5745004" y="178594"/>
                  <a:pt x="5745004" y="178594"/>
                </a:cubicBezTo>
                <a:cubicBezTo>
                  <a:pt x="5745004" y="178594"/>
                  <a:pt x="5745004" y="188119"/>
                  <a:pt x="5745004" y="204311"/>
                </a:cubicBezTo>
                <a:cubicBezTo>
                  <a:pt x="5745004" y="210026"/>
                  <a:pt x="5745004" y="215741"/>
                  <a:pt x="5745004" y="222409"/>
                </a:cubicBezTo>
                <a:cubicBezTo>
                  <a:pt x="5745004" y="223361"/>
                  <a:pt x="5744051" y="224314"/>
                  <a:pt x="5744051" y="225266"/>
                </a:cubicBezTo>
                <a:cubicBezTo>
                  <a:pt x="5740242" y="234791"/>
                  <a:pt x="5736431" y="247174"/>
                  <a:pt x="5731669" y="259556"/>
                </a:cubicBezTo>
                <a:cubicBezTo>
                  <a:pt x="5731669" y="259556"/>
                  <a:pt x="5731669" y="258604"/>
                  <a:pt x="5731669" y="258604"/>
                </a:cubicBezTo>
                <a:cubicBezTo>
                  <a:pt x="5733574" y="245269"/>
                  <a:pt x="5734526" y="238601"/>
                  <a:pt x="5734526" y="238601"/>
                </a:cubicBezTo>
                <a:cubicBezTo>
                  <a:pt x="5734526" y="238601"/>
                  <a:pt x="5732621" y="246221"/>
                  <a:pt x="5727859" y="258604"/>
                </a:cubicBezTo>
                <a:cubicBezTo>
                  <a:pt x="5726906" y="260509"/>
                  <a:pt x="5726906" y="262414"/>
                  <a:pt x="5725954" y="264319"/>
                </a:cubicBezTo>
                <a:cubicBezTo>
                  <a:pt x="5725954" y="264319"/>
                  <a:pt x="5725954" y="263366"/>
                  <a:pt x="5725954" y="263366"/>
                </a:cubicBezTo>
                <a:cubicBezTo>
                  <a:pt x="5725954" y="263366"/>
                  <a:pt x="5725954" y="262414"/>
                  <a:pt x="5725954" y="262414"/>
                </a:cubicBezTo>
                <a:cubicBezTo>
                  <a:pt x="5725954" y="260509"/>
                  <a:pt x="5726906" y="258604"/>
                  <a:pt x="5726906" y="256699"/>
                </a:cubicBezTo>
                <a:cubicBezTo>
                  <a:pt x="5727859" y="251936"/>
                  <a:pt x="5728812" y="247174"/>
                  <a:pt x="5729764" y="242411"/>
                </a:cubicBezTo>
                <a:cubicBezTo>
                  <a:pt x="5730717" y="237649"/>
                  <a:pt x="5731669" y="233839"/>
                  <a:pt x="5732621" y="230029"/>
                </a:cubicBezTo>
                <a:cubicBezTo>
                  <a:pt x="5734526" y="222409"/>
                  <a:pt x="5736431" y="215741"/>
                  <a:pt x="5737384" y="210026"/>
                </a:cubicBezTo>
                <a:cubicBezTo>
                  <a:pt x="5740242" y="198596"/>
                  <a:pt x="5741194" y="191929"/>
                  <a:pt x="5741194" y="191929"/>
                </a:cubicBezTo>
                <a:cubicBezTo>
                  <a:pt x="5741194" y="191929"/>
                  <a:pt x="5740242" y="193834"/>
                  <a:pt x="5739289" y="196691"/>
                </a:cubicBezTo>
                <a:cubicBezTo>
                  <a:pt x="5740242" y="192881"/>
                  <a:pt x="5740242" y="190024"/>
                  <a:pt x="5740242" y="190024"/>
                </a:cubicBezTo>
                <a:cubicBezTo>
                  <a:pt x="5740242" y="190024"/>
                  <a:pt x="5737384" y="197644"/>
                  <a:pt x="5731669" y="211931"/>
                </a:cubicBezTo>
                <a:cubicBezTo>
                  <a:pt x="5730717" y="215741"/>
                  <a:pt x="5728812" y="219551"/>
                  <a:pt x="5726906" y="224314"/>
                </a:cubicBezTo>
                <a:cubicBezTo>
                  <a:pt x="5725954" y="225266"/>
                  <a:pt x="5725954" y="227171"/>
                  <a:pt x="5725001" y="228124"/>
                </a:cubicBezTo>
                <a:cubicBezTo>
                  <a:pt x="5723096" y="231934"/>
                  <a:pt x="5722144" y="235744"/>
                  <a:pt x="5720239" y="240506"/>
                </a:cubicBezTo>
                <a:cubicBezTo>
                  <a:pt x="5719287" y="243364"/>
                  <a:pt x="5718334" y="246221"/>
                  <a:pt x="5717381" y="250031"/>
                </a:cubicBezTo>
                <a:cubicBezTo>
                  <a:pt x="5716429" y="251936"/>
                  <a:pt x="5716429" y="252889"/>
                  <a:pt x="5715476" y="254794"/>
                </a:cubicBezTo>
                <a:cubicBezTo>
                  <a:pt x="5713571" y="260509"/>
                  <a:pt x="5711667" y="266224"/>
                  <a:pt x="5709762" y="272891"/>
                </a:cubicBezTo>
                <a:cubicBezTo>
                  <a:pt x="5707856" y="278606"/>
                  <a:pt x="5705951" y="284321"/>
                  <a:pt x="5704046" y="290989"/>
                </a:cubicBezTo>
                <a:cubicBezTo>
                  <a:pt x="5701189" y="285274"/>
                  <a:pt x="5699284" y="280511"/>
                  <a:pt x="5696426" y="275749"/>
                </a:cubicBezTo>
                <a:cubicBezTo>
                  <a:pt x="5695474" y="271939"/>
                  <a:pt x="5695474" y="269081"/>
                  <a:pt x="5695474" y="269081"/>
                </a:cubicBezTo>
                <a:cubicBezTo>
                  <a:pt x="5695474" y="269081"/>
                  <a:pt x="5695474" y="270034"/>
                  <a:pt x="5695474" y="272891"/>
                </a:cubicBezTo>
                <a:cubicBezTo>
                  <a:pt x="5692617" y="268129"/>
                  <a:pt x="5690712" y="263366"/>
                  <a:pt x="5688806" y="259556"/>
                </a:cubicBezTo>
                <a:cubicBezTo>
                  <a:pt x="5683092" y="249079"/>
                  <a:pt x="5680234" y="243364"/>
                  <a:pt x="5680234" y="243364"/>
                </a:cubicBezTo>
                <a:cubicBezTo>
                  <a:pt x="5680234" y="243364"/>
                  <a:pt x="5682139" y="250031"/>
                  <a:pt x="5684996" y="260509"/>
                </a:cubicBezTo>
                <a:cubicBezTo>
                  <a:pt x="5687854" y="269081"/>
                  <a:pt x="5690712" y="279559"/>
                  <a:pt x="5694521" y="292894"/>
                </a:cubicBezTo>
                <a:cubicBezTo>
                  <a:pt x="5694521" y="297656"/>
                  <a:pt x="5694521" y="302419"/>
                  <a:pt x="5694521" y="309086"/>
                </a:cubicBezTo>
                <a:cubicBezTo>
                  <a:pt x="5694521" y="313849"/>
                  <a:pt x="5694521" y="318611"/>
                  <a:pt x="5694521" y="323374"/>
                </a:cubicBezTo>
                <a:cubicBezTo>
                  <a:pt x="5693569" y="326231"/>
                  <a:pt x="5692617" y="329089"/>
                  <a:pt x="5691664" y="331946"/>
                </a:cubicBezTo>
                <a:cubicBezTo>
                  <a:pt x="5690712" y="330994"/>
                  <a:pt x="5690712" y="330041"/>
                  <a:pt x="5689759" y="329089"/>
                </a:cubicBezTo>
                <a:lnTo>
                  <a:pt x="5689759" y="320516"/>
                </a:lnTo>
                <a:cubicBezTo>
                  <a:pt x="5688806" y="309086"/>
                  <a:pt x="5688806" y="297656"/>
                  <a:pt x="5687854" y="286226"/>
                </a:cubicBezTo>
                <a:cubicBezTo>
                  <a:pt x="5686901" y="297656"/>
                  <a:pt x="5685949" y="308134"/>
                  <a:pt x="5684996" y="319564"/>
                </a:cubicBezTo>
                <a:cubicBezTo>
                  <a:pt x="5684044" y="317659"/>
                  <a:pt x="5683092" y="315754"/>
                  <a:pt x="5681187" y="312896"/>
                </a:cubicBezTo>
                <a:cubicBezTo>
                  <a:pt x="5679281" y="299561"/>
                  <a:pt x="5677376" y="286226"/>
                  <a:pt x="5675471" y="273844"/>
                </a:cubicBezTo>
                <a:cubicBezTo>
                  <a:pt x="5674519" y="267176"/>
                  <a:pt x="5673567" y="260509"/>
                  <a:pt x="5672614" y="253841"/>
                </a:cubicBezTo>
                <a:cubicBezTo>
                  <a:pt x="5671662" y="247174"/>
                  <a:pt x="5671662" y="241459"/>
                  <a:pt x="5670709" y="235744"/>
                </a:cubicBezTo>
                <a:cubicBezTo>
                  <a:pt x="5669756" y="224314"/>
                  <a:pt x="5668804" y="214789"/>
                  <a:pt x="5667851" y="207169"/>
                </a:cubicBezTo>
                <a:cubicBezTo>
                  <a:pt x="5666899" y="198596"/>
                  <a:pt x="5665946" y="192881"/>
                  <a:pt x="5665946" y="188119"/>
                </a:cubicBezTo>
                <a:cubicBezTo>
                  <a:pt x="5666899" y="185261"/>
                  <a:pt x="5666899" y="183356"/>
                  <a:pt x="5666899" y="183356"/>
                </a:cubicBezTo>
                <a:cubicBezTo>
                  <a:pt x="5666899" y="183356"/>
                  <a:pt x="5665946" y="184309"/>
                  <a:pt x="5665946" y="186214"/>
                </a:cubicBezTo>
                <a:cubicBezTo>
                  <a:pt x="5665946" y="183356"/>
                  <a:pt x="5664994" y="181451"/>
                  <a:pt x="5664994" y="181451"/>
                </a:cubicBezTo>
                <a:cubicBezTo>
                  <a:pt x="5664994" y="181451"/>
                  <a:pt x="5664994" y="184309"/>
                  <a:pt x="5664994" y="188119"/>
                </a:cubicBezTo>
                <a:cubicBezTo>
                  <a:pt x="5663089" y="192881"/>
                  <a:pt x="5659279" y="201454"/>
                  <a:pt x="5654517" y="211931"/>
                </a:cubicBezTo>
                <a:cubicBezTo>
                  <a:pt x="5654517" y="210026"/>
                  <a:pt x="5654517" y="207169"/>
                  <a:pt x="5653564" y="205264"/>
                </a:cubicBezTo>
                <a:cubicBezTo>
                  <a:pt x="5652612" y="199549"/>
                  <a:pt x="5652612" y="193834"/>
                  <a:pt x="5652612" y="189071"/>
                </a:cubicBezTo>
                <a:cubicBezTo>
                  <a:pt x="5655469" y="183356"/>
                  <a:pt x="5657374" y="179546"/>
                  <a:pt x="5657374" y="179546"/>
                </a:cubicBezTo>
                <a:cubicBezTo>
                  <a:pt x="5657374" y="179546"/>
                  <a:pt x="5655469" y="182404"/>
                  <a:pt x="5652612" y="187166"/>
                </a:cubicBezTo>
                <a:cubicBezTo>
                  <a:pt x="5652612" y="186214"/>
                  <a:pt x="5652612" y="186214"/>
                  <a:pt x="5652612" y="185261"/>
                </a:cubicBezTo>
                <a:cubicBezTo>
                  <a:pt x="5651659" y="173831"/>
                  <a:pt x="5651659" y="167164"/>
                  <a:pt x="5651659" y="167164"/>
                </a:cubicBezTo>
                <a:cubicBezTo>
                  <a:pt x="5651659" y="167164"/>
                  <a:pt x="5650706" y="171926"/>
                  <a:pt x="5649754" y="179546"/>
                </a:cubicBezTo>
                <a:cubicBezTo>
                  <a:pt x="5649754" y="179546"/>
                  <a:pt x="5649754" y="178594"/>
                  <a:pt x="5649754" y="178594"/>
                </a:cubicBezTo>
                <a:cubicBezTo>
                  <a:pt x="5648801" y="171926"/>
                  <a:pt x="5648801" y="166211"/>
                  <a:pt x="5647849" y="159544"/>
                </a:cubicBezTo>
                <a:cubicBezTo>
                  <a:pt x="5647849" y="153829"/>
                  <a:pt x="5646896" y="148114"/>
                  <a:pt x="5646896" y="142399"/>
                </a:cubicBezTo>
                <a:cubicBezTo>
                  <a:pt x="5645944" y="131921"/>
                  <a:pt x="5644992" y="122396"/>
                  <a:pt x="5645944" y="114776"/>
                </a:cubicBezTo>
                <a:cubicBezTo>
                  <a:pt x="5645944" y="99536"/>
                  <a:pt x="5644992" y="90011"/>
                  <a:pt x="5644992" y="90011"/>
                </a:cubicBezTo>
                <a:cubicBezTo>
                  <a:pt x="5644992" y="90011"/>
                  <a:pt x="5644039" y="98584"/>
                  <a:pt x="5641181" y="113824"/>
                </a:cubicBezTo>
                <a:cubicBezTo>
                  <a:pt x="5640229" y="121444"/>
                  <a:pt x="5639276" y="130969"/>
                  <a:pt x="5639276" y="141446"/>
                </a:cubicBezTo>
                <a:cubicBezTo>
                  <a:pt x="5639276" y="147161"/>
                  <a:pt x="5638324" y="152876"/>
                  <a:pt x="5638324" y="158591"/>
                </a:cubicBezTo>
                <a:cubicBezTo>
                  <a:pt x="5638324" y="164306"/>
                  <a:pt x="5638324" y="170974"/>
                  <a:pt x="5638324" y="177641"/>
                </a:cubicBezTo>
                <a:cubicBezTo>
                  <a:pt x="5638324" y="186214"/>
                  <a:pt x="5638324" y="195739"/>
                  <a:pt x="5639276" y="205264"/>
                </a:cubicBezTo>
                <a:cubicBezTo>
                  <a:pt x="5638324" y="206216"/>
                  <a:pt x="5638324" y="207169"/>
                  <a:pt x="5637371" y="208121"/>
                </a:cubicBezTo>
                <a:cubicBezTo>
                  <a:pt x="5637371" y="208121"/>
                  <a:pt x="5636419" y="209074"/>
                  <a:pt x="5636419" y="209074"/>
                </a:cubicBezTo>
                <a:cubicBezTo>
                  <a:pt x="5636419" y="208121"/>
                  <a:pt x="5636419" y="208121"/>
                  <a:pt x="5636419" y="208121"/>
                </a:cubicBezTo>
                <a:cubicBezTo>
                  <a:pt x="5636419" y="208121"/>
                  <a:pt x="5636419" y="208121"/>
                  <a:pt x="5636419" y="209074"/>
                </a:cubicBezTo>
                <a:cubicBezTo>
                  <a:pt x="5635467" y="210979"/>
                  <a:pt x="5633562" y="212884"/>
                  <a:pt x="5631656" y="215741"/>
                </a:cubicBezTo>
                <a:cubicBezTo>
                  <a:pt x="5628799" y="201454"/>
                  <a:pt x="5626894" y="192881"/>
                  <a:pt x="5626894" y="192881"/>
                </a:cubicBezTo>
                <a:cubicBezTo>
                  <a:pt x="5626894" y="192881"/>
                  <a:pt x="5626894" y="204311"/>
                  <a:pt x="5626894" y="222409"/>
                </a:cubicBezTo>
                <a:cubicBezTo>
                  <a:pt x="5626894" y="222409"/>
                  <a:pt x="5626894" y="222409"/>
                  <a:pt x="5626894" y="223361"/>
                </a:cubicBezTo>
                <a:cubicBezTo>
                  <a:pt x="5624037" y="219551"/>
                  <a:pt x="5621179" y="215741"/>
                  <a:pt x="5618321" y="211931"/>
                </a:cubicBezTo>
                <a:cubicBezTo>
                  <a:pt x="5608796" y="199549"/>
                  <a:pt x="5601176" y="189071"/>
                  <a:pt x="5593556" y="181451"/>
                </a:cubicBezTo>
                <a:cubicBezTo>
                  <a:pt x="5579269" y="165259"/>
                  <a:pt x="5570696" y="155734"/>
                  <a:pt x="5570696" y="155734"/>
                </a:cubicBezTo>
                <a:cubicBezTo>
                  <a:pt x="5570696" y="155734"/>
                  <a:pt x="5577364" y="166211"/>
                  <a:pt x="5590699" y="184309"/>
                </a:cubicBezTo>
                <a:cubicBezTo>
                  <a:pt x="5597367" y="192881"/>
                  <a:pt x="5604034" y="204311"/>
                  <a:pt x="5612606" y="217646"/>
                </a:cubicBezTo>
                <a:cubicBezTo>
                  <a:pt x="5613559" y="219551"/>
                  <a:pt x="5614512" y="221456"/>
                  <a:pt x="5616417" y="223361"/>
                </a:cubicBezTo>
                <a:cubicBezTo>
                  <a:pt x="5617369" y="226219"/>
                  <a:pt x="5618321" y="230029"/>
                  <a:pt x="5620226" y="233839"/>
                </a:cubicBezTo>
                <a:cubicBezTo>
                  <a:pt x="5620226" y="233839"/>
                  <a:pt x="5620226" y="233839"/>
                  <a:pt x="5620226" y="234791"/>
                </a:cubicBezTo>
                <a:cubicBezTo>
                  <a:pt x="5619274" y="236696"/>
                  <a:pt x="5618321" y="238601"/>
                  <a:pt x="5616417" y="241459"/>
                </a:cubicBezTo>
                <a:cubicBezTo>
                  <a:pt x="5616417" y="241459"/>
                  <a:pt x="5616417" y="240506"/>
                  <a:pt x="5616417" y="240506"/>
                </a:cubicBezTo>
                <a:cubicBezTo>
                  <a:pt x="5616417" y="240506"/>
                  <a:pt x="5616417" y="240506"/>
                  <a:pt x="5616417" y="241459"/>
                </a:cubicBezTo>
                <a:cubicBezTo>
                  <a:pt x="5615464" y="242411"/>
                  <a:pt x="5614512" y="244316"/>
                  <a:pt x="5614512" y="245269"/>
                </a:cubicBezTo>
                <a:cubicBezTo>
                  <a:pt x="5608796" y="255746"/>
                  <a:pt x="5602129" y="267176"/>
                  <a:pt x="5594509" y="280511"/>
                </a:cubicBezTo>
                <a:cubicBezTo>
                  <a:pt x="5594509" y="278606"/>
                  <a:pt x="5594509" y="277654"/>
                  <a:pt x="5594509" y="275749"/>
                </a:cubicBezTo>
                <a:cubicBezTo>
                  <a:pt x="5594509" y="272891"/>
                  <a:pt x="5594509" y="270986"/>
                  <a:pt x="5594509" y="268129"/>
                </a:cubicBezTo>
                <a:cubicBezTo>
                  <a:pt x="5595462" y="260509"/>
                  <a:pt x="5596414" y="256699"/>
                  <a:pt x="5596414" y="256699"/>
                </a:cubicBezTo>
                <a:cubicBezTo>
                  <a:pt x="5596414" y="256699"/>
                  <a:pt x="5595462" y="258604"/>
                  <a:pt x="5594509" y="263366"/>
                </a:cubicBezTo>
                <a:cubicBezTo>
                  <a:pt x="5594509" y="263366"/>
                  <a:pt x="5594509" y="262414"/>
                  <a:pt x="5594509" y="262414"/>
                </a:cubicBezTo>
                <a:cubicBezTo>
                  <a:pt x="5593556" y="257651"/>
                  <a:pt x="5593556" y="253841"/>
                  <a:pt x="5592604" y="250031"/>
                </a:cubicBezTo>
                <a:cubicBezTo>
                  <a:pt x="5591651" y="243364"/>
                  <a:pt x="5590699" y="238601"/>
                  <a:pt x="5590699" y="232886"/>
                </a:cubicBezTo>
                <a:cubicBezTo>
                  <a:pt x="5594509" y="223361"/>
                  <a:pt x="5596414" y="217646"/>
                  <a:pt x="5596414" y="217646"/>
                </a:cubicBezTo>
                <a:cubicBezTo>
                  <a:pt x="5596414" y="217646"/>
                  <a:pt x="5593556" y="221456"/>
                  <a:pt x="5589746" y="230029"/>
                </a:cubicBezTo>
                <a:cubicBezTo>
                  <a:pt x="5589746" y="230029"/>
                  <a:pt x="5589746" y="230029"/>
                  <a:pt x="5589746" y="230029"/>
                </a:cubicBezTo>
                <a:cubicBezTo>
                  <a:pt x="5587842" y="218599"/>
                  <a:pt x="5586889" y="211931"/>
                  <a:pt x="5586889" y="211931"/>
                </a:cubicBezTo>
                <a:cubicBezTo>
                  <a:pt x="5586889" y="211931"/>
                  <a:pt x="5585937" y="218599"/>
                  <a:pt x="5585937" y="230029"/>
                </a:cubicBezTo>
                <a:cubicBezTo>
                  <a:pt x="5585937" y="230029"/>
                  <a:pt x="5585937" y="230981"/>
                  <a:pt x="5585937" y="230981"/>
                </a:cubicBezTo>
                <a:cubicBezTo>
                  <a:pt x="5584984" y="225266"/>
                  <a:pt x="5584031" y="219551"/>
                  <a:pt x="5583079" y="213836"/>
                </a:cubicBezTo>
                <a:cubicBezTo>
                  <a:pt x="5583079" y="223361"/>
                  <a:pt x="5583079" y="232886"/>
                  <a:pt x="5583079" y="242411"/>
                </a:cubicBezTo>
                <a:cubicBezTo>
                  <a:pt x="5582126" y="243364"/>
                  <a:pt x="5582126" y="245269"/>
                  <a:pt x="5581174" y="246221"/>
                </a:cubicBezTo>
                <a:cubicBezTo>
                  <a:pt x="5580221" y="247174"/>
                  <a:pt x="5579269" y="249079"/>
                  <a:pt x="5579269" y="250031"/>
                </a:cubicBezTo>
                <a:cubicBezTo>
                  <a:pt x="5576412" y="235744"/>
                  <a:pt x="5574506" y="221456"/>
                  <a:pt x="5571649" y="209074"/>
                </a:cubicBezTo>
                <a:cubicBezTo>
                  <a:pt x="5570696" y="202406"/>
                  <a:pt x="5568792" y="194786"/>
                  <a:pt x="5567839" y="189071"/>
                </a:cubicBezTo>
                <a:cubicBezTo>
                  <a:pt x="5565934" y="182404"/>
                  <a:pt x="5564981" y="176689"/>
                  <a:pt x="5563076" y="170974"/>
                </a:cubicBezTo>
                <a:cubicBezTo>
                  <a:pt x="5560219" y="159544"/>
                  <a:pt x="5557362" y="150019"/>
                  <a:pt x="5555456" y="141446"/>
                </a:cubicBezTo>
                <a:cubicBezTo>
                  <a:pt x="5550694" y="125254"/>
                  <a:pt x="5548789" y="115729"/>
                  <a:pt x="5548789" y="115729"/>
                </a:cubicBezTo>
                <a:cubicBezTo>
                  <a:pt x="5548789" y="115729"/>
                  <a:pt x="5549742" y="125254"/>
                  <a:pt x="5551646" y="142399"/>
                </a:cubicBezTo>
                <a:cubicBezTo>
                  <a:pt x="5552599" y="150971"/>
                  <a:pt x="5554504" y="160496"/>
                  <a:pt x="5555456" y="172879"/>
                </a:cubicBezTo>
                <a:cubicBezTo>
                  <a:pt x="5556409" y="178594"/>
                  <a:pt x="5557362" y="185261"/>
                  <a:pt x="5558314" y="190976"/>
                </a:cubicBezTo>
                <a:cubicBezTo>
                  <a:pt x="5559267" y="197644"/>
                  <a:pt x="5559267" y="204311"/>
                  <a:pt x="5560219" y="211931"/>
                </a:cubicBezTo>
                <a:cubicBezTo>
                  <a:pt x="5561171" y="226219"/>
                  <a:pt x="5563076" y="241459"/>
                  <a:pt x="5564981" y="257651"/>
                </a:cubicBezTo>
                <a:cubicBezTo>
                  <a:pt x="5565934" y="263366"/>
                  <a:pt x="5565934" y="269081"/>
                  <a:pt x="5565934" y="274796"/>
                </a:cubicBezTo>
                <a:cubicBezTo>
                  <a:pt x="5564981" y="275749"/>
                  <a:pt x="5564981" y="277654"/>
                  <a:pt x="5564029" y="278606"/>
                </a:cubicBezTo>
                <a:cubicBezTo>
                  <a:pt x="5563076" y="280511"/>
                  <a:pt x="5562124" y="282416"/>
                  <a:pt x="5561171" y="284321"/>
                </a:cubicBezTo>
                <a:cubicBezTo>
                  <a:pt x="5557362" y="277654"/>
                  <a:pt x="5553551" y="270034"/>
                  <a:pt x="5549742" y="264319"/>
                </a:cubicBezTo>
                <a:cubicBezTo>
                  <a:pt x="5549742" y="263366"/>
                  <a:pt x="5548789" y="262414"/>
                  <a:pt x="5548789" y="261461"/>
                </a:cubicBezTo>
                <a:cubicBezTo>
                  <a:pt x="5546884" y="255746"/>
                  <a:pt x="5545931" y="250984"/>
                  <a:pt x="5544026" y="247174"/>
                </a:cubicBezTo>
                <a:cubicBezTo>
                  <a:pt x="5545931" y="234791"/>
                  <a:pt x="5547837" y="228124"/>
                  <a:pt x="5547837" y="228124"/>
                </a:cubicBezTo>
                <a:cubicBezTo>
                  <a:pt x="5547837" y="228124"/>
                  <a:pt x="5545931" y="232886"/>
                  <a:pt x="5542121" y="241459"/>
                </a:cubicBezTo>
                <a:cubicBezTo>
                  <a:pt x="5542121" y="240506"/>
                  <a:pt x="5541169" y="239554"/>
                  <a:pt x="5541169" y="238601"/>
                </a:cubicBezTo>
                <a:cubicBezTo>
                  <a:pt x="5540217" y="235744"/>
                  <a:pt x="5539264" y="232886"/>
                  <a:pt x="5538312" y="230029"/>
                </a:cubicBezTo>
                <a:cubicBezTo>
                  <a:pt x="5546884" y="192881"/>
                  <a:pt x="5551646" y="167164"/>
                  <a:pt x="5551646" y="167164"/>
                </a:cubicBezTo>
                <a:cubicBezTo>
                  <a:pt x="5551646" y="167164"/>
                  <a:pt x="5542121" y="190024"/>
                  <a:pt x="5528787" y="225266"/>
                </a:cubicBezTo>
                <a:cubicBezTo>
                  <a:pt x="5526881" y="221456"/>
                  <a:pt x="5524976" y="219551"/>
                  <a:pt x="5524976" y="217646"/>
                </a:cubicBezTo>
                <a:cubicBezTo>
                  <a:pt x="5524024" y="213836"/>
                  <a:pt x="5524024" y="210026"/>
                  <a:pt x="5524024" y="207169"/>
                </a:cubicBezTo>
                <a:cubicBezTo>
                  <a:pt x="5522119" y="192881"/>
                  <a:pt x="5521167" y="185261"/>
                  <a:pt x="5521167" y="185261"/>
                </a:cubicBezTo>
                <a:cubicBezTo>
                  <a:pt x="5521167" y="185261"/>
                  <a:pt x="5521167" y="192881"/>
                  <a:pt x="5520214" y="207169"/>
                </a:cubicBezTo>
                <a:cubicBezTo>
                  <a:pt x="5520214" y="213836"/>
                  <a:pt x="5520214" y="222409"/>
                  <a:pt x="5520214" y="232886"/>
                </a:cubicBezTo>
                <a:cubicBezTo>
                  <a:pt x="5520214" y="237649"/>
                  <a:pt x="5520214" y="243364"/>
                  <a:pt x="5520214" y="248126"/>
                </a:cubicBezTo>
                <a:cubicBezTo>
                  <a:pt x="5520214" y="249079"/>
                  <a:pt x="5520214" y="250031"/>
                  <a:pt x="5520214" y="250984"/>
                </a:cubicBezTo>
                <a:cubicBezTo>
                  <a:pt x="5515451" y="264319"/>
                  <a:pt x="5510689" y="277654"/>
                  <a:pt x="5505926" y="291941"/>
                </a:cubicBezTo>
                <a:cubicBezTo>
                  <a:pt x="5504974" y="294799"/>
                  <a:pt x="5504021" y="297656"/>
                  <a:pt x="5503069" y="300514"/>
                </a:cubicBezTo>
                <a:cubicBezTo>
                  <a:pt x="5501164" y="297656"/>
                  <a:pt x="5500212" y="293846"/>
                  <a:pt x="5498306" y="290989"/>
                </a:cubicBezTo>
                <a:cubicBezTo>
                  <a:pt x="5498306" y="289084"/>
                  <a:pt x="5498306" y="287179"/>
                  <a:pt x="5498306" y="285274"/>
                </a:cubicBezTo>
                <a:cubicBezTo>
                  <a:pt x="5499259" y="274796"/>
                  <a:pt x="5499259" y="269081"/>
                  <a:pt x="5499259" y="269081"/>
                </a:cubicBezTo>
                <a:cubicBezTo>
                  <a:pt x="5499259" y="269081"/>
                  <a:pt x="5497354" y="274796"/>
                  <a:pt x="5494496" y="284321"/>
                </a:cubicBezTo>
                <a:cubicBezTo>
                  <a:pt x="5489734" y="273844"/>
                  <a:pt x="5484971" y="265271"/>
                  <a:pt x="5481162" y="257651"/>
                </a:cubicBezTo>
                <a:cubicBezTo>
                  <a:pt x="5482114" y="255746"/>
                  <a:pt x="5482114" y="253841"/>
                  <a:pt x="5483067" y="251936"/>
                </a:cubicBezTo>
                <a:cubicBezTo>
                  <a:pt x="5486876" y="241459"/>
                  <a:pt x="5489734" y="231934"/>
                  <a:pt x="5492592" y="224314"/>
                </a:cubicBezTo>
                <a:cubicBezTo>
                  <a:pt x="5497354" y="209074"/>
                  <a:pt x="5500212" y="200501"/>
                  <a:pt x="5500212" y="200501"/>
                </a:cubicBezTo>
                <a:cubicBezTo>
                  <a:pt x="5500212" y="200501"/>
                  <a:pt x="5498306" y="205264"/>
                  <a:pt x="5493544" y="212884"/>
                </a:cubicBezTo>
                <a:cubicBezTo>
                  <a:pt x="5496401" y="203359"/>
                  <a:pt x="5500212" y="194786"/>
                  <a:pt x="5502117" y="188119"/>
                </a:cubicBezTo>
                <a:cubicBezTo>
                  <a:pt x="5507831" y="170974"/>
                  <a:pt x="5511642" y="160496"/>
                  <a:pt x="5511642" y="160496"/>
                </a:cubicBezTo>
                <a:cubicBezTo>
                  <a:pt x="5511642" y="160496"/>
                  <a:pt x="5506879" y="170021"/>
                  <a:pt x="5498306" y="186214"/>
                </a:cubicBezTo>
                <a:cubicBezTo>
                  <a:pt x="5494496" y="194786"/>
                  <a:pt x="5489734" y="204311"/>
                  <a:pt x="5484019" y="215741"/>
                </a:cubicBezTo>
                <a:cubicBezTo>
                  <a:pt x="5481162" y="221456"/>
                  <a:pt x="5478304" y="227171"/>
                  <a:pt x="5475446" y="233839"/>
                </a:cubicBezTo>
                <a:cubicBezTo>
                  <a:pt x="5474494" y="236696"/>
                  <a:pt x="5473542" y="238601"/>
                  <a:pt x="5472589" y="241459"/>
                </a:cubicBezTo>
                <a:cubicBezTo>
                  <a:pt x="5465921" y="228124"/>
                  <a:pt x="5461159" y="221456"/>
                  <a:pt x="5461159" y="221456"/>
                </a:cubicBezTo>
                <a:cubicBezTo>
                  <a:pt x="5461159" y="221456"/>
                  <a:pt x="5464017" y="231934"/>
                  <a:pt x="5469731" y="248126"/>
                </a:cubicBezTo>
                <a:cubicBezTo>
                  <a:pt x="5468779" y="250031"/>
                  <a:pt x="5467826" y="252889"/>
                  <a:pt x="5466874" y="254794"/>
                </a:cubicBezTo>
                <a:cubicBezTo>
                  <a:pt x="5466874" y="255746"/>
                  <a:pt x="5465921" y="256699"/>
                  <a:pt x="5465921" y="257651"/>
                </a:cubicBezTo>
                <a:cubicBezTo>
                  <a:pt x="5465921" y="257651"/>
                  <a:pt x="5464969" y="256699"/>
                  <a:pt x="5464969" y="256699"/>
                </a:cubicBezTo>
                <a:cubicBezTo>
                  <a:pt x="5461159" y="252889"/>
                  <a:pt x="5458301" y="249079"/>
                  <a:pt x="5455444" y="246221"/>
                </a:cubicBezTo>
                <a:cubicBezTo>
                  <a:pt x="5454492" y="240506"/>
                  <a:pt x="5453539" y="234791"/>
                  <a:pt x="5452587" y="230029"/>
                </a:cubicBezTo>
                <a:cubicBezTo>
                  <a:pt x="5451634" y="224314"/>
                  <a:pt x="5449729" y="219551"/>
                  <a:pt x="5448776" y="214789"/>
                </a:cubicBezTo>
                <a:cubicBezTo>
                  <a:pt x="5445919" y="205264"/>
                  <a:pt x="5444014" y="196691"/>
                  <a:pt x="5442109" y="190024"/>
                </a:cubicBezTo>
                <a:cubicBezTo>
                  <a:pt x="5442109" y="190024"/>
                  <a:pt x="5442109" y="190024"/>
                  <a:pt x="5442109" y="190024"/>
                </a:cubicBezTo>
                <a:cubicBezTo>
                  <a:pt x="5442109" y="184309"/>
                  <a:pt x="5442109" y="180499"/>
                  <a:pt x="5442109" y="180499"/>
                </a:cubicBezTo>
                <a:cubicBezTo>
                  <a:pt x="5442109" y="180499"/>
                  <a:pt x="5442109" y="182404"/>
                  <a:pt x="5441156" y="186214"/>
                </a:cubicBezTo>
                <a:cubicBezTo>
                  <a:pt x="5438299" y="174784"/>
                  <a:pt x="5436394" y="169069"/>
                  <a:pt x="5436394" y="169069"/>
                </a:cubicBezTo>
                <a:cubicBezTo>
                  <a:pt x="5436394" y="169069"/>
                  <a:pt x="5437346" y="176689"/>
                  <a:pt x="5438299" y="190976"/>
                </a:cubicBezTo>
                <a:cubicBezTo>
                  <a:pt x="5438299" y="192881"/>
                  <a:pt x="5438299" y="193834"/>
                  <a:pt x="5439251" y="195739"/>
                </a:cubicBezTo>
                <a:cubicBezTo>
                  <a:pt x="5437346" y="203359"/>
                  <a:pt x="5435442" y="212884"/>
                  <a:pt x="5433537" y="225266"/>
                </a:cubicBezTo>
                <a:cubicBezTo>
                  <a:pt x="5430679" y="223361"/>
                  <a:pt x="5429726" y="221456"/>
                  <a:pt x="5429726" y="221456"/>
                </a:cubicBezTo>
                <a:cubicBezTo>
                  <a:pt x="5429726" y="221456"/>
                  <a:pt x="5430679" y="223361"/>
                  <a:pt x="5433537" y="225266"/>
                </a:cubicBezTo>
                <a:cubicBezTo>
                  <a:pt x="5432584" y="230029"/>
                  <a:pt x="5431631" y="235744"/>
                  <a:pt x="5430679" y="240506"/>
                </a:cubicBezTo>
                <a:cubicBezTo>
                  <a:pt x="5429726" y="232886"/>
                  <a:pt x="5428774" y="228124"/>
                  <a:pt x="5428774" y="228124"/>
                </a:cubicBezTo>
                <a:cubicBezTo>
                  <a:pt x="5428774" y="228124"/>
                  <a:pt x="5428774" y="232886"/>
                  <a:pt x="5428774" y="242411"/>
                </a:cubicBezTo>
                <a:cubicBezTo>
                  <a:pt x="5426869" y="234791"/>
                  <a:pt x="5425917" y="228124"/>
                  <a:pt x="5424012" y="222409"/>
                </a:cubicBezTo>
                <a:cubicBezTo>
                  <a:pt x="5421154" y="208121"/>
                  <a:pt x="5419249" y="200501"/>
                  <a:pt x="5419249" y="200501"/>
                </a:cubicBezTo>
                <a:cubicBezTo>
                  <a:pt x="5419249" y="200501"/>
                  <a:pt x="5419249" y="209074"/>
                  <a:pt x="5420201" y="223361"/>
                </a:cubicBezTo>
                <a:cubicBezTo>
                  <a:pt x="5421154" y="235744"/>
                  <a:pt x="5422106" y="253841"/>
                  <a:pt x="5424964" y="274796"/>
                </a:cubicBezTo>
                <a:cubicBezTo>
                  <a:pt x="5424012" y="282416"/>
                  <a:pt x="5422106" y="290989"/>
                  <a:pt x="5420201" y="299561"/>
                </a:cubicBezTo>
                <a:cubicBezTo>
                  <a:pt x="5419249" y="301466"/>
                  <a:pt x="5419249" y="303371"/>
                  <a:pt x="5418296" y="305276"/>
                </a:cubicBezTo>
                <a:cubicBezTo>
                  <a:pt x="5417344" y="302419"/>
                  <a:pt x="5416392" y="300514"/>
                  <a:pt x="5415439" y="298609"/>
                </a:cubicBezTo>
                <a:cubicBezTo>
                  <a:pt x="5416392" y="294799"/>
                  <a:pt x="5417344" y="291941"/>
                  <a:pt x="5417344" y="291941"/>
                </a:cubicBezTo>
                <a:cubicBezTo>
                  <a:pt x="5417344" y="291941"/>
                  <a:pt x="5416392" y="293846"/>
                  <a:pt x="5414487" y="296704"/>
                </a:cubicBezTo>
                <a:cubicBezTo>
                  <a:pt x="5414487" y="296704"/>
                  <a:pt x="5414487" y="295751"/>
                  <a:pt x="5414487" y="295751"/>
                </a:cubicBezTo>
                <a:cubicBezTo>
                  <a:pt x="5413534" y="292894"/>
                  <a:pt x="5412581" y="290036"/>
                  <a:pt x="5411629" y="287179"/>
                </a:cubicBezTo>
                <a:cubicBezTo>
                  <a:pt x="5413534" y="274796"/>
                  <a:pt x="5414487" y="268129"/>
                  <a:pt x="5414487" y="268129"/>
                </a:cubicBezTo>
                <a:cubicBezTo>
                  <a:pt x="5414487" y="268129"/>
                  <a:pt x="5412581" y="272891"/>
                  <a:pt x="5409724" y="282416"/>
                </a:cubicBezTo>
                <a:cubicBezTo>
                  <a:pt x="5407819" y="276701"/>
                  <a:pt x="5405914" y="271939"/>
                  <a:pt x="5404009" y="267176"/>
                </a:cubicBezTo>
                <a:cubicBezTo>
                  <a:pt x="5402104" y="262414"/>
                  <a:pt x="5401151" y="258604"/>
                  <a:pt x="5399246" y="253841"/>
                </a:cubicBezTo>
                <a:cubicBezTo>
                  <a:pt x="5400199" y="240506"/>
                  <a:pt x="5400199" y="232886"/>
                  <a:pt x="5400199" y="232886"/>
                </a:cubicBezTo>
                <a:cubicBezTo>
                  <a:pt x="5400199" y="232886"/>
                  <a:pt x="5399246" y="237649"/>
                  <a:pt x="5396389" y="247174"/>
                </a:cubicBezTo>
                <a:cubicBezTo>
                  <a:pt x="5396389" y="246221"/>
                  <a:pt x="5395437" y="245269"/>
                  <a:pt x="5395437" y="244316"/>
                </a:cubicBezTo>
                <a:cubicBezTo>
                  <a:pt x="5390674" y="231934"/>
                  <a:pt x="5387817" y="224314"/>
                  <a:pt x="5387817" y="224314"/>
                </a:cubicBezTo>
                <a:cubicBezTo>
                  <a:pt x="5387817" y="224314"/>
                  <a:pt x="5388769" y="231934"/>
                  <a:pt x="5391626" y="245269"/>
                </a:cubicBezTo>
                <a:cubicBezTo>
                  <a:pt x="5392579" y="249079"/>
                  <a:pt x="5393531" y="252889"/>
                  <a:pt x="5394484" y="257651"/>
                </a:cubicBezTo>
                <a:cubicBezTo>
                  <a:pt x="5391626" y="269081"/>
                  <a:pt x="5388769" y="283369"/>
                  <a:pt x="5384959" y="300514"/>
                </a:cubicBezTo>
                <a:cubicBezTo>
                  <a:pt x="5384959" y="299561"/>
                  <a:pt x="5384959" y="298609"/>
                  <a:pt x="5384006" y="297656"/>
                </a:cubicBezTo>
                <a:cubicBezTo>
                  <a:pt x="5383054" y="288131"/>
                  <a:pt x="5382101" y="283369"/>
                  <a:pt x="5382101" y="283369"/>
                </a:cubicBezTo>
                <a:cubicBezTo>
                  <a:pt x="5382101" y="283369"/>
                  <a:pt x="5382101" y="284321"/>
                  <a:pt x="5382101" y="287179"/>
                </a:cubicBezTo>
                <a:cubicBezTo>
                  <a:pt x="5381149" y="283369"/>
                  <a:pt x="5380196" y="280511"/>
                  <a:pt x="5380196" y="276701"/>
                </a:cubicBezTo>
                <a:cubicBezTo>
                  <a:pt x="5380196" y="275749"/>
                  <a:pt x="5379244" y="273844"/>
                  <a:pt x="5379244" y="272891"/>
                </a:cubicBezTo>
                <a:cubicBezTo>
                  <a:pt x="5380196" y="270986"/>
                  <a:pt x="5380196" y="269081"/>
                  <a:pt x="5380196" y="269081"/>
                </a:cubicBezTo>
                <a:cubicBezTo>
                  <a:pt x="5380196" y="269081"/>
                  <a:pt x="5380196" y="270034"/>
                  <a:pt x="5379244" y="271939"/>
                </a:cubicBezTo>
                <a:cubicBezTo>
                  <a:pt x="5376387" y="260509"/>
                  <a:pt x="5374481" y="250984"/>
                  <a:pt x="5372576" y="241459"/>
                </a:cubicBezTo>
                <a:cubicBezTo>
                  <a:pt x="5372576" y="238601"/>
                  <a:pt x="5372576" y="235744"/>
                  <a:pt x="5373529" y="232886"/>
                </a:cubicBezTo>
                <a:cubicBezTo>
                  <a:pt x="5374481" y="217646"/>
                  <a:pt x="5376387" y="203359"/>
                  <a:pt x="5378292" y="190024"/>
                </a:cubicBezTo>
                <a:cubicBezTo>
                  <a:pt x="5379244" y="176689"/>
                  <a:pt x="5382101" y="165259"/>
                  <a:pt x="5384006" y="153829"/>
                </a:cubicBezTo>
                <a:cubicBezTo>
                  <a:pt x="5384959" y="148114"/>
                  <a:pt x="5385912" y="143351"/>
                  <a:pt x="5386864" y="138589"/>
                </a:cubicBezTo>
                <a:cubicBezTo>
                  <a:pt x="5387817" y="133826"/>
                  <a:pt x="5388769" y="130016"/>
                  <a:pt x="5389721" y="126206"/>
                </a:cubicBezTo>
                <a:cubicBezTo>
                  <a:pt x="5392579" y="110966"/>
                  <a:pt x="5394484" y="102394"/>
                  <a:pt x="5394484" y="102394"/>
                </a:cubicBezTo>
                <a:cubicBezTo>
                  <a:pt x="5394484" y="102394"/>
                  <a:pt x="5391626" y="110966"/>
                  <a:pt x="5385912" y="125254"/>
                </a:cubicBezTo>
                <a:cubicBezTo>
                  <a:pt x="5384959" y="129064"/>
                  <a:pt x="5383054" y="132874"/>
                  <a:pt x="5381149" y="137636"/>
                </a:cubicBezTo>
                <a:cubicBezTo>
                  <a:pt x="5379244" y="142399"/>
                  <a:pt x="5378292" y="147161"/>
                  <a:pt x="5376387" y="151924"/>
                </a:cubicBezTo>
                <a:cubicBezTo>
                  <a:pt x="5373529" y="162401"/>
                  <a:pt x="5369719" y="174784"/>
                  <a:pt x="5366862" y="188119"/>
                </a:cubicBezTo>
                <a:cubicBezTo>
                  <a:pt x="5365909" y="193834"/>
                  <a:pt x="5364004" y="199549"/>
                  <a:pt x="5363051" y="205264"/>
                </a:cubicBezTo>
                <a:cubicBezTo>
                  <a:pt x="5361146" y="199549"/>
                  <a:pt x="5360194" y="196691"/>
                  <a:pt x="5360194" y="196691"/>
                </a:cubicBezTo>
                <a:cubicBezTo>
                  <a:pt x="5360194" y="196691"/>
                  <a:pt x="5361146" y="201454"/>
                  <a:pt x="5361146" y="210979"/>
                </a:cubicBezTo>
                <a:cubicBezTo>
                  <a:pt x="5360194" y="217646"/>
                  <a:pt x="5358289" y="224314"/>
                  <a:pt x="5357337" y="230981"/>
                </a:cubicBezTo>
                <a:cubicBezTo>
                  <a:pt x="5356384" y="235744"/>
                  <a:pt x="5355431" y="240506"/>
                  <a:pt x="5355431" y="245269"/>
                </a:cubicBezTo>
                <a:cubicBezTo>
                  <a:pt x="5355431" y="241459"/>
                  <a:pt x="5354479" y="238601"/>
                  <a:pt x="5354479" y="235744"/>
                </a:cubicBezTo>
                <a:cubicBezTo>
                  <a:pt x="5354479" y="233839"/>
                  <a:pt x="5354479" y="231934"/>
                  <a:pt x="5354479" y="230029"/>
                </a:cubicBezTo>
                <a:cubicBezTo>
                  <a:pt x="5355431" y="217646"/>
                  <a:pt x="5355431" y="210979"/>
                  <a:pt x="5355431" y="210979"/>
                </a:cubicBezTo>
                <a:cubicBezTo>
                  <a:pt x="5355431" y="210979"/>
                  <a:pt x="5354479" y="214789"/>
                  <a:pt x="5352574" y="222409"/>
                </a:cubicBezTo>
                <a:cubicBezTo>
                  <a:pt x="5350669" y="210026"/>
                  <a:pt x="5348764" y="199549"/>
                  <a:pt x="5347812" y="190024"/>
                </a:cubicBezTo>
                <a:cubicBezTo>
                  <a:pt x="5347812" y="186214"/>
                  <a:pt x="5347812" y="182404"/>
                  <a:pt x="5347812" y="179546"/>
                </a:cubicBezTo>
                <a:cubicBezTo>
                  <a:pt x="5347812" y="167164"/>
                  <a:pt x="5347812" y="160496"/>
                  <a:pt x="5347812" y="160496"/>
                </a:cubicBezTo>
                <a:cubicBezTo>
                  <a:pt x="5347812" y="160496"/>
                  <a:pt x="5346859" y="165259"/>
                  <a:pt x="5344954" y="173831"/>
                </a:cubicBezTo>
                <a:cubicBezTo>
                  <a:pt x="5342096" y="158591"/>
                  <a:pt x="5341144" y="150019"/>
                  <a:pt x="5341144" y="150019"/>
                </a:cubicBezTo>
                <a:cubicBezTo>
                  <a:pt x="5341144" y="150019"/>
                  <a:pt x="5341144" y="160496"/>
                  <a:pt x="5342096" y="177641"/>
                </a:cubicBezTo>
                <a:cubicBezTo>
                  <a:pt x="5342096" y="180499"/>
                  <a:pt x="5342096" y="184309"/>
                  <a:pt x="5342096" y="187166"/>
                </a:cubicBezTo>
                <a:cubicBezTo>
                  <a:pt x="5341144" y="190976"/>
                  <a:pt x="5341144" y="195739"/>
                  <a:pt x="5340192" y="200501"/>
                </a:cubicBezTo>
                <a:cubicBezTo>
                  <a:pt x="5339239" y="209074"/>
                  <a:pt x="5337334" y="218599"/>
                  <a:pt x="5337334" y="229076"/>
                </a:cubicBezTo>
                <a:cubicBezTo>
                  <a:pt x="5337334" y="239554"/>
                  <a:pt x="5336381" y="250984"/>
                  <a:pt x="5336381" y="263366"/>
                </a:cubicBezTo>
                <a:cubicBezTo>
                  <a:pt x="5336381" y="269081"/>
                  <a:pt x="5336381" y="275749"/>
                  <a:pt x="5336381" y="282416"/>
                </a:cubicBezTo>
                <a:cubicBezTo>
                  <a:pt x="5336381" y="282416"/>
                  <a:pt x="5336381" y="282416"/>
                  <a:pt x="5336381" y="282416"/>
                </a:cubicBezTo>
                <a:cubicBezTo>
                  <a:pt x="5335429" y="286226"/>
                  <a:pt x="5334476" y="290036"/>
                  <a:pt x="5333524" y="293846"/>
                </a:cubicBezTo>
                <a:cubicBezTo>
                  <a:pt x="5333524" y="292894"/>
                  <a:pt x="5332571" y="291941"/>
                  <a:pt x="5332571" y="291941"/>
                </a:cubicBezTo>
                <a:cubicBezTo>
                  <a:pt x="5330667" y="287179"/>
                  <a:pt x="5329714" y="282416"/>
                  <a:pt x="5327809" y="278606"/>
                </a:cubicBezTo>
                <a:cubicBezTo>
                  <a:pt x="5323999" y="269081"/>
                  <a:pt x="5321142" y="259556"/>
                  <a:pt x="5319237" y="252889"/>
                </a:cubicBezTo>
                <a:cubicBezTo>
                  <a:pt x="5313521" y="238601"/>
                  <a:pt x="5310664" y="230029"/>
                  <a:pt x="5310664" y="230029"/>
                </a:cubicBezTo>
                <a:cubicBezTo>
                  <a:pt x="5310664" y="230029"/>
                  <a:pt x="5312569" y="238601"/>
                  <a:pt x="5315426" y="253841"/>
                </a:cubicBezTo>
                <a:cubicBezTo>
                  <a:pt x="5316379" y="257651"/>
                  <a:pt x="5317331" y="262414"/>
                  <a:pt x="5318284" y="267176"/>
                </a:cubicBezTo>
                <a:cubicBezTo>
                  <a:pt x="5316379" y="264319"/>
                  <a:pt x="5315426" y="263366"/>
                  <a:pt x="5315426" y="263366"/>
                </a:cubicBezTo>
                <a:cubicBezTo>
                  <a:pt x="5315426" y="263366"/>
                  <a:pt x="5317331" y="268129"/>
                  <a:pt x="5320189" y="276701"/>
                </a:cubicBezTo>
                <a:cubicBezTo>
                  <a:pt x="5320189" y="278606"/>
                  <a:pt x="5321142" y="279559"/>
                  <a:pt x="5321142" y="281464"/>
                </a:cubicBezTo>
                <a:cubicBezTo>
                  <a:pt x="5322094" y="286226"/>
                  <a:pt x="5323046" y="291941"/>
                  <a:pt x="5324951" y="297656"/>
                </a:cubicBezTo>
                <a:cubicBezTo>
                  <a:pt x="5325904" y="300514"/>
                  <a:pt x="5326856" y="303371"/>
                  <a:pt x="5326856" y="306229"/>
                </a:cubicBezTo>
                <a:cubicBezTo>
                  <a:pt x="5323999" y="310991"/>
                  <a:pt x="5320189" y="316706"/>
                  <a:pt x="5316379" y="322421"/>
                </a:cubicBezTo>
                <a:cubicBezTo>
                  <a:pt x="5313521" y="327184"/>
                  <a:pt x="5309712" y="332899"/>
                  <a:pt x="5306854" y="338614"/>
                </a:cubicBezTo>
                <a:cubicBezTo>
                  <a:pt x="5303996" y="343376"/>
                  <a:pt x="5301139" y="349091"/>
                  <a:pt x="5298281" y="354806"/>
                </a:cubicBezTo>
                <a:cubicBezTo>
                  <a:pt x="5298281" y="350996"/>
                  <a:pt x="5298281" y="347186"/>
                  <a:pt x="5298281" y="344329"/>
                </a:cubicBezTo>
                <a:cubicBezTo>
                  <a:pt x="5299234" y="334804"/>
                  <a:pt x="5300187" y="326231"/>
                  <a:pt x="5301139" y="318611"/>
                </a:cubicBezTo>
                <a:cubicBezTo>
                  <a:pt x="5303044" y="308134"/>
                  <a:pt x="5303996" y="299561"/>
                  <a:pt x="5305901" y="291941"/>
                </a:cubicBezTo>
                <a:cubicBezTo>
                  <a:pt x="5309712" y="276701"/>
                  <a:pt x="5311617" y="269081"/>
                  <a:pt x="5311617" y="269081"/>
                </a:cubicBezTo>
                <a:cubicBezTo>
                  <a:pt x="5311617" y="269081"/>
                  <a:pt x="5307806" y="276701"/>
                  <a:pt x="5302092" y="290989"/>
                </a:cubicBezTo>
                <a:cubicBezTo>
                  <a:pt x="5301139" y="293846"/>
                  <a:pt x="5300187" y="295751"/>
                  <a:pt x="5299234" y="298609"/>
                </a:cubicBezTo>
                <a:cubicBezTo>
                  <a:pt x="5299234" y="276701"/>
                  <a:pt x="5299234" y="263366"/>
                  <a:pt x="5299234" y="263366"/>
                </a:cubicBezTo>
                <a:cubicBezTo>
                  <a:pt x="5299234" y="263366"/>
                  <a:pt x="5295424" y="284321"/>
                  <a:pt x="5290662" y="317659"/>
                </a:cubicBezTo>
                <a:cubicBezTo>
                  <a:pt x="5290662" y="315754"/>
                  <a:pt x="5289709" y="314801"/>
                  <a:pt x="5289709" y="312896"/>
                </a:cubicBezTo>
                <a:cubicBezTo>
                  <a:pt x="5287804" y="306229"/>
                  <a:pt x="5286851" y="300514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3994" y="291941"/>
                  <a:pt x="5283042" y="288131"/>
                  <a:pt x="5282089" y="284321"/>
                </a:cubicBezTo>
                <a:cubicBezTo>
                  <a:pt x="5282089" y="283369"/>
                  <a:pt x="5282089" y="283369"/>
                  <a:pt x="5281137" y="282416"/>
                </a:cubicBezTo>
                <a:cubicBezTo>
                  <a:pt x="5285899" y="264319"/>
                  <a:pt x="5288756" y="252889"/>
                  <a:pt x="5288756" y="252889"/>
                </a:cubicBezTo>
                <a:cubicBezTo>
                  <a:pt x="5288756" y="252889"/>
                  <a:pt x="5284946" y="260509"/>
                  <a:pt x="5279231" y="273844"/>
                </a:cubicBezTo>
                <a:cubicBezTo>
                  <a:pt x="5278279" y="269081"/>
                  <a:pt x="5276374" y="265271"/>
                  <a:pt x="5275421" y="262414"/>
                </a:cubicBezTo>
                <a:cubicBezTo>
                  <a:pt x="5270659" y="250031"/>
                  <a:pt x="5268754" y="243364"/>
                  <a:pt x="5268754" y="243364"/>
                </a:cubicBezTo>
                <a:cubicBezTo>
                  <a:pt x="5268754" y="243364"/>
                  <a:pt x="5269706" y="250031"/>
                  <a:pt x="5271612" y="262414"/>
                </a:cubicBezTo>
                <a:cubicBezTo>
                  <a:pt x="5272564" y="268129"/>
                  <a:pt x="5273517" y="275749"/>
                  <a:pt x="5274469" y="283369"/>
                </a:cubicBezTo>
                <a:cubicBezTo>
                  <a:pt x="5270659" y="290989"/>
                  <a:pt x="5266849" y="300514"/>
                  <a:pt x="5263039" y="310039"/>
                </a:cubicBezTo>
                <a:cubicBezTo>
                  <a:pt x="5263039" y="305276"/>
                  <a:pt x="5263039" y="302419"/>
                  <a:pt x="5263039" y="302419"/>
                </a:cubicBezTo>
                <a:cubicBezTo>
                  <a:pt x="5263039" y="302419"/>
                  <a:pt x="5262087" y="305276"/>
                  <a:pt x="5260181" y="310039"/>
                </a:cubicBezTo>
                <a:cubicBezTo>
                  <a:pt x="5260181" y="310039"/>
                  <a:pt x="5260181" y="309086"/>
                  <a:pt x="5260181" y="309086"/>
                </a:cubicBezTo>
                <a:cubicBezTo>
                  <a:pt x="5260181" y="306229"/>
                  <a:pt x="5260181" y="303371"/>
                  <a:pt x="5261134" y="301466"/>
                </a:cubicBezTo>
                <a:cubicBezTo>
                  <a:pt x="5261134" y="294799"/>
                  <a:pt x="5262087" y="289084"/>
                  <a:pt x="5262087" y="284321"/>
                </a:cubicBezTo>
                <a:cubicBezTo>
                  <a:pt x="5263039" y="274796"/>
                  <a:pt x="5263039" y="269081"/>
                  <a:pt x="5263039" y="269081"/>
                </a:cubicBezTo>
                <a:cubicBezTo>
                  <a:pt x="5263039" y="269081"/>
                  <a:pt x="5261134" y="273844"/>
                  <a:pt x="5258276" y="283369"/>
                </a:cubicBezTo>
                <a:cubicBezTo>
                  <a:pt x="5258276" y="284321"/>
                  <a:pt x="5257324" y="286226"/>
                  <a:pt x="5257324" y="287179"/>
                </a:cubicBezTo>
                <a:cubicBezTo>
                  <a:pt x="5256371" y="282416"/>
                  <a:pt x="5256371" y="277654"/>
                  <a:pt x="5255419" y="273844"/>
                </a:cubicBezTo>
                <a:cubicBezTo>
                  <a:pt x="5255419" y="272891"/>
                  <a:pt x="5255419" y="271939"/>
                  <a:pt x="5255419" y="271939"/>
                </a:cubicBezTo>
                <a:cubicBezTo>
                  <a:pt x="5255419" y="271939"/>
                  <a:pt x="5255419" y="271939"/>
                  <a:pt x="5255419" y="270986"/>
                </a:cubicBezTo>
                <a:cubicBezTo>
                  <a:pt x="5256371" y="268129"/>
                  <a:pt x="5256371" y="266224"/>
                  <a:pt x="5256371" y="266224"/>
                </a:cubicBezTo>
                <a:cubicBezTo>
                  <a:pt x="5256371" y="266224"/>
                  <a:pt x="5256371" y="267176"/>
                  <a:pt x="5255419" y="268129"/>
                </a:cubicBezTo>
                <a:cubicBezTo>
                  <a:pt x="5256371" y="255746"/>
                  <a:pt x="5257324" y="244316"/>
                  <a:pt x="5258276" y="232886"/>
                </a:cubicBezTo>
                <a:cubicBezTo>
                  <a:pt x="5262087" y="188119"/>
                  <a:pt x="5263039" y="158591"/>
                  <a:pt x="5263039" y="158591"/>
                </a:cubicBezTo>
                <a:cubicBezTo>
                  <a:pt x="5263039" y="158591"/>
                  <a:pt x="5258276" y="175736"/>
                  <a:pt x="5252562" y="204311"/>
                </a:cubicBezTo>
                <a:cubicBezTo>
                  <a:pt x="5253514" y="193834"/>
                  <a:pt x="5254467" y="183356"/>
                  <a:pt x="5255419" y="173831"/>
                </a:cubicBezTo>
                <a:cubicBezTo>
                  <a:pt x="5256371" y="160496"/>
                  <a:pt x="5257324" y="150019"/>
                  <a:pt x="5258276" y="140494"/>
                </a:cubicBezTo>
                <a:cubicBezTo>
                  <a:pt x="5260181" y="121444"/>
                  <a:pt x="5260181" y="110966"/>
                  <a:pt x="5260181" y="110966"/>
                </a:cubicBezTo>
                <a:cubicBezTo>
                  <a:pt x="5260181" y="110966"/>
                  <a:pt x="5257324" y="121444"/>
                  <a:pt x="5254467" y="139541"/>
                </a:cubicBezTo>
                <a:cubicBezTo>
                  <a:pt x="5252562" y="149066"/>
                  <a:pt x="5250656" y="159544"/>
                  <a:pt x="5247799" y="172879"/>
                </a:cubicBezTo>
                <a:cubicBezTo>
                  <a:pt x="5246846" y="179546"/>
                  <a:pt x="5244942" y="186214"/>
                  <a:pt x="5243989" y="192881"/>
                </a:cubicBezTo>
                <a:cubicBezTo>
                  <a:pt x="5243989" y="195739"/>
                  <a:pt x="5243037" y="198596"/>
                  <a:pt x="5243037" y="201454"/>
                </a:cubicBezTo>
                <a:cubicBezTo>
                  <a:pt x="5242084" y="197644"/>
                  <a:pt x="5241131" y="194786"/>
                  <a:pt x="5241131" y="194786"/>
                </a:cubicBezTo>
                <a:cubicBezTo>
                  <a:pt x="5241131" y="194786"/>
                  <a:pt x="5241131" y="199549"/>
                  <a:pt x="5241131" y="209074"/>
                </a:cubicBezTo>
                <a:cubicBezTo>
                  <a:pt x="5241131" y="210979"/>
                  <a:pt x="5240179" y="213836"/>
                  <a:pt x="5240179" y="215741"/>
                </a:cubicBezTo>
                <a:cubicBezTo>
                  <a:pt x="5239226" y="225266"/>
                  <a:pt x="5237321" y="235744"/>
                  <a:pt x="5235417" y="246221"/>
                </a:cubicBezTo>
                <a:cubicBezTo>
                  <a:pt x="5234464" y="248126"/>
                  <a:pt x="5232559" y="250984"/>
                  <a:pt x="5230654" y="252889"/>
                </a:cubicBezTo>
                <a:cubicBezTo>
                  <a:pt x="5227796" y="256699"/>
                  <a:pt x="5225892" y="261461"/>
                  <a:pt x="5222081" y="266224"/>
                </a:cubicBezTo>
                <a:cubicBezTo>
                  <a:pt x="5220176" y="270034"/>
                  <a:pt x="5217319" y="274796"/>
                  <a:pt x="5215414" y="279559"/>
                </a:cubicBezTo>
                <a:cubicBezTo>
                  <a:pt x="5215414" y="279559"/>
                  <a:pt x="5215414" y="279559"/>
                  <a:pt x="5215414" y="278606"/>
                </a:cubicBezTo>
                <a:cubicBezTo>
                  <a:pt x="5216367" y="276701"/>
                  <a:pt x="5216367" y="275749"/>
                  <a:pt x="5216367" y="275749"/>
                </a:cubicBezTo>
                <a:cubicBezTo>
                  <a:pt x="5216367" y="275749"/>
                  <a:pt x="5216367" y="276701"/>
                  <a:pt x="5215414" y="277654"/>
                </a:cubicBezTo>
                <a:cubicBezTo>
                  <a:pt x="5213509" y="267176"/>
                  <a:pt x="5212556" y="257651"/>
                  <a:pt x="5211604" y="249079"/>
                </a:cubicBezTo>
                <a:cubicBezTo>
                  <a:pt x="5210651" y="239554"/>
                  <a:pt x="5209699" y="230981"/>
                  <a:pt x="5208746" y="224314"/>
                </a:cubicBezTo>
                <a:cubicBezTo>
                  <a:pt x="5206842" y="210979"/>
                  <a:pt x="5205889" y="202406"/>
                  <a:pt x="5205889" y="202406"/>
                </a:cubicBezTo>
                <a:cubicBezTo>
                  <a:pt x="5205889" y="202406"/>
                  <a:pt x="5205889" y="210026"/>
                  <a:pt x="5204937" y="224314"/>
                </a:cubicBezTo>
                <a:cubicBezTo>
                  <a:pt x="5204937" y="230981"/>
                  <a:pt x="5204937" y="239554"/>
                  <a:pt x="5204937" y="249079"/>
                </a:cubicBezTo>
                <a:cubicBezTo>
                  <a:pt x="5204937" y="253841"/>
                  <a:pt x="5204937" y="258604"/>
                  <a:pt x="5204937" y="264319"/>
                </a:cubicBezTo>
                <a:cubicBezTo>
                  <a:pt x="5204937" y="270034"/>
                  <a:pt x="5204937" y="275749"/>
                  <a:pt x="5205889" y="281464"/>
                </a:cubicBezTo>
                <a:cubicBezTo>
                  <a:pt x="5205889" y="284321"/>
                  <a:pt x="5205889" y="286226"/>
                  <a:pt x="5205889" y="289084"/>
                </a:cubicBezTo>
                <a:cubicBezTo>
                  <a:pt x="5204937" y="287179"/>
                  <a:pt x="5203984" y="286226"/>
                  <a:pt x="5203984" y="286226"/>
                </a:cubicBezTo>
                <a:cubicBezTo>
                  <a:pt x="5203984" y="286226"/>
                  <a:pt x="5204937" y="288131"/>
                  <a:pt x="5205889" y="290989"/>
                </a:cubicBezTo>
                <a:cubicBezTo>
                  <a:pt x="5205889" y="290989"/>
                  <a:pt x="5205889" y="290989"/>
                  <a:pt x="5205889" y="291941"/>
                </a:cubicBezTo>
                <a:cubicBezTo>
                  <a:pt x="5204937" y="290036"/>
                  <a:pt x="5203984" y="289084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1126" y="281464"/>
                  <a:pt x="5199221" y="278606"/>
                  <a:pt x="5199221" y="278606"/>
                </a:cubicBezTo>
                <a:cubicBezTo>
                  <a:pt x="5199221" y="278606"/>
                  <a:pt x="5200174" y="283369"/>
                  <a:pt x="5202079" y="290989"/>
                </a:cubicBezTo>
                <a:cubicBezTo>
                  <a:pt x="5201126" y="292894"/>
                  <a:pt x="5200174" y="295751"/>
                  <a:pt x="5198269" y="300514"/>
                </a:cubicBezTo>
                <a:cubicBezTo>
                  <a:pt x="5197317" y="298609"/>
                  <a:pt x="5196364" y="297656"/>
                  <a:pt x="5195412" y="295751"/>
                </a:cubicBezTo>
                <a:cubicBezTo>
                  <a:pt x="5193506" y="284321"/>
                  <a:pt x="5192554" y="273844"/>
                  <a:pt x="5191601" y="263366"/>
                </a:cubicBezTo>
                <a:cubicBezTo>
                  <a:pt x="5187792" y="232886"/>
                  <a:pt x="5185887" y="208121"/>
                  <a:pt x="5184934" y="190024"/>
                </a:cubicBezTo>
                <a:cubicBezTo>
                  <a:pt x="5183981" y="181451"/>
                  <a:pt x="5183981" y="173831"/>
                  <a:pt x="5183981" y="169069"/>
                </a:cubicBezTo>
                <a:cubicBezTo>
                  <a:pt x="5183981" y="164306"/>
                  <a:pt x="5183981" y="161449"/>
                  <a:pt x="5183981" y="161449"/>
                </a:cubicBezTo>
                <a:cubicBezTo>
                  <a:pt x="5183981" y="161449"/>
                  <a:pt x="5183981" y="164306"/>
                  <a:pt x="5183029" y="169069"/>
                </a:cubicBezTo>
                <a:cubicBezTo>
                  <a:pt x="5182076" y="173831"/>
                  <a:pt x="5182076" y="180499"/>
                  <a:pt x="5181124" y="190024"/>
                </a:cubicBezTo>
                <a:cubicBezTo>
                  <a:pt x="5181124" y="196691"/>
                  <a:pt x="5180171" y="204311"/>
                  <a:pt x="5180171" y="211931"/>
                </a:cubicBezTo>
                <a:cubicBezTo>
                  <a:pt x="5179219" y="212884"/>
                  <a:pt x="5178267" y="213836"/>
                  <a:pt x="5177314" y="215741"/>
                </a:cubicBezTo>
                <a:cubicBezTo>
                  <a:pt x="5174456" y="219551"/>
                  <a:pt x="5170646" y="224314"/>
                  <a:pt x="5165884" y="231934"/>
                </a:cubicBezTo>
                <a:cubicBezTo>
                  <a:pt x="5164931" y="232886"/>
                  <a:pt x="5163979" y="234791"/>
                  <a:pt x="5163979" y="235744"/>
                </a:cubicBezTo>
                <a:cubicBezTo>
                  <a:pt x="5163026" y="233839"/>
                  <a:pt x="5162074" y="231934"/>
                  <a:pt x="5161121" y="230029"/>
                </a:cubicBezTo>
                <a:cubicBezTo>
                  <a:pt x="5161121" y="230029"/>
                  <a:pt x="5161121" y="229076"/>
                  <a:pt x="5161121" y="229076"/>
                </a:cubicBezTo>
                <a:cubicBezTo>
                  <a:pt x="5162074" y="222409"/>
                  <a:pt x="5162074" y="217646"/>
                  <a:pt x="5163026" y="213836"/>
                </a:cubicBezTo>
                <a:cubicBezTo>
                  <a:pt x="5163979" y="210026"/>
                  <a:pt x="5163979" y="208121"/>
                  <a:pt x="5163979" y="208121"/>
                </a:cubicBezTo>
                <a:cubicBezTo>
                  <a:pt x="5163979" y="208121"/>
                  <a:pt x="5161121" y="213836"/>
                  <a:pt x="5158264" y="224314"/>
                </a:cubicBezTo>
                <a:cubicBezTo>
                  <a:pt x="5157312" y="222409"/>
                  <a:pt x="5156359" y="221456"/>
                  <a:pt x="5156359" y="220504"/>
                </a:cubicBezTo>
                <a:cubicBezTo>
                  <a:pt x="5152549" y="213836"/>
                  <a:pt x="5149692" y="208121"/>
                  <a:pt x="5147787" y="205264"/>
                </a:cubicBezTo>
                <a:cubicBezTo>
                  <a:pt x="5146834" y="195739"/>
                  <a:pt x="5145881" y="186214"/>
                  <a:pt x="5144929" y="178594"/>
                </a:cubicBezTo>
                <a:cubicBezTo>
                  <a:pt x="5143024" y="159544"/>
                  <a:pt x="5141119" y="149066"/>
                  <a:pt x="5141119" y="149066"/>
                </a:cubicBezTo>
                <a:cubicBezTo>
                  <a:pt x="5141119" y="149066"/>
                  <a:pt x="5141119" y="159544"/>
                  <a:pt x="5141119" y="178594"/>
                </a:cubicBezTo>
                <a:cubicBezTo>
                  <a:pt x="5141119" y="197644"/>
                  <a:pt x="5141119" y="224314"/>
                  <a:pt x="5141119" y="255746"/>
                </a:cubicBezTo>
                <a:cubicBezTo>
                  <a:pt x="5141119" y="256699"/>
                  <a:pt x="5141119" y="257651"/>
                  <a:pt x="5141119" y="258604"/>
                </a:cubicBezTo>
                <a:cubicBezTo>
                  <a:pt x="5140167" y="259556"/>
                  <a:pt x="5140167" y="259556"/>
                  <a:pt x="5139214" y="260509"/>
                </a:cubicBezTo>
                <a:cubicBezTo>
                  <a:pt x="5138262" y="261461"/>
                  <a:pt x="5136356" y="263366"/>
                  <a:pt x="5134451" y="265271"/>
                </a:cubicBezTo>
                <a:cubicBezTo>
                  <a:pt x="5131594" y="216694"/>
                  <a:pt x="5128737" y="184309"/>
                  <a:pt x="5128737" y="184309"/>
                </a:cubicBezTo>
                <a:cubicBezTo>
                  <a:pt x="5128737" y="184309"/>
                  <a:pt x="5126831" y="204311"/>
                  <a:pt x="5124926" y="236696"/>
                </a:cubicBezTo>
                <a:cubicBezTo>
                  <a:pt x="5121117" y="225266"/>
                  <a:pt x="5119212" y="219551"/>
                  <a:pt x="5119212" y="219551"/>
                </a:cubicBezTo>
                <a:cubicBezTo>
                  <a:pt x="5119212" y="219551"/>
                  <a:pt x="5121117" y="230029"/>
                  <a:pt x="5123974" y="249079"/>
                </a:cubicBezTo>
                <a:cubicBezTo>
                  <a:pt x="5123974" y="251936"/>
                  <a:pt x="5123974" y="255746"/>
                  <a:pt x="5123021" y="258604"/>
                </a:cubicBezTo>
                <a:cubicBezTo>
                  <a:pt x="5122069" y="263366"/>
                  <a:pt x="5121117" y="270034"/>
                  <a:pt x="5120164" y="279559"/>
                </a:cubicBezTo>
                <a:cubicBezTo>
                  <a:pt x="5119212" y="281464"/>
                  <a:pt x="5117306" y="283369"/>
                  <a:pt x="5116354" y="285274"/>
                </a:cubicBezTo>
                <a:cubicBezTo>
                  <a:pt x="5113496" y="289084"/>
                  <a:pt x="5109687" y="293846"/>
                  <a:pt x="5106829" y="298609"/>
                </a:cubicBezTo>
                <a:cubicBezTo>
                  <a:pt x="5105876" y="299561"/>
                  <a:pt x="5104924" y="301466"/>
                  <a:pt x="5103971" y="303371"/>
                </a:cubicBezTo>
                <a:cubicBezTo>
                  <a:pt x="5097304" y="287179"/>
                  <a:pt x="5090637" y="272891"/>
                  <a:pt x="5085874" y="261461"/>
                </a:cubicBezTo>
                <a:cubicBezTo>
                  <a:pt x="5085874" y="261461"/>
                  <a:pt x="5085874" y="261461"/>
                  <a:pt x="5086826" y="261461"/>
                </a:cubicBezTo>
                <a:cubicBezTo>
                  <a:pt x="5089684" y="260509"/>
                  <a:pt x="5091589" y="260509"/>
                  <a:pt x="5091589" y="260509"/>
                </a:cubicBezTo>
                <a:cubicBezTo>
                  <a:pt x="5091589" y="260509"/>
                  <a:pt x="5089684" y="260509"/>
                  <a:pt x="5086826" y="260509"/>
                </a:cubicBezTo>
                <a:cubicBezTo>
                  <a:pt x="5086826" y="260509"/>
                  <a:pt x="5085874" y="260509"/>
                  <a:pt x="5085874" y="260509"/>
                </a:cubicBezTo>
                <a:cubicBezTo>
                  <a:pt x="5078254" y="243364"/>
                  <a:pt x="5073492" y="232886"/>
                  <a:pt x="5071587" y="230029"/>
                </a:cubicBezTo>
                <a:cubicBezTo>
                  <a:pt x="5071587" y="225266"/>
                  <a:pt x="5071587" y="222409"/>
                  <a:pt x="5071587" y="222409"/>
                </a:cubicBezTo>
                <a:cubicBezTo>
                  <a:pt x="5071587" y="222409"/>
                  <a:pt x="5070634" y="224314"/>
                  <a:pt x="5069681" y="227171"/>
                </a:cubicBezTo>
                <a:cubicBezTo>
                  <a:pt x="5066824" y="214789"/>
                  <a:pt x="5063967" y="203359"/>
                  <a:pt x="5062062" y="192881"/>
                </a:cubicBezTo>
                <a:cubicBezTo>
                  <a:pt x="5061109" y="186214"/>
                  <a:pt x="5059204" y="180499"/>
                  <a:pt x="5058251" y="174784"/>
                </a:cubicBezTo>
                <a:cubicBezTo>
                  <a:pt x="5057299" y="169069"/>
                  <a:pt x="5056346" y="164306"/>
                  <a:pt x="5055394" y="159544"/>
                </a:cubicBezTo>
                <a:cubicBezTo>
                  <a:pt x="5051584" y="140494"/>
                  <a:pt x="5049679" y="130016"/>
                  <a:pt x="5049679" y="130016"/>
                </a:cubicBezTo>
                <a:cubicBezTo>
                  <a:pt x="5049679" y="130016"/>
                  <a:pt x="5050631" y="140494"/>
                  <a:pt x="5050631" y="159544"/>
                </a:cubicBezTo>
                <a:cubicBezTo>
                  <a:pt x="5050631" y="164306"/>
                  <a:pt x="5051584" y="169069"/>
                  <a:pt x="5051584" y="174784"/>
                </a:cubicBezTo>
                <a:cubicBezTo>
                  <a:pt x="5052537" y="180499"/>
                  <a:pt x="5052537" y="186214"/>
                  <a:pt x="5053489" y="192881"/>
                </a:cubicBezTo>
                <a:cubicBezTo>
                  <a:pt x="5055394" y="206216"/>
                  <a:pt x="5056346" y="220504"/>
                  <a:pt x="5059204" y="236696"/>
                </a:cubicBezTo>
                <a:cubicBezTo>
                  <a:pt x="5060156" y="240506"/>
                  <a:pt x="5061109" y="245269"/>
                  <a:pt x="5061109" y="249079"/>
                </a:cubicBezTo>
                <a:cubicBezTo>
                  <a:pt x="5059204" y="254794"/>
                  <a:pt x="5057299" y="262414"/>
                  <a:pt x="5055394" y="270034"/>
                </a:cubicBezTo>
                <a:cubicBezTo>
                  <a:pt x="5054442" y="270986"/>
                  <a:pt x="5053489" y="270986"/>
                  <a:pt x="5052537" y="271939"/>
                </a:cubicBezTo>
                <a:cubicBezTo>
                  <a:pt x="5052537" y="271939"/>
                  <a:pt x="5052537" y="271939"/>
                  <a:pt x="5052537" y="271939"/>
                </a:cubicBezTo>
                <a:cubicBezTo>
                  <a:pt x="5051584" y="269081"/>
                  <a:pt x="5051584" y="267176"/>
                  <a:pt x="5051584" y="267176"/>
                </a:cubicBezTo>
                <a:cubicBezTo>
                  <a:pt x="5051584" y="267176"/>
                  <a:pt x="5051584" y="268129"/>
                  <a:pt x="5051584" y="269081"/>
                </a:cubicBezTo>
                <a:cubicBezTo>
                  <a:pt x="5050631" y="266224"/>
                  <a:pt x="5049679" y="264319"/>
                  <a:pt x="5048726" y="261461"/>
                </a:cubicBezTo>
                <a:cubicBezTo>
                  <a:pt x="5048726" y="261461"/>
                  <a:pt x="5048726" y="261461"/>
                  <a:pt x="5048726" y="261461"/>
                </a:cubicBezTo>
                <a:cubicBezTo>
                  <a:pt x="5049679" y="255746"/>
                  <a:pt x="5050631" y="252889"/>
                  <a:pt x="5050631" y="252889"/>
                </a:cubicBezTo>
                <a:cubicBezTo>
                  <a:pt x="5050631" y="252889"/>
                  <a:pt x="5049679" y="254794"/>
                  <a:pt x="5047774" y="259556"/>
                </a:cubicBezTo>
                <a:cubicBezTo>
                  <a:pt x="5043964" y="250984"/>
                  <a:pt x="5041106" y="243364"/>
                  <a:pt x="5039201" y="236696"/>
                </a:cubicBezTo>
                <a:cubicBezTo>
                  <a:pt x="5034439" y="222409"/>
                  <a:pt x="5031581" y="214789"/>
                  <a:pt x="5031581" y="214789"/>
                </a:cubicBezTo>
                <a:cubicBezTo>
                  <a:pt x="5031581" y="214789"/>
                  <a:pt x="5033487" y="223361"/>
                  <a:pt x="5035392" y="237649"/>
                </a:cubicBezTo>
                <a:cubicBezTo>
                  <a:pt x="5036344" y="243364"/>
                  <a:pt x="5037296" y="249079"/>
                  <a:pt x="5039201" y="256699"/>
                </a:cubicBezTo>
                <a:cubicBezTo>
                  <a:pt x="5038249" y="258604"/>
                  <a:pt x="5036344" y="261461"/>
                  <a:pt x="5034439" y="265271"/>
                </a:cubicBezTo>
                <a:cubicBezTo>
                  <a:pt x="5034439" y="264319"/>
                  <a:pt x="5034439" y="263366"/>
                  <a:pt x="5034439" y="262414"/>
                </a:cubicBezTo>
                <a:cubicBezTo>
                  <a:pt x="5033487" y="253841"/>
                  <a:pt x="5031581" y="247174"/>
                  <a:pt x="5030629" y="241459"/>
                </a:cubicBezTo>
                <a:cubicBezTo>
                  <a:pt x="5028724" y="230029"/>
                  <a:pt x="5026819" y="223361"/>
                  <a:pt x="5026819" y="223361"/>
                </a:cubicBezTo>
                <a:cubicBezTo>
                  <a:pt x="5026819" y="223361"/>
                  <a:pt x="5026819" y="230029"/>
                  <a:pt x="5025867" y="242411"/>
                </a:cubicBezTo>
                <a:cubicBezTo>
                  <a:pt x="5025867" y="248126"/>
                  <a:pt x="5025867" y="255746"/>
                  <a:pt x="5025867" y="263366"/>
                </a:cubicBezTo>
                <a:cubicBezTo>
                  <a:pt x="5025867" y="267176"/>
                  <a:pt x="5025867" y="271939"/>
                  <a:pt x="5025867" y="276701"/>
                </a:cubicBezTo>
                <a:cubicBezTo>
                  <a:pt x="5025867" y="277654"/>
                  <a:pt x="5025867" y="279559"/>
                  <a:pt x="5025867" y="281464"/>
                </a:cubicBezTo>
                <a:cubicBezTo>
                  <a:pt x="5020151" y="274796"/>
                  <a:pt x="5015389" y="268129"/>
                  <a:pt x="5010626" y="263366"/>
                </a:cubicBezTo>
                <a:cubicBezTo>
                  <a:pt x="5003006" y="255746"/>
                  <a:pt x="4998244" y="250984"/>
                  <a:pt x="4995387" y="248126"/>
                </a:cubicBezTo>
                <a:cubicBezTo>
                  <a:pt x="4996339" y="245269"/>
                  <a:pt x="4997292" y="243364"/>
                  <a:pt x="4997292" y="243364"/>
                </a:cubicBezTo>
                <a:cubicBezTo>
                  <a:pt x="4997292" y="243364"/>
                  <a:pt x="4996339" y="245269"/>
                  <a:pt x="4994434" y="248126"/>
                </a:cubicBezTo>
                <a:cubicBezTo>
                  <a:pt x="4993481" y="247174"/>
                  <a:pt x="4992529" y="246221"/>
                  <a:pt x="4992529" y="246221"/>
                </a:cubicBezTo>
                <a:cubicBezTo>
                  <a:pt x="4994434" y="211931"/>
                  <a:pt x="4994434" y="190024"/>
                  <a:pt x="4994434" y="190024"/>
                </a:cubicBezTo>
                <a:cubicBezTo>
                  <a:pt x="4994434" y="190024"/>
                  <a:pt x="4988719" y="210026"/>
                  <a:pt x="4983004" y="240506"/>
                </a:cubicBezTo>
                <a:cubicBezTo>
                  <a:pt x="4982051" y="239554"/>
                  <a:pt x="4981099" y="238601"/>
                  <a:pt x="4981099" y="238601"/>
                </a:cubicBezTo>
                <a:cubicBezTo>
                  <a:pt x="4967764" y="226219"/>
                  <a:pt x="4959192" y="219551"/>
                  <a:pt x="4959192" y="219551"/>
                </a:cubicBezTo>
                <a:cubicBezTo>
                  <a:pt x="4959192" y="219551"/>
                  <a:pt x="4965859" y="227171"/>
                  <a:pt x="4978242" y="241459"/>
                </a:cubicBezTo>
                <a:cubicBezTo>
                  <a:pt x="4979194" y="243364"/>
                  <a:pt x="4981099" y="244316"/>
                  <a:pt x="4982051" y="246221"/>
                </a:cubicBezTo>
                <a:cubicBezTo>
                  <a:pt x="4982051" y="247174"/>
                  <a:pt x="4982051" y="248126"/>
                  <a:pt x="4982051" y="248126"/>
                </a:cubicBezTo>
                <a:cubicBezTo>
                  <a:pt x="4980146" y="257651"/>
                  <a:pt x="4978242" y="268129"/>
                  <a:pt x="4976337" y="279559"/>
                </a:cubicBezTo>
                <a:cubicBezTo>
                  <a:pt x="4974431" y="283369"/>
                  <a:pt x="4971574" y="287179"/>
                  <a:pt x="4969669" y="290989"/>
                </a:cubicBezTo>
                <a:cubicBezTo>
                  <a:pt x="4965859" y="281464"/>
                  <a:pt x="4963001" y="272891"/>
                  <a:pt x="4960144" y="265271"/>
                </a:cubicBezTo>
                <a:cubicBezTo>
                  <a:pt x="4960144" y="265271"/>
                  <a:pt x="4960144" y="264319"/>
                  <a:pt x="4960144" y="264319"/>
                </a:cubicBezTo>
                <a:cubicBezTo>
                  <a:pt x="4960144" y="253841"/>
                  <a:pt x="4960144" y="245269"/>
                  <a:pt x="4959192" y="237649"/>
                </a:cubicBezTo>
                <a:cubicBezTo>
                  <a:pt x="4958239" y="223361"/>
                  <a:pt x="4958239" y="215741"/>
                  <a:pt x="4958239" y="214789"/>
                </a:cubicBezTo>
                <a:cubicBezTo>
                  <a:pt x="4963001" y="194786"/>
                  <a:pt x="4965859" y="177641"/>
                  <a:pt x="4968717" y="164306"/>
                </a:cubicBezTo>
                <a:cubicBezTo>
                  <a:pt x="4972526" y="145256"/>
                  <a:pt x="4974431" y="134779"/>
                  <a:pt x="4974431" y="134779"/>
                </a:cubicBezTo>
                <a:cubicBezTo>
                  <a:pt x="4974431" y="134779"/>
                  <a:pt x="4970621" y="145256"/>
                  <a:pt x="4964906" y="163354"/>
                </a:cubicBezTo>
                <a:cubicBezTo>
                  <a:pt x="4962049" y="171926"/>
                  <a:pt x="4959192" y="181451"/>
                  <a:pt x="4955381" y="191929"/>
                </a:cubicBezTo>
                <a:cubicBezTo>
                  <a:pt x="4955381" y="182404"/>
                  <a:pt x="4955381" y="176689"/>
                  <a:pt x="4955381" y="176689"/>
                </a:cubicBezTo>
                <a:cubicBezTo>
                  <a:pt x="4955381" y="176689"/>
                  <a:pt x="4954429" y="186214"/>
                  <a:pt x="4952524" y="202406"/>
                </a:cubicBezTo>
                <a:cubicBezTo>
                  <a:pt x="4952524" y="202406"/>
                  <a:pt x="4952524" y="203359"/>
                  <a:pt x="4952524" y="203359"/>
                </a:cubicBezTo>
                <a:cubicBezTo>
                  <a:pt x="4949667" y="210979"/>
                  <a:pt x="4947762" y="218599"/>
                  <a:pt x="4944904" y="227171"/>
                </a:cubicBezTo>
                <a:cubicBezTo>
                  <a:pt x="4944904" y="227171"/>
                  <a:pt x="4944904" y="226219"/>
                  <a:pt x="4944904" y="226219"/>
                </a:cubicBezTo>
                <a:cubicBezTo>
                  <a:pt x="4939189" y="209074"/>
                  <a:pt x="4936331" y="199549"/>
                  <a:pt x="4936331" y="199549"/>
                </a:cubicBezTo>
                <a:cubicBezTo>
                  <a:pt x="4936331" y="199549"/>
                  <a:pt x="4938237" y="213836"/>
                  <a:pt x="4942046" y="236696"/>
                </a:cubicBezTo>
                <a:cubicBezTo>
                  <a:pt x="4942046" y="237649"/>
                  <a:pt x="4941094" y="238601"/>
                  <a:pt x="4941094" y="239554"/>
                </a:cubicBezTo>
                <a:cubicBezTo>
                  <a:pt x="4935379" y="255746"/>
                  <a:pt x="4929664" y="273844"/>
                  <a:pt x="4922996" y="292894"/>
                </a:cubicBezTo>
                <a:cubicBezTo>
                  <a:pt x="4922996" y="291941"/>
                  <a:pt x="4922996" y="290036"/>
                  <a:pt x="4922996" y="289084"/>
                </a:cubicBezTo>
                <a:cubicBezTo>
                  <a:pt x="4921092" y="275749"/>
                  <a:pt x="4920139" y="269081"/>
                  <a:pt x="4920139" y="269081"/>
                </a:cubicBezTo>
                <a:cubicBezTo>
                  <a:pt x="4920139" y="269081"/>
                  <a:pt x="4919187" y="276701"/>
                  <a:pt x="4919187" y="290036"/>
                </a:cubicBezTo>
                <a:cubicBezTo>
                  <a:pt x="4919187" y="291941"/>
                  <a:pt x="4919187" y="293846"/>
                  <a:pt x="4919187" y="296704"/>
                </a:cubicBezTo>
                <a:cubicBezTo>
                  <a:pt x="4918234" y="293846"/>
                  <a:pt x="4918234" y="290989"/>
                  <a:pt x="4917281" y="289084"/>
                </a:cubicBezTo>
                <a:cubicBezTo>
                  <a:pt x="4915376" y="279559"/>
                  <a:pt x="4913471" y="271939"/>
                  <a:pt x="4911567" y="266224"/>
                </a:cubicBezTo>
                <a:cubicBezTo>
                  <a:pt x="4907756" y="253841"/>
                  <a:pt x="4904899" y="246221"/>
                  <a:pt x="4904899" y="246221"/>
                </a:cubicBezTo>
                <a:cubicBezTo>
                  <a:pt x="4904899" y="246221"/>
                  <a:pt x="4905851" y="253841"/>
                  <a:pt x="4907756" y="267176"/>
                </a:cubicBezTo>
                <a:cubicBezTo>
                  <a:pt x="4908709" y="273844"/>
                  <a:pt x="4908709" y="281464"/>
                  <a:pt x="4909662" y="290989"/>
                </a:cubicBezTo>
                <a:cubicBezTo>
                  <a:pt x="4910614" y="299561"/>
                  <a:pt x="4910614" y="310039"/>
                  <a:pt x="4911567" y="321469"/>
                </a:cubicBezTo>
                <a:cubicBezTo>
                  <a:pt x="4910614" y="323374"/>
                  <a:pt x="4909662" y="325279"/>
                  <a:pt x="4908709" y="327184"/>
                </a:cubicBezTo>
                <a:cubicBezTo>
                  <a:pt x="4906804" y="322421"/>
                  <a:pt x="4903946" y="317659"/>
                  <a:pt x="4902042" y="313849"/>
                </a:cubicBezTo>
                <a:cubicBezTo>
                  <a:pt x="4899184" y="308134"/>
                  <a:pt x="4896326" y="302419"/>
                  <a:pt x="4894421" y="298609"/>
                </a:cubicBezTo>
                <a:cubicBezTo>
                  <a:pt x="4893469" y="290036"/>
                  <a:pt x="4892517" y="285274"/>
                  <a:pt x="4892517" y="285274"/>
                </a:cubicBezTo>
                <a:cubicBezTo>
                  <a:pt x="4892517" y="285274"/>
                  <a:pt x="4892517" y="288131"/>
                  <a:pt x="4891564" y="293846"/>
                </a:cubicBezTo>
                <a:cubicBezTo>
                  <a:pt x="4889659" y="290989"/>
                  <a:pt x="4888706" y="289084"/>
                  <a:pt x="4888706" y="289084"/>
                </a:cubicBezTo>
                <a:cubicBezTo>
                  <a:pt x="4888706" y="289084"/>
                  <a:pt x="4889659" y="291941"/>
                  <a:pt x="4891564" y="295751"/>
                </a:cubicBezTo>
                <a:cubicBezTo>
                  <a:pt x="4890612" y="306229"/>
                  <a:pt x="4888706" y="324326"/>
                  <a:pt x="4887754" y="348139"/>
                </a:cubicBezTo>
                <a:cubicBezTo>
                  <a:pt x="4887754" y="350996"/>
                  <a:pt x="4887754" y="354806"/>
                  <a:pt x="4887754" y="357664"/>
                </a:cubicBezTo>
                <a:cubicBezTo>
                  <a:pt x="4885849" y="354806"/>
                  <a:pt x="4883944" y="352901"/>
                  <a:pt x="4882991" y="350996"/>
                </a:cubicBezTo>
                <a:cubicBezTo>
                  <a:pt x="4882991" y="347186"/>
                  <a:pt x="4882039" y="343376"/>
                  <a:pt x="4882039" y="338614"/>
                </a:cubicBezTo>
                <a:cubicBezTo>
                  <a:pt x="4882039" y="338614"/>
                  <a:pt x="4882039" y="337661"/>
                  <a:pt x="4882039" y="337661"/>
                </a:cubicBezTo>
                <a:cubicBezTo>
                  <a:pt x="4882991" y="333851"/>
                  <a:pt x="4882991" y="330041"/>
                  <a:pt x="4883944" y="327184"/>
                </a:cubicBezTo>
                <a:cubicBezTo>
                  <a:pt x="4884896" y="324326"/>
                  <a:pt x="4884896" y="321469"/>
                  <a:pt x="4885849" y="319564"/>
                </a:cubicBezTo>
                <a:cubicBezTo>
                  <a:pt x="4886801" y="315754"/>
                  <a:pt x="4887754" y="312896"/>
                  <a:pt x="4887754" y="312896"/>
                </a:cubicBezTo>
                <a:cubicBezTo>
                  <a:pt x="4887754" y="312896"/>
                  <a:pt x="4886801" y="314801"/>
                  <a:pt x="4884896" y="318611"/>
                </a:cubicBezTo>
                <a:cubicBezTo>
                  <a:pt x="4883944" y="320516"/>
                  <a:pt x="4882991" y="323374"/>
                  <a:pt x="4882039" y="326231"/>
                </a:cubicBezTo>
                <a:cubicBezTo>
                  <a:pt x="4882039" y="327184"/>
                  <a:pt x="4882039" y="327184"/>
                  <a:pt x="4882039" y="328136"/>
                </a:cubicBezTo>
                <a:cubicBezTo>
                  <a:pt x="4882039" y="327184"/>
                  <a:pt x="4882039" y="326231"/>
                  <a:pt x="4882039" y="326231"/>
                </a:cubicBezTo>
                <a:cubicBezTo>
                  <a:pt x="4880134" y="312896"/>
                  <a:pt x="4878229" y="300514"/>
                  <a:pt x="4877276" y="288131"/>
                </a:cubicBezTo>
                <a:cubicBezTo>
                  <a:pt x="4876324" y="279559"/>
                  <a:pt x="4874419" y="270986"/>
                  <a:pt x="4873466" y="263366"/>
                </a:cubicBezTo>
                <a:cubicBezTo>
                  <a:pt x="4875372" y="253841"/>
                  <a:pt x="4876324" y="245269"/>
                  <a:pt x="4878229" y="238601"/>
                </a:cubicBezTo>
                <a:cubicBezTo>
                  <a:pt x="4881087" y="221456"/>
                  <a:pt x="4882039" y="211931"/>
                  <a:pt x="4882039" y="211931"/>
                </a:cubicBezTo>
                <a:cubicBezTo>
                  <a:pt x="4882039" y="211931"/>
                  <a:pt x="4879181" y="221456"/>
                  <a:pt x="4874419" y="237649"/>
                </a:cubicBezTo>
                <a:cubicBezTo>
                  <a:pt x="4873466" y="241459"/>
                  <a:pt x="4872514" y="245269"/>
                  <a:pt x="4870609" y="249079"/>
                </a:cubicBezTo>
                <a:cubicBezTo>
                  <a:pt x="4869656" y="242411"/>
                  <a:pt x="4867751" y="236696"/>
                  <a:pt x="4866799" y="231934"/>
                </a:cubicBezTo>
                <a:cubicBezTo>
                  <a:pt x="4863941" y="218599"/>
                  <a:pt x="4862037" y="210979"/>
                  <a:pt x="4862037" y="210979"/>
                </a:cubicBezTo>
                <a:cubicBezTo>
                  <a:pt x="4862037" y="210979"/>
                  <a:pt x="4862037" y="218599"/>
                  <a:pt x="4862989" y="232886"/>
                </a:cubicBezTo>
                <a:cubicBezTo>
                  <a:pt x="4862989" y="237649"/>
                  <a:pt x="4863941" y="242411"/>
                  <a:pt x="4863941" y="248126"/>
                </a:cubicBezTo>
                <a:cubicBezTo>
                  <a:pt x="4863941" y="250984"/>
                  <a:pt x="4863941" y="255746"/>
                  <a:pt x="4863941" y="261461"/>
                </a:cubicBezTo>
                <a:cubicBezTo>
                  <a:pt x="4862989" y="262414"/>
                  <a:pt x="4862037" y="263366"/>
                  <a:pt x="4860131" y="264319"/>
                </a:cubicBezTo>
                <a:cubicBezTo>
                  <a:pt x="4856322" y="268129"/>
                  <a:pt x="4850606" y="272891"/>
                  <a:pt x="4843939" y="281464"/>
                </a:cubicBezTo>
                <a:cubicBezTo>
                  <a:pt x="4842987" y="277654"/>
                  <a:pt x="4842034" y="273844"/>
                  <a:pt x="4841081" y="270986"/>
                </a:cubicBezTo>
                <a:cubicBezTo>
                  <a:pt x="4842034" y="268129"/>
                  <a:pt x="4842987" y="266224"/>
                  <a:pt x="4842987" y="266224"/>
                </a:cubicBezTo>
                <a:cubicBezTo>
                  <a:pt x="4842987" y="266224"/>
                  <a:pt x="4842034" y="267176"/>
                  <a:pt x="4841081" y="269081"/>
                </a:cubicBezTo>
                <a:cubicBezTo>
                  <a:pt x="4840129" y="265271"/>
                  <a:pt x="4840129" y="262414"/>
                  <a:pt x="4840129" y="262414"/>
                </a:cubicBezTo>
                <a:cubicBezTo>
                  <a:pt x="4840129" y="262414"/>
                  <a:pt x="4840129" y="265271"/>
                  <a:pt x="4840129" y="270034"/>
                </a:cubicBezTo>
                <a:cubicBezTo>
                  <a:pt x="4838224" y="271939"/>
                  <a:pt x="4836319" y="274796"/>
                  <a:pt x="4833462" y="278606"/>
                </a:cubicBezTo>
                <a:cubicBezTo>
                  <a:pt x="4830604" y="283369"/>
                  <a:pt x="4826794" y="288131"/>
                  <a:pt x="4822984" y="294799"/>
                </a:cubicBezTo>
                <a:cubicBezTo>
                  <a:pt x="4821079" y="297656"/>
                  <a:pt x="4819174" y="301466"/>
                  <a:pt x="4816316" y="304324"/>
                </a:cubicBezTo>
                <a:cubicBezTo>
                  <a:pt x="4814412" y="308134"/>
                  <a:pt x="4812506" y="311944"/>
                  <a:pt x="4809649" y="315754"/>
                </a:cubicBezTo>
                <a:cubicBezTo>
                  <a:pt x="4809649" y="316706"/>
                  <a:pt x="4808697" y="317659"/>
                  <a:pt x="4807744" y="318611"/>
                </a:cubicBezTo>
                <a:cubicBezTo>
                  <a:pt x="4807744" y="309086"/>
                  <a:pt x="4807744" y="304324"/>
                  <a:pt x="4807744" y="304324"/>
                </a:cubicBezTo>
                <a:cubicBezTo>
                  <a:pt x="4807744" y="304324"/>
                  <a:pt x="4805839" y="312896"/>
                  <a:pt x="4803934" y="327184"/>
                </a:cubicBezTo>
                <a:cubicBezTo>
                  <a:pt x="4801076" y="331946"/>
                  <a:pt x="4798219" y="336709"/>
                  <a:pt x="4795362" y="342424"/>
                </a:cubicBezTo>
                <a:cubicBezTo>
                  <a:pt x="4795362" y="335756"/>
                  <a:pt x="4795362" y="330041"/>
                  <a:pt x="4795362" y="324326"/>
                </a:cubicBezTo>
                <a:cubicBezTo>
                  <a:pt x="4795362" y="319564"/>
                  <a:pt x="4795362" y="315754"/>
                  <a:pt x="4795362" y="311944"/>
                </a:cubicBezTo>
                <a:cubicBezTo>
                  <a:pt x="4796314" y="308134"/>
                  <a:pt x="4796314" y="305276"/>
                  <a:pt x="4796314" y="302419"/>
                </a:cubicBezTo>
                <a:cubicBezTo>
                  <a:pt x="4796314" y="300514"/>
                  <a:pt x="4796314" y="299561"/>
                  <a:pt x="4797266" y="297656"/>
                </a:cubicBezTo>
                <a:cubicBezTo>
                  <a:pt x="4799172" y="286226"/>
                  <a:pt x="4802029" y="274796"/>
                  <a:pt x="4803934" y="264319"/>
                </a:cubicBezTo>
                <a:cubicBezTo>
                  <a:pt x="4811554" y="221456"/>
                  <a:pt x="4815364" y="192881"/>
                  <a:pt x="4815364" y="192881"/>
                </a:cubicBezTo>
                <a:cubicBezTo>
                  <a:pt x="4815364" y="192881"/>
                  <a:pt x="4804887" y="220504"/>
                  <a:pt x="4792504" y="262414"/>
                </a:cubicBezTo>
                <a:cubicBezTo>
                  <a:pt x="4791551" y="264319"/>
                  <a:pt x="4791551" y="266224"/>
                  <a:pt x="4790599" y="268129"/>
                </a:cubicBezTo>
                <a:cubicBezTo>
                  <a:pt x="4788694" y="256699"/>
                  <a:pt x="4788694" y="250031"/>
                  <a:pt x="4788694" y="250031"/>
                </a:cubicBezTo>
                <a:cubicBezTo>
                  <a:pt x="4788694" y="250031"/>
                  <a:pt x="4788694" y="257651"/>
                  <a:pt x="4787741" y="270986"/>
                </a:cubicBezTo>
                <a:cubicBezTo>
                  <a:pt x="4787741" y="273844"/>
                  <a:pt x="4787741" y="277654"/>
                  <a:pt x="4787741" y="281464"/>
                </a:cubicBezTo>
                <a:cubicBezTo>
                  <a:pt x="4785837" y="287179"/>
                  <a:pt x="4783931" y="292894"/>
                  <a:pt x="4782979" y="299561"/>
                </a:cubicBezTo>
                <a:cubicBezTo>
                  <a:pt x="4782979" y="297656"/>
                  <a:pt x="4782979" y="295751"/>
                  <a:pt x="4782979" y="293846"/>
                </a:cubicBezTo>
                <a:cubicBezTo>
                  <a:pt x="4783931" y="282416"/>
                  <a:pt x="4783931" y="271939"/>
                  <a:pt x="4784884" y="263366"/>
                </a:cubicBezTo>
                <a:cubicBezTo>
                  <a:pt x="4785837" y="253841"/>
                  <a:pt x="4785837" y="246221"/>
                  <a:pt x="4786789" y="239554"/>
                </a:cubicBezTo>
                <a:cubicBezTo>
                  <a:pt x="4788694" y="226219"/>
                  <a:pt x="4789647" y="218599"/>
                  <a:pt x="4789647" y="218599"/>
                </a:cubicBezTo>
                <a:cubicBezTo>
                  <a:pt x="4789647" y="218599"/>
                  <a:pt x="4787741" y="226219"/>
                  <a:pt x="4782979" y="238601"/>
                </a:cubicBezTo>
                <a:cubicBezTo>
                  <a:pt x="4781074" y="245269"/>
                  <a:pt x="4779169" y="252889"/>
                  <a:pt x="4777264" y="262414"/>
                </a:cubicBezTo>
                <a:cubicBezTo>
                  <a:pt x="4776312" y="264319"/>
                  <a:pt x="4776312" y="266224"/>
                  <a:pt x="4776312" y="269081"/>
                </a:cubicBezTo>
                <a:cubicBezTo>
                  <a:pt x="4774406" y="257651"/>
                  <a:pt x="4773454" y="251936"/>
                  <a:pt x="4773454" y="251936"/>
                </a:cubicBezTo>
                <a:cubicBezTo>
                  <a:pt x="4773454" y="251936"/>
                  <a:pt x="4773454" y="264319"/>
                  <a:pt x="4773454" y="284321"/>
                </a:cubicBezTo>
                <a:cubicBezTo>
                  <a:pt x="4772501" y="287179"/>
                  <a:pt x="4772501" y="290989"/>
                  <a:pt x="4771549" y="293846"/>
                </a:cubicBezTo>
                <a:cubicBezTo>
                  <a:pt x="4771549" y="294799"/>
                  <a:pt x="4771549" y="294799"/>
                  <a:pt x="4771549" y="295751"/>
                </a:cubicBezTo>
                <a:cubicBezTo>
                  <a:pt x="4769644" y="273844"/>
                  <a:pt x="4767739" y="260509"/>
                  <a:pt x="4767739" y="260509"/>
                </a:cubicBezTo>
                <a:cubicBezTo>
                  <a:pt x="4767739" y="260509"/>
                  <a:pt x="4765834" y="274796"/>
                  <a:pt x="4764881" y="297656"/>
                </a:cubicBezTo>
                <a:cubicBezTo>
                  <a:pt x="4762024" y="290036"/>
                  <a:pt x="4758214" y="283369"/>
                  <a:pt x="4755356" y="276701"/>
                </a:cubicBezTo>
                <a:cubicBezTo>
                  <a:pt x="4753451" y="273844"/>
                  <a:pt x="4752499" y="271939"/>
                  <a:pt x="4750594" y="270034"/>
                </a:cubicBezTo>
                <a:cubicBezTo>
                  <a:pt x="4753451" y="260509"/>
                  <a:pt x="4755356" y="251936"/>
                  <a:pt x="4758214" y="243364"/>
                </a:cubicBezTo>
                <a:cubicBezTo>
                  <a:pt x="4767739" y="209074"/>
                  <a:pt x="4774406" y="180499"/>
                  <a:pt x="4780122" y="161449"/>
                </a:cubicBezTo>
                <a:cubicBezTo>
                  <a:pt x="4784884" y="141446"/>
                  <a:pt x="4787741" y="130016"/>
                  <a:pt x="4787741" y="130016"/>
                </a:cubicBezTo>
                <a:cubicBezTo>
                  <a:pt x="4787741" y="130016"/>
                  <a:pt x="4782979" y="140494"/>
                  <a:pt x="4776312" y="160496"/>
                </a:cubicBezTo>
                <a:cubicBezTo>
                  <a:pt x="4769644" y="179546"/>
                  <a:pt x="4759166" y="207169"/>
                  <a:pt x="4747737" y="240506"/>
                </a:cubicBezTo>
                <a:cubicBezTo>
                  <a:pt x="4745831" y="246221"/>
                  <a:pt x="4743926" y="251936"/>
                  <a:pt x="4742022" y="257651"/>
                </a:cubicBezTo>
                <a:cubicBezTo>
                  <a:pt x="4742022" y="257651"/>
                  <a:pt x="4742022" y="257651"/>
                  <a:pt x="4742022" y="257651"/>
                </a:cubicBezTo>
                <a:cubicBezTo>
                  <a:pt x="4737259" y="251936"/>
                  <a:pt x="4732497" y="248126"/>
                  <a:pt x="4727734" y="244316"/>
                </a:cubicBezTo>
                <a:cubicBezTo>
                  <a:pt x="4725829" y="242411"/>
                  <a:pt x="4722972" y="241459"/>
                  <a:pt x="4721066" y="240506"/>
                </a:cubicBezTo>
                <a:cubicBezTo>
                  <a:pt x="4719162" y="239554"/>
                  <a:pt x="4717256" y="238601"/>
                  <a:pt x="4716304" y="238601"/>
                </a:cubicBezTo>
                <a:cubicBezTo>
                  <a:pt x="4713447" y="237649"/>
                  <a:pt x="4712494" y="237649"/>
                  <a:pt x="4712494" y="237649"/>
                </a:cubicBezTo>
                <a:cubicBezTo>
                  <a:pt x="4712494" y="237649"/>
                  <a:pt x="4713447" y="238601"/>
                  <a:pt x="4716304" y="239554"/>
                </a:cubicBezTo>
                <a:cubicBezTo>
                  <a:pt x="4719162" y="240506"/>
                  <a:pt x="4722019" y="243364"/>
                  <a:pt x="4725829" y="246221"/>
                </a:cubicBezTo>
                <a:cubicBezTo>
                  <a:pt x="4729639" y="250031"/>
                  <a:pt x="4733449" y="254794"/>
                  <a:pt x="4736306" y="260509"/>
                </a:cubicBezTo>
                <a:cubicBezTo>
                  <a:pt x="4737259" y="262414"/>
                  <a:pt x="4738212" y="264319"/>
                  <a:pt x="4739164" y="266224"/>
                </a:cubicBezTo>
                <a:cubicBezTo>
                  <a:pt x="4736306" y="274796"/>
                  <a:pt x="4732497" y="284321"/>
                  <a:pt x="4729639" y="293846"/>
                </a:cubicBezTo>
                <a:cubicBezTo>
                  <a:pt x="4729639" y="294799"/>
                  <a:pt x="4729639" y="294799"/>
                  <a:pt x="4728687" y="295751"/>
                </a:cubicBezTo>
                <a:cubicBezTo>
                  <a:pt x="4728687" y="295751"/>
                  <a:pt x="4728687" y="295751"/>
                  <a:pt x="4728687" y="294799"/>
                </a:cubicBezTo>
                <a:cubicBezTo>
                  <a:pt x="4728687" y="291941"/>
                  <a:pt x="4728687" y="290989"/>
                  <a:pt x="4728687" y="290989"/>
                </a:cubicBezTo>
                <a:cubicBezTo>
                  <a:pt x="4728687" y="290989"/>
                  <a:pt x="4728687" y="291941"/>
                  <a:pt x="4727734" y="293846"/>
                </a:cubicBezTo>
                <a:cubicBezTo>
                  <a:pt x="4723924" y="285274"/>
                  <a:pt x="4720114" y="277654"/>
                  <a:pt x="4717256" y="270986"/>
                </a:cubicBezTo>
                <a:cubicBezTo>
                  <a:pt x="4716304" y="269081"/>
                  <a:pt x="4715351" y="267176"/>
                  <a:pt x="4714399" y="265271"/>
                </a:cubicBezTo>
                <a:cubicBezTo>
                  <a:pt x="4715351" y="257651"/>
                  <a:pt x="4716304" y="252889"/>
                  <a:pt x="4716304" y="252889"/>
                </a:cubicBezTo>
                <a:cubicBezTo>
                  <a:pt x="4716304" y="252889"/>
                  <a:pt x="4715351" y="256699"/>
                  <a:pt x="4713447" y="262414"/>
                </a:cubicBezTo>
                <a:cubicBezTo>
                  <a:pt x="4708684" y="252889"/>
                  <a:pt x="4706779" y="248126"/>
                  <a:pt x="4706779" y="248126"/>
                </a:cubicBezTo>
                <a:cubicBezTo>
                  <a:pt x="4706779" y="248126"/>
                  <a:pt x="4708684" y="254794"/>
                  <a:pt x="4712494" y="267176"/>
                </a:cubicBezTo>
                <a:cubicBezTo>
                  <a:pt x="4711541" y="270034"/>
                  <a:pt x="4710589" y="273844"/>
                  <a:pt x="4708684" y="277654"/>
                </a:cubicBezTo>
                <a:cubicBezTo>
                  <a:pt x="4700112" y="251936"/>
                  <a:pt x="4694397" y="236696"/>
                  <a:pt x="4694397" y="236696"/>
                </a:cubicBezTo>
                <a:cubicBezTo>
                  <a:pt x="4694397" y="236696"/>
                  <a:pt x="4697254" y="258604"/>
                  <a:pt x="4702969" y="293846"/>
                </a:cubicBezTo>
                <a:cubicBezTo>
                  <a:pt x="4700112" y="304324"/>
                  <a:pt x="4696301" y="317659"/>
                  <a:pt x="4691539" y="331946"/>
                </a:cubicBezTo>
                <a:cubicBezTo>
                  <a:pt x="4691539" y="330994"/>
                  <a:pt x="4690587" y="330041"/>
                  <a:pt x="4690587" y="329089"/>
                </a:cubicBezTo>
                <a:cubicBezTo>
                  <a:pt x="4685824" y="319564"/>
                  <a:pt x="4682966" y="313849"/>
                  <a:pt x="4682966" y="313849"/>
                </a:cubicBezTo>
                <a:cubicBezTo>
                  <a:pt x="4682966" y="313849"/>
                  <a:pt x="4683919" y="316706"/>
                  <a:pt x="4684872" y="322421"/>
                </a:cubicBezTo>
                <a:cubicBezTo>
                  <a:pt x="4684872" y="322421"/>
                  <a:pt x="4684872" y="322421"/>
                  <a:pt x="4684872" y="322421"/>
                </a:cubicBezTo>
                <a:cubicBezTo>
                  <a:pt x="4676299" y="310991"/>
                  <a:pt x="4671537" y="304324"/>
                  <a:pt x="4671537" y="304324"/>
                </a:cubicBezTo>
                <a:cubicBezTo>
                  <a:pt x="4671537" y="304324"/>
                  <a:pt x="4675347" y="311944"/>
                  <a:pt x="4682014" y="324326"/>
                </a:cubicBezTo>
                <a:cubicBezTo>
                  <a:pt x="4683919" y="328136"/>
                  <a:pt x="4686776" y="332899"/>
                  <a:pt x="4688681" y="337661"/>
                </a:cubicBezTo>
                <a:cubicBezTo>
                  <a:pt x="4688681" y="338614"/>
                  <a:pt x="4688681" y="339566"/>
                  <a:pt x="4689634" y="340519"/>
                </a:cubicBezTo>
                <a:cubicBezTo>
                  <a:pt x="4687729" y="349091"/>
                  <a:pt x="4684872" y="356711"/>
                  <a:pt x="4682966" y="366236"/>
                </a:cubicBezTo>
                <a:cubicBezTo>
                  <a:pt x="4681062" y="364331"/>
                  <a:pt x="4680109" y="361474"/>
                  <a:pt x="4678204" y="359569"/>
                </a:cubicBezTo>
                <a:cubicBezTo>
                  <a:pt x="4675347" y="355759"/>
                  <a:pt x="4671537" y="351949"/>
                  <a:pt x="4669631" y="349091"/>
                </a:cubicBezTo>
                <a:cubicBezTo>
                  <a:pt x="4669631" y="349091"/>
                  <a:pt x="4669631" y="349091"/>
                  <a:pt x="4668679" y="348139"/>
                </a:cubicBezTo>
                <a:cubicBezTo>
                  <a:pt x="4669631" y="341471"/>
                  <a:pt x="4669631" y="335756"/>
                  <a:pt x="4669631" y="330994"/>
                </a:cubicBezTo>
                <a:cubicBezTo>
                  <a:pt x="4670584" y="318611"/>
                  <a:pt x="4669631" y="310991"/>
                  <a:pt x="4669631" y="310991"/>
                </a:cubicBezTo>
                <a:cubicBezTo>
                  <a:pt x="4669631" y="310991"/>
                  <a:pt x="4669631" y="311944"/>
                  <a:pt x="4669631" y="313849"/>
                </a:cubicBezTo>
                <a:cubicBezTo>
                  <a:pt x="4669631" y="310039"/>
                  <a:pt x="4670584" y="305276"/>
                  <a:pt x="4670584" y="301466"/>
                </a:cubicBezTo>
                <a:cubicBezTo>
                  <a:pt x="4670584" y="296704"/>
                  <a:pt x="4670584" y="291941"/>
                  <a:pt x="4670584" y="287179"/>
                </a:cubicBezTo>
                <a:cubicBezTo>
                  <a:pt x="4672489" y="282416"/>
                  <a:pt x="4673441" y="278606"/>
                  <a:pt x="4675347" y="274796"/>
                </a:cubicBezTo>
                <a:cubicBezTo>
                  <a:pt x="4683919" y="259556"/>
                  <a:pt x="4689634" y="250984"/>
                  <a:pt x="4689634" y="250984"/>
                </a:cubicBezTo>
                <a:cubicBezTo>
                  <a:pt x="4689634" y="250984"/>
                  <a:pt x="4686776" y="254794"/>
                  <a:pt x="4681062" y="262414"/>
                </a:cubicBezTo>
                <a:cubicBezTo>
                  <a:pt x="4684872" y="252889"/>
                  <a:pt x="4686776" y="248126"/>
                  <a:pt x="4686776" y="248126"/>
                </a:cubicBezTo>
                <a:cubicBezTo>
                  <a:pt x="4686776" y="248126"/>
                  <a:pt x="4682966" y="254794"/>
                  <a:pt x="4675347" y="265271"/>
                </a:cubicBezTo>
                <a:cubicBezTo>
                  <a:pt x="4673441" y="267176"/>
                  <a:pt x="4672489" y="270034"/>
                  <a:pt x="4670584" y="272891"/>
                </a:cubicBezTo>
                <a:cubicBezTo>
                  <a:pt x="4670584" y="270986"/>
                  <a:pt x="4670584" y="270034"/>
                  <a:pt x="4670584" y="268129"/>
                </a:cubicBezTo>
                <a:cubicBezTo>
                  <a:pt x="4669631" y="261461"/>
                  <a:pt x="4669631" y="255746"/>
                  <a:pt x="4668679" y="250984"/>
                </a:cubicBezTo>
                <a:cubicBezTo>
                  <a:pt x="4668679" y="250031"/>
                  <a:pt x="4668679" y="248126"/>
                  <a:pt x="4669631" y="247174"/>
                </a:cubicBezTo>
                <a:cubicBezTo>
                  <a:pt x="4671537" y="230981"/>
                  <a:pt x="4671537" y="222409"/>
                  <a:pt x="4671537" y="222409"/>
                </a:cubicBezTo>
                <a:cubicBezTo>
                  <a:pt x="4671537" y="222409"/>
                  <a:pt x="4671537" y="224314"/>
                  <a:pt x="4670584" y="229076"/>
                </a:cubicBezTo>
                <a:cubicBezTo>
                  <a:pt x="4669631" y="231934"/>
                  <a:pt x="4668679" y="236696"/>
                  <a:pt x="4666774" y="242411"/>
                </a:cubicBezTo>
                <a:cubicBezTo>
                  <a:pt x="4666774" y="242411"/>
                  <a:pt x="4666774" y="242411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5822" y="235744"/>
                  <a:pt x="4663916" y="230981"/>
                  <a:pt x="4662012" y="228124"/>
                </a:cubicBezTo>
                <a:cubicBezTo>
                  <a:pt x="4661059" y="224314"/>
                  <a:pt x="4660106" y="222409"/>
                  <a:pt x="4660106" y="222409"/>
                </a:cubicBezTo>
                <a:cubicBezTo>
                  <a:pt x="4660106" y="222409"/>
                  <a:pt x="4660106" y="224314"/>
                  <a:pt x="4661059" y="228124"/>
                </a:cubicBezTo>
                <a:cubicBezTo>
                  <a:pt x="4662012" y="231934"/>
                  <a:pt x="4662964" y="237649"/>
                  <a:pt x="4662964" y="244316"/>
                </a:cubicBezTo>
                <a:cubicBezTo>
                  <a:pt x="4662964" y="245269"/>
                  <a:pt x="4662964" y="245269"/>
                  <a:pt x="4662964" y="246221"/>
                </a:cubicBezTo>
                <a:cubicBezTo>
                  <a:pt x="4662964" y="246221"/>
                  <a:pt x="4662964" y="246221"/>
                  <a:pt x="4662964" y="246221"/>
                </a:cubicBezTo>
                <a:cubicBezTo>
                  <a:pt x="4660106" y="250031"/>
                  <a:pt x="4657249" y="254794"/>
                  <a:pt x="4654391" y="262414"/>
                </a:cubicBezTo>
                <a:cubicBezTo>
                  <a:pt x="4653439" y="265271"/>
                  <a:pt x="4652487" y="268129"/>
                  <a:pt x="4650581" y="271939"/>
                </a:cubicBezTo>
                <a:cubicBezTo>
                  <a:pt x="4649629" y="267176"/>
                  <a:pt x="4647724" y="264319"/>
                  <a:pt x="4646772" y="261461"/>
                </a:cubicBezTo>
                <a:cubicBezTo>
                  <a:pt x="4646772" y="260509"/>
                  <a:pt x="4645819" y="259556"/>
                  <a:pt x="4645819" y="259556"/>
                </a:cubicBezTo>
                <a:cubicBezTo>
                  <a:pt x="4645819" y="257651"/>
                  <a:pt x="4646772" y="255746"/>
                  <a:pt x="4646772" y="253841"/>
                </a:cubicBezTo>
                <a:cubicBezTo>
                  <a:pt x="4648676" y="243364"/>
                  <a:pt x="4650581" y="234791"/>
                  <a:pt x="4653439" y="227171"/>
                </a:cubicBezTo>
                <a:cubicBezTo>
                  <a:pt x="4657249" y="212884"/>
                  <a:pt x="4660106" y="204311"/>
                  <a:pt x="4660106" y="204311"/>
                </a:cubicBezTo>
                <a:cubicBezTo>
                  <a:pt x="4660106" y="204311"/>
                  <a:pt x="4656297" y="211931"/>
                  <a:pt x="4650581" y="226219"/>
                </a:cubicBezTo>
                <a:cubicBezTo>
                  <a:pt x="4647724" y="232886"/>
                  <a:pt x="4643914" y="241459"/>
                  <a:pt x="4641056" y="251936"/>
                </a:cubicBezTo>
                <a:cubicBezTo>
                  <a:pt x="4639151" y="256699"/>
                  <a:pt x="4637247" y="261461"/>
                  <a:pt x="4636294" y="267176"/>
                </a:cubicBezTo>
                <a:cubicBezTo>
                  <a:pt x="4636294" y="264319"/>
                  <a:pt x="4636294" y="261461"/>
                  <a:pt x="4636294" y="259556"/>
                </a:cubicBezTo>
                <a:cubicBezTo>
                  <a:pt x="4636294" y="251936"/>
                  <a:pt x="4637247" y="246221"/>
                  <a:pt x="4638199" y="242411"/>
                </a:cubicBezTo>
                <a:cubicBezTo>
                  <a:pt x="4639151" y="238601"/>
                  <a:pt x="4639151" y="235744"/>
                  <a:pt x="4639151" y="235744"/>
                </a:cubicBezTo>
                <a:cubicBezTo>
                  <a:pt x="4639151" y="235744"/>
                  <a:pt x="4638199" y="237649"/>
                  <a:pt x="4637247" y="241459"/>
                </a:cubicBezTo>
                <a:cubicBezTo>
                  <a:pt x="4636294" y="245269"/>
                  <a:pt x="4633437" y="250984"/>
                  <a:pt x="4632484" y="258604"/>
                </a:cubicBezTo>
                <a:cubicBezTo>
                  <a:pt x="4632484" y="258604"/>
                  <a:pt x="4632484" y="258604"/>
                  <a:pt x="4632484" y="258604"/>
                </a:cubicBezTo>
                <a:cubicBezTo>
                  <a:pt x="4631531" y="255746"/>
                  <a:pt x="4631531" y="254794"/>
                  <a:pt x="4631531" y="254794"/>
                </a:cubicBezTo>
                <a:cubicBezTo>
                  <a:pt x="4631531" y="254794"/>
                  <a:pt x="4631531" y="256699"/>
                  <a:pt x="4632484" y="259556"/>
                </a:cubicBezTo>
                <a:cubicBezTo>
                  <a:pt x="4630579" y="267176"/>
                  <a:pt x="4629626" y="275749"/>
                  <a:pt x="4628674" y="285274"/>
                </a:cubicBezTo>
                <a:cubicBezTo>
                  <a:pt x="4628674" y="288131"/>
                  <a:pt x="4628674" y="290989"/>
                  <a:pt x="4628674" y="293846"/>
                </a:cubicBezTo>
                <a:cubicBezTo>
                  <a:pt x="4627722" y="296704"/>
                  <a:pt x="4626769" y="300514"/>
                  <a:pt x="4625816" y="303371"/>
                </a:cubicBezTo>
                <a:cubicBezTo>
                  <a:pt x="4619149" y="298609"/>
                  <a:pt x="4614387" y="295751"/>
                  <a:pt x="4610576" y="293846"/>
                </a:cubicBezTo>
                <a:cubicBezTo>
                  <a:pt x="4606766" y="291941"/>
                  <a:pt x="4604862" y="290989"/>
                  <a:pt x="4604862" y="290989"/>
                </a:cubicBezTo>
                <a:cubicBezTo>
                  <a:pt x="4604862" y="290989"/>
                  <a:pt x="4606766" y="291941"/>
                  <a:pt x="4610576" y="294799"/>
                </a:cubicBezTo>
                <a:cubicBezTo>
                  <a:pt x="4614387" y="296704"/>
                  <a:pt x="4619149" y="301466"/>
                  <a:pt x="4624864" y="307181"/>
                </a:cubicBezTo>
                <a:cubicBezTo>
                  <a:pt x="4624864" y="307181"/>
                  <a:pt x="4624864" y="307181"/>
                  <a:pt x="4625816" y="308134"/>
                </a:cubicBezTo>
                <a:cubicBezTo>
                  <a:pt x="4624864" y="313849"/>
                  <a:pt x="4622959" y="319564"/>
                  <a:pt x="4622006" y="325279"/>
                </a:cubicBezTo>
                <a:cubicBezTo>
                  <a:pt x="4621054" y="330994"/>
                  <a:pt x="4620101" y="337661"/>
                  <a:pt x="4619149" y="343376"/>
                </a:cubicBezTo>
                <a:cubicBezTo>
                  <a:pt x="4615339" y="330041"/>
                  <a:pt x="4611529" y="317659"/>
                  <a:pt x="4607719" y="306229"/>
                </a:cubicBezTo>
                <a:cubicBezTo>
                  <a:pt x="4605814" y="300514"/>
                  <a:pt x="4604862" y="295751"/>
                  <a:pt x="4602956" y="290989"/>
                </a:cubicBezTo>
                <a:cubicBezTo>
                  <a:pt x="4602004" y="282416"/>
                  <a:pt x="4601051" y="274796"/>
                  <a:pt x="4601051" y="269081"/>
                </a:cubicBezTo>
                <a:cubicBezTo>
                  <a:pt x="4599147" y="255746"/>
                  <a:pt x="4599147" y="248126"/>
                  <a:pt x="4599147" y="248126"/>
                </a:cubicBezTo>
                <a:cubicBezTo>
                  <a:pt x="4599147" y="248126"/>
                  <a:pt x="4598194" y="255746"/>
                  <a:pt x="4597241" y="269081"/>
                </a:cubicBezTo>
                <a:cubicBezTo>
                  <a:pt x="4597241" y="270034"/>
                  <a:pt x="4597241" y="270986"/>
                  <a:pt x="4597241" y="271939"/>
                </a:cubicBezTo>
                <a:cubicBezTo>
                  <a:pt x="4594384" y="263366"/>
                  <a:pt x="4591526" y="255746"/>
                  <a:pt x="4589622" y="250031"/>
                </a:cubicBezTo>
                <a:cubicBezTo>
                  <a:pt x="4589622" y="247174"/>
                  <a:pt x="4589622" y="244316"/>
                  <a:pt x="4589622" y="240506"/>
                </a:cubicBezTo>
                <a:cubicBezTo>
                  <a:pt x="4590574" y="225266"/>
                  <a:pt x="4590574" y="210979"/>
                  <a:pt x="4590574" y="197644"/>
                </a:cubicBezTo>
                <a:cubicBezTo>
                  <a:pt x="4591526" y="144304"/>
                  <a:pt x="4590574" y="109061"/>
                  <a:pt x="4590574" y="109061"/>
                </a:cubicBezTo>
                <a:cubicBezTo>
                  <a:pt x="4590574" y="109061"/>
                  <a:pt x="4584859" y="144304"/>
                  <a:pt x="4579144" y="197644"/>
                </a:cubicBezTo>
                <a:cubicBezTo>
                  <a:pt x="4578191" y="210979"/>
                  <a:pt x="4576287" y="225266"/>
                  <a:pt x="4574381" y="240506"/>
                </a:cubicBezTo>
                <a:cubicBezTo>
                  <a:pt x="4573429" y="245269"/>
                  <a:pt x="4573429" y="250984"/>
                  <a:pt x="4573429" y="256699"/>
                </a:cubicBezTo>
                <a:cubicBezTo>
                  <a:pt x="4573429" y="256699"/>
                  <a:pt x="4572476" y="257651"/>
                  <a:pt x="4572476" y="257651"/>
                </a:cubicBezTo>
                <a:cubicBezTo>
                  <a:pt x="4569619" y="259556"/>
                  <a:pt x="4566762" y="262414"/>
                  <a:pt x="4563904" y="265271"/>
                </a:cubicBezTo>
                <a:cubicBezTo>
                  <a:pt x="4563904" y="265271"/>
                  <a:pt x="4563904" y="264319"/>
                  <a:pt x="4563904" y="264319"/>
                </a:cubicBezTo>
                <a:cubicBezTo>
                  <a:pt x="4561999" y="261461"/>
                  <a:pt x="4560094" y="258604"/>
                  <a:pt x="4559141" y="255746"/>
                </a:cubicBezTo>
                <a:cubicBezTo>
                  <a:pt x="4559141" y="253841"/>
                  <a:pt x="4560094" y="250984"/>
                  <a:pt x="4560094" y="249079"/>
                </a:cubicBezTo>
                <a:cubicBezTo>
                  <a:pt x="4570572" y="195739"/>
                  <a:pt x="4576287" y="159544"/>
                  <a:pt x="4576287" y="159544"/>
                </a:cubicBezTo>
                <a:cubicBezTo>
                  <a:pt x="4576287" y="159544"/>
                  <a:pt x="4564856" y="192881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4316"/>
                  <a:pt x="4549616" y="245269"/>
                  <a:pt x="4549616" y="246221"/>
                </a:cubicBezTo>
                <a:cubicBezTo>
                  <a:pt x="4549616" y="247174"/>
                  <a:pt x="4549616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4854" y="261461"/>
                  <a:pt x="4540091" y="276701"/>
                  <a:pt x="4536281" y="292894"/>
                </a:cubicBezTo>
                <a:cubicBezTo>
                  <a:pt x="4534376" y="261461"/>
                  <a:pt x="4531519" y="241459"/>
                  <a:pt x="4531519" y="241459"/>
                </a:cubicBezTo>
                <a:cubicBezTo>
                  <a:pt x="4531519" y="241459"/>
                  <a:pt x="4527709" y="266224"/>
                  <a:pt x="4525804" y="303371"/>
                </a:cubicBezTo>
                <a:cubicBezTo>
                  <a:pt x="4525804" y="305276"/>
                  <a:pt x="4525804" y="307181"/>
                  <a:pt x="4525804" y="309086"/>
                </a:cubicBezTo>
                <a:cubicBezTo>
                  <a:pt x="4524851" y="308134"/>
                  <a:pt x="4524851" y="308134"/>
                  <a:pt x="4524851" y="308134"/>
                </a:cubicBezTo>
                <a:cubicBezTo>
                  <a:pt x="4524851" y="308134"/>
                  <a:pt x="4524851" y="309086"/>
                  <a:pt x="4525804" y="310039"/>
                </a:cubicBezTo>
                <a:cubicBezTo>
                  <a:pt x="4524851" y="317659"/>
                  <a:pt x="4524851" y="325279"/>
                  <a:pt x="4523899" y="333851"/>
                </a:cubicBezTo>
                <a:cubicBezTo>
                  <a:pt x="4523899" y="334804"/>
                  <a:pt x="4523899" y="336709"/>
                  <a:pt x="4523899" y="337661"/>
                </a:cubicBezTo>
                <a:cubicBezTo>
                  <a:pt x="4523899" y="338614"/>
                  <a:pt x="4523899" y="338614"/>
                  <a:pt x="4522947" y="339566"/>
                </a:cubicBezTo>
                <a:cubicBezTo>
                  <a:pt x="4521041" y="333851"/>
                  <a:pt x="4519137" y="328136"/>
                  <a:pt x="4517231" y="322421"/>
                </a:cubicBezTo>
                <a:cubicBezTo>
                  <a:pt x="4516279" y="314801"/>
                  <a:pt x="4515326" y="307181"/>
                  <a:pt x="4514374" y="301466"/>
                </a:cubicBezTo>
                <a:cubicBezTo>
                  <a:pt x="4515326" y="299561"/>
                  <a:pt x="4516279" y="298609"/>
                  <a:pt x="4517231" y="297656"/>
                </a:cubicBezTo>
                <a:cubicBezTo>
                  <a:pt x="4520089" y="293846"/>
                  <a:pt x="4521041" y="291941"/>
                  <a:pt x="4521041" y="291941"/>
                </a:cubicBezTo>
                <a:cubicBezTo>
                  <a:pt x="4521041" y="291941"/>
                  <a:pt x="4519137" y="293846"/>
                  <a:pt x="4516279" y="297656"/>
                </a:cubicBezTo>
                <a:cubicBezTo>
                  <a:pt x="4515326" y="298609"/>
                  <a:pt x="4515326" y="299561"/>
                  <a:pt x="4514374" y="300514"/>
                </a:cubicBezTo>
                <a:cubicBezTo>
                  <a:pt x="4514374" y="299561"/>
                  <a:pt x="4514374" y="299561"/>
                  <a:pt x="4514374" y="298609"/>
                </a:cubicBezTo>
                <a:cubicBezTo>
                  <a:pt x="4515326" y="296704"/>
                  <a:pt x="4516279" y="294799"/>
                  <a:pt x="4517231" y="293846"/>
                </a:cubicBezTo>
                <a:cubicBezTo>
                  <a:pt x="4519137" y="290036"/>
                  <a:pt x="4520089" y="288131"/>
                  <a:pt x="4520089" y="288131"/>
                </a:cubicBezTo>
                <a:cubicBezTo>
                  <a:pt x="4520089" y="288131"/>
                  <a:pt x="4519137" y="290036"/>
                  <a:pt x="4516279" y="292894"/>
                </a:cubicBezTo>
                <a:cubicBezTo>
                  <a:pt x="4515326" y="293846"/>
                  <a:pt x="4515326" y="294799"/>
                  <a:pt x="4514374" y="295751"/>
                </a:cubicBezTo>
                <a:cubicBezTo>
                  <a:pt x="4513422" y="290036"/>
                  <a:pt x="4512469" y="285274"/>
                  <a:pt x="4512469" y="281464"/>
                </a:cubicBezTo>
                <a:cubicBezTo>
                  <a:pt x="4511516" y="272891"/>
                  <a:pt x="4511516" y="268129"/>
                  <a:pt x="4511516" y="268129"/>
                </a:cubicBezTo>
                <a:cubicBezTo>
                  <a:pt x="4511516" y="268129"/>
                  <a:pt x="4511516" y="270034"/>
                  <a:pt x="4510564" y="272891"/>
                </a:cubicBezTo>
                <a:cubicBezTo>
                  <a:pt x="4508659" y="259556"/>
                  <a:pt x="4506754" y="250984"/>
                  <a:pt x="4506754" y="250984"/>
                </a:cubicBezTo>
                <a:cubicBezTo>
                  <a:pt x="4506754" y="250984"/>
                  <a:pt x="4506754" y="267176"/>
                  <a:pt x="4506754" y="292894"/>
                </a:cubicBezTo>
                <a:cubicBezTo>
                  <a:pt x="4504849" y="289084"/>
                  <a:pt x="4502944" y="285274"/>
                  <a:pt x="4501991" y="282416"/>
                </a:cubicBezTo>
                <a:cubicBezTo>
                  <a:pt x="4499134" y="276701"/>
                  <a:pt x="4496276" y="271939"/>
                  <a:pt x="4494372" y="267176"/>
                </a:cubicBezTo>
                <a:cubicBezTo>
                  <a:pt x="4491514" y="262414"/>
                  <a:pt x="4489609" y="258604"/>
                  <a:pt x="4486751" y="254794"/>
                </a:cubicBezTo>
                <a:cubicBezTo>
                  <a:pt x="4483894" y="250984"/>
                  <a:pt x="4481989" y="248126"/>
                  <a:pt x="4480084" y="245269"/>
                </a:cubicBezTo>
                <a:cubicBezTo>
                  <a:pt x="4478179" y="242411"/>
                  <a:pt x="4476274" y="240506"/>
                  <a:pt x="4474369" y="238601"/>
                </a:cubicBezTo>
                <a:cubicBezTo>
                  <a:pt x="4471512" y="235744"/>
                  <a:pt x="4470559" y="233839"/>
                  <a:pt x="4469606" y="233839"/>
                </a:cubicBezTo>
                <a:cubicBezTo>
                  <a:pt x="4470559" y="230981"/>
                  <a:pt x="4471512" y="228124"/>
                  <a:pt x="4471512" y="225266"/>
                </a:cubicBezTo>
                <a:cubicBezTo>
                  <a:pt x="4474369" y="214789"/>
                  <a:pt x="4476274" y="206216"/>
                  <a:pt x="4477226" y="198596"/>
                </a:cubicBezTo>
                <a:cubicBezTo>
                  <a:pt x="4480084" y="184309"/>
                  <a:pt x="4481037" y="175736"/>
                  <a:pt x="4481037" y="175736"/>
                </a:cubicBezTo>
                <a:cubicBezTo>
                  <a:pt x="4481037" y="175736"/>
                  <a:pt x="4478179" y="183356"/>
                  <a:pt x="4473416" y="197644"/>
                </a:cubicBezTo>
                <a:cubicBezTo>
                  <a:pt x="4471512" y="204311"/>
                  <a:pt x="4467701" y="212884"/>
                  <a:pt x="4463891" y="222409"/>
                </a:cubicBezTo>
                <a:cubicBezTo>
                  <a:pt x="4461034" y="229076"/>
                  <a:pt x="4458176" y="236696"/>
                  <a:pt x="4455319" y="244316"/>
                </a:cubicBezTo>
                <a:cubicBezTo>
                  <a:pt x="4454366" y="240506"/>
                  <a:pt x="4453414" y="237649"/>
                  <a:pt x="4453414" y="237649"/>
                </a:cubicBezTo>
                <a:cubicBezTo>
                  <a:pt x="4453414" y="237649"/>
                  <a:pt x="4453414" y="240506"/>
                  <a:pt x="4454366" y="247174"/>
                </a:cubicBezTo>
                <a:cubicBezTo>
                  <a:pt x="4453414" y="249079"/>
                  <a:pt x="4452462" y="251936"/>
                  <a:pt x="4451509" y="253841"/>
                </a:cubicBezTo>
                <a:cubicBezTo>
                  <a:pt x="4446747" y="265271"/>
                  <a:pt x="4441984" y="276701"/>
                  <a:pt x="4436269" y="289084"/>
                </a:cubicBezTo>
                <a:cubicBezTo>
                  <a:pt x="4436269" y="288131"/>
                  <a:pt x="4435316" y="288131"/>
                  <a:pt x="4435316" y="287179"/>
                </a:cubicBezTo>
                <a:cubicBezTo>
                  <a:pt x="4436269" y="283369"/>
                  <a:pt x="4437222" y="278606"/>
                  <a:pt x="4438174" y="274796"/>
                </a:cubicBezTo>
                <a:cubicBezTo>
                  <a:pt x="4440079" y="265271"/>
                  <a:pt x="4441984" y="255746"/>
                  <a:pt x="4444841" y="247174"/>
                </a:cubicBezTo>
                <a:cubicBezTo>
                  <a:pt x="4449604" y="229076"/>
                  <a:pt x="4452462" y="211931"/>
                  <a:pt x="4454366" y="195739"/>
                </a:cubicBezTo>
                <a:cubicBezTo>
                  <a:pt x="4457224" y="179546"/>
                  <a:pt x="4459129" y="165259"/>
                  <a:pt x="4460081" y="151924"/>
                </a:cubicBezTo>
                <a:cubicBezTo>
                  <a:pt x="4461034" y="145256"/>
                  <a:pt x="4461987" y="139541"/>
                  <a:pt x="4461987" y="133826"/>
                </a:cubicBezTo>
                <a:cubicBezTo>
                  <a:pt x="4461987" y="128111"/>
                  <a:pt x="4462939" y="123349"/>
                  <a:pt x="4462939" y="118586"/>
                </a:cubicBezTo>
                <a:cubicBezTo>
                  <a:pt x="4463891" y="99536"/>
                  <a:pt x="4463891" y="89059"/>
                  <a:pt x="4463891" y="89059"/>
                </a:cubicBezTo>
                <a:cubicBezTo>
                  <a:pt x="4463891" y="89059"/>
                  <a:pt x="4461987" y="99536"/>
                  <a:pt x="4458176" y="118586"/>
                </a:cubicBezTo>
                <a:cubicBezTo>
                  <a:pt x="4457224" y="123349"/>
                  <a:pt x="4456272" y="128111"/>
                  <a:pt x="4455319" y="133826"/>
                </a:cubicBezTo>
                <a:cubicBezTo>
                  <a:pt x="4454366" y="139541"/>
                  <a:pt x="4452462" y="145256"/>
                  <a:pt x="4451509" y="151924"/>
                </a:cubicBezTo>
                <a:cubicBezTo>
                  <a:pt x="4448651" y="164306"/>
                  <a:pt x="4445794" y="178594"/>
                  <a:pt x="4441984" y="194786"/>
                </a:cubicBezTo>
                <a:cubicBezTo>
                  <a:pt x="4438174" y="210026"/>
                  <a:pt x="4434364" y="227171"/>
                  <a:pt x="4428649" y="245269"/>
                </a:cubicBezTo>
                <a:cubicBezTo>
                  <a:pt x="4426744" y="252889"/>
                  <a:pt x="4423887" y="261461"/>
                  <a:pt x="4421981" y="269081"/>
                </a:cubicBezTo>
                <a:cubicBezTo>
                  <a:pt x="4419124" y="265271"/>
                  <a:pt x="4417219" y="261461"/>
                  <a:pt x="4414362" y="258604"/>
                </a:cubicBezTo>
                <a:cubicBezTo>
                  <a:pt x="4406741" y="247174"/>
                  <a:pt x="4400074" y="237649"/>
                  <a:pt x="4394359" y="230029"/>
                </a:cubicBezTo>
                <a:cubicBezTo>
                  <a:pt x="4391501" y="227171"/>
                  <a:pt x="4389597" y="224314"/>
                  <a:pt x="4387691" y="221456"/>
                </a:cubicBezTo>
                <a:cubicBezTo>
                  <a:pt x="4392454" y="195739"/>
                  <a:pt x="4395312" y="180499"/>
                  <a:pt x="4395312" y="180499"/>
                </a:cubicBezTo>
                <a:cubicBezTo>
                  <a:pt x="4395312" y="180499"/>
                  <a:pt x="4390549" y="193834"/>
                  <a:pt x="4382929" y="215741"/>
                </a:cubicBezTo>
                <a:cubicBezTo>
                  <a:pt x="4378166" y="209074"/>
                  <a:pt x="4375309" y="206216"/>
                  <a:pt x="4375309" y="206216"/>
                </a:cubicBezTo>
                <a:cubicBezTo>
                  <a:pt x="4375309" y="206216"/>
                  <a:pt x="4378166" y="210979"/>
                  <a:pt x="4381976" y="218599"/>
                </a:cubicBezTo>
                <a:cubicBezTo>
                  <a:pt x="4378166" y="230029"/>
                  <a:pt x="4374356" y="244316"/>
                  <a:pt x="4369594" y="259556"/>
                </a:cubicBezTo>
                <a:cubicBezTo>
                  <a:pt x="4368641" y="248126"/>
                  <a:pt x="4368641" y="241459"/>
                  <a:pt x="4368641" y="241459"/>
                </a:cubicBezTo>
                <a:cubicBezTo>
                  <a:pt x="4368641" y="241459"/>
                  <a:pt x="4367689" y="249079"/>
                  <a:pt x="4366737" y="263366"/>
                </a:cubicBezTo>
                <a:cubicBezTo>
                  <a:pt x="4366737" y="267176"/>
                  <a:pt x="4365784" y="270986"/>
                  <a:pt x="4365784" y="274796"/>
                </a:cubicBezTo>
                <a:cubicBezTo>
                  <a:pt x="4364831" y="277654"/>
                  <a:pt x="4363879" y="281464"/>
                  <a:pt x="4362926" y="285274"/>
                </a:cubicBezTo>
                <a:cubicBezTo>
                  <a:pt x="4362926" y="284321"/>
                  <a:pt x="4362926" y="283369"/>
                  <a:pt x="4362926" y="282416"/>
                </a:cubicBezTo>
                <a:cubicBezTo>
                  <a:pt x="4361974" y="269081"/>
                  <a:pt x="4361022" y="261461"/>
                  <a:pt x="4361022" y="261461"/>
                </a:cubicBezTo>
                <a:cubicBezTo>
                  <a:pt x="4361022" y="261461"/>
                  <a:pt x="4360069" y="269081"/>
                  <a:pt x="4359116" y="283369"/>
                </a:cubicBezTo>
                <a:cubicBezTo>
                  <a:pt x="4359116" y="285274"/>
                  <a:pt x="4359116" y="288131"/>
                  <a:pt x="4359116" y="290989"/>
                </a:cubicBezTo>
                <a:cubicBezTo>
                  <a:pt x="4358164" y="291941"/>
                  <a:pt x="4358164" y="293846"/>
                  <a:pt x="4357212" y="295751"/>
                </a:cubicBezTo>
                <a:cubicBezTo>
                  <a:pt x="4355306" y="291941"/>
                  <a:pt x="4353401" y="288131"/>
                  <a:pt x="4351497" y="284321"/>
                </a:cubicBezTo>
                <a:cubicBezTo>
                  <a:pt x="4351497" y="274796"/>
                  <a:pt x="4351497" y="266224"/>
                  <a:pt x="4351497" y="257651"/>
                </a:cubicBezTo>
                <a:cubicBezTo>
                  <a:pt x="4351497" y="250984"/>
                  <a:pt x="4351497" y="245269"/>
                  <a:pt x="4351497" y="238601"/>
                </a:cubicBezTo>
                <a:cubicBezTo>
                  <a:pt x="4351497" y="232886"/>
                  <a:pt x="4350544" y="227171"/>
                  <a:pt x="4349591" y="221456"/>
                </a:cubicBezTo>
                <a:cubicBezTo>
                  <a:pt x="4348639" y="210979"/>
                  <a:pt x="4346734" y="201454"/>
                  <a:pt x="4345781" y="194786"/>
                </a:cubicBezTo>
                <a:cubicBezTo>
                  <a:pt x="4343876" y="179546"/>
                  <a:pt x="4342924" y="170974"/>
                  <a:pt x="4342924" y="170974"/>
                </a:cubicBezTo>
                <a:cubicBezTo>
                  <a:pt x="4342924" y="170974"/>
                  <a:pt x="4342924" y="179546"/>
                  <a:pt x="4341972" y="194786"/>
                </a:cubicBezTo>
                <a:cubicBezTo>
                  <a:pt x="4341972" y="201454"/>
                  <a:pt x="4341972" y="209074"/>
                  <a:pt x="4341972" y="217646"/>
                </a:cubicBezTo>
                <a:cubicBezTo>
                  <a:pt x="4341019" y="210026"/>
                  <a:pt x="4340066" y="205264"/>
                  <a:pt x="4340066" y="205264"/>
                </a:cubicBezTo>
                <a:cubicBezTo>
                  <a:pt x="4340066" y="205264"/>
                  <a:pt x="4340066" y="212884"/>
                  <a:pt x="4339114" y="226219"/>
                </a:cubicBezTo>
                <a:cubicBezTo>
                  <a:pt x="4339114" y="232886"/>
                  <a:pt x="4339114" y="240506"/>
                  <a:pt x="4338162" y="250031"/>
                </a:cubicBezTo>
                <a:cubicBezTo>
                  <a:pt x="4338162" y="250984"/>
                  <a:pt x="4338162" y="251936"/>
                  <a:pt x="4338162" y="252889"/>
                </a:cubicBezTo>
                <a:cubicBezTo>
                  <a:pt x="4338162" y="251936"/>
                  <a:pt x="4337209" y="250984"/>
                  <a:pt x="4337209" y="250984"/>
                </a:cubicBezTo>
                <a:cubicBezTo>
                  <a:pt x="4330541" y="231934"/>
                  <a:pt x="4324826" y="213836"/>
                  <a:pt x="4318159" y="196691"/>
                </a:cubicBezTo>
                <a:cubicBezTo>
                  <a:pt x="4306729" y="163354"/>
                  <a:pt x="4296251" y="135731"/>
                  <a:pt x="4289584" y="116681"/>
                </a:cubicBezTo>
                <a:cubicBezTo>
                  <a:pt x="4282916" y="97631"/>
                  <a:pt x="4278154" y="86201"/>
                  <a:pt x="4278154" y="86201"/>
                </a:cubicBezTo>
                <a:cubicBezTo>
                  <a:pt x="4278154" y="86201"/>
                  <a:pt x="4281012" y="97631"/>
                  <a:pt x="4285774" y="117634"/>
                </a:cubicBezTo>
                <a:cubicBezTo>
                  <a:pt x="4291489" y="137636"/>
                  <a:pt x="4298156" y="166211"/>
                  <a:pt x="4307681" y="199549"/>
                </a:cubicBezTo>
                <a:cubicBezTo>
                  <a:pt x="4315301" y="228124"/>
                  <a:pt x="4324826" y="261461"/>
                  <a:pt x="4334351" y="295751"/>
                </a:cubicBezTo>
                <a:cubicBezTo>
                  <a:pt x="4334351" y="295751"/>
                  <a:pt x="4334351" y="296704"/>
                  <a:pt x="4334351" y="296704"/>
                </a:cubicBezTo>
                <a:cubicBezTo>
                  <a:pt x="4334351" y="295751"/>
                  <a:pt x="4334351" y="294799"/>
                  <a:pt x="4334351" y="294799"/>
                </a:cubicBezTo>
                <a:cubicBezTo>
                  <a:pt x="4334351" y="294799"/>
                  <a:pt x="4334351" y="296704"/>
                  <a:pt x="4334351" y="301466"/>
                </a:cubicBezTo>
                <a:cubicBezTo>
                  <a:pt x="4334351" y="306229"/>
                  <a:pt x="4333399" y="310991"/>
                  <a:pt x="4333399" y="315754"/>
                </a:cubicBezTo>
                <a:cubicBezTo>
                  <a:pt x="4332447" y="325279"/>
                  <a:pt x="4331494" y="334804"/>
                  <a:pt x="4329589" y="344329"/>
                </a:cubicBezTo>
                <a:cubicBezTo>
                  <a:pt x="4329589" y="344329"/>
                  <a:pt x="4328637" y="343376"/>
                  <a:pt x="4328637" y="343376"/>
                </a:cubicBezTo>
                <a:cubicBezTo>
                  <a:pt x="4327684" y="342424"/>
                  <a:pt x="4327684" y="341471"/>
                  <a:pt x="4326731" y="340519"/>
                </a:cubicBezTo>
                <a:cubicBezTo>
                  <a:pt x="4326731" y="338614"/>
                  <a:pt x="4325779" y="335756"/>
                  <a:pt x="4325779" y="333851"/>
                </a:cubicBezTo>
                <a:cubicBezTo>
                  <a:pt x="4321969" y="309086"/>
                  <a:pt x="4318159" y="286226"/>
                  <a:pt x="4315301" y="267176"/>
                </a:cubicBezTo>
                <a:cubicBezTo>
                  <a:pt x="4308634" y="228124"/>
                  <a:pt x="4301966" y="202406"/>
                  <a:pt x="4301966" y="202406"/>
                </a:cubicBezTo>
                <a:cubicBezTo>
                  <a:pt x="4301966" y="202406"/>
                  <a:pt x="4301966" y="229076"/>
                  <a:pt x="4303872" y="268129"/>
                </a:cubicBezTo>
                <a:cubicBezTo>
                  <a:pt x="4303872" y="270034"/>
                  <a:pt x="4303872" y="271939"/>
                  <a:pt x="4303872" y="274796"/>
                </a:cubicBezTo>
                <a:cubicBezTo>
                  <a:pt x="4302919" y="279559"/>
                  <a:pt x="4302919" y="284321"/>
                  <a:pt x="4301966" y="290036"/>
                </a:cubicBezTo>
                <a:cubicBezTo>
                  <a:pt x="4301966" y="292894"/>
                  <a:pt x="4301014" y="296704"/>
                  <a:pt x="4300062" y="300514"/>
                </a:cubicBezTo>
                <a:cubicBezTo>
                  <a:pt x="4296251" y="295751"/>
                  <a:pt x="4292441" y="290989"/>
                  <a:pt x="4288631" y="286226"/>
                </a:cubicBezTo>
                <a:cubicBezTo>
                  <a:pt x="4292441" y="292894"/>
                  <a:pt x="4295299" y="298609"/>
                  <a:pt x="4299109" y="305276"/>
                </a:cubicBezTo>
                <a:cubicBezTo>
                  <a:pt x="4298156" y="310991"/>
                  <a:pt x="4297204" y="316706"/>
                  <a:pt x="4296251" y="323374"/>
                </a:cubicBezTo>
                <a:cubicBezTo>
                  <a:pt x="4295299" y="330041"/>
                  <a:pt x="4293394" y="337661"/>
                  <a:pt x="4292441" y="346234"/>
                </a:cubicBezTo>
                <a:cubicBezTo>
                  <a:pt x="4291489" y="345281"/>
                  <a:pt x="4291489" y="344329"/>
                  <a:pt x="4290537" y="343376"/>
                </a:cubicBezTo>
                <a:cubicBezTo>
                  <a:pt x="4289584" y="330994"/>
                  <a:pt x="4289584" y="319564"/>
                  <a:pt x="4288631" y="308134"/>
                </a:cubicBezTo>
                <a:cubicBezTo>
                  <a:pt x="4285774" y="262414"/>
                  <a:pt x="4281964" y="231934"/>
                  <a:pt x="4281964" y="231934"/>
                </a:cubicBezTo>
                <a:cubicBezTo>
                  <a:pt x="4281964" y="231934"/>
                  <a:pt x="4279106" y="262414"/>
                  <a:pt x="4277201" y="309086"/>
                </a:cubicBezTo>
                <a:cubicBezTo>
                  <a:pt x="4277201" y="311944"/>
                  <a:pt x="4277201" y="315754"/>
                  <a:pt x="4277201" y="318611"/>
                </a:cubicBezTo>
                <a:cubicBezTo>
                  <a:pt x="4276249" y="315754"/>
                  <a:pt x="4274344" y="312896"/>
                  <a:pt x="4273391" y="310039"/>
                </a:cubicBezTo>
                <a:cubicBezTo>
                  <a:pt x="4273391" y="308134"/>
                  <a:pt x="4272439" y="305276"/>
                  <a:pt x="4272439" y="303371"/>
                </a:cubicBezTo>
                <a:cubicBezTo>
                  <a:pt x="4271487" y="292894"/>
                  <a:pt x="4271487" y="283369"/>
                  <a:pt x="4270534" y="273844"/>
                </a:cubicBezTo>
                <a:cubicBezTo>
                  <a:pt x="4270534" y="269081"/>
                  <a:pt x="4269581" y="265271"/>
                  <a:pt x="4269581" y="260509"/>
                </a:cubicBezTo>
                <a:cubicBezTo>
                  <a:pt x="4269581" y="258604"/>
                  <a:pt x="4269581" y="257651"/>
                  <a:pt x="4269581" y="255746"/>
                </a:cubicBezTo>
                <a:cubicBezTo>
                  <a:pt x="4269581" y="248126"/>
                  <a:pt x="4270534" y="241459"/>
                  <a:pt x="4270534" y="234791"/>
                </a:cubicBezTo>
                <a:cubicBezTo>
                  <a:pt x="4273391" y="187166"/>
                  <a:pt x="4273391" y="155734"/>
                  <a:pt x="4273391" y="155734"/>
                </a:cubicBezTo>
                <a:cubicBezTo>
                  <a:pt x="4273391" y="155734"/>
                  <a:pt x="4265772" y="187166"/>
                  <a:pt x="4259104" y="233839"/>
                </a:cubicBezTo>
                <a:cubicBezTo>
                  <a:pt x="4257199" y="245269"/>
                  <a:pt x="4255294" y="258604"/>
                  <a:pt x="4253389" y="271939"/>
                </a:cubicBezTo>
                <a:cubicBezTo>
                  <a:pt x="4253389" y="270986"/>
                  <a:pt x="4252437" y="270986"/>
                  <a:pt x="4252437" y="270034"/>
                </a:cubicBezTo>
                <a:cubicBezTo>
                  <a:pt x="4252437" y="267176"/>
                  <a:pt x="4253389" y="264319"/>
                  <a:pt x="4253389" y="262414"/>
                </a:cubicBezTo>
                <a:cubicBezTo>
                  <a:pt x="4255294" y="248126"/>
                  <a:pt x="4255294" y="240506"/>
                  <a:pt x="4255294" y="240506"/>
                </a:cubicBezTo>
                <a:cubicBezTo>
                  <a:pt x="4255294" y="240506"/>
                  <a:pt x="4253389" y="248126"/>
                  <a:pt x="4249579" y="262414"/>
                </a:cubicBezTo>
                <a:cubicBezTo>
                  <a:pt x="4249579" y="263366"/>
                  <a:pt x="4249579" y="264319"/>
                  <a:pt x="4248626" y="264319"/>
                </a:cubicBezTo>
                <a:cubicBezTo>
                  <a:pt x="4247674" y="263366"/>
                  <a:pt x="4247674" y="262414"/>
                  <a:pt x="4246722" y="261461"/>
                </a:cubicBezTo>
                <a:cubicBezTo>
                  <a:pt x="4245769" y="260509"/>
                  <a:pt x="4244816" y="259556"/>
                  <a:pt x="4244816" y="257651"/>
                </a:cubicBezTo>
                <a:cubicBezTo>
                  <a:pt x="4244816" y="253841"/>
                  <a:pt x="4244816" y="251936"/>
                  <a:pt x="4244816" y="251936"/>
                </a:cubicBezTo>
                <a:cubicBezTo>
                  <a:pt x="4244816" y="251936"/>
                  <a:pt x="4244816" y="253841"/>
                  <a:pt x="4243864" y="256699"/>
                </a:cubicBezTo>
                <a:cubicBezTo>
                  <a:pt x="4242912" y="254794"/>
                  <a:pt x="4241959" y="252889"/>
                  <a:pt x="4240054" y="251936"/>
                </a:cubicBezTo>
                <a:cubicBezTo>
                  <a:pt x="4236244" y="246221"/>
                  <a:pt x="4232434" y="240506"/>
                  <a:pt x="4229576" y="235744"/>
                </a:cubicBezTo>
                <a:cubicBezTo>
                  <a:pt x="4223862" y="227171"/>
                  <a:pt x="4220051" y="222409"/>
                  <a:pt x="4220051" y="222409"/>
                </a:cubicBezTo>
                <a:cubicBezTo>
                  <a:pt x="4220051" y="222409"/>
                  <a:pt x="4221956" y="228124"/>
                  <a:pt x="4226719" y="237649"/>
                </a:cubicBezTo>
                <a:cubicBezTo>
                  <a:pt x="4228624" y="242411"/>
                  <a:pt x="4231481" y="248126"/>
                  <a:pt x="4234339" y="254794"/>
                </a:cubicBezTo>
                <a:cubicBezTo>
                  <a:pt x="4235291" y="255746"/>
                  <a:pt x="4235291" y="257651"/>
                  <a:pt x="4236244" y="258604"/>
                </a:cubicBezTo>
                <a:cubicBezTo>
                  <a:pt x="4234339" y="256699"/>
                  <a:pt x="4233387" y="253841"/>
                  <a:pt x="4231481" y="251936"/>
                </a:cubicBezTo>
                <a:cubicBezTo>
                  <a:pt x="4227672" y="246221"/>
                  <a:pt x="4223862" y="242411"/>
                  <a:pt x="4220051" y="237649"/>
                </a:cubicBezTo>
                <a:cubicBezTo>
                  <a:pt x="4213384" y="229076"/>
                  <a:pt x="4206716" y="223361"/>
                  <a:pt x="4202906" y="219551"/>
                </a:cubicBezTo>
                <a:cubicBezTo>
                  <a:pt x="4199097" y="215741"/>
                  <a:pt x="4196239" y="213836"/>
                  <a:pt x="4196239" y="213836"/>
                </a:cubicBezTo>
                <a:cubicBezTo>
                  <a:pt x="4196239" y="213836"/>
                  <a:pt x="4198144" y="216694"/>
                  <a:pt x="4201954" y="220504"/>
                </a:cubicBezTo>
                <a:cubicBezTo>
                  <a:pt x="4205764" y="225266"/>
                  <a:pt x="4211479" y="230981"/>
                  <a:pt x="4216241" y="240506"/>
                </a:cubicBezTo>
                <a:cubicBezTo>
                  <a:pt x="4219099" y="245269"/>
                  <a:pt x="4222909" y="250031"/>
                  <a:pt x="4225766" y="255746"/>
                </a:cubicBezTo>
                <a:cubicBezTo>
                  <a:pt x="4228624" y="261461"/>
                  <a:pt x="4232434" y="267176"/>
                  <a:pt x="4235291" y="273844"/>
                </a:cubicBezTo>
                <a:cubicBezTo>
                  <a:pt x="4235291" y="273844"/>
                  <a:pt x="4235291" y="273844"/>
                  <a:pt x="4235291" y="274796"/>
                </a:cubicBezTo>
                <a:cubicBezTo>
                  <a:pt x="4235291" y="276701"/>
                  <a:pt x="4235291" y="279559"/>
                  <a:pt x="4235291" y="282416"/>
                </a:cubicBezTo>
                <a:cubicBezTo>
                  <a:pt x="4235291" y="282416"/>
                  <a:pt x="4234339" y="281464"/>
                  <a:pt x="4234339" y="281464"/>
                </a:cubicBezTo>
                <a:cubicBezTo>
                  <a:pt x="4231481" y="277654"/>
                  <a:pt x="4229576" y="276701"/>
                  <a:pt x="4229576" y="276701"/>
                </a:cubicBezTo>
                <a:cubicBezTo>
                  <a:pt x="4229576" y="276701"/>
                  <a:pt x="4231481" y="278606"/>
                  <a:pt x="4233387" y="282416"/>
                </a:cubicBezTo>
                <a:cubicBezTo>
                  <a:pt x="4233387" y="283369"/>
                  <a:pt x="4234339" y="283369"/>
                  <a:pt x="4235291" y="284321"/>
                </a:cubicBezTo>
                <a:cubicBezTo>
                  <a:pt x="4235291" y="284321"/>
                  <a:pt x="4235291" y="284321"/>
                  <a:pt x="4235291" y="285274"/>
                </a:cubicBezTo>
                <a:cubicBezTo>
                  <a:pt x="4233387" y="292894"/>
                  <a:pt x="4231481" y="301466"/>
                  <a:pt x="4229576" y="310039"/>
                </a:cubicBezTo>
                <a:cubicBezTo>
                  <a:pt x="4225766" y="301466"/>
                  <a:pt x="4222909" y="295751"/>
                  <a:pt x="4222909" y="295751"/>
                </a:cubicBezTo>
                <a:cubicBezTo>
                  <a:pt x="4222909" y="295751"/>
                  <a:pt x="4224814" y="303371"/>
                  <a:pt x="4228624" y="316706"/>
                </a:cubicBezTo>
                <a:cubicBezTo>
                  <a:pt x="4227672" y="319564"/>
                  <a:pt x="4227672" y="323374"/>
                  <a:pt x="4226719" y="327184"/>
                </a:cubicBezTo>
                <a:cubicBezTo>
                  <a:pt x="4225766" y="331946"/>
                  <a:pt x="4224814" y="336709"/>
                  <a:pt x="4223862" y="341471"/>
                </a:cubicBezTo>
                <a:cubicBezTo>
                  <a:pt x="4223862" y="338614"/>
                  <a:pt x="4222909" y="336709"/>
                  <a:pt x="4222909" y="334804"/>
                </a:cubicBezTo>
                <a:cubicBezTo>
                  <a:pt x="4221004" y="320516"/>
                  <a:pt x="4219099" y="311944"/>
                  <a:pt x="4219099" y="311944"/>
                </a:cubicBezTo>
                <a:cubicBezTo>
                  <a:pt x="4219099" y="311944"/>
                  <a:pt x="4219099" y="319564"/>
                  <a:pt x="4219099" y="331946"/>
                </a:cubicBezTo>
                <a:cubicBezTo>
                  <a:pt x="4218147" y="329089"/>
                  <a:pt x="4218147" y="326231"/>
                  <a:pt x="4217194" y="322421"/>
                </a:cubicBezTo>
                <a:cubicBezTo>
                  <a:pt x="4206716" y="272891"/>
                  <a:pt x="4198144" y="240506"/>
                  <a:pt x="4198144" y="240506"/>
                </a:cubicBezTo>
                <a:cubicBezTo>
                  <a:pt x="4198144" y="240506"/>
                  <a:pt x="4200049" y="273844"/>
                  <a:pt x="4205764" y="323374"/>
                </a:cubicBezTo>
                <a:cubicBezTo>
                  <a:pt x="4206716" y="335756"/>
                  <a:pt x="4208622" y="350044"/>
                  <a:pt x="4210526" y="364331"/>
                </a:cubicBezTo>
                <a:cubicBezTo>
                  <a:pt x="4210526" y="364331"/>
                  <a:pt x="4210526" y="363379"/>
                  <a:pt x="4210526" y="363379"/>
                </a:cubicBezTo>
                <a:cubicBezTo>
                  <a:pt x="4209574" y="357664"/>
                  <a:pt x="4207669" y="353854"/>
                  <a:pt x="4206716" y="350044"/>
                </a:cubicBezTo>
                <a:cubicBezTo>
                  <a:pt x="4204812" y="342424"/>
                  <a:pt x="4202906" y="338614"/>
                  <a:pt x="4202906" y="338614"/>
                </a:cubicBezTo>
                <a:cubicBezTo>
                  <a:pt x="4202906" y="338614"/>
                  <a:pt x="4202906" y="343376"/>
                  <a:pt x="4202906" y="350996"/>
                </a:cubicBezTo>
                <a:cubicBezTo>
                  <a:pt x="4202906" y="354806"/>
                  <a:pt x="4202906" y="359569"/>
                  <a:pt x="4202906" y="365284"/>
                </a:cubicBezTo>
                <a:cubicBezTo>
                  <a:pt x="4202906" y="368141"/>
                  <a:pt x="4202906" y="370999"/>
                  <a:pt x="4202906" y="373856"/>
                </a:cubicBezTo>
                <a:cubicBezTo>
                  <a:pt x="4202906" y="375761"/>
                  <a:pt x="4202906" y="377666"/>
                  <a:pt x="4202906" y="380524"/>
                </a:cubicBezTo>
                <a:cubicBezTo>
                  <a:pt x="4202906" y="379571"/>
                  <a:pt x="4202906" y="379571"/>
                  <a:pt x="4201954" y="378619"/>
                </a:cubicBezTo>
                <a:cubicBezTo>
                  <a:pt x="4201954" y="372904"/>
                  <a:pt x="4201001" y="367189"/>
                  <a:pt x="4201001" y="361474"/>
                </a:cubicBezTo>
                <a:cubicBezTo>
                  <a:pt x="4199097" y="318611"/>
                  <a:pt x="4196239" y="290989"/>
                  <a:pt x="4196239" y="290989"/>
                </a:cubicBezTo>
                <a:cubicBezTo>
                  <a:pt x="4196239" y="290989"/>
                  <a:pt x="4193381" y="310991"/>
                  <a:pt x="4191476" y="343376"/>
                </a:cubicBezTo>
                <a:cubicBezTo>
                  <a:pt x="4190524" y="340519"/>
                  <a:pt x="4189571" y="338614"/>
                  <a:pt x="4188619" y="335756"/>
                </a:cubicBezTo>
                <a:cubicBezTo>
                  <a:pt x="4185761" y="329089"/>
                  <a:pt x="4183856" y="323374"/>
                  <a:pt x="4181951" y="319564"/>
                </a:cubicBezTo>
                <a:cubicBezTo>
                  <a:pt x="4181951" y="318611"/>
                  <a:pt x="4180999" y="317659"/>
                  <a:pt x="4180999" y="316706"/>
                </a:cubicBezTo>
                <a:cubicBezTo>
                  <a:pt x="4180999" y="291941"/>
                  <a:pt x="4180999" y="271939"/>
                  <a:pt x="4180999" y="256699"/>
                </a:cubicBezTo>
                <a:cubicBezTo>
                  <a:pt x="4180999" y="239554"/>
                  <a:pt x="4180999" y="230029"/>
                  <a:pt x="4180999" y="230029"/>
                </a:cubicBezTo>
                <a:cubicBezTo>
                  <a:pt x="4180999" y="230029"/>
                  <a:pt x="4180046" y="239554"/>
                  <a:pt x="4177189" y="256699"/>
                </a:cubicBezTo>
                <a:cubicBezTo>
                  <a:pt x="4177189" y="260509"/>
                  <a:pt x="4176236" y="265271"/>
                  <a:pt x="4175284" y="270034"/>
                </a:cubicBezTo>
                <a:cubicBezTo>
                  <a:pt x="4175284" y="263366"/>
                  <a:pt x="4174331" y="257651"/>
                  <a:pt x="4174331" y="251936"/>
                </a:cubicBezTo>
                <a:cubicBezTo>
                  <a:pt x="4172426" y="207169"/>
                  <a:pt x="4168616" y="176689"/>
                  <a:pt x="4168616" y="176689"/>
                </a:cubicBezTo>
                <a:cubicBezTo>
                  <a:pt x="4168616" y="176689"/>
                  <a:pt x="4164806" y="207169"/>
                  <a:pt x="4162901" y="251936"/>
                </a:cubicBezTo>
                <a:cubicBezTo>
                  <a:pt x="4161949" y="263366"/>
                  <a:pt x="4161949" y="274796"/>
                  <a:pt x="4160996" y="287179"/>
                </a:cubicBezTo>
                <a:cubicBezTo>
                  <a:pt x="4158139" y="292894"/>
                  <a:pt x="4156234" y="298609"/>
                  <a:pt x="4154329" y="303371"/>
                </a:cubicBezTo>
                <a:cubicBezTo>
                  <a:pt x="4151471" y="295751"/>
                  <a:pt x="4149566" y="288131"/>
                  <a:pt x="4146709" y="280511"/>
                </a:cubicBezTo>
                <a:cubicBezTo>
                  <a:pt x="4144804" y="267176"/>
                  <a:pt x="4141946" y="255746"/>
                  <a:pt x="4140041" y="246221"/>
                </a:cubicBezTo>
                <a:cubicBezTo>
                  <a:pt x="4137184" y="231934"/>
                  <a:pt x="4133374" y="224314"/>
                  <a:pt x="4133374" y="224314"/>
                </a:cubicBezTo>
                <a:cubicBezTo>
                  <a:pt x="4133374" y="224314"/>
                  <a:pt x="4134326" y="226219"/>
                  <a:pt x="4134326" y="230029"/>
                </a:cubicBezTo>
                <a:cubicBezTo>
                  <a:pt x="4135279" y="233839"/>
                  <a:pt x="4135279" y="239554"/>
                  <a:pt x="4136231" y="247174"/>
                </a:cubicBezTo>
                <a:cubicBezTo>
                  <a:pt x="4136231" y="248126"/>
                  <a:pt x="4136231" y="249079"/>
                  <a:pt x="4136231" y="250031"/>
                </a:cubicBezTo>
                <a:cubicBezTo>
                  <a:pt x="4130516" y="230981"/>
                  <a:pt x="4123849" y="213836"/>
                  <a:pt x="4118134" y="197644"/>
                </a:cubicBezTo>
                <a:cubicBezTo>
                  <a:pt x="4108609" y="166211"/>
                  <a:pt x="4100036" y="139541"/>
                  <a:pt x="4093369" y="121444"/>
                </a:cubicBezTo>
                <a:cubicBezTo>
                  <a:pt x="4087654" y="103346"/>
                  <a:pt x="4083844" y="92869"/>
                  <a:pt x="4083844" y="92869"/>
                </a:cubicBezTo>
                <a:cubicBezTo>
                  <a:pt x="4083844" y="92869"/>
                  <a:pt x="4085749" y="103346"/>
                  <a:pt x="4089559" y="122396"/>
                </a:cubicBezTo>
                <a:cubicBezTo>
                  <a:pt x="4093369" y="141446"/>
                  <a:pt x="4099084" y="168116"/>
                  <a:pt x="4106704" y="200501"/>
                </a:cubicBezTo>
                <a:cubicBezTo>
                  <a:pt x="4110514" y="215741"/>
                  <a:pt x="4115276" y="231934"/>
                  <a:pt x="4119086" y="248126"/>
                </a:cubicBezTo>
                <a:cubicBezTo>
                  <a:pt x="4118134" y="251936"/>
                  <a:pt x="4118134" y="256699"/>
                  <a:pt x="4117181" y="262414"/>
                </a:cubicBezTo>
                <a:cubicBezTo>
                  <a:pt x="4116229" y="270034"/>
                  <a:pt x="4115276" y="279559"/>
                  <a:pt x="4114324" y="290036"/>
                </a:cubicBezTo>
                <a:cubicBezTo>
                  <a:pt x="4113371" y="288131"/>
                  <a:pt x="4111466" y="286226"/>
                  <a:pt x="4110514" y="284321"/>
                </a:cubicBezTo>
                <a:cubicBezTo>
                  <a:pt x="4113371" y="274796"/>
                  <a:pt x="4114324" y="269081"/>
                  <a:pt x="4114324" y="269081"/>
                </a:cubicBezTo>
                <a:cubicBezTo>
                  <a:pt x="4114324" y="269081"/>
                  <a:pt x="4112419" y="273844"/>
                  <a:pt x="4108609" y="282416"/>
                </a:cubicBezTo>
                <a:cubicBezTo>
                  <a:pt x="4106704" y="279559"/>
                  <a:pt x="4104799" y="276701"/>
                  <a:pt x="4102894" y="273844"/>
                </a:cubicBezTo>
                <a:cubicBezTo>
                  <a:pt x="4100989" y="270034"/>
                  <a:pt x="4098131" y="266224"/>
                  <a:pt x="4096226" y="263366"/>
                </a:cubicBezTo>
                <a:cubicBezTo>
                  <a:pt x="4097179" y="262414"/>
                  <a:pt x="4097179" y="262414"/>
                  <a:pt x="4097179" y="262414"/>
                </a:cubicBezTo>
                <a:cubicBezTo>
                  <a:pt x="4097179" y="262414"/>
                  <a:pt x="4097179" y="262414"/>
                  <a:pt x="4096226" y="263366"/>
                </a:cubicBezTo>
                <a:cubicBezTo>
                  <a:pt x="4094321" y="259556"/>
                  <a:pt x="4092416" y="256699"/>
                  <a:pt x="4090511" y="253841"/>
                </a:cubicBezTo>
                <a:cubicBezTo>
                  <a:pt x="4090511" y="253841"/>
                  <a:pt x="4090511" y="252889"/>
                  <a:pt x="4090511" y="252889"/>
                </a:cubicBezTo>
                <a:cubicBezTo>
                  <a:pt x="4090511" y="248126"/>
                  <a:pt x="4090511" y="243364"/>
                  <a:pt x="4090511" y="238601"/>
                </a:cubicBezTo>
                <a:cubicBezTo>
                  <a:pt x="4090511" y="230029"/>
                  <a:pt x="4090511" y="222409"/>
                  <a:pt x="4090511" y="215741"/>
                </a:cubicBezTo>
                <a:cubicBezTo>
                  <a:pt x="4090511" y="203359"/>
                  <a:pt x="4089559" y="195739"/>
                  <a:pt x="4089559" y="195739"/>
                </a:cubicBezTo>
                <a:cubicBezTo>
                  <a:pt x="4089559" y="195739"/>
                  <a:pt x="4088606" y="202406"/>
                  <a:pt x="4086701" y="214789"/>
                </a:cubicBezTo>
                <a:cubicBezTo>
                  <a:pt x="4085749" y="221456"/>
                  <a:pt x="4084796" y="228124"/>
                  <a:pt x="4083844" y="236696"/>
                </a:cubicBezTo>
                <a:cubicBezTo>
                  <a:pt x="4083844" y="237649"/>
                  <a:pt x="4083844" y="238601"/>
                  <a:pt x="4083844" y="239554"/>
                </a:cubicBezTo>
                <a:cubicBezTo>
                  <a:pt x="4082891" y="238601"/>
                  <a:pt x="4082891" y="237649"/>
                  <a:pt x="4081939" y="236696"/>
                </a:cubicBezTo>
                <a:cubicBezTo>
                  <a:pt x="4081939" y="235744"/>
                  <a:pt x="4081939" y="235744"/>
                  <a:pt x="4081939" y="234791"/>
                </a:cubicBezTo>
                <a:cubicBezTo>
                  <a:pt x="4081939" y="225266"/>
                  <a:pt x="4081939" y="216694"/>
                  <a:pt x="4081939" y="210026"/>
                </a:cubicBezTo>
                <a:cubicBezTo>
                  <a:pt x="4081939" y="195739"/>
                  <a:pt x="4081939" y="188119"/>
                  <a:pt x="4081939" y="188119"/>
                </a:cubicBezTo>
                <a:cubicBezTo>
                  <a:pt x="4081939" y="188119"/>
                  <a:pt x="4080034" y="195739"/>
                  <a:pt x="4078129" y="210026"/>
                </a:cubicBezTo>
                <a:cubicBezTo>
                  <a:pt x="4077176" y="214789"/>
                  <a:pt x="4076224" y="220504"/>
                  <a:pt x="4075271" y="227171"/>
                </a:cubicBezTo>
                <a:cubicBezTo>
                  <a:pt x="4065746" y="210979"/>
                  <a:pt x="4059079" y="202406"/>
                  <a:pt x="4059079" y="202406"/>
                </a:cubicBezTo>
                <a:cubicBezTo>
                  <a:pt x="4059079" y="202406"/>
                  <a:pt x="4063841" y="214789"/>
                  <a:pt x="4073366" y="236696"/>
                </a:cubicBezTo>
                <a:cubicBezTo>
                  <a:pt x="4072414" y="241459"/>
                  <a:pt x="4071461" y="246221"/>
                  <a:pt x="4071461" y="250984"/>
                </a:cubicBezTo>
                <a:cubicBezTo>
                  <a:pt x="4070509" y="256699"/>
                  <a:pt x="4069556" y="261461"/>
                  <a:pt x="4067651" y="268129"/>
                </a:cubicBezTo>
                <a:cubicBezTo>
                  <a:pt x="4066699" y="271939"/>
                  <a:pt x="4065746" y="275749"/>
                  <a:pt x="4064794" y="279559"/>
                </a:cubicBezTo>
                <a:cubicBezTo>
                  <a:pt x="4063841" y="270986"/>
                  <a:pt x="4062889" y="262414"/>
                  <a:pt x="4061936" y="253841"/>
                </a:cubicBezTo>
                <a:cubicBezTo>
                  <a:pt x="4059079" y="237649"/>
                  <a:pt x="4057174" y="221456"/>
                  <a:pt x="4054316" y="207169"/>
                </a:cubicBezTo>
                <a:cubicBezTo>
                  <a:pt x="4053364" y="199549"/>
                  <a:pt x="4052411" y="192881"/>
                  <a:pt x="4050506" y="186214"/>
                </a:cubicBezTo>
                <a:cubicBezTo>
                  <a:pt x="4049554" y="179546"/>
                  <a:pt x="4047649" y="173831"/>
                  <a:pt x="4046696" y="168116"/>
                </a:cubicBezTo>
                <a:cubicBezTo>
                  <a:pt x="4043839" y="156686"/>
                  <a:pt x="4041934" y="146209"/>
                  <a:pt x="4040029" y="137636"/>
                </a:cubicBezTo>
                <a:cubicBezTo>
                  <a:pt x="4036219" y="121444"/>
                  <a:pt x="4034314" y="111919"/>
                  <a:pt x="4034314" y="111919"/>
                </a:cubicBezTo>
                <a:cubicBezTo>
                  <a:pt x="4034314" y="111919"/>
                  <a:pt x="4035266" y="121444"/>
                  <a:pt x="4036219" y="138589"/>
                </a:cubicBezTo>
                <a:cubicBezTo>
                  <a:pt x="4037171" y="147161"/>
                  <a:pt x="4038124" y="157639"/>
                  <a:pt x="4039076" y="169069"/>
                </a:cubicBezTo>
                <a:cubicBezTo>
                  <a:pt x="4040029" y="180499"/>
                  <a:pt x="4040981" y="193834"/>
                  <a:pt x="4042886" y="208121"/>
                </a:cubicBezTo>
                <a:cubicBezTo>
                  <a:pt x="4043839" y="217646"/>
                  <a:pt x="4044791" y="228124"/>
                  <a:pt x="4044791" y="238601"/>
                </a:cubicBezTo>
                <a:cubicBezTo>
                  <a:pt x="4037171" y="196691"/>
                  <a:pt x="4031456" y="170021"/>
                  <a:pt x="4031456" y="170021"/>
                </a:cubicBezTo>
                <a:cubicBezTo>
                  <a:pt x="4031456" y="170021"/>
                  <a:pt x="4032409" y="203359"/>
                  <a:pt x="4036219" y="252889"/>
                </a:cubicBezTo>
                <a:cubicBezTo>
                  <a:pt x="4036219" y="256699"/>
                  <a:pt x="4037171" y="260509"/>
                  <a:pt x="4037171" y="264319"/>
                </a:cubicBezTo>
                <a:cubicBezTo>
                  <a:pt x="4036219" y="266224"/>
                  <a:pt x="4036219" y="269081"/>
                  <a:pt x="4035266" y="271939"/>
                </a:cubicBezTo>
                <a:cubicBezTo>
                  <a:pt x="4033361" y="270034"/>
                  <a:pt x="4031456" y="268129"/>
                  <a:pt x="4030504" y="266224"/>
                </a:cubicBezTo>
                <a:cubicBezTo>
                  <a:pt x="4027646" y="263366"/>
                  <a:pt x="4025741" y="260509"/>
                  <a:pt x="4023836" y="258604"/>
                </a:cubicBezTo>
                <a:cubicBezTo>
                  <a:pt x="4018121" y="247174"/>
                  <a:pt x="4013359" y="237649"/>
                  <a:pt x="4009549" y="229076"/>
                </a:cubicBezTo>
                <a:cubicBezTo>
                  <a:pt x="4000976" y="212884"/>
                  <a:pt x="3996214" y="203359"/>
                  <a:pt x="3996214" y="203359"/>
                </a:cubicBezTo>
                <a:cubicBezTo>
                  <a:pt x="3996214" y="203359"/>
                  <a:pt x="4000024" y="212884"/>
                  <a:pt x="4005739" y="230981"/>
                </a:cubicBezTo>
                <a:cubicBezTo>
                  <a:pt x="4008596" y="237649"/>
                  <a:pt x="4011454" y="246221"/>
                  <a:pt x="4014311" y="255746"/>
                </a:cubicBezTo>
                <a:cubicBezTo>
                  <a:pt x="4010501" y="248126"/>
                  <a:pt x="4007644" y="243364"/>
                  <a:pt x="4007644" y="243364"/>
                </a:cubicBezTo>
                <a:cubicBezTo>
                  <a:pt x="4007644" y="243364"/>
                  <a:pt x="4010501" y="251936"/>
                  <a:pt x="4015264" y="267176"/>
                </a:cubicBezTo>
                <a:cubicBezTo>
                  <a:pt x="4018121" y="274796"/>
                  <a:pt x="4020979" y="284321"/>
                  <a:pt x="4024789" y="294799"/>
                </a:cubicBezTo>
                <a:cubicBezTo>
                  <a:pt x="4025741" y="296704"/>
                  <a:pt x="4026694" y="299561"/>
                  <a:pt x="4026694" y="301466"/>
                </a:cubicBezTo>
                <a:cubicBezTo>
                  <a:pt x="4023836" y="310039"/>
                  <a:pt x="4020026" y="319564"/>
                  <a:pt x="4017169" y="329089"/>
                </a:cubicBezTo>
                <a:cubicBezTo>
                  <a:pt x="4017169" y="329089"/>
                  <a:pt x="4016216" y="328136"/>
                  <a:pt x="4016216" y="328136"/>
                </a:cubicBezTo>
                <a:cubicBezTo>
                  <a:pt x="4011454" y="325279"/>
                  <a:pt x="4008596" y="322421"/>
                  <a:pt x="4005739" y="320516"/>
                </a:cubicBezTo>
                <a:cubicBezTo>
                  <a:pt x="4005739" y="319564"/>
                  <a:pt x="4005739" y="318611"/>
                  <a:pt x="4005739" y="318611"/>
                </a:cubicBezTo>
                <a:cubicBezTo>
                  <a:pt x="4005739" y="315754"/>
                  <a:pt x="4004786" y="313849"/>
                  <a:pt x="4004786" y="310991"/>
                </a:cubicBezTo>
                <a:cubicBezTo>
                  <a:pt x="4004786" y="285274"/>
                  <a:pt x="4002881" y="269081"/>
                  <a:pt x="4002881" y="269081"/>
                </a:cubicBezTo>
                <a:cubicBezTo>
                  <a:pt x="4002881" y="269081"/>
                  <a:pt x="4001929" y="274796"/>
                  <a:pt x="4000024" y="284321"/>
                </a:cubicBezTo>
                <a:cubicBezTo>
                  <a:pt x="3996214" y="261461"/>
                  <a:pt x="3993356" y="248126"/>
                  <a:pt x="3993356" y="248126"/>
                </a:cubicBezTo>
                <a:cubicBezTo>
                  <a:pt x="3993356" y="248126"/>
                  <a:pt x="3993356" y="262414"/>
                  <a:pt x="3993356" y="286226"/>
                </a:cubicBezTo>
                <a:cubicBezTo>
                  <a:pt x="3993356" y="286226"/>
                  <a:pt x="3992404" y="286226"/>
                  <a:pt x="3992404" y="286226"/>
                </a:cubicBezTo>
                <a:cubicBezTo>
                  <a:pt x="3991451" y="286226"/>
                  <a:pt x="3990499" y="287179"/>
                  <a:pt x="3990499" y="287179"/>
                </a:cubicBezTo>
                <a:cubicBezTo>
                  <a:pt x="3988594" y="289084"/>
                  <a:pt x="3986689" y="290989"/>
                  <a:pt x="3985736" y="292894"/>
                </a:cubicBezTo>
                <a:lnTo>
                  <a:pt x="3985736" y="292894"/>
                </a:lnTo>
                <a:lnTo>
                  <a:pt x="3985736" y="293846"/>
                </a:lnTo>
                <a:cubicBezTo>
                  <a:pt x="3984784" y="300514"/>
                  <a:pt x="3983831" y="307181"/>
                  <a:pt x="3983831" y="313849"/>
                </a:cubicBezTo>
                <a:cubicBezTo>
                  <a:pt x="3981926" y="310039"/>
                  <a:pt x="3980021" y="307181"/>
                  <a:pt x="3978116" y="303371"/>
                </a:cubicBezTo>
                <a:cubicBezTo>
                  <a:pt x="3983831" y="284321"/>
                  <a:pt x="3987641" y="272891"/>
                  <a:pt x="3987641" y="272891"/>
                </a:cubicBezTo>
                <a:cubicBezTo>
                  <a:pt x="3987641" y="272891"/>
                  <a:pt x="3982879" y="282416"/>
                  <a:pt x="3976211" y="298609"/>
                </a:cubicBezTo>
                <a:cubicBezTo>
                  <a:pt x="3975259" y="296704"/>
                  <a:pt x="3974306" y="295751"/>
                  <a:pt x="3973354" y="293846"/>
                </a:cubicBezTo>
                <a:cubicBezTo>
                  <a:pt x="3973354" y="291941"/>
                  <a:pt x="3973354" y="290036"/>
                  <a:pt x="3973354" y="288131"/>
                </a:cubicBezTo>
                <a:cubicBezTo>
                  <a:pt x="3973354" y="288131"/>
                  <a:pt x="3973354" y="288131"/>
                  <a:pt x="3973354" y="287179"/>
                </a:cubicBezTo>
                <a:cubicBezTo>
                  <a:pt x="3975259" y="283369"/>
                  <a:pt x="3976211" y="280511"/>
                  <a:pt x="3977164" y="278606"/>
                </a:cubicBezTo>
                <a:cubicBezTo>
                  <a:pt x="3979069" y="273844"/>
                  <a:pt x="3980974" y="270986"/>
                  <a:pt x="3980974" y="270986"/>
                </a:cubicBezTo>
                <a:cubicBezTo>
                  <a:pt x="3980974" y="270986"/>
                  <a:pt x="3979069" y="272891"/>
                  <a:pt x="3976211" y="277654"/>
                </a:cubicBezTo>
                <a:cubicBezTo>
                  <a:pt x="3975259" y="278606"/>
                  <a:pt x="3974306" y="280511"/>
                  <a:pt x="3973354" y="282416"/>
                </a:cubicBezTo>
                <a:cubicBezTo>
                  <a:pt x="3973354" y="271939"/>
                  <a:pt x="3974306" y="262414"/>
                  <a:pt x="3974306" y="254794"/>
                </a:cubicBezTo>
                <a:cubicBezTo>
                  <a:pt x="3975259" y="238601"/>
                  <a:pt x="3975259" y="230029"/>
                  <a:pt x="3975259" y="230029"/>
                </a:cubicBezTo>
                <a:cubicBezTo>
                  <a:pt x="3975259" y="230029"/>
                  <a:pt x="3973354" y="238601"/>
                  <a:pt x="3970496" y="254794"/>
                </a:cubicBezTo>
                <a:cubicBezTo>
                  <a:pt x="3969544" y="262414"/>
                  <a:pt x="3967639" y="271939"/>
                  <a:pt x="3965734" y="281464"/>
                </a:cubicBezTo>
                <a:cubicBezTo>
                  <a:pt x="3964781" y="278606"/>
                  <a:pt x="3962876" y="276701"/>
                  <a:pt x="3961924" y="274796"/>
                </a:cubicBezTo>
                <a:cubicBezTo>
                  <a:pt x="3961924" y="272891"/>
                  <a:pt x="3962876" y="270986"/>
                  <a:pt x="3962876" y="269081"/>
                </a:cubicBezTo>
                <a:cubicBezTo>
                  <a:pt x="3965734" y="253841"/>
                  <a:pt x="3966686" y="245269"/>
                  <a:pt x="3966686" y="245269"/>
                </a:cubicBezTo>
                <a:cubicBezTo>
                  <a:pt x="3966686" y="245269"/>
                  <a:pt x="3963829" y="253841"/>
                  <a:pt x="3959066" y="268129"/>
                </a:cubicBezTo>
                <a:cubicBezTo>
                  <a:pt x="3959066" y="268129"/>
                  <a:pt x="3959066" y="269081"/>
                  <a:pt x="3959066" y="269081"/>
                </a:cubicBezTo>
                <a:cubicBezTo>
                  <a:pt x="3959066" y="268129"/>
                  <a:pt x="3958114" y="267176"/>
                  <a:pt x="3958114" y="267176"/>
                </a:cubicBezTo>
                <a:cubicBezTo>
                  <a:pt x="3958114" y="267176"/>
                  <a:pt x="3958114" y="268129"/>
                  <a:pt x="3958114" y="269081"/>
                </a:cubicBezTo>
                <a:cubicBezTo>
                  <a:pt x="3957161" y="267176"/>
                  <a:pt x="3956209" y="266224"/>
                  <a:pt x="3955256" y="264319"/>
                </a:cubicBezTo>
                <a:cubicBezTo>
                  <a:pt x="3955256" y="258604"/>
                  <a:pt x="3955256" y="252889"/>
                  <a:pt x="3954304" y="247174"/>
                </a:cubicBezTo>
                <a:cubicBezTo>
                  <a:pt x="3954304" y="235744"/>
                  <a:pt x="3952399" y="224314"/>
                  <a:pt x="3951446" y="214789"/>
                </a:cubicBezTo>
                <a:cubicBezTo>
                  <a:pt x="3950494" y="205264"/>
                  <a:pt x="3949541" y="196691"/>
                  <a:pt x="3947636" y="190024"/>
                </a:cubicBezTo>
                <a:cubicBezTo>
                  <a:pt x="3944779" y="176689"/>
                  <a:pt x="3943826" y="169069"/>
                  <a:pt x="3943826" y="169069"/>
                </a:cubicBezTo>
                <a:cubicBezTo>
                  <a:pt x="3943826" y="169069"/>
                  <a:pt x="3943826" y="176689"/>
                  <a:pt x="3943826" y="190024"/>
                </a:cubicBezTo>
                <a:cubicBezTo>
                  <a:pt x="3943826" y="196691"/>
                  <a:pt x="3943826" y="205264"/>
                  <a:pt x="3943826" y="214789"/>
                </a:cubicBezTo>
                <a:cubicBezTo>
                  <a:pt x="3943826" y="218599"/>
                  <a:pt x="3943826" y="222409"/>
                  <a:pt x="3943826" y="225266"/>
                </a:cubicBezTo>
                <a:cubicBezTo>
                  <a:pt x="3942874" y="221456"/>
                  <a:pt x="3941921" y="218599"/>
                  <a:pt x="3940969" y="215741"/>
                </a:cubicBezTo>
                <a:cubicBezTo>
                  <a:pt x="3940016" y="212884"/>
                  <a:pt x="3939064" y="210026"/>
                  <a:pt x="3939064" y="207169"/>
                </a:cubicBezTo>
                <a:cubicBezTo>
                  <a:pt x="3940016" y="206216"/>
                  <a:pt x="3940016" y="205264"/>
                  <a:pt x="3940016" y="205264"/>
                </a:cubicBezTo>
                <a:cubicBezTo>
                  <a:pt x="3940016" y="205264"/>
                  <a:pt x="3940016" y="206216"/>
                  <a:pt x="3939064" y="206216"/>
                </a:cubicBezTo>
                <a:cubicBezTo>
                  <a:pt x="3937159" y="201454"/>
                  <a:pt x="3936206" y="197644"/>
                  <a:pt x="3936206" y="197644"/>
                </a:cubicBezTo>
                <a:cubicBezTo>
                  <a:pt x="3936206" y="197644"/>
                  <a:pt x="3936206" y="201454"/>
                  <a:pt x="3937159" y="208121"/>
                </a:cubicBezTo>
                <a:cubicBezTo>
                  <a:pt x="3935254" y="210026"/>
                  <a:pt x="3932396" y="212884"/>
                  <a:pt x="3929539" y="216694"/>
                </a:cubicBezTo>
                <a:cubicBezTo>
                  <a:pt x="3928586" y="210026"/>
                  <a:pt x="3926681" y="204311"/>
                  <a:pt x="3925729" y="197644"/>
                </a:cubicBezTo>
                <a:cubicBezTo>
                  <a:pt x="3922871" y="183356"/>
                  <a:pt x="3919061" y="170021"/>
                  <a:pt x="3916204" y="158591"/>
                </a:cubicBezTo>
                <a:cubicBezTo>
                  <a:pt x="3915251" y="153829"/>
                  <a:pt x="3913346" y="148114"/>
                  <a:pt x="3912394" y="144304"/>
                </a:cubicBezTo>
                <a:cubicBezTo>
                  <a:pt x="3913346" y="142399"/>
                  <a:pt x="3914299" y="141446"/>
                  <a:pt x="3915251" y="139541"/>
                </a:cubicBezTo>
                <a:cubicBezTo>
                  <a:pt x="3927634" y="121444"/>
                  <a:pt x="3935254" y="110966"/>
                  <a:pt x="3935254" y="110966"/>
                </a:cubicBezTo>
                <a:cubicBezTo>
                  <a:pt x="3935254" y="110966"/>
                  <a:pt x="3926681" y="120491"/>
                  <a:pt x="3912394" y="136684"/>
                </a:cubicBezTo>
                <a:cubicBezTo>
                  <a:pt x="3911441" y="137636"/>
                  <a:pt x="3911441" y="138589"/>
                  <a:pt x="3910489" y="138589"/>
                </a:cubicBezTo>
                <a:cubicBezTo>
                  <a:pt x="3909536" y="134779"/>
                  <a:pt x="3908584" y="131921"/>
                  <a:pt x="3906679" y="128111"/>
                </a:cubicBezTo>
                <a:cubicBezTo>
                  <a:pt x="3900964" y="111919"/>
                  <a:pt x="3898106" y="102394"/>
                  <a:pt x="3898106" y="102394"/>
                </a:cubicBezTo>
                <a:cubicBezTo>
                  <a:pt x="3898106" y="102394"/>
                  <a:pt x="3900011" y="111919"/>
                  <a:pt x="3902869" y="129064"/>
                </a:cubicBezTo>
                <a:cubicBezTo>
                  <a:pt x="3903821" y="132874"/>
                  <a:pt x="3904774" y="137636"/>
                  <a:pt x="3905726" y="143351"/>
                </a:cubicBezTo>
                <a:cubicBezTo>
                  <a:pt x="3905726" y="143351"/>
                  <a:pt x="3905726" y="143351"/>
                  <a:pt x="3905726" y="143351"/>
                </a:cubicBezTo>
                <a:cubicBezTo>
                  <a:pt x="3900011" y="150019"/>
                  <a:pt x="3894296" y="158591"/>
                  <a:pt x="3887629" y="167164"/>
                </a:cubicBezTo>
                <a:cubicBezTo>
                  <a:pt x="3880961" y="175736"/>
                  <a:pt x="3874294" y="185261"/>
                  <a:pt x="3866674" y="195739"/>
                </a:cubicBezTo>
                <a:cubicBezTo>
                  <a:pt x="3864769" y="190976"/>
                  <a:pt x="3863816" y="186214"/>
                  <a:pt x="3862864" y="182404"/>
                </a:cubicBezTo>
                <a:cubicBezTo>
                  <a:pt x="3857149" y="165259"/>
                  <a:pt x="3854291" y="155734"/>
                  <a:pt x="3854291" y="155734"/>
                </a:cubicBezTo>
                <a:cubicBezTo>
                  <a:pt x="3854291" y="155734"/>
                  <a:pt x="3856196" y="166211"/>
                  <a:pt x="3859054" y="183356"/>
                </a:cubicBezTo>
                <a:cubicBezTo>
                  <a:pt x="3860006" y="189071"/>
                  <a:pt x="3861911" y="195739"/>
                  <a:pt x="3862864" y="202406"/>
                </a:cubicBezTo>
                <a:cubicBezTo>
                  <a:pt x="3860959" y="204311"/>
                  <a:pt x="3860006" y="207169"/>
                  <a:pt x="3858101" y="209074"/>
                </a:cubicBezTo>
                <a:cubicBezTo>
                  <a:pt x="3856196" y="211931"/>
                  <a:pt x="3855244" y="213836"/>
                  <a:pt x="3853339" y="216694"/>
                </a:cubicBezTo>
                <a:cubicBezTo>
                  <a:pt x="3851434" y="208121"/>
                  <a:pt x="3850481" y="200501"/>
                  <a:pt x="3849529" y="195739"/>
                </a:cubicBezTo>
                <a:cubicBezTo>
                  <a:pt x="3850481" y="189071"/>
                  <a:pt x="3851434" y="183356"/>
                  <a:pt x="3852386" y="178594"/>
                </a:cubicBezTo>
                <a:cubicBezTo>
                  <a:pt x="3854291" y="166211"/>
                  <a:pt x="3855244" y="158591"/>
                  <a:pt x="3855244" y="158591"/>
                </a:cubicBezTo>
                <a:cubicBezTo>
                  <a:pt x="3855244" y="158591"/>
                  <a:pt x="3853339" y="165259"/>
                  <a:pt x="3848576" y="177641"/>
                </a:cubicBezTo>
                <a:cubicBezTo>
                  <a:pt x="3846671" y="184309"/>
                  <a:pt x="3844766" y="190976"/>
                  <a:pt x="3841909" y="199549"/>
                </a:cubicBezTo>
                <a:cubicBezTo>
                  <a:pt x="3840956" y="204311"/>
                  <a:pt x="3839051" y="208121"/>
                  <a:pt x="3838099" y="212884"/>
                </a:cubicBezTo>
                <a:cubicBezTo>
                  <a:pt x="3837146" y="216694"/>
                  <a:pt x="3836194" y="221456"/>
                  <a:pt x="3835241" y="225266"/>
                </a:cubicBezTo>
                <a:cubicBezTo>
                  <a:pt x="3835241" y="224314"/>
                  <a:pt x="3834289" y="223361"/>
                  <a:pt x="3834289" y="222409"/>
                </a:cubicBezTo>
                <a:cubicBezTo>
                  <a:pt x="3831431" y="217646"/>
                  <a:pt x="3828574" y="212884"/>
                  <a:pt x="3825716" y="209074"/>
                </a:cubicBezTo>
                <a:cubicBezTo>
                  <a:pt x="3815239" y="193834"/>
                  <a:pt x="3809524" y="184309"/>
                  <a:pt x="3809524" y="184309"/>
                </a:cubicBezTo>
                <a:cubicBezTo>
                  <a:pt x="3809524" y="184309"/>
                  <a:pt x="3814286" y="193834"/>
                  <a:pt x="3821906" y="210979"/>
                </a:cubicBezTo>
                <a:cubicBezTo>
                  <a:pt x="3823811" y="214789"/>
                  <a:pt x="3825716" y="219551"/>
                  <a:pt x="3828574" y="224314"/>
                </a:cubicBezTo>
                <a:cubicBezTo>
                  <a:pt x="3829526" y="227171"/>
                  <a:pt x="3831431" y="230981"/>
                  <a:pt x="3832384" y="234791"/>
                </a:cubicBezTo>
                <a:cubicBezTo>
                  <a:pt x="3831431" y="241459"/>
                  <a:pt x="3829526" y="248126"/>
                  <a:pt x="3828574" y="254794"/>
                </a:cubicBezTo>
                <a:cubicBezTo>
                  <a:pt x="3827621" y="256699"/>
                  <a:pt x="3826669" y="257651"/>
                  <a:pt x="3825716" y="259556"/>
                </a:cubicBezTo>
                <a:cubicBezTo>
                  <a:pt x="3823811" y="262414"/>
                  <a:pt x="3821906" y="266224"/>
                  <a:pt x="3820954" y="269081"/>
                </a:cubicBezTo>
                <a:cubicBezTo>
                  <a:pt x="3820954" y="268129"/>
                  <a:pt x="3820001" y="268129"/>
                  <a:pt x="3820001" y="267176"/>
                </a:cubicBezTo>
                <a:cubicBezTo>
                  <a:pt x="3810476" y="255746"/>
                  <a:pt x="3804761" y="249079"/>
                  <a:pt x="3804761" y="249079"/>
                </a:cubicBezTo>
                <a:cubicBezTo>
                  <a:pt x="3804761" y="249079"/>
                  <a:pt x="3809524" y="256699"/>
                  <a:pt x="3817144" y="270034"/>
                </a:cubicBezTo>
                <a:cubicBezTo>
                  <a:pt x="3818096" y="270986"/>
                  <a:pt x="3818096" y="271939"/>
                  <a:pt x="3819049" y="272891"/>
                </a:cubicBezTo>
                <a:cubicBezTo>
                  <a:pt x="3815239" y="280511"/>
                  <a:pt x="3811429" y="287179"/>
                  <a:pt x="3806666" y="294799"/>
                </a:cubicBezTo>
                <a:cubicBezTo>
                  <a:pt x="3806666" y="294799"/>
                  <a:pt x="3806666" y="294799"/>
                  <a:pt x="3806666" y="294799"/>
                </a:cubicBezTo>
                <a:cubicBezTo>
                  <a:pt x="3805714" y="293846"/>
                  <a:pt x="3804761" y="291941"/>
                  <a:pt x="3803809" y="290989"/>
                </a:cubicBezTo>
                <a:cubicBezTo>
                  <a:pt x="3803809" y="290036"/>
                  <a:pt x="3803809" y="289084"/>
                  <a:pt x="3802856" y="287179"/>
                </a:cubicBezTo>
                <a:cubicBezTo>
                  <a:pt x="3801904" y="283369"/>
                  <a:pt x="3800951" y="280511"/>
                  <a:pt x="3799999" y="276701"/>
                </a:cubicBezTo>
                <a:cubicBezTo>
                  <a:pt x="3798094" y="270034"/>
                  <a:pt x="3796189" y="265271"/>
                  <a:pt x="3795236" y="260509"/>
                </a:cubicBezTo>
                <a:cubicBezTo>
                  <a:pt x="3792379" y="250984"/>
                  <a:pt x="3790474" y="246221"/>
                  <a:pt x="3790474" y="246221"/>
                </a:cubicBezTo>
                <a:cubicBezTo>
                  <a:pt x="3790474" y="246221"/>
                  <a:pt x="3790474" y="251936"/>
                  <a:pt x="3791426" y="260509"/>
                </a:cubicBezTo>
                <a:cubicBezTo>
                  <a:pt x="3791426" y="264319"/>
                  <a:pt x="3792379" y="269081"/>
                  <a:pt x="3792379" y="273844"/>
                </a:cubicBezTo>
                <a:cubicBezTo>
                  <a:pt x="3790474" y="271939"/>
                  <a:pt x="3789521" y="270034"/>
                  <a:pt x="3787616" y="268129"/>
                </a:cubicBezTo>
                <a:cubicBezTo>
                  <a:pt x="3783806" y="263366"/>
                  <a:pt x="3779996" y="259556"/>
                  <a:pt x="3777139" y="255746"/>
                </a:cubicBezTo>
                <a:cubicBezTo>
                  <a:pt x="3776186" y="251936"/>
                  <a:pt x="3774281" y="249079"/>
                  <a:pt x="3773329" y="246221"/>
                </a:cubicBezTo>
                <a:cubicBezTo>
                  <a:pt x="3767614" y="231934"/>
                  <a:pt x="3764756" y="224314"/>
                  <a:pt x="3764756" y="224314"/>
                </a:cubicBezTo>
                <a:cubicBezTo>
                  <a:pt x="3764756" y="224314"/>
                  <a:pt x="3766661" y="232886"/>
                  <a:pt x="3769519" y="247174"/>
                </a:cubicBezTo>
                <a:cubicBezTo>
                  <a:pt x="3771424" y="254794"/>
                  <a:pt x="3773329" y="263366"/>
                  <a:pt x="3776186" y="273844"/>
                </a:cubicBezTo>
                <a:cubicBezTo>
                  <a:pt x="3778091" y="281464"/>
                  <a:pt x="3779996" y="290989"/>
                  <a:pt x="3781901" y="299561"/>
                </a:cubicBezTo>
                <a:cubicBezTo>
                  <a:pt x="3775234" y="275749"/>
                  <a:pt x="3767614" y="253841"/>
                  <a:pt x="3760946" y="234791"/>
                </a:cubicBezTo>
                <a:cubicBezTo>
                  <a:pt x="3759041" y="229076"/>
                  <a:pt x="3757136" y="224314"/>
                  <a:pt x="3755231" y="218599"/>
                </a:cubicBezTo>
                <a:cubicBezTo>
                  <a:pt x="3758089" y="214789"/>
                  <a:pt x="3759041" y="211931"/>
                  <a:pt x="3759041" y="211931"/>
                </a:cubicBezTo>
                <a:cubicBezTo>
                  <a:pt x="3759041" y="211931"/>
                  <a:pt x="3757136" y="213836"/>
                  <a:pt x="3754279" y="217646"/>
                </a:cubicBezTo>
                <a:cubicBezTo>
                  <a:pt x="3753326" y="213836"/>
                  <a:pt x="3752374" y="210979"/>
                  <a:pt x="3750469" y="208121"/>
                </a:cubicBezTo>
                <a:cubicBezTo>
                  <a:pt x="3752374" y="201454"/>
                  <a:pt x="3752374" y="197644"/>
                  <a:pt x="3752374" y="197644"/>
                </a:cubicBezTo>
                <a:cubicBezTo>
                  <a:pt x="3752374" y="197644"/>
                  <a:pt x="3751421" y="200501"/>
                  <a:pt x="3748564" y="205264"/>
                </a:cubicBezTo>
                <a:cubicBezTo>
                  <a:pt x="3739991" y="181451"/>
                  <a:pt x="3734276" y="167164"/>
                  <a:pt x="3734276" y="167164"/>
                </a:cubicBezTo>
                <a:cubicBezTo>
                  <a:pt x="3734276" y="167164"/>
                  <a:pt x="3737134" y="186214"/>
                  <a:pt x="3742849" y="217646"/>
                </a:cubicBezTo>
                <a:cubicBezTo>
                  <a:pt x="3740944" y="222409"/>
                  <a:pt x="3738086" y="229076"/>
                  <a:pt x="3736181" y="236696"/>
                </a:cubicBezTo>
                <a:cubicBezTo>
                  <a:pt x="3736181" y="237649"/>
                  <a:pt x="3736181" y="237649"/>
                  <a:pt x="3735229" y="238601"/>
                </a:cubicBezTo>
                <a:cubicBezTo>
                  <a:pt x="3733324" y="240506"/>
                  <a:pt x="3731419" y="243364"/>
                  <a:pt x="3730466" y="245269"/>
                </a:cubicBezTo>
                <a:cubicBezTo>
                  <a:pt x="3728561" y="242411"/>
                  <a:pt x="3727609" y="239554"/>
                  <a:pt x="3726656" y="236696"/>
                </a:cubicBezTo>
                <a:cubicBezTo>
                  <a:pt x="3726656" y="235744"/>
                  <a:pt x="3726656" y="234791"/>
                  <a:pt x="3726656" y="232886"/>
                </a:cubicBezTo>
                <a:cubicBezTo>
                  <a:pt x="3726656" y="221456"/>
                  <a:pt x="3725704" y="214789"/>
                  <a:pt x="3725704" y="214789"/>
                </a:cubicBezTo>
                <a:cubicBezTo>
                  <a:pt x="3725704" y="214789"/>
                  <a:pt x="3724751" y="220504"/>
                  <a:pt x="3722846" y="230029"/>
                </a:cubicBezTo>
                <a:cubicBezTo>
                  <a:pt x="3722846" y="230029"/>
                  <a:pt x="3722846" y="229076"/>
                  <a:pt x="3721894" y="229076"/>
                </a:cubicBezTo>
                <a:cubicBezTo>
                  <a:pt x="3721894" y="229076"/>
                  <a:pt x="3721894" y="229076"/>
                  <a:pt x="3721894" y="229076"/>
                </a:cubicBezTo>
                <a:cubicBezTo>
                  <a:pt x="3723799" y="215741"/>
                  <a:pt x="3724751" y="203359"/>
                  <a:pt x="3725704" y="190976"/>
                </a:cubicBezTo>
                <a:cubicBezTo>
                  <a:pt x="3726656" y="184309"/>
                  <a:pt x="3726656" y="178594"/>
                  <a:pt x="3727609" y="172879"/>
                </a:cubicBezTo>
                <a:cubicBezTo>
                  <a:pt x="3728561" y="167164"/>
                  <a:pt x="3729514" y="161449"/>
                  <a:pt x="3730466" y="155734"/>
                </a:cubicBezTo>
                <a:cubicBezTo>
                  <a:pt x="3732371" y="145256"/>
                  <a:pt x="3733324" y="135731"/>
                  <a:pt x="3734276" y="128111"/>
                </a:cubicBezTo>
                <a:cubicBezTo>
                  <a:pt x="3736181" y="112871"/>
                  <a:pt x="3737134" y="104299"/>
                  <a:pt x="3737134" y="104299"/>
                </a:cubicBezTo>
                <a:cubicBezTo>
                  <a:pt x="3737134" y="104299"/>
                  <a:pt x="3734276" y="112871"/>
                  <a:pt x="3730466" y="127159"/>
                </a:cubicBezTo>
                <a:cubicBezTo>
                  <a:pt x="3728561" y="134779"/>
                  <a:pt x="3725704" y="143351"/>
                  <a:pt x="3722846" y="153829"/>
                </a:cubicBezTo>
                <a:cubicBezTo>
                  <a:pt x="3720941" y="158591"/>
                  <a:pt x="3719989" y="164306"/>
                  <a:pt x="3718084" y="170021"/>
                </a:cubicBezTo>
                <a:cubicBezTo>
                  <a:pt x="3717131" y="175736"/>
                  <a:pt x="3715226" y="182404"/>
                  <a:pt x="3714274" y="188119"/>
                </a:cubicBezTo>
                <a:cubicBezTo>
                  <a:pt x="3713321" y="194786"/>
                  <a:pt x="3711416" y="201454"/>
                  <a:pt x="3710464" y="208121"/>
                </a:cubicBezTo>
                <a:cubicBezTo>
                  <a:pt x="3710464" y="208121"/>
                  <a:pt x="3710464" y="208121"/>
                  <a:pt x="3710464" y="207169"/>
                </a:cubicBezTo>
                <a:cubicBezTo>
                  <a:pt x="3702844" y="194786"/>
                  <a:pt x="3697129" y="184309"/>
                  <a:pt x="3691414" y="174784"/>
                </a:cubicBezTo>
                <a:cubicBezTo>
                  <a:pt x="3684746" y="164306"/>
                  <a:pt x="3679984" y="155734"/>
                  <a:pt x="3677126" y="150971"/>
                </a:cubicBezTo>
                <a:cubicBezTo>
                  <a:pt x="3678079" y="142399"/>
                  <a:pt x="3678079" y="137636"/>
                  <a:pt x="3678079" y="137636"/>
                </a:cubicBezTo>
                <a:cubicBezTo>
                  <a:pt x="3678079" y="137636"/>
                  <a:pt x="3677126" y="141446"/>
                  <a:pt x="3675221" y="149066"/>
                </a:cubicBezTo>
                <a:cubicBezTo>
                  <a:pt x="3674269" y="148114"/>
                  <a:pt x="3674269" y="147161"/>
                  <a:pt x="3674269" y="147161"/>
                </a:cubicBezTo>
                <a:cubicBezTo>
                  <a:pt x="3674269" y="147161"/>
                  <a:pt x="3674269" y="148114"/>
                  <a:pt x="3675221" y="150019"/>
                </a:cubicBezTo>
                <a:cubicBezTo>
                  <a:pt x="3674269" y="153829"/>
                  <a:pt x="3673316" y="158591"/>
                  <a:pt x="3672364" y="164306"/>
                </a:cubicBezTo>
                <a:cubicBezTo>
                  <a:pt x="3670459" y="172879"/>
                  <a:pt x="3668554" y="182404"/>
                  <a:pt x="3665696" y="194786"/>
                </a:cubicBezTo>
                <a:cubicBezTo>
                  <a:pt x="3664744" y="199549"/>
                  <a:pt x="3663791" y="204311"/>
                  <a:pt x="3662839" y="209074"/>
                </a:cubicBezTo>
                <a:cubicBezTo>
                  <a:pt x="3662839" y="209074"/>
                  <a:pt x="3662839" y="210026"/>
                  <a:pt x="3661886" y="210026"/>
                </a:cubicBezTo>
                <a:cubicBezTo>
                  <a:pt x="3660934" y="211931"/>
                  <a:pt x="3659029" y="214789"/>
                  <a:pt x="3658076" y="216694"/>
                </a:cubicBezTo>
                <a:cubicBezTo>
                  <a:pt x="3659029" y="190976"/>
                  <a:pt x="3658076" y="174784"/>
                  <a:pt x="3658076" y="174784"/>
                </a:cubicBezTo>
                <a:cubicBezTo>
                  <a:pt x="3658076" y="174784"/>
                  <a:pt x="3652361" y="200501"/>
                  <a:pt x="3645694" y="239554"/>
                </a:cubicBezTo>
                <a:cubicBezTo>
                  <a:pt x="3645694" y="241459"/>
                  <a:pt x="3644741" y="244316"/>
                  <a:pt x="3644741" y="246221"/>
                </a:cubicBezTo>
                <a:cubicBezTo>
                  <a:pt x="3644741" y="247174"/>
                  <a:pt x="3643789" y="248126"/>
                  <a:pt x="3643789" y="249079"/>
                </a:cubicBezTo>
                <a:cubicBezTo>
                  <a:pt x="3642836" y="251936"/>
                  <a:pt x="3641884" y="255746"/>
                  <a:pt x="3640931" y="259556"/>
                </a:cubicBezTo>
                <a:cubicBezTo>
                  <a:pt x="3636169" y="249079"/>
                  <a:pt x="3633311" y="243364"/>
                  <a:pt x="3633311" y="243364"/>
                </a:cubicBezTo>
                <a:cubicBezTo>
                  <a:pt x="3633311" y="243364"/>
                  <a:pt x="3635216" y="250984"/>
                  <a:pt x="3639979" y="265271"/>
                </a:cubicBezTo>
                <a:cubicBezTo>
                  <a:pt x="3639026" y="268129"/>
                  <a:pt x="3638074" y="271939"/>
                  <a:pt x="3637121" y="275749"/>
                </a:cubicBezTo>
                <a:cubicBezTo>
                  <a:pt x="3631406" y="266224"/>
                  <a:pt x="3627596" y="261461"/>
                  <a:pt x="3627596" y="261461"/>
                </a:cubicBezTo>
                <a:cubicBezTo>
                  <a:pt x="3627596" y="261461"/>
                  <a:pt x="3630454" y="268129"/>
                  <a:pt x="3635216" y="280511"/>
                </a:cubicBezTo>
                <a:cubicBezTo>
                  <a:pt x="3635216" y="280511"/>
                  <a:pt x="3635216" y="280511"/>
                  <a:pt x="3635216" y="281464"/>
                </a:cubicBezTo>
                <a:cubicBezTo>
                  <a:pt x="3633311" y="290036"/>
                  <a:pt x="3631406" y="299561"/>
                  <a:pt x="3630454" y="309086"/>
                </a:cubicBezTo>
                <a:cubicBezTo>
                  <a:pt x="3629501" y="316706"/>
                  <a:pt x="3628549" y="324326"/>
                  <a:pt x="3627596" y="332899"/>
                </a:cubicBezTo>
                <a:cubicBezTo>
                  <a:pt x="3624739" y="325279"/>
                  <a:pt x="3622834" y="318611"/>
                  <a:pt x="3620929" y="312896"/>
                </a:cubicBezTo>
                <a:cubicBezTo>
                  <a:pt x="3620929" y="310991"/>
                  <a:pt x="3620929" y="309086"/>
                  <a:pt x="3620929" y="309086"/>
                </a:cubicBezTo>
                <a:cubicBezTo>
                  <a:pt x="3620929" y="309086"/>
                  <a:pt x="3620929" y="310039"/>
                  <a:pt x="3619976" y="310991"/>
                </a:cubicBezTo>
                <a:cubicBezTo>
                  <a:pt x="3619976" y="310039"/>
                  <a:pt x="3619024" y="309086"/>
                  <a:pt x="3619024" y="308134"/>
                </a:cubicBezTo>
                <a:cubicBezTo>
                  <a:pt x="3620929" y="295751"/>
                  <a:pt x="3621881" y="284321"/>
                  <a:pt x="3622834" y="272891"/>
                </a:cubicBezTo>
                <a:cubicBezTo>
                  <a:pt x="3624739" y="252889"/>
                  <a:pt x="3625691" y="234791"/>
                  <a:pt x="3626644" y="221456"/>
                </a:cubicBezTo>
                <a:cubicBezTo>
                  <a:pt x="3629501" y="215741"/>
                  <a:pt x="3630454" y="211931"/>
                  <a:pt x="3630454" y="211931"/>
                </a:cubicBezTo>
                <a:cubicBezTo>
                  <a:pt x="3630454" y="211931"/>
                  <a:pt x="3629501" y="213836"/>
                  <a:pt x="3626644" y="216694"/>
                </a:cubicBezTo>
                <a:cubicBezTo>
                  <a:pt x="3626644" y="215741"/>
                  <a:pt x="3626644" y="214789"/>
                  <a:pt x="3626644" y="214789"/>
                </a:cubicBezTo>
                <a:cubicBezTo>
                  <a:pt x="3626644" y="200501"/>
                  <a:pt x="3626644" y="192881"/>
                  <a:pt x="3626644" y="192881"/>
                </a:cubicBezTo>
                <a:cubicBezTo>
                  <a:pt x="3626644" y="192881"/>
                  <a:pt x="3624739" y="200501"/>
                  <a:pt x="3622834" y="214789"/>
                </a:cubicBezTo>
                <a:cubicBezTo>
                  <a:pt x="3621881" y="217646"/>
                  <a:pt x="3621881" y="221456"/>
                  <a:pt x="3620929" y="226219"/>
                </a:cubicBezTo>
                <a:cubicBezTo>
                  <a:pt x="3620929" y="226219"/>
                  <a:pt x="3620929" y="226219"/>
                  <a:pt x="3620929" y="227171"/>
                </a:cubicBezTo>
                <a:cubicBezTo>
                  <a:pt x="3618071" y="231934"/>
                  <a:pt x="3614261" y="237649"/>
                  <a:pt x="3609499" y="243364"/>
                </a:cubicBezTo>
                <a:cubicBezTo>
                  <a:pt x="3607594" y="246221"/>
                  <a:pt x="3605689" y="249079"/>
                  <a:pt x="3603784" y="251936"/>
                </a:cubicBezTo>
                <a:cubicBezTo>
                  <a:pt x="3607594" y="242411"/>
                  <a:pt x="3610451" y="233839"/>
                  <a:pt x="3613309" y="225266"/>
                </a:cubicBezTo>
                <a:cubicBezTo>
                  <a:pt x="3615214" y="219551"/>
                  <a:pt x="3617119" y="213836"/>
                  <a:pt x="3619024" y="208121"/>
                </a:cubicBezTo>
                <a:cubicBezTo>
                  <a:pt x="3620929" y="202406"/>
                  <a:pt x="3622834" y="197644"/>
                  <a:pt x="3624739" y="192881"/>
                </a:cubicBezTo>
                <a:cubicBezTo>
                  <a:pt x="3628549" y="183356"/>
                  <a:pt x="3631406" y="174784"/>
                  <a:pt x="3634264" y="168116"/>
                </a:cubicBezTo>
                <a:cubicBezTo>
                  <a:pt x="3639026" y="153829"/>
                  <a:pt x="3642836" y="146209"/>
                  <a:pt x="3642836" y="146209"/>
                </a:cubicBezTo>
                <a:cubicBezTo>
                  <a:pt x="3642836" y="146209"/>
                  <a:pt x="3639026" y="153829"/>
                  <a:pt x="3631406" y="166211"/>
                </a:cubicBezTo>
                <a:cubicBezTo>
                  <a:pt x="3627596" y="172879"/>
                  <a:pt x="3623786" y="180499"/>
                  <a:pt x="3618071" y="189071"/>
                </a:cubicBezTo>
                <a:cubicBezTo>
                  <a:pt x="3615214" y="193834"/>
                  <a:pt x="3613309" y="198596"/>
                  <a:pt x="3610451" y="203359"/>
                </a:cubicBezTo>
                <a:cubicBezTo>
                  <a:pt x="3607594" y="209074"/>
                  <a:pt x="3605689" y="213836"/>
                  <a:pt x="3602831" y="219551"/>
                </a:cubicBezTo>
                <a:cubicBezTo>
                  <a:pt x="3598069" y="229076"/>
                  <a:pt x="3593306" y="238601"/>
                  <a:pt x="3588544" y="250031"/>
                </a:cubicBezTo>
                <a:cubicBezTo>
                  <a:pt x="3588544" y="245269"/>
                  <a:pt x="3588544" y="242411"/>
                  <a:pt x="3588544" y="242411"/>
                </a:cubicBezTo>
                <a:cubicBezTo>
                  <a:pt x="3588544" y="242411"/>
                  <a:pt x="3587591" y="248126"/>
                  <a:pt x="3585686" y="256699"/>
                </a:cubicBezTo>
                <a:cubicBezTo>
                  <a:pt x="3585686" y="256699"/>
                  <a:pt x="3585686" y="256699"/>
                  <a:pt x="3585686" y="257651"/>
                </a:cubicBezTo>
                <a:cubicBezTo>
                  <a:pt x="3583781" y="261461"/>
                  <a:pt x="3581876" y="266224"/>
                  <a:pt x="3579971" y="270986"/>
                </a:cubicBezTo>
                <a:cubicBezTo>
                  <a:pt x="3578066" y="274796"/>
                  <a:pt x="3576161" y="278606"/>
                  <a:pt x="3573304" y="282416"/>
                </a:cubicBezTo>
                <a:cubicBezTo>
                  <a:pt x="3571399" y="275749"/>
                  <a:pt x="3569494" y="269081"/>
                  <a:pt x="3568541" y="263366"/>
                </a:cubicBezTo>
                <a:cubicBezTo>
                  <a:pt x="3566636" y="257651"/>
                  <a:pt x="3565684" y="252889"/>
                  <a:pt x="3564731" y="248126"/>
                </a:cubicBezTo>
                <a:cubicBezTo>
                  <a:pt x="3564731" y="248126"/>
                  <a:pt x="3564731" y="248126"/>
                  <a:pt x="3564731" y="248126"/>
                </a:cubicBezTo>
                <a:cubicBezTo>
                  <a:pt x="3563779" y="244316"/>
                  <a:pt x="3563779" y="241459"/>
                  <a:pt x="3562826" y="237649"/>
                </a:cubicBezTo>
                <a:cubicBezTo>
                  <a:pt x="3562826" y="236696"/>
                  <a:pt x="3562826" y="235744"/>
                  <a:pt x="3561874" y="233839"/>
                </a:cubicBezTo>
                <a:cubicBezTo>
                  <a:pt x="3564731" y="230029"/>
                  <a:pt x="3566636" y="227171"/>
                  <a:pt x="3566636" y="227171"/>
                </a:cubicBezTo>
                <a:cubicBezTo>
                  <a:pt x="3566636" y="227171"/>
                  <a:pt x="3564731" y="229076"/>
                  <a:pt x="3561874" y="230981"/>
                </a:cubicBezTo>
                <a:cubicBezTo>
                  <a:pt x="3559969" y="222409"/>
                  <a:pt x="3559016" y="218599"/>
                  <a:pt x="3559016" y="218599"/>
                </a:cubicBezTo>
                <a:cubicBezTo>
                  <a:pt x="3559016" y="218599"/>
                  <a:pt x="3559016" y="223361"/>
                  <a:pt x="3559016" y="231934"/>
                </a:cubicBezTo>
                <a:cubicBezTo>
                  <a:pt x="3557111" y="228124"/>
                  <a:pt x="3556159" y="224314"/>
                  <a:pt x="3554254" y="220504"/>
                </a:cubicBezTo>
                <a:cubicBezTo>
                  <a:pt x="3559969" y="211931"/>
                  <a:pt x="3564731" y="204311"/>
                  <a:pt x="3569494" y="197644"/>
                </a:cubicBezTo>
                <a:cubicBezTo>
                  <a:pt x="3576161" y="189071"/>
                  <a:pt x="3580924" y="180499"/>
                  <a:pt x="3585686" y="174784"/>
                </a:cubicBezTo>
                <a:cubicBezTo>
                  <a:pt x="3595211" y="162401"/>
                  <a:pt x="3600926" y="154781"/>
                  <a:pt x="3600926" y="154781"/>
                </a:cubicBezTo>
                <a:cubicBezTo>
                  <a:pt x="3600926" y="154781"/>
                  <a:pt x="3594259" y="160496"/>
                  <a:pt x="3582829" y="171926"/>
                </a:cubicBezTo>
                <a:cubicBezTo>
                  <a:pt x="3577114" y="176689"/>
                  <a:pt x="3570446" y="184309"/>
                  <a:pt x="3562826" y="192881"/>
                </a:cubicBezTo>
                <a:cubicBezTo>
                  <a:pt x="3558064" y="197644"/>
                  <a:pt x="3553301" y="203359"/>
                  <a:pt x="3549491" y="209074"/>
                </a:cubicBezTo>
                <a:cubicBezTo>
                  <a:pt x="3545681" y="199549"/>
                  <a:pt x="3542824" y="193834"/>
                  <a:pt x="3542824" y="193834"/>
                </a:cubicBezTo>
                <a:cubicBezTo>
                  <a:pt x="3542824" y="193834"/>
                  <a:pt x="3543776" y="200501"/>
                  <a:pt x="3546634" y="212884"/>
                </a:cubicBezTo>
                <a:cubicBezTo>
                  <a:pt x="3544729" y="215741"/>
                  <a:pt x="3541871" y="218599"/>
                  <a:pt x="3539966" y="222409"/>
                </a:cubicBezTo>
                <a:cubicBezTo>
                  <a:pt x="3539966" y="222409"/>
                  <a:pt x="3539014" y="223361"/>
                  <a:pt x="3539014" y="223361"/>
                </a:cubicBezTo>
                <a:cubicBezTo>
                  <a:pt x="3539014" y="219551"/>
                  <a:pt x="3539014" y="214789"/>
                  <a:pt x="3539014" y="210979"/>
                </a:cubicBezTo>
                <a:cubicBezTo>
                  <a:pt x="3539014" y="200501"/>
                  <a:pt x="3539014" y="191929"/>
                  <a:pt x="3539014" y="184309"/>
                </a:cubicBezTo>
                <a:cubicBezTo>
                  <a:pt x="3539014" y="180499"/>
                  <a:pt x="3539014" y="176689"/>
                  <a:pt x="3539014" y="173831"/>
                </a:cubicBezTo>
                <a:cubicBezTo>
                  <a:pt x="3539966" y="170974"/>
                  <a:pt x="3540919" y="170021"/>
                  <a:pt x="3540919" y="170021"/>
                </a:cubicBezTo>
                <a:cubicBezTo>
                  <a:pt x="3540919" y="170021"/>
                  <a:pt x="3539966" y="170974"/>
                  <a:pt x="3539014" y="172879"/>
                </a:cubicBezTo>
                <a:cubicBezTo>
                  <a:pt x="3539014" y="166211"/>
                  <a:pt x="3539014" y="162401"/>
                  <a:pt x="3539014" y="162401"/>
                </a:cubicBezTo>
                <a:cubicBezTo>
                  <a:pt x="3539014" y="162401"/>
                  <a:pt x="3538061" y="167164"/>
                  <a:pt x="3537109" y="176689"/>
                </a:cubicBezTo>
                <a:cubicBezTo>
                  <a:pt x="3535204" y="180499"/>
                  <a:pt x="3531394" y="184309"/>
                  <a:pt x="3527584" y="190976"/>
                </a:cubicBezTo>
                <a:cubicBezTo>
                  <a:pt x="3522821" y="197644"/>
                  <a:pt x="3518059" y="205264"/>
                  <a:pt x="3511391" y="214789"/>
                </a:cubicBezTo>
                <a:cubicBezTo>
                  <a:pt x="3511391" y="214789"/>
                  <a:pt x="3511391" y="215741"/>
                  <a:pt x="3510439" y="215741"/>
                </a:cubicBezTo>
                <a:cubicBezTo>
                  <a:pt x="3509486" y="210026"/>
                  <a:pt x="3509486" y="205264"/>
                  <a:pt x="3508534" y="201454"/>
                </a:cubicBezTo>
                <a:cubicBezTo>
                  <a:pt x="3506629" y="188119"/>
                  <a:pt x="3505676" y="180499"/>
                  <a:pt x="3505676" y="180499"/>
                </a:cubicBezTo>
                <a:cubicBezTo>
                  <a:pt x="3505676" y="180499"/>
                  <a:pt x="3505676" y="188119"/>
                  <a:pt x="3504724" y="202406"/>
                </a:cubicBezTo>
                <a:cubicBezTo>
                  <a:pt x="3504724" y="209074"/>
                  <a:pt x="3504724" y="216694"/>
                  <a:pt x="3503771" y="226219"/>
                </a:cubicBezTo>
                <a:cubicBezTo>
                  <a:pt x="3502819" y="228124"/>
                  <a:pt x="3501866" y="229076"/>
                  <a:pt x="3500914" y="230981"/>
                </a:cubicBezTo>
                <a:cubicBezTo>
                  <a:pt x="3498056" y="235744"/>
                  <a:pt x="3495199" y="241459"/>
                  <a:pt x="3491389" y="247174"/>
                </a:cubicBezTo>
                <a:cubicBezTo>
                  <a:pt x="3488531" y="241459"/>
                  <a:pt x="3486626" y="235744"/>
                  <a:pt x="3483769" y="230029"/>
                </a:cubicBezTo>
                <a:cubicBezTo>
                  <a:pt x="3479006" y="218599"/>
                  <a:pt x="3474244" y="209074"/>
                  <a:pt x="3469481" y="200501"/>
                </a:cubicBezTo>
                <a:cubicBezTo>
                  <a:pt x="3470434" y="197644"/>
                  <a:pt x="3471386" y="193834"/>
                  <a:pt x="3471386" y="190976"/>
                </a:cubicBezTo>
                <a:cubicBezTo>
                  <a:pt x="3473291" y="182404"/>
                  <a:pt x="3475196" y="174784"/>
                  <a:pt x="3477101" y="167164"/>
                </a:cubicBezTo>
                <a:cubicBezTo>
                  <a:pt x="3479006" y="159544"/>
                  <a:pt x="3480911" y="152876"/>
                  <a:pt x="3482816" y="146209"/>
                </a:cubicBezTo>
                <a:cubicBezTo>
                  <a:pt x="3486626" y="132874"/>
                  <a:pt x="3489484" y="121444"/>
                  <a:pt x="3492341" y="111919"/>
                </a:cubicBezTo>
                <a:cubicBezTo>
                  <a:pt x="3497104" y="92869"/>
                  <a:pt x="3499961" y="82391"/>
                  <a:pt x="3499961" y="82391"/>
                </a:cubicBezTo>
                <a:cubicBezTo>
                  <a:pt x="3499961" y="82391"/>
                  <a:pt x="3496151" y="92869"/>
                  <a:pt x="3488531" y="110966"/>
                </a:cubicBezTo>
                <a:cubicBezTo>
                  <a:pt x="3484721" y="120491"/>
                  <a:pt x="3480911" y="130969"/>
                  <a:pt x="3476149" y="144304"/>
                </a:cubicBezTo>
                <a:cubicBezTo>
                  <a:pt x="3473291" y="150971"/>
                  <a:pt x="3471386" y="157639"/>
                  <a:pt x="3468529" y="164306"/>
                </a:cubicBezTo>
                <a:cubicBezTo>
                  <a:pt x="3466624" y="170974"/>
                  <a:pt x="3464719" y="177641"/>
                  <a:pt x="3461861" y="185261"/>
                </a:cubicBezTo>
                <a:cubicBezTo>
                  <a:pt x="3456146" y="173831"/>
                  <a:pt x="3452336" y="168116"/>
                  <a:pt x="3452336" y="168116"/>
                </a:cubicBezTo>
                <a:cubicBezTo>
                  <a:pt x="3452336" y="168116"/>
                  <a:pt x="3455194" y="175736"/>
                  <a:pt x="3460909" y="189071"/>
                </a:cubicBezTo>
                <a:cubicBezTo>
                  <a:pt x="3457099" y="200501"/>
                  <a:pt x="3454241" y="211931"/>
                  <a:pt x="3450431" y="225266"/>
                </a:cubicBezTo>
                <a:cubicBezTo>
                  <a:pt x="3447574" y="220504"/>
                  <a:pt x="3444716" y="214789"/>
                  <a:pt x="3441859" y="210026"/>
                </a:cubicBezTo>
                <a:cubicBezTo>
                  <a:pt x="3441859" y="209074"/>
                  <a:pt x="3441859" y="208121"/>
                  <a:pt x="3442811" y="208121"/>
                </a:cubicBezTo>
                <a:cubicBezTo>
                  <a:pt x="3444716" y="197644"/>
                  <a:pt x="3445669" y="190976"/>
                  <a:pt x="3445669" y="190976"/>
                </a:cubicBezTo>
                <a:cubicBezTo>
                  <a:pt x="3445669" y="190976"/>
                  <a:pt x="3442811" y="196691"/>
                  <a:pt x="3439001" y="205264"/>
                </a:cubicBezTo>
                <a:cubicBezTo>
                  <a:pt x="3439001" y="205264"/>
                  <a:pt x="3439001" y="205264"/>
                  <a:pt x="3439001" y="205264"/>
                </a:cubicBezTo>
                <a:cubicBezTo>
                  <a:pt x="3439001" y="190976"/>
                  <a:pt x="3439001" y="177641"/>
                  <a:pt x="3438049" y="165259"/>
                </a:cubicBezTo>
                <a:cubicBezTo>
                  <a:pt x="3438049" y="153829"/>
                  <a:pt x="3437096" y="144304"/>
                  <a:pt x="3437096" y="135731"/>
                </a:cubicBezTo>
                <a:cubicBezTo>
                  <a:pt x="3436144" y="127159"/>
                  <a:pt x="3436144" y="119539"/>
                  <a:pt x="3435191" y="112871"/>
                </a:cubicBezTo>
                <a:cubicBezTo>
                  <a:pt x="3434239" y="100489"/>
                  <a:pt x="3433286" y="92869"/>
                  <a:pt x="3433286" y="92869"/>
                </a:cubicBezTo>
                <a:cubicBezTo>
                  <a:pt x="3433286" y="92869"/>
                  <a:pt x="3432334" y="100489"/>
                  <a:pt x="3431381" y="112871"/>
                </a:cubicBezTo>
                <a:cubicBezTo>
                  <a:pt x="3430429" y="122396"/>
                  <a:pt x="3429476" y="134779"/>
                  <a:pt x="3428524" y="149066"/>
                </a:cubicBezTo>
                <a:cubicBezTo>
                  <a:pt x="3428524" y="149066"/>
                  <a:pt x="3428524" y="150019"/>
                  <a:pt x="3428524" y="150019"/>
                </a:cubicBezTo>
                <a:cubicBezTo>
                  <a:pt x="3427571" y="143351"/>
                  <a:pt x="3426619" y="137636"/>
                  <a:pt x="3426619" y="131921"/>
                </a:cubicBezTo>
                <a:cubicBezTo>
                  <a:pt x="3424714" y="120491"/>
                  <a:pt x="3423761" y="113824"/>
                  <a:pt x="3423761" y="113824"/>
                </a:cubicBezTo>
                <a:cubicBezTo>
                  <a:pt x="3423761" y="113824"/>
                  <a:pt x="3422809" y="120491"/>
                  <a:pt x="3422809" y="131921"/>
                </a:cubicBezTo>
                <a:cubicBezTo>
                  <a:pt x="3422809" y="142399"/>
                  <a:pt x="3421856" y="157639"/>
                  <a:pt x="3420904" y="174784"/>
                </a:cubicBezTo>
                <a:cubicBezTo>
                  <a:pt x="3418046" y="170021"/>
                  <a:pt x="3415189" y="166211"/>
                  <a:pt x="3412331" y="162401"/>
                </a:cubicBezTo>
                <a:cubicBezTo>
                  <a:pt x="3405664" y="152876"/>
                  <a:pt x="3400901" y="146209"/>
                  <a:pt x="3398044" y="141446"/>
                </a:cubicBezTo>
                <a:cubicBezTo>
                  <a:pt x="3398996" y="135731"/>
                  <a:pt x="3400901" y="129064"/>
                  <a:pt x="3401854" y="123349"/>
                </a:cubicBezTo>
                <a:cubicBezTo>
                  <a:pt x="3399949" y="128111"/>
                  <a:pt x="3398044" y="133826"/>
                  <a:pt x="3396139" y="139541"/>
                </a:cubicBezTo>
                <a:cubicBezTo>
                  <a:pt x="3393281" y="135731"/>
                  <a:pt x="3391376" y="132874"/>
                  <a:pt x="3391376" y="132874"/>
                </a:cubicBezTo>
                <a:cubicBezTo>
                  <a:pt x="3391376" y="132874"/>
                  <a:pt x="3392329" y="134779"/>
                  <a:pt x="3395186" y="139541"/>
                </a:cubicBezTo>
                <a:cubicBezTo>
                  <a:pt x="3395186" y="140494"/>
                  <a:pt x="3395186" y="140494"/>
                  <a:pt x="3395186" y="141446"/>
                </a:cubicBezTo>
                <a:cubicBezTo>
                  <a:pt x="3391376" y="153829"/>
                  <a:pt x="3386614" y="166211"/>
                  <a:pt x="3382804" y="177641"/>
                </a:cubicBezTo>
                <a:cubicBezTo>
                  <a:pt x="3382804" y="175736"/>
                  <a:pt x="3382804" y="174784"/>
                  <a:pt x="3382804" y="172879"/>
                </a:cubicBezTo>
                <a:cubicBezTo>
                  <a:pt x="3381851" y="158591"/>
                  <a:pt x="3381851" y="150971"/>
                  <a:pt x="3381851" y="150971"/>
                </a:cubicBezTo>
                <a:cubicBezTo>
                  <a:pt x="3381851" y="150971"/>
                  <a:pt x="3380899" y="158591"/>
                  <a:pt x="3378994" y="172879"/>
                </a:cubicBezTo>
                <a:cubicBezTo>
                  <a:pt x="3378041" y="179546"/>
                  <a:pt x="3377089" y="188119"/>
                  <a:pt x="3376136" y="197644"/>
                </a:cubicBezTo>
                <a:cubicBezTo>
                  <a:pt x="3372326" y="210026"/>
                  <a:pt x="3368516" y="222409"/>
                  <a:pt x="3365659" y="234791"/>
                </a:cubicBezTo>
                <a:cubicBezTo>
                  <a:pt x="3363754" y="240506"/>
                  <a:pt x="3361849" y="247174"/>
                  <a:pt x="3358991" y="253841"/>
                </a:cubicBezTo>
                <a:cubicBezTo>
                  <a:pt x="3358991" y="254794"/>
                  <a:pt x="3358039" y="256699"/>
                  <a:pt x="3358039" y="257651"/>
                </a:cubicBezTo>
                <a:cubicBezTo>
                  <a:pt x="3355181" y="250984"/>
                  <a:pt x="3353276" y="244316"/>
                  <a:pt x="3351371" y="239554"/>
                </a:cubicBezTo>
                <a:cubicBezTo>
                  <a:pt x="3351371" y="238601"/>
                  <a:pt x="3351371" y="237649"/>
                  <a:pt x="3351371" y="237649"/>
                </a:cubicBezTo>
                <a:cubicBezTo>
                  <a:pt x="3351371" y="237649"/>
                  <a:pt x="3351371" y="237649"/>
                  <a:pt x="3351371" y="238601"/>
                </a:cubicBezTo>
                <a:cubicBezTo>
                  <a:pt x="3347561" y="228124"/>
                  <a:pt x="3344704" y="221456"/>
                  <a:pt x="3344704" y="221456"/>
                </a:cubicBezTo>
                <a:cubicBezTo>
                  <a:pt x="3344704" y="221456"/>
                  <a:pt x="3346609" y="230981"/>
                  <a:pt x="3349466" y="248126"/>
                </a:cubicBezTo>
                <a:cubicBezTo>
                  <a:pt x="3348514" y="252889"/>
                  <a:pt x="3348514" y="258604"/>
                  <a:pt x="3347561" y="265271"/>
                </a:cubicBezTo>
                <a:cubicBezTo>
                  <a:pt x="3346609" y="270986"/>
                  <a:pt x="3346609" y="276701"/>
                  <a:pt x="3345656" y="283369"/>
                </a:cubicBezTo>
                <a:cubicBezTo>
                  <a:pt x="3344704" y="284321"/>
                  <a:pt x="3344704" y="285274"/>
                  <a:pt x="3343751" y="287179"/>
                </a:cubicBezTo>
                <a:cubicBezTo>
                  <a:pt x="3341846" y="283369"/>
                  <a:pt x="3340894" y="278606"/>
                  <a:pt x="3339941" y="274796"/>
                </a:cubicBezTo>
                <a:cubicBezTo>
                  <a:pt x="3335179" y="259556"/>
                  <a:pt x="3329464" y="245269"/>
                  <a:pt x="3325654" y="231934"/>
                </a:cubicBezTo>
                <a:cubicBezTo>
                  <a:pt x="3326606" y="227171"/>
                  <a:pt x="3327559" y="221456"/>
                  <a:pt x="3328511" y="216694"/>
                </a:cubicBezTo>
                <a:cubicBezTo>
                  <a:pt x="3332321" y="199549"/>
                  <a:pt x="3334226" y="184309"/>
                  <a:pt x="3338036" y="170974"/>
                </a:cubicBezTo>
                <a:cubicBezTo>
                  <a:pt x="3340894" y="157639"/>
                  <a:pt x="3343751" y="145256"/>
                  <a:pt x="3346609" y="136684"/>
                </a:cubicBezTo>
                <a:cubicBezTo>
                  <a:pt x="3352324" y="117634"/>
                  <a:pt x="3355181" y="106204"/>
                  <a:pt x="3355181" y="106204"/>
                </a:cubicBezTo>
                <a:cubicBezTo>
                  <a:pt x="3355181" y="106204"/>
                  <a:pt x="3350419" y="116681"/>
                  <a:pt x="3342799" y="134779"/>
                </a:cubicBezTo>
                <a:cubicBezTo>
                  <a:pt x="3338989" y="144304"/>
                  <a:pt x="3335179" y="155734"/>
                  <a:pt x="3330416" y="169069"/>
                </a:cubicBezTo>
                <a:cubicBezTo>
                  <a:pt x="3325654" y="180499"/>
                  <a:pt x="3322796" y="193834"/>
                  <a:pt x="3318986" y="208121"/>
                </a:cubicBezTo>
                <a:cubicBezTo>
                  <a:pt x="3318986" y="206216"/>
                  <a:pt x="3318986" y="205264"/>
                  <a:pt x="3318986" y="203359"/>
                </a:cubicBezTo>
                <a:cubicBezTo>
                  <a:pt x="3319939" y="200501"/>
                  <a:pt x="3319939" y="198596"/>
                  <a:pt x="3320891" y="195739"/>
                </a:cubicBezTo>
                <a:cubicBezTo>
                  <a:pt x="3323749" y="185261"/>
                  <a:pt x="3325654" y="176689"/>
                  <a:pt x="3327559" y="170021"/>
                </a:cubicBezTo>
                <a:cubicBezTo>
                  <a:pt x="3330416" y="155734"/>
                  <a:pt x="3332321" y="147161"/>
                  <a:pt x="3332321" y="147161"/>
                </a:cubicBezTo>
                <a:cubicBezTo>
                  <a:pt x="3332321" y="147161"/>
                  <a:pt x="3329464" y="154781"/>
                  <a:pt x="3323749" y="169069"/>
                </a:cubicBezTo>
                <a:cubicBezTo>
                  <a:pt x="3323749" y="170021"/>
                  <a:pt x="3322796" y="170974"/>
                  <a:pt x="3322796" y="171926"/>
                </a:cubicBezTo>
                <a:cubicBezTo>
                  <a:pt x="3322796" y="170021"/>
                  <a:pt x="3323749" y="167164"/>
                  <a:pt x="3323749" y="165259"/>
                </a:cubicBezTo>
                <a:cubicBezTo>
                  <a:pt x="3325654" y="158591"/>
                  <a:pt x="3326606" y="152876"/>
                  <a:pt x="3328511" y="147161"/>
                </a:cubicBezTo>
                <a:cubicBezTo>
                  <a:pt x="3331369" y="135731"/>
                  <a:pt x="3334226" y="125254"/>
                  <a:pt x="3336131" y="116681"/>
                </a:cubicBezTo>
                <a:cubicBezTo>
                  <a:pt x="3339941" y="99536"/>
                  <a:pt x="3341846" y="90011"/>
                  <a:pt x="3341846" y="90011"/>
                </a:cubicBezTo>
                <a:cubicBezTo>
                  <a:pt x="3341846" y="90011"/>
                  <a:pt x="3338036" y="99536"/>
                  <a:pt x="3332321" y="114776"/>
                </a:cubicBezTo>
                <a:cubicBezTo>
                  <a:pt x="3329464" y="122396"/>
                  <a:pt x="3325654" y="132874"/>
                  <a:pt x="3321844" y="143351"/>
                </a:cubicBezTo>
                <a:cubicBezTo>
                  <a:pt x="3319939" y="149066"/>
                  <a:pt x="3318034" y="154781"/>
                  <a:pt x="3315176" y="161449"/>
                </a:cubicBezTo>
                <a:cubicBezTo>
                  <a:pt x="3313271" y="168116"/>
                  <a:pt x="3311366" y="174784"/>
                  <a:pt x="3308509" y="181451"/>
                </a:cubicBezTo>
                <a:cubicBezTo>
                  <a:pt x="3308509" y="181451"/>
                  <a:pt x="3308509" y="181451"/>
                  <a:pt x="3308509" y="181451"/>
                </a:cubicBezTo>
                <a:cubicBezTo>
                  <a:pt x="3307556" y="179546"/>
                  <a:pt x="3307556" y="178594"/>
                  <a:pt x="3306604" y="176689"/>
                </a:cubicBezTo>
                <a:cubicBezTo>
                  <a:pt x="3298031" y="153829"/>
                  <a:pt x="3292316" y="140494"/>
                  <a:pt x="3292316" y="140494"/>
                </a:cubicBezTo>
                <a:cubicBezTo>
                  <a:pt x="3292316" y="140494"/>
                  <a:pt x="3297079" y="158591"/>
                  <a:pt x="3305651" y="189071"/>
                </a:cubicBezTo>
                <a:cubicBezTo>
                  <a:pt x="3301841" y="201454"/>
                  <a:pt x="3298031" y="213836"/>
                  <a:pt x="3294221" y="227171"/>
                </a:cubicBezTo>
                <a:cubicBezTo>
                  <a:pt x="3294221" y="228124"/>
                  <a:pt x="3293269" y="230029"/>
                  <a:pt x="3293269" y="230981"/>
                </a:cubicBezTo>
                <a:cubicBezTo>
                  <a:pt x="3293269" y="230029"/>
                  <a:pt x="3292316" y="230029"/>
                  <a:pt x="3292316" y="229076"/>
                </a:cubicBezTo>
                <a:cubicBezTo>
                  <a:pt x="3282791" y="209074"/>
                  <a:pt x="3277076" y="197644"/>
                  <a:pt x="3277076" y="197644"/>
                </a:cubicBezTo>
                <a:cubicBezTo>
                  <a:pt x="3277076" y="197644"/>
                  <a:pt x="3282791" y="211931"/>
                  <a:pt x="3291364" y="237649"/>
                </a:cubicBezTo>
                <a:cubicBezTo>
                  <a:pt x="3289459" y="244316"/>
                  <a:pt x="3287554" y="250984"/>
                  <a:pt x="3285649" y="257651"/>
                </a:cubicBezTo>
                <a:cubicBezTo>
                  <a:pt x="3282791" y="253841"/>
                  <a:pt x="3279934" y="249079"/>
                  <a:pt x="3277076" y="246221"/>
                </a:cubicBezTo>
                <a:cubicBezTo>
                  <a:pt x="3276124" y="245269"/>
                  <a:pt x="3275171" y="243364"/>
                  <a:pt x="3274219" y="242411"/>
                </a:cubicBezTo>
                <a:cubicBezTo>
                  <a:pt x="3276124" y="215741"/>
                  <a:pt x="3277076" y="199549"/>
                  <a:pt x="3277076" y="199549"/>
                </a:cubicBezTo>
                <a:cubicBezTo>
                  <a:pt x="3277076" y="199549"/>
                  <a:pt x="3275171" y="206216"/>
                  <a:pt x="3272314" y="217646"/>
                </a:cubicBezTo>
                <a:cubicBezTo>
                  <a:pt x="3271361" y="222409"/>
                  <a:pt x="3269456" y="228124"/>
                  <a:pt x="3268504" y="234791"/>
                </a:cubicBezTo>
                <a:cubicBezTo>
                  <a:pt x="3265646" y="230029"/>
                  <a:pt x="3261836" y="226219"/>
                  <a:pt x="3258979" y="223361"/>
                </a:cubicBezTo>
                <a:cubicBezTo>
                  <a:pt x="3247549" y="210979"/>
                  <a:pt x="3241834" y="203359"/>
                  <a:pt x="3241834" y="203359"/>
                </a:cubicBezTo>
                <a:cubicBezTo>
                  <a:pt x="3241834" y="203359"/>
                  <a:pt x="3247549" y="211931"/>
                  <a:pt x="3256121" y="226219"/>
                </a:cubicBezTo>
                <a:cubicBezTo>
                  <a:pt x="3259931" y="230981"/>
                  <a:pt x="3262789" y="236696"/>
                  <a:pt x="3266599" y="243364"/>
                </a:cubicBezTo>
                <a:cubicBezTo>
                  <a:pt x="3264694" y="250031"/>
                  <a:pt x="3262789" y="256699"/>
                  <a:pt x="3260884" y="265271"/>
                </a:cubicBezTo>
                <a:cubicBezTo>
                  <a:pt x="3258979" y="271939"/>
                  <a:pt x="3257074" y="279559"/>
                  <a:pt x="3256121" y="288131"/>
                </a:cubicBezTo>
                <a:cubicBezTo>
                  <a:pt x="3256121" y="287179"/>
                  <a:pt x="3256121" y="287179"/>
                  <a:pt x="3256121" y="287179"/>
                </a:cubicBezTo>
                <a:cubicBezTo>
                  <a:pt x="3256121" y="287179"/>
                  <a:pt x="3256121" y="288131"/>
                  <a:pt x="3256121" y="289084"/>
                </a:cubicBezTo>
                <a:cubicBezTo>
                  <a:pt x="3256121" y="290989"/>
                  <a:pt x="3255169" y="291941"/>
                  <a:pt x="3255169" y="293846"/>
                </a:cubicBezTo>
                <a:cubicBezTo>
                  <a:pt x="3254216" y="292894"/>
                  <a:pt x="3254216" y="291941"/>
                  <a:pt x="3253264" y="290036"/>
                </a:cubicBezTo>
                <a:cubicBezTo>
                  <a:pt x="3253264" y="284321"/>
                  <a:pt x="3254216" y="280511"/>
                  <a:pt x="3254216" y="280511"/>
                </a:cubicBezTo>
                <a:cubicBezTo>
                  <a:pt x="3254216" y="280511"/>
                  <a:pt x="3253264" y="282416"/>
                  <a:pt x="3252311" y="287179"/>
                </a:cubicBezTo>
                <a:cubicBezTo>
                  <a:pt x="3248501" y="280511"/>
                  <a:pt x="3246596" y="276701"/>
                  <a:pt x="3246596" y="276701"/>
                </a:cubicBezTo>
                <a:cubicBezTo>
                  <a:pt x="3246596" y="276701"/>
                  <a:pt x="3248501" y="281464"/>
                  <a:pt x="3251359" y="290989"/>
                </a:cubicBezTo>
                <a:cubicBezTo>
                  <a:pt x="3250406" y="292894"/>
                  <a:pt x="3250406" y="295751"/>
                  <a:pt x="3249454" y="298609"/>
                </a:cubicBezTo>
                <a:cubicBezTo>
                  <a:pt x="3248501" y="300514"/>
                  <a:pt x="3248501" y="302419"/>
                  <a:pt x="3247549" y="304324"/>
                </a:cubicBezTo>
                <a:cubicBezTo>
                  <a:pt x="3247549" y="302419"/>
                  <a:pt x="3246596" y="301466"/>
                  <a:pt x="3246596" y="301466"/>
                </a:cubicBezTo>
                <a:cubicBezTo>
                  <a:pt x="3246596" y="301466"/>
                  <a:pt x="3246596" y="303371"/>
                  <a:pt x="3246596" y="306229"/>
                </a:cubicBezTo>
                <a:cubicBezTo>
                  <a:pt x="3245644" y="310039"/>
                  <a:pt x="3244691" y="313849"/>
                  <a:pt x="3243739" y="317659"/>
                </a:cubicBezTo>
                <a:cubicBezTo>
                  <a:pt x="3242786" y="312896"/>
                  <a:pt x="3240881" y="308134"/>
                  <a:pt x="3239929" y="304324"/>
                </a:cubicBezTo>
                <a:cubicBezTo>
                  <a:pt x="3241834" y="299561"/>
                  <a:pt x="3242786" y="296704"/>
                  <a:pt x="3242786" y="296704"/>
                </a:cubicBezTo>
                <a:cubicBezTo>
                  <a:pt x="3242786" y="296704"/>
                  <a:pt x="3241834" y="298609"/>
                  <a:pt x="3238976" y="302419"/>
                </a:cubicBezTo>
                <a:cubicBezTo>
                  <a:pt x="3238024" y="299561"/>
                  <a:pt x="3237071" y="296704"/>
                  <a:pt x="3236119" y="293846"/>
                </a:cubicBezTo>
                <a:cubicBezTo>
                  <a:pt x="3236119" y="292894"/>
                  <a:pt x="3235166" y="291941"/>
                  <a:pt x="3235166" y="290036"/>
                </a:cubicBezTo>
                <a:cubicBezTo>
                  <a:pt x="3238024" y="284321"/>
                  <a:pt x="3239929" y="278606"/>
                  <a:pt x="3241834" y="273844"/>
                </a:cubicBezTo>
                <a:cubicBezTo>
                  <a:pt x="3244691" y="267176"/>
                  <a:pt x="3247549" y="261461"/>
                  <a:pt x="3249454" y="256699"/>
                </a:cubicBezTo>
                <a:cubicBezTo>
                  <a:pt x="3254216" y="247174"/>
                  <a:pt x="3256121" y="242411"/>
                  <a:pt x="3256121" y="242411"/>
                </a:cubicBezTo>
                <a:cubicBezTo>
                  <a:pt x="3256121" y="242411"/>
                  <a:pt x="3252311" y="247174"/>
                  <a:pt x="3245644" y="254794"/>
                </a:cubicBezTo>
                <a:cubicBezTo>
                  <a:pt x="3242786" y="258604"/>
                  <a:pt x="3238976" y="263366"/>
                  <a:pt x="3235166" y="270034"/>
                </a:cubicBezTo>
                <a:cubicBezTo>
                  <a:pt x="3233261" y="271939"/>
                  <a:pt x="3232309" y="274796"/>
                  <a:pt x="3230404" y="276701"/>
                </a:cubicBezTo>
                <a:cubicBezTo>
                  <a:pt x="3230404" y="275749"/>
                  <a:pt x="3229451" y="273844"/>
                  <a:pt x="3229451" y="272891"/>
                </a:cubicBezTo>
                <a:cubicBezTo>
                  <a:pt x="3227546" y="266224"/>
                  <a:pt x="3224689" y="260509"/>
                  <a:pt x="3222784" y="253841"/>
                </a:cubicBezTo>
                <a:cubicBezTo>
                  <a:pt x="3220879" y="250031"/>
                  <a:pt x="3219926" y="245269"/>
                  <a:pt x="3218021" y="241459"/>
                </a:cubicBezTo>
                <a:cubicBezTo>
                  <a:pt x="3218021" y="239554"/>
                  <a:pt x="3218021" y="238601"/>
                  <a:pt x="3218021" y="236696"/>
                </a:cubicBezTo>
                <a:cubicBezTo>
                  <a:pt x="3219926" y="226219"/>
                  <a:pt x="3221831" y="215741"/>
                  <a:pt x="3222784" y="206216"/>
                </a:cubicBezTo>
                <a:cubicBezTo>
                  <a:pt x="3225641" y="191929"/>
                  <a:pt x="3227546" y="178594"/>
                  <a:pt x="3229451" y="166211"/>
                </a:cubicBezTo>
                <a:cubicBezTo>
                  <a:pt x="3231356" y="154781"/>
                  <a:pt x="3233261" y="144304"/>
                  <a:pt x="3235166" y="135731"/>
                </a:cubicBezTo>
                <a:cubicBezTo>
                  <a:pt x="3238024" y="118586"/>
                  <a:pt x="3239929" y="109061"/>
                  <a:pt x="3239929" y="109061"/>
                </a:cubicBezTo>
                <a:cubicBezTo>
                  <a:pt x="3239929" y="109061"/>
                  <a:pt x="3237071" y="118586"/>
                  <a:pt x="3231356" y="134779"/>
                </a:cubicBezTo>
                <a:cubicBezTo>
                  <a:pt x="3226594" y="150971"/>
                  <a:pt x="3218974" y="175736"/>
                  <a:pt x="3212306" y="204311"/>
                </a:cubicBezTo>
                <a:cubicBezTo>
                  <a:pt x="3211354" y="208121"/>
                  <a:pt x="3210401" y="211931"/>
                  <a:pt x="3209449" y="215741"/>
                </a:cubicBezTo>
                <a:cubicBezTo>
                  <a:pt x="3207544" y="210979"/>
                  <a:pt x="3206591" y="207169"/>
                  <a:pt x="3204686" y="204311"/>
                </a:cubicBezTo>
                <a:cubicBezTo>
                  <a:pt x="3204686" y="186214"/>
                  <a:pt x="3203734" y="175736"/>
                  <a:pt x="3203734" y="175736"/>
                </a:cubicBezTo>
                <a:cubicBezTo>
                  <a:pt x="3203734" y="175736"/>
                  <a:pt x="3202781" y="187166"/>
                  <a:pt x="3200876" y="206216"/>
                </a:cubicBezTo>
                <a:cubicBezTo>
                  <a:pt x="3199924" y="215741"/>
                  <a:pt x="3198019" y="227171"/>
                  <a:pt x="3196114" y="240506"/>
                </a:cubicBezTo>
                <a:cubicBezTo>
                  <a:pt x="3196114" y="241459"/>
                  <a:pt x="3196114" y="242411"/>
                  <a:pt x="3195161" y="243364"/>
                </a:cubicBezTo>
                <a:cubicBezTo>
                  <a:pt x="3195161" y="234791"/>
                  <a:pt x="3196114" y="226219"/>
                  <a:pt x="3196114" y="217646"/>
                </a:cubicBezTo>
                <a:cubicBezTo>
                  <a:pt x="3197066" y="204311"/>
                  <a:pt x="3197066" y="191929"/>
                  <a:pt x="3198019" y="180499"/>
                </a:cubicBezTo>
                <a:cubicBezTo>
                  <a:pt x="3198971" y="169069"/>
                  <a:pt x="3198971" y="159544"/>
                  <a:pt x="3199924" y="151924"/>
                </a:cubicBezTo>
                <a:cubicBezTo>
                  <a:pt x="3200876" y="135731"/>
                  <a:pt x="3200876" y="127159"/>
                  <a:pt x="3200876" y="127159"/>
                </a:cubicBezTo>
                <a:cubicBezTo>
                  <a:pt x="3200876" y="127159"/>
                  <a:pt x="3198971" y="135731"/>
                  <a:pt x="3195161" y="151924"/>
                </a:cubicBezTo>
                <a:cubicBezTo>
                  <a:pt x="3192304" y="168116"/>
                  <a:pt x="3187541" y="190976"/>
                  <a:pt x="3184684" y="217646"/>
                </a:cubicBezTo>
                <a:cubicBezTo>
                  <a:pt x="3183731" y="223361"/>
                  <a:pt x="3182779" y="230029"/>
                  <a:pt x="3181826" y="235744"/>
                </a:cubicBezTo>
                <a:cubicBezTo>
                  <a:pt x="3180874" y="233839"/>
                  <a:pt x="3179921" y="232886"/>
                  <a:pt x="3179921" y="231934"/>
                </a:cubicBezTo>
                <a:cubicBezTo>
                  <a:pt x="3179921" y="227171"/>
                  <a:pt x="3179921" y="224314"/>
                  <a:pt x="3179921" y="224314"/>
                </a:cubicBezTo>
                <a:cubicBezTo>
                  <a:pt x="3179921" y="224314"/>
                  <a:pt x="3179921" y="226219"/>
                  <a:pt x="3178969" y="230029"/>
                </a:cubicBezTo>
                <a:cubicBezTo>
                  <a:pt x="3178016" y="228124"/>
                  <a:pt x="3177064" y="227171"/>
                  <a:pt x="3177064" y="227171"/>
                </a:cubicBezTo>
                <a:cubicBezTo>
                  <a:pt x="3177064" y="227171"/>
                  <a:pt x="3178016" y="229076"/>
                  <a:pt x="3178016" y="231934"/>
                </a:cubicBezTo>
                <a:cubicBezTo>
                  <a:pt x="3177064" y="236696"/>
                  <a:pt x="3176111" y="243364"/>
                  <a:pt x="3174206" y="250984"/>
                </a:cubicBezTo>
                <a:cubicBezTo>
                  <a:pt x="3173254" y="258604"/>
                  <a:pt x="3171349" y="267176"/>
                  <a:pt x="3170396" y="277654"/>
                </a:cubicBezTo>
                <a:cubicBezTo>
                  <a:pt x="3170396" y="276701"/>
                  <a:pt x="3170396" y="276701"/>
                  <a:pt x="3169444" y="275749"/>
                </a:cubicBezTo>
                <a:cubicBezTo>
                  <a:pt x="3168491" y="254794"/>
                  <a:pt x="3165634" y="234791"/>
                  <a:pt x="3163729" y="215741"/>
                </a:cubicBezTo>
                <a:cubicBezTo>
                  <a:pt x="3163729" y="212884"/>
                  <a:pt x="3162776" y="210026"/>
                  <a:pt x="3162776" y="207169"/>
                </a:cubicBezTo>
                <a:cubicBezTo>
                  <a:pt x="3162776" y="206216"/>
                  <a:pt x="3163729" y="204311"/>
                  <a:pt x="3163729" y="203359"/>
                </a:cubicBezTo>
                <a:cubicBezTo>
                  <a:pt x="3169444" y="174784"/>
                  <a:pt x="3172301" y="150019"/>
                  <a:pt x="3174206" y="132874"/>
                </a:cubicBezTo>
                <a:cubicBezTo>
                  <a:pt x="3176111" y="115729"/>
                  <a:pt x="3178016" y="106204"/>
                  <a:pt x="3178016" y="106204"/>
                </a:cubicBezTo>
                <a:cubicBezTo>
                  <a:pt x="3178016" y="106204"/>
                  <a:pt x="3175159" y="115729"/>
                  <a:pt x="3170396" y="131921"/>
                </a:cubicBezTo>
                <a:cubicBezTo>
                  <a:pt x="3167539" y="143351"/>
                  <a:pt x="3162776" y="159544"/>
                  <a:pt x="3158014" y="177641"/>
                </a:cubicBezTo>
                <a:cubicBezTo>
                  <a:pt x="3157061" y="171926"/>
                  <a:pt x="3156109" y="165259"/>
                  <a:pt x="3154204" y="159544"/>
                </a:cubicBezTo>
                <a:cubicBezTo>
                  <a:pt x="3152299" y="150971"/>
                  <a:pt x="3150394" y="142399"/>
                  <a:pt x="3149441" y="134779"/>
                </a:cubicBezTo>
                <a:cubicBezTo>
                  <a:pt x="3147536" y="127159"/>
                  <a:pt x="3145631" y="119539"/>
                  <a:pt x="3143726" y="112871"/>
                </a:cubicBezTo>
                <a:cubicBezTo>
                  <a:pt x="3139916" y="99536"/>
                  <a:pt x="3137059" y="87154"/>
                  <a:pt x="3133249" y="77629"/>
                </a:cubicBezTo>
                <a:cubicBezTo>
                  <a:pt x="3126581" y="58579"/>
                  <a:pt x="3122771" y="47149"/>
                  <a:pt x="3122771" y="47149"/>
                </a:cubicBezTo>
                <a:cubicBezTo>
                  <a:pt x="3122771" y="47149"/>
                  <a:pt x="3125629" y="58579"/>
                  <a:pt x="3129439" y="78581"/>
                </a:cubicBezTo>
                <a:cubicBezTo>
                  <a:pt x="3132296" y="88106"/>
                  <a:pt x="3134201" y="100489"/>
                  <a:pt x="3136106" y="114776"/>
                </a:cubicBezTo>
                <a:cubicBezTo>
                  <a:pt x="3137059" y="121444"/>
                  <a:pt x="3138964" y="129064"/>
                  <a:pt x="3139916" y="136684"/>
                </a:cubicBezTo>
                <a:cubicBezTo>
                  <a:pt x="3140869" y="144304"/>
                  <a:pt x="3141821" y="152876"/>
                  <a:pt x="3142774" y="161449"/>
                </a:cubicBezTo>
                <a:cubicBezTo>
                  <a:pt x="3145631" y="177641"/>
                  <a:pt x="3146584" y="195739"/>
                  <a:pt x="3147536" y="213836"/>
                </a:cubicBezTo>
                <a:cubicBezTo>
                  <a:pt x="3147536" y="214789"/>
                  <a:pt x="3146584" y="215741"/>
                  <a:pt x="3146584" y="217646"/>
                </a:cubicBezTo>
                <a:cubicBezTo>
                  <a:pt x="3145631" y="214789"/>
                  <a:pt x="3144679" y="211931"/>
                  <a:pt x="3143726" y="210026"/>
                </a:cubicBezTo>
                <a:cubicBezTo>
                  <a:pt x="3141821" y="205264"/>
                  <a:pt x="3139916" y="201454"/>
                  <a:pt x="3138964" y="196691"/>
                </a:cubicBezTo>
                <a:cubicBezTo>
                  <a:pt x="3137059" y="190024"/>
                  <a:pt x="3136106" y="184309"/>
                  <a:pt x="3134201" y="179546"/>
                </a:cubicBezTo>
                <a:cubicBezTo>
                  <a:pt x="3129439" y="164306"/>
                  <a:pt x="3126581" y="155734"/>
                  <a:pt x="3126581" y="155734"/>
                </a:cubicBezTo>
                <a:cubicBezTo>
                  <a:pt x="3126581" y="155734"/>
                  <a:pt x="3127534" y="161449"/>
                  <a:pt x="3129439" y="172879"/>
                </a:cubicBezTo>
                <a:cubicBezTo>
                  <a:pt x="3125629" y="164306"/>
                  <a:pt x="3121819" y="155734"/>
                  <a:pt x="3118961" y="150019"/>
                </a:cubicBezTo>
                <a:cubicBezTo>
                  <a:pt x="3116104" y="144304"/>
                  <a:pt x="3114199" y="139541"/>
                  <a:pt x="3112294" y="136684"/>
                </a:cubicBezTo>
                <a:cubicBezTo>
                  <a:pt x="3108484" y="128111"/>
                  <a:pt x="3105626" y="120491"/>
                  <a:pt x="3102769" y="113824"/>
                </a:cubicBezTo>
                <a:cubicBezTo>
                  <a:pt x="3095149" y="96679"/>
                  <a:pt x="3090386" y="87154"/>
                  <a:pt x="3090386" y="87154"/>
                </a:cubicBezTo>
                <a:cubicBezTo>
                  <a:pt x="3090386" y="87154"/>
                  <a:pt x="3093244" y="97631"/>
                  <a:pt x="3099911" y="114776"/>
                </a:cubicBezTo>
                <a:cubicBezTo>
                  <a:pt x="3102769" y="123349"/>
                  <a:pt x="3105626" y="133826"/>
                  <a:pt x="3109436" y="146209"/>
                </a:cubicBezTo>
                <a:cubicBezTo>
                  <a:pt x="3111341" y="152876"/>
                  <a:pt x="3113246" y="159544"/>
                  <a:pt x="3115151" y="167164"/>
                </a:cubicBezTo>
                <a:cubicBezTo>
                  <a:pt x="3111341" y="159544"/>
                  <a:pt x="3109436" y="155734"/>
                  <a:pt x="3109436" y="155734"/>
                </a:cubicBezTo>
                <a:cubicBezTo>
                  <a:pt x="3109436" y="155734"/>
                  <a:pt x="3111341" y="163354"/>
                  <a:pt x="3116104" y="176689"/>
                </a:cubicBezTo>
                <a:cubicBezTo>
                  <a:pt x="3118009" y="181451"/>
                  <a:pt x="3119914" y="188119"/>
                  <a:pt x="3121819" y="194786"/>
                </a:cubicBezTo>
                <a:cubicBezTo>
                  <a:pt x="3122771" y="200501"/>
                  <a:pt x="3124676" y="207169"/>
                  <a:pt x="3125629" y="213836"/>
                </a:cubicBezTo>
                <a:cubicBezTo>
                  <a:pt x="3124676" y="214789"/>
                  <a:pt x="3124676" y="215741"/>
                  <a:pt x="3123724" y="215741"/>
                </a:cubicBezTo>
                <a:cubicBezTo>
                  <a:pt x="3123724" y="212884"/>
                  <a:pt x="3122771" y="210979"/>
                  <a:pt x="3122771" y="210979"/>
                </a:cubicBezTo>
                <a:cubicBezTo>
                  <a:pt x="3122771" y="210979"/>
                  <a:pt x="3122771" y="212884"/>
                  <a:pt x="3122771" y="216694"/>
                </a:cubicBezTo>
                <a:cubicBezTo>
                  <a:pt x="3119914" y="219551"/>
                  <a:pt x="3117056" y="223361"/>
                  <a:pt x="3113246" y="228124"/>
                </a:cubicBezTo>
                <a:cubicBezTo>
                  <a:pt x="3113246" y="228124"/>
                  <a:pt x="3113246" y="228124"/>
                  <a:pt x="3113246" y="228124"/>
                </a:cubicBezTo>
                <a:cubicBezTo>
                  <a:pt x="3112294" y="213836"/>
                  <a:pt x="3111341" y="201454"/>
                  <a:pt x="3110389" y="191929"/>
                </a:cubicBezTo>
                <a:cubicBezTo>
                  <a:pt x="3109436" y="178594"/>
                  <a:pt x="3108484" y="171926"/>
                  <a:pt x="3108484" y="171926"/>
                </a:cubicBezTo>
                <a:cubicBezTo>
                  <a:pt x="3108484" y="171926"/>
                  <a:pt x="3107531" y="179546"/>
                  <a:pt x="3106579" y="192881"/>
                </a:cubicBezTo>
                <a:cubicBezTo>
                  <a:pt x="3105626" y="202406"/>
                  <a:pt x="3105626" y="213836"/>
                  <a:pt x="3104674" y="228124"/>
                </a:cubicBezTo>
                <a:cubicBezTo>
                  <a:pt x="3104674" y="228124"/>
                  <a:pt x="3104674" y="227171"/>
                  <a:pt x="3104674" y="227171"/>
                </a:cubicBezTo>
                <a:cubicBezTo>
                  <a:pt x="3099911" y="214789"/>
                  <a:pt x="3097054" y="208121"/>
                  <a:pt x="3097054" y="208121"/>
                </a:cubicBezTo>
                <a:cubicBezTo>
                  <a:pt x="3097054" y="208121"/>
                  <a:pt x="3098006" y="215741"/>
                  <a:pt x="3100864" y="228124"/>
                </a:cubicBezTo>
                <a:cubicBezTo>
                  <a:pt x="3101816" y="232886"/>
                  <a:pt x="3102769" y="238601"/>
                  <a:pt x="3103721" y="244316"/>
                </a:cubicBezTo>
                <a:cubicBezTo>
                  <a:pt x="3100864" y="248126"/>
                  <a:pt x="3098959" y="251936"/>
                  <a:pt x="3096101" y="255746"/>
                </a:cubicBezTo>
                <a:cubicBezTo>
                  <a:pt x="3093244" y="260509"/>
                  <a:pt x="3090386" y="264319"/>
                  <a:pt x="3087529" y="270034"/>
                </a:cubicBezTo>
                <a:cubicBezTo>
                  <a:pt x="3085624" y="263366"/>
                  <a:pt x="3083719" y="257651"/>
                  <a:pt x="3082766" y="252889"/>
                </a:cubicBezTo>
                <a:cubicBezTo>
                  <a:pt x="3078956" y="241459"/>
                  <a:pt x="3077051" y="233839"/>
                  <a:pt x="3077051" y="233839"/>
                </a:cubicBezTo>
                <a:cubicBezTo>
                  <a:pt x="3077051" y="233839"/>
                  <a:pt x="3078004" y="240506"/>
                  <a:pt x="3078956" y="252889"/>
                </a:cubicBezTo>
                <a:cubicBezTo>
                  <a:pt x="3078956" y="256699"/>
                  <a:pt x="3079909" y="260509"/>
                  <a:pt x="3079909" y="264319"/>
                </a:cubicBezTo>
                <a:cubicBezTo>
                  <a:pt x="3078956" y="261461"/>
                  <a:pt x="3078004" y="258604"/>
                  <a:pt x="3077051" y="255746"/>
                </a:cubicBezTo>
                <a:cubicBezTo>
                  <a:pt x="3076099" y="252889"/>
                  <a:pt x="3075146" y="250984"/>
                  <a:pt x="3074194" y="248126"/>
                </a:cubicBezTo>
                <a:cubicBezTo>
                  <a:pt x="3074194" y="246221"/>
                  <a:pt x="3074194" y="244316"/>
                  <a:pt x="3074194" y="242411"/>
                </a:cubicBezTo>
                <a:cubicBezTo>
                  <a:pt x="3074194" y="237649"/>
                  <a:pt x="3075146" y="232886"/>
                  <a:pt x="3075146" y="229076"/>
                </a:cubicBezTo>
                <a:cubicBezTo>
                  <a:pt x="3076099" y="226219"/>
                  <a:pt x="3077051" y="223361"/>
                  <a:pt x="3077051" y="220504"/>
                </a:cubicBezTo>
                <a:cubicBezTo>
                  <a:pt x="3080861" y="208121"/>
                  <a:pt x="3082766" y="197644"/>
                  <a:pt x="3086576" y="189071"/>
                </a:cubicBezTo>
                <a:cubicBezTo>
                  <a:pt x="3092291" y="171926"/>
                  <a:pt x="3096101" y="161449"/>
                  <a:pt x="3096101" y="161449"/>
                </a:cubicBezTo>
                <a:cubicBezTo>
                  <a:pt x="3096101" y="161449"/>
                  <a:pt x="3091339" y="170974"/>
                  <a:pt x="3083719" y="188119"/>
                </a:cubicBezTo>
                <a:cubicBezTo>
                  <a:pt x="3079909" y="196691"/>
                  <a:pt x="3076099" y="207169"/>
                  <a:pt x="3071336" y="218599"/>
                </a:cubicBezTo>
                <a:cubicBezTo>
                  <a:pt x="3070384" y="220504"/>
                  <a:pt x="3069431" y="222409"/>
                  <a:pt x="3068479" y="224314"/>
                </a:cubicBezTo>
                <a:cubicBezTo>
                  <a:pt x="3068479" y="221456"/>
                  <a:pt x="3068479" y="218599"/>
                  <a:pt x="3068479" y="216694"/>
                </a:cubicBezTo>
                <a:cubicBezTo>
                  <a:pt x="3068479" y="213836"/>
                  <a:pt x="3069431" y="211931"/>
                  <a:pt x="3069431" y="209074"/>
                </a:cubicBezTo>
                <a:cubicBezTo>
                  <a:pt x="3070384" y="198596"/>
                  <a:pt x="3071336" y="189071"/>
                  <a:pt x="3072289" y="181451"/>
                </a:cubicBezTo>
                <a:cubicBezTo>
                  <a:pt x="3073241" y="166211"/>
                  <a:pt x="3073241" y="157639"/>
                  <a:pt x="3073241" y="157639"/>
                </a:cubicBezTo>
                <a:cubicBezTo>
                  <a:pt x="3073241" y="157639"/>
                  <a:pt x="3071336" y="166211"/>
                  <a:pt x="3067526" y="180499"/>
                </a:cubicBezTo>
                <a:cubicBezTo>
                  <a:pt x="3067526" y="181451"/>
                  <a:pt x="3067526" y="182404"/>
                  <a:pt x="3066574" y="183356"/>
                </a:cubicBezTo>
                <a:cubicBezTo>
                  <a:pt x="3065621" y="169069"/>
                  <a:pt x="3065621" y="157639"/>
                  <a:pt x="3064669" y="148114"/>
                </a:cubicBezTo>
                <a:cubicBezTo>
                  <a:pt x="3064669" y="146209"/>
                  <a:pt x="3064669" y="145256"/>
                  <a:pt x="3064669" y="145256"/>
                </a:cubicBezTo>
                <a:cubicBezTo>
                  <a:pt x="3064669" y="145256"/>
                  <a:pt x="3064669" y="145256"/>
                  <a:pt x="3064669" y="146209"/>
                </a:cubicBezTo>
                <a:cubicBezTo>
                  <a:pt x="3063716" y="136684"/>
                  <a:pt x="3063716" y="131921"/>
                  <a:pt x="3063716" y="131921"/>
                </a:cubicBezTo>
                <a:cubicBezTo>
                  <a:pt x="3063716" y="131921"/>
                  <a:pt x="3061811" y="148114"/>
                  <a:pt x="3058954" y="174784"/>
                </a:cubicBezTo>
                <a:cubicBezTo>
                  <a:pt x="3058001" y="179546"/>
                  <a:pt x="3057049" y="185261"/>
                  <a:pt x="3056096" y="190976"/>
                </a:cubicBezTo>
                <a:cubicBezTo>
                  <a:pt x="3055144" y="193834"/>
                  <a:pt x="3055144" y="197644"/>
                  <a:pt x="3054191" y="201454"/>
                </a:cubicBezTo>
                <a:cubicBezTo>
                  <a:pt x="3052286" y="196691"/>
                  <a:pt x="3050381" y="192881"/>
                  <a:pt x="3049429" y="189071"/>
                </a:cubicBezTo>
                <a:cubicBezTo>
                  <a:pt x="3049429" y="189071"/>
                  <a:pt x="3049429" y="189071"/>
                  <a:pt x="3049429" y="188119"/>
                </a:cubicBezTo>
                <a:cubicBezTo>
                  <a:pt x="3052286" y="174784"/>
                  <a:pt x="3053239" y="162401"/>
                  <a:pt x="3056096" y="151924"/>
                </a:cubicBezTo>
                <a:cubicBezTo>
                  <a:pt x="3060859" y="131921"/>
                  <a:pt x="3062764" y="120491"/>
                  <a:pt x="3062764" y="120491"/>
                </a:cubicBezTo>
                <a:cubicBezTo>
                  <a:pt x="3062764" y="120491"/>
                  <a:pt x="3058954" y="130969"/>
                  <a:pt x="3052286" y="150971"/>
                </a:cubicBezTo>
                <a:cubicBezTo>
                  <a:pt x="3048476" y="160496"/>
                  <a:pt x="3045619" y="172879"/>
                  <a:pt x="3041809" y="186214"/>
                </a:cubicBezTo>
                <a:cubicBezTo>
                  <a:pt x="3039904" y="192881"/>
                  <a:pt x="3037999" y="200501"/>
                  <a:pt x="3036094" y="208121"/>
                </a:cubicBezTo>
                <a:cubicBezTo>
                  <a:pt x="3035141" y="210979"/>
                  <a:pt x="3035141" y="213836"/>
                  <a:pt x="3034189" y="215741"/>
                </a:cubicBezTo>
                <a:cubicBezTo>
                  <a:pt x="3033236" y="211931"/>
                  <a:pt x="3032284" y="209074"/>
                  <a:pt x="3032284" y="205264"/>
                </a:cubicBezTo>
                <a:cubicBezTo>
                  <a:pt x="3038951" y="181451"/>
                  <a:pt x="3044666" y="162401"/>
                  <a:pt x="3048476" y="148114"/>
                </a:cubicBezTo>
                <a:cubicBezTo>
                  <a:pt x="3053239" y="131921"/>
                  <a:pt x="3057049" y="123349"/>
                  <a:pt x="3057049" y="123349"/>
                </a:cubicBezTo>
                <a:cubicBezTo>
                  <a:pt x="3057049" y="123349"/>
                  <a:pt x="3056096" y="125254"/>
                  <a:pt x="3054191" y="129064"/>
                </a:cubicBezTo>
                <a:cubicBezTo>
                  <a:pt x="3052286" y="132874"/>
                  <a:pt x="3049429" y="138589"/>
                  <a:pt x="3045619" y="146209"/>
                </a:cubicBezTo>
                <a:cubicBezTo>
                  <a:pt x="3040856" y="155734"/>
                  <a:pt x="3035141" y="169069"/>
                  <a:pt x="3029426" y="184309"/>
                </a:cubicBezTo>
                <a:cubicBezTo>
                  <a:pt x="3029426" y="177641"/>
                  <a:pt x="3028474" y="171926"/>
                  <a:pt x="3029426" y="167164"/>
                </a:cubicBezTo>
                <a:cubicBezTo>
                  <a:pt x="3030379" y="150019"/>
                  <a:pt x="3030379" y="140494"/>
                  <a:pt x="3030379" y="140494"/>
                </a:cubicBezTo>
                <a:cubicBezTo>
                  <a:pt x="3030379" y="140494"/>
                  <a:pt x="3028474" y="150019"/>
                  <a:pt x="3025616" y="166211"/>
                </a:cubicBezTo>
                <a:cubicBezTo>
                  <a:pt x="3023711" y="174784"/>
                  <a:pt x="3023711" y="184309"/>
                  <a:pt x="3022759" y="196691"/>
                </a:cubicBezTo>
                <a:cubicBezTo>
                  <a:pt x="3022759" y="198596"/>
                  <a:pt x="3022759" y="200501"/>
                  <a:pt x="3022759" y="202406"/>
                </a:cubicBezTo>
                <a:cubicBezTo>
                  <a:pt x="3021806" y="205264"/>
                  <a:pt x="3020854" y="208121"/>
                  <a:pt x="3019901" y="210979"/>
                </a:cubicBezTo>
                <a:cubicBezTo>
                  <a:pt x="3017044" y="218599"/>
                  <a:pt x="3014186" y="226219"/>
                  <a:pt x="3011329" y="234791"/>
                </a:cubicBezTo>
                <a:cubicBezTo>
                  <a:pt x="3009424" y="230981"/>
                  <a:pt x="3008471" y="228124"/>
                  <a:pt x="3007519" y="226219"/>
                </a:cubicBezTo>
                <a:cubicBezTo>
                  <a:pt x="3009424" y="219551"/>
                  <a:pt x="3011329" y="215741"/>
                  <a:pt x="3011329" y="215741"/>
                </a:cubicBezTo>
                <a:cubicBezTo>
                  <a:pt x="3011329" y="215741"/>
                  <a:pt x="3009424" y="218599"/>
                  <a:pt x="3006566" y="222409"/>
                </a:cubicBezTo>
                <a:cubicBezTo>
                  <a:pt x="3004661" y="215741"/>
                  <a:pt x="3003709" y="209074"/>
                  <a:pt x="3001804" y="202406"/>
                </a:cubicBezTo>
                <a:cubicBezTo>
                  <a:pt x="3001804" y="200501"/>
                  <a:pt x="3000851" y="199549"/>
                  <a:pt x="3000851" y="197644"/>
                </a:cubicBezTo>
                <a:cubicBezTo>
                  <a:pt x="3001804" y="194786"/>
                  <a:pt x="3002756" y="191929"/>
                  <a:pt x="3003709" y="189071"/>
                </a:cubicBezTo>
                <a:cubicBezTo>
                  <a:pt x="3006566" y="179546"/>
                  <a:pt x="3008471" y="170974"/>
                  <a:pt x="3011329" y="164306"/>
                </a:cubicBezTo>
                <a:cubicBezTo>
                  <a:pt x="3016091" y="150971"/>
                  <a:pt x="3018949" y="142399"/>
                  <a:pt x="3018949" y="142399"/>
                </a:cubicBezTo>
                <a:cubicBezTo>
                  <a:pt x="3018949" y="142399"/>
                  <a:pt x="3015139" y="150019"/>
                  <a:pt x="3007519" y="162401"/>
                </a:cubicBezTo>
                <a:cubicBezTo>
                  <a:pt x="3004661" y="168116"/>
                  <a:pt x="3001804" y="174784"/>
                  <a:pt x="2997994" y="182404"/>
                </a:cubicBezTo>
                <a:cubicBezTo>
                  <a:pt x="2997041" y="177641"/>
                  <a:pt x="2996089" y="172879"/>
                  <a:pt x="2995136" y="169069"/>
                </a:cubicBezTo>
                <a:cubicBezTo>
                  <a:pt x="3002756" y="140494"/>
                  <a:pt x="3009424" y="117634"/>
                  <a:pt x="3014186" y="100489"/>
                </a:cubicBezTo>
                <a:cubicBezTo>
                  <a:pt x="3017044" y="90011"/>
                  <a:pt x="3019901" y="82391"/>
                  <a:pt x="3021806" y="76676"/>
                </a:cubicBezTo>
                <a:cubicBezTo>
                  <a:pt x="3023711" y="70961"/>
                  <a:pt x="3024664" y="68104"/>
                  <a:pt x="3024664" y="68104"/>
                </a:cubicBezTo>
                <a:cubicBezTo>
                  <a:pt x="3024664" y="68104"/>
                  <a:pt x="3023711" y="70961"/>
                  <a:pt x="3020854" y="75724"/>
                </a:cubicBezTo>
                <a:cubicBezTo>
                  <a:pt x="3017996" y="80486"/>
                  <a:pt x="3015139" y="88106"/>
                  <a:pt x="3010376" y="98584"/>
                </a:cubicBezTo>
                <a:cubicBezTo>
                  <a:pt x="3006566" y="108109"/>
                  <a:pt x="3001804" y="120491"/>
                  <a:pt x="2996089" y="134779"/>
                </a:cubicBezTo>
                <a:cubicBezTo>
                  <a:pt x="2994184" y="139541"/>
                  <a:pt x="2993231" y="143351"/>
                  <a:pt x="2991326" y="148114"/>
                </a:cubicBezTo>
                <a:cubicBezTo>
                  <a:pt x="2989421" y="138589"/>
                  <a:pt x="2988469" y="130016"/>
                  <a:pt x="2987516" y="122396"/>
                </a:cubicBezTo>
                <a:cubicBezTo>
                  <a:pt x="2985611" y="103346"/>
                  <a:pt x="2984659" y="91916"/>
                  <a:pt x="2984659" y="91916"/>
                </a:cubicBezTo>
                <a:cubicBezTo>
                  <a:pt x="2984659" y="91916"/>
                  <a:pt x="2984659" y="103346"/>
                  <a:pt x="2983706" y="122396"/>
                </a:cubicBezTo>
                <a:cubicBezTo>
                  <a:pt x="2983706" y="131921"/>
                  <a:pt x="2984659" y="144304"/>
                  <a:pt x="2985611" y="157639"/>
                </a:cubicBezTo>
                <a:cubicBezTo>
                  <a:pt x="2985611" y="159544"/>
                  <a:pt x="2985611" y="161449"/>
                  <a:pt x="2985611" y="163354"/>
                </a:cubicBezTo>
                <a:cubicBezTo>
                  <a:pt x="2983706" y="169069"/>
                  <a:pt x="2981801" y="175736"/>
                  <a:pt x="2978944" y="182404"/>
                </a:cubicBezTo>
                <a:cubicBezTo>
                  <a:pt x="2973229" y="199549"/>
                  <a:pt x="2967514" y="218599"/>
                  <a:pt x="2960846" y="238601"/>
                </a:cubicBezTo>
                <a:cubicBezTo>
                  <a:pt x="2959894" y="236696"/>
                  <a:pt x="2959894" y="234791"/>
                  <a:pt x="2959894" y="234791"/>
                </a:cubicBezTo>
                <a:cubicBezTo>
                  <a:pt x="2959894" y="234791"/>
                  <a:pt x="2959894" y="236696"/>
                  <a:pt x="2960846" y="239554"/>
                </a:cubicBezTo>
                <a:cubicBezTo>
                  <a:pt x="2957036" y="250984"/>
                  <a:pt x="2954179" y="262414"/>
                  <a:pt x="2950369" y="274796"/>
                </a:cubicBezTo>
                <a:cubicBezTo>
                  <a:pt x="2951321" y="268129"/>
                  <a:pt x="2952274" y="264319"/>
                  <a:pt x="2952274" y="264319"/>
                </a:cubicBezTo>
                <a:cubicBezTo>
                  <a:pt x="2952274" y="264319"/>
                  <a:pt x="2949416" y="271939"/>
                  <a:pt x="2944654" y="284321"/>
                </a:cubicBezTo>
                <a:cubicBezTo>
                  <a:pt x="2944654" y="284321"/>
                  <a:pt x="2944654" y="283369"/>
                  <a:pt x="2944654" y="283369"/>
                </a:cubicBezTo>
                <a:cubicBezTo>
                  <a:pt x="2944654" y="281464"/>
                  <a:pt x="2944654" y="279559"/>
                  <a:pt x="2945606" y="277654"/>
                </a:cubicBezTo>
                <a:cubicBezTo>
                  <a:pt x="2947511" y="263366"/>
                  <a:pt x="2948464" y="250984"/>
                  <a:pt x="2949416" y="238601"/>
                </a:cubicBezTo>
                <a:cubicBezTo>
                  <a:pt x="2950369" y="232886"/>
                  <a:pt x="2950369" y="226219"/>
                  <a:pt x="2951321" y="221456"/>
                </a:cubicBezTo>
                <a:cubicBezTo>
                  <a:pt x="2952274" y="215741"/>
                  <a:pt x="2953226" y="210979"/>
                  <a:pt x="2953226" y="205264"/>
                </a:cubicBezTo>
                <a:cubicBezTo>
                  <a:pt x="2954179" y="195739"/>
                  <a:pt x="2955131" y="186214"/>
                  <a:pt x="2956084" y="179546"/>
                </a:cubicBezTo>
                <a:cubicBezTo>
                  <a:pt x="2957989" y="165259"/>
                  <a:pt x="2958941" y="156686"/>
                  <a:pt x="2958941" y="156686"/>
                </a:cubicBezTo>
                <a:cubicBezTo>
                  <a:pt x="2958941" y="156686"/>
                  <a:pt x="2957036" y="164306"/>
                  <a:pt x="2952274" y="178594"/>
                </a:cubicBezTo>
                <a:cubicBezTo>
                  <a:pt x="2950369" y="185261"/>
                  <a:pt x="2948464" y="193834"/>
                  <a:pt x="2945606" y="203359"/>
                </a:cubicBezTo>
                <a:cubicBezTo>
                  <a:pt x="2944654" y="208121"/>
                  <a:pt x="2942749" y="212884"/>
                  <a:pt x="2941796" y="218599"/>
                </a:cubicBezTo>
                <a:cubicBezTo>
                  <a:pt x="2940844" y="224314"/>
                  <a:pt x="2939891" y="230029"/>
                  <a:pt x="2937986" y="235744"/>
                </a:cubicBezTo>
                <a:cubicBezTo>
                  <a:pt x="2936081" y="246221"/>
                  <a:pt x="2933224" y="257651"/>
                  <a:pt x="2931319" y="270034"/>
                </a:cubicBezTo>
                <a:cubicBezTo>
                  <a:pt x="2930366" y="266224"/>
                  <a:pt x="2930366" y="263366"/>
                  <a:pt x="2929414" y="260509"/>
                </a:cubicBezTo>
                <a:cubicBezTo>
                  <a:pt x="2929414" y="258604"/>
                  <a:pt x="2928461" y="257651"/>
                  <a:pt x="2928461" y="256699"/>
                </a:cubicBezTo>
                <a:cubicBezTo>
                  <a:pt x="2930366" y="253841"/>
                  <a:pt x="2931319" y="251936"/>
                  <a:pt x="2931319" y="251936"/>
                </a:cubicBezTo>
                <a:cubicBezTo>
                  <a:pt x="2931319" y="251936"/>
                  <a:pt x="2930366" y="252889"/>
                  <a:pt x="2927509" y="254794"/>
                </a:cubicBezTo>
                <a:cubicBezTo>
                  <a:pt x="2926556" y="251936"/>
                  <a:pt x="2925604" y="249079"/>
                  <a:pt x="2925604" y="247174"/>
                </a:cubicBezTo>
                <a:cubicBezTo>
                  <a:pt x="2929414" y="237649"/>
                  <a:pt x="2931319" y="231934"/>
                  <a:pt x="2931319" y="231934"/>
                </a:cubicBezTo>
                <a:cubicBezTo>
                  <a:pt x="2931319" y="231934"/>
                  <a:pt x="2928461" y="235744"/>
                  <a:pt x="2924651" y="243364"/>
                </a:cubicBezTo>
                <a:cubicBezTo>
                  <a:pt x="2923699" y="241459"/>
                  <a:pt x="2923699" y="239554"/>
                  <a:pt x="2922746" y="237649"/>
                </a:cubicBezTo>
                <a:lnTo>
                  <a:pt x="2922746" y="236696"/>
                </a:lnTo>
                <a:lnTo>
                  <a:pt x="2921794" y="236696"/>
                </a:lnTo>
                <a:cubicBezTo>
                  <a:pt x="2919889" y="236696"/>
                  <a:pt x="2917984" y="236696"/>
                  <a:pt x="2916079" y="236696"/>
                </a:cubicBezTo>
                <a:lnTo>
                  <a:pt x="2916079" y="236696"/>
                </a:lnTo>
                <a:cubicBezTo>
                  <a:pt x="2928461" y="200501"/>
                  <a:pt x="2935129" y="176689"/>
                  <a:pt x="2935129" y="176689"/>
                </a:cubicBezTo>
                <a:cubicBezTo>
                  <a:pt x="2935129" y="176689"/>
                  <a:pt x="2924651" y="196691"/>
                  <a:pt x="2909411" y="230029"/>
                </a:cubicBezTo>
                <a:cubicBezTo>
                  <a:pt x="2907506" y="222409"/>
                  <a:pt x="2904649" y="216694"/>
                  <a:pt x="2902744" y="211931"/>
                </a:cubicBezTo>
                <a:cubicBezTo>
                  <a:pt x="2901791" y="206216"/>
                  <a:pt x="2900839" y="201454"/>
                  <a:pt x="2900839" y="195739"/>
                </a:cubicBezTo>
                <a:cubicBezTo>
                  <a:pt x="2899886" y="188119"/>
                  <a:pt x="2898934" y="180499"/>
                  <a:pt x="2897981" y="173831"/>
                </a:cubicBezTo>
                <a:cubicBezTo>
                  <a:pt x="2897029" y="167164"/>
                  <a:pt x="2897029" y="160496"/>
                  <a:pt x="2896076" y="153829"/>
                </a:cubicBezTo>
                <a:cubicBezTo>
                  <a:pt x="2895124" y="141446"/>
                  <a:pt x="2894171" y="130969"/>
                  <a:pt x="2893219" y="121444"/>
                </a:cubicBezTo>
                <a:cubicBezTo>
                  <a:pt x="2891314" y="103346"/>
                  <a:pt x="2890361" y="93821"/>
                  <a:pt x="2890361" y="93821"/>
                </a:cubicBezTo>
                <a:cubicBezTo>
                  <a:pt x="2890361" y="93821"/>
                  <a:pt x="2890361" y="104299"/>
                  <a:pt x="2889409" y="121444"/>
                </a:cubicBezTo>
                <a:cubicBezTo>
                  <a:pt x="2889409" y="130016"/>
                  <a:pt x="2889409" y="141446"/>
                  <a:pt x="2889409" y="153829"/>
                </a:cubicBezTo>
                <a:cubicBezTo>
                  <a:pt x="2889409" y="160496"/>
                  <a:pt x="2889409" y="166211"/>
                  <a:pt x="2889409" y="173831"/>
                </a:cubicBezTo>
                <a:cubicBezTo>
                  <a:pt x="2889409" y="180499"/>
                  <a:pt x="2890361" y="188119"/>
                  <a:pt x="2890361" y="195739"/>
                </a:cubicBezTo>
                <a:cubicBezTo>
                  <a:pt x="2890361" y="200501"/>
                  <a:pt x="2891314" y="206216"/>
                  <a:pt x="2891314" y="211931"/>
                </a:cubicBezTo>
                <a:cubicBezTo>
                  <a:pt x="2890361" y="213836"/>
                  <a:pt x="2889409" y="215741"/>
                  <a:pt x="2887504" y="217646"/>
                </a:cubicBezTo>
                <a:cubicBezTo>
                  <a:pt x="2886551" y="218599"/>
                  <a:pt x="2885599" y="220504"/>
                  <a:pt x="2885599" y="221456"/>
                </a:cubicBezTo>
                <a:cubicBezTo>
                  <a:pt x="2883694" y="212884"/>
                  <a:pt x="2882741" y="204311"/>
                  <a:pt x="2880836" y="195739"/>
                </a:cubicBezTo>
                <a:cubicBezTo>
                  <a:pt x="2878931" y="185261"/>
                  <a:pt x="2877026" y="174784"/>
                  <a:pt x="2874169" y="166211"/>
                </a:cubicBezTo>
                <a:cubicBezTo>
                  <a:pt x="2872264" y="157639"/>
                  <a:pt x="2870359" y="150019"/>
                  <a:pt x="2867501" y="144304"/>
                </a:cubicBezTo>
                <a:cubicBezTo>
                  <a:pt x="2863691" y="131921"/>
                  <a:pt x="2860834" y="125254"/>
                  <a:pt x="2860834" y="125254"/>
                </a:cubicBezTo>
                <a:cubicBezTo>
                  <a:pt x="2860834" y="125254"/>
                  <a:pt x="2861786" y="132874"/>
                  <a:pt x="2863691" y="145256"/>
                </a:cubicBezTo>
                <a:cubicBezTo>
                  <a:pt x="2864644" y="151924"/>
                  <a:pt x="2865596" y="159544"/>
                  <a:pt x="2866549" y="168116"/>
                </a:cubicBezTo>
                <a:cubicBezTo>
                  <a:pt x="2867501" y="176689"/>
                  <a:pt x="2868454" y="187166"/>
                  <a:pt x="2869406" y="197644"/>
                </a:cubicBezTo>
                <a:cubicBezTo>
                  <a:pt x="2870359" y="208121"/>
                  <a:pt x="2871311" y="220504"/>
                  <a:pt x="2872264" y="232886"/>
                </a:cubicBezTo>
                <a:cubicBezTo>
                  <a:pt x="2872264" y="237649"/>
                  <a:pt x="2873216" y="242411"/>
                  <a:pt x="2873216" y="247174"/>
                </a:cubicBezTo>
                <a:cubicBezTo>
                  <a:pt x="2870359" y="253841"/>
                  <a:pt x="2867501" y="262414"/>
                  <a:pt x="2864644" y="270034"/>
                </a:cubicBezTo>
                <a:cubicBezTo>
                  <a:pt x="2863691" y="270986"/>
                  <a:pt x="2863691" y="272891"/>
                  <a:pt x="2863691" y="274796"/>
                </a:cubicBezTo>
                <a:cubicBezTo>
                  <a:pt x="2860834" y="269081"/>
                  <a:pt x="2857976" y="263366"/>
                  <a:pt x="2855119" y="257651"/>
                </a:cubicBezTo>
                <a:cubicBezTo>
                  <a:pt x="2850356" y="248126"/>
                  <a:pt x="2845594" y="239554"/>
                  <a:pt x="2841784" y="230029"/>
                </a:cubicBezTo>
                <a:cubicBezTo>
                  <a:pt x="2855119" y="229076"/>
                  <a:pt x="2855119" y="226219"/>
                  <a:pt x="2855119" y="226219"/>
                </a:cubicBezTo>
                <a:cubicBezTo>
                  <a:pt x="2855119" y="226219"/>
                  <a:pt x="2854166" y="228124"/>
                  <a:pt x="2853214" y="231934"/>
                </a:cubicBezTo>
                <a:cubicBezTo>
                  <a:pt x="2849404" y="224314"/>
                  <a:pt x="2844641" y="215741"/>
                  <a:pt x="2840831" y="209074"/>
                </a:cubicBezTo>
                <a:cubicBezTo>
                  <a:pt x="2857024" y="174784"/>
                  <a:pt x="2866549" y="150971"/>
                  <a:pt x="2866549" y="150971"/>
                </a:cubicBezTo>
                <a:cubicBezTo>
                  <a:pt x="2866549" y="150971"/>
                  <a:pt x="2853214" y="169069"/>
                  <a:pt x="2835116" y="198596"/>
                </a:cubicBezTo>
                <a:cubicBezTo>
                  <a:pt x="2833211" y="194786"/>
                  <a:pt x="2831306" y="191929"/>
                  <a:pt x="2829401" y="188119"/>
                </a:cubicBezTo>
                <a:cubicBezTo>
                  <a:pt x="2826544" y="170021"/>
                  <a:pt x="2823686" y="151924"/>
                  <a:pt x="2820829" y="132874"/>
                </a:cubicBezTo>
                <a:cubicBezTo>
                  <a:pt x="2820829" y="146209"/>
                  <a:pt x="2820829" y="160496"/>
                  <a:pt x="2821781" y="173831"/>
                </a:cubicBezTo>
                <a:cubicBezTo>
                  <a:pt x="2817019" y="166211"/>
                  <a:pt x="2812256" y="158591"/>
                  <a:pt x="2807494" y="151924"/>
                </a:cubicBezTo>
                <a:cubicBezTo>
                  <a:pt x="2797969" y="137636"/>
                  <a:pt x="2790349" y="125254"/>
                  <a:pt x="2782729" y="115729"/>
                </a:cubicBezTo>
                <a:cubicBezTo>
                  <a:pt x="2768441" y="95726"/>
                  <a:pt x="2759869" y="85249"/>
                  <a:pt x="2759869" y="85249"/>
                </a:cubicBezTo>
                <a:cubicBezTo>
                  <a:pt x="2759869" y="85249"/>
                  <a:pt x="2766536" y="97631"/>
                  <a:pt x="2778919" y="118586"/>
                </a:cubicBezTo>
                <a:cubicBezTo>
                  <a:pt x="2785586" y="129064"/>
                  <a:pt x="2792254" y="142399"/>
                  <a:pt x="2799874" y="156686"/>
                </a:cubicBezTo>
                <a:cubicBezTo>
                  <a:pt x="2803684" y="164306"/>
                  <a:pt x="2808446" y="171926"/>
                  <a:pt x="2812256" y="180499"/>
                </a:cubicBezTo>
                <a:cubicBezTo>
                  <a:pt x="2815114" y="186214"/>
                  <a:pt x="2817971" y="191929"/>
                  <a:pt x="2820829" y="197644"/>
                </a:cubicBezTo>
                <a:cubicBezTo>
                  <a:pt x="2820829" y="199549"/>
                  <a:pt x="2820829" y="202406"/>
                  <a:pt x="2820829" y="204311"/>
                </a:cubicBezTo>
                <a:cubicBezTo>
                  <a:pt x="2820829" y="209074"/>
                  <a:pt x="2821781" y="213836"/>
                  <a:pt x="2821781" y="218599"/>
                </a:cubicBezTo>
                <a:cubicBezTo>
                  <a:pt x="2819876" y="221456"/>
                  <a:pt x="2818924" y="224314"/>
                  <a:pt x="2817019" y="227171"/>
                </a:cubicBezTo>
                <a:cubicBezTo>
                  <a:pt x="2813209" y="222409"/>
                  <a:pt x="2810351" y="216694"/>
                  <a:pt x="2806541" y="211931"/>
                </a:cubicBezTo>
                <a:cubicBezTo>
                  <a:pt x="2806541" y="210979"/>
                  <a:pt x="2805589" y="210979"/>
                  <a:pt x="2805589" y="210026"/>
                </a:cubicBezTo>
                <a:cubicBezTo>
                  <a:pt x="2806541" y="209074"/>
                  <a:pt x="2806541" y="208121"/>
                  <a:pt x="2806541" y="208121"/>
                </a:cubicBezTo>
                <a:cubicBezTo>
                  <a:pt x="2806541" y="208121"/>
                  <a:pt x="2806541" y="208121"/>
                  <a:pt x="2805589" y="209074"/>
                </a:cubicBezTo>
                <a:cubicBezTo>
                  <a:pt x="2800826" y="202406"/>
                  <a:pt x="2796064" y="196691"/>
                  <a:pt x="2792254" y="191929"/>
                </a:cubicBezTo>
                <a:cubicBezTo>
                  <a:pt x="2782729" y="179546"/>
                  <a:pt x="2775109" y="169069"/>
                  <a:pt x="2767489" y="161449"/>
                </a:cubicBezTo>
                <a:cubicBezTo>
                  <a:pt x="2766536" y="160496"/>
                  <a:pt x="2766536" y="159544"/>
                  <a:pt x="2765584" y="158591"/>
                </a:cubicBezTo>
                <a:cubicBezTo>
                  <a:pt x="2765584" y="157639"/>
                  <a:pt x="2765584" y="156686"/>
                  <a:pt x="2765584" y="155734"/>
                </a:cubicBezTo>
                <a:cubicBezTo>
                  <a:pt x="2764631" y="145256"/>
                  <a:pt x="2762726" y="135731"/>
                  <a:pt x="2762726" y="128111"/>
                </a:cubicBezTo>
                <a:cubicBezTo>
                  <a:pt x="2760821" y="112871"/>
                  <a:pt x="2759869" y="103346"/>
                  <a:pt x="2759869" y="103346"/>
                </a:cubicBezTo>
                <a:cubicBezTo>
                  <a:pt x="2759869" y="103346"/>
                  <a:pt x="2759869" y="111919"/>
                  <a:pt x="2758916" y="128111"/>
                </a:cubicBezTo>
                <a:cubicBezTo>
                  <a:pt x="2758916" y="134779"/>
                  <a:pt x="2758916" y="141446"/>
                  <a:pt x="2758916" y="150019"/>
                </a:cubicBezTo>
                <a:cubicBezTo>
                  <a:pt x="2750344" y="140494"/>
                  <a:pt x="2745581" y="135731"/>
                  <a:pt x="2745581" y="135731"/>
                </a:cubicBezTo>
                <a:cubicBezTo>
                  <a:pt x="2745581" y="135731"/>
                  <a:pt x="2750344" y="142399"/>
                  <a:pt x="2758916" y="153829"/>
                </a:cubicBezTo>
                <a:cubicBezTo>
                  <a:pt x="2758916" y="154781"/>
                  <a:pt x="2758916" y="155734"/>
                  <a:pt x="2758916" y="155734"/>
                </a:cubicBezTo>
                <a:cubicBezTo>
                  <a:pt x="2758916" y="161449"/>
                  <a:pt x="2758916" y="167164"/>
                  <a:pt x="2758916" y="172879"/>
                </a:cubicBezTo>
                <a:cubicBezTo>
                  <a:pt x="2758916" y="178594"/>
                  <a:pt x="2759869" y="185261"/>
                  <a:pt x="2759869" y="191929"/>
                </a:cubicBezTo>
                <a:cubicBezTo>
                  <a:pt x="2759869" y="200501"/>
                  <a:pt x="2760821" y="210026"/>
                  <a:pt x="2761774" y="219551"/>
                </a:cubicBezTo>
                <a:cubicBezTo>
                  <a:pt x="2761774" y="218599"/>
                  <a:pt x="2760821" y="217646"/>
                  <a:pt x="2760821" y="217646"/>
                </a:cubicBezTo>
                <a:cubicBezTo>
                  <a:pt x="2760821" y="216694"/>
                  <a:pt x="2760821" y="216694"/>
                  <a:pt x="2760821" y="216694"/>
                </a:cubicBezTo>
                <a:cubicBezTo>
                  <a:pt x="2760821" y="216694"/>
                  <a:pt x="2760821" y="216694"/>
                  <a:pt x="2760821" y="217646"/>
                </a:cubicBezTo>
                <a:cubicBezTo>
                  <a:pt x="2749391" y="189071"/>
                  <a:pt x="2741771" y="172879"/>
                  <a:pt x="2741771" y="172879"/>
                </a:cubicBezTo>
                <a:cubicBezTo>
                  <a:pt x="2741771" y="172879"/>
                  <a:pt x="2747486" y="193834"/>
                  <a:pt x="2757011" y="228124"/>
                </a:cubicBezTo>
                <a:cubicBezTo>
                  <a:pt x="2754154" y="236696"/>
                  <a:pt x="2749391" y="250984"/>
                  <a:pt x="2743676" y="268129"/>
                </a:cubicBezTo>
                <a:cubicBezTo>
                  <a:pt x="2740819" y="262414"/>
                  <a:pt x="2737961" y="258604"/>
                  <a:pt x="2736056" y="254794"/>
                </a:cubicBezTo>
                <a:cubicBezTo>
                  <a:pt x="2737009" y="241459"/>
                  <a:pt x="2737009" y="232886"/>
                  <a:pt x="2737009" y="232886"/>
                </a:cubicBezTo>
                <a:cubicBezTo>
                  <a:pt x="2737009" y="232886"/>
                  <a:pt x="2735104" y="238601"/>
                  <a:pt x="2732246" y="249079"/>
                </a:cubicBezTo>
                <a:cubicBezTo>
                  <a:pt x="2731294" y="247174"/>
                  <a:pt x="2730341" y="246221"/>
                  <a:pt x="2730341" y="246221"/>
                </a:cubicBezTo>
                <a:cubicBezTo>
                  <a:pt x="2730341" y="246221"/>
                  <a:pt x="2730341" y="247174"/>
                  <a:pt x="2731294" y="250031"/>
                </a:cubicBezTo>
                <a:cubicBezTo>
                  <a:pt x="2730341" y="252889"/>
                  <a:pt x="2730341" y="254794"/>
                  <a:pt x="2729389" y="258604"/>
                </a:cubicBezTo>
                <a:lnTo>
                  <a:pt x="2729389" y="247174"/>
                </a:lnTo>
                <a:lnTo>
                  <a:pt x="2731294" y="218599"/>
                </a:lnTo>
                <a:cubicBezTo>
                  <a:pt x="2732246" y="218599"/>
                  <a:pt x="2732246" y="218599"/>
                  <a:pt x="2733199" y="219551"/>
                </a:cubicBezTo>
                <a:cubicBezTo>
                  <a:pt x="2734151" y="220504"/>
                  <a:pt x="2735104" y="221456"/>
                  <a:pt x="2736056" y="222409"/>
                </a:cubicBezTo>
                <a:cubicBezTo>
                  <a:pt x="2737961" y="224314"/>
                  <a:pt x="2737961" y="228124"/>
                  <a:pt x="2738914" y="230981"/>
                </a:cubicBezTo>
                <a:cubicBezTo>
                  <a:pt x="2738914" y="228124"/>
                  <a:pt x="2738914" y="225266"/>
                  <a:pt x="2737961" y="222409"/>
                </a:cubicBezTo>
                <a:cubicBezTo>
                  <a:pt x="2737009" y="220504"/>
                  <a:pt x="2736056" y="219551"/>
                  <a:pt x="2735104" y="218599"/>
                </a:cubicBezTo>
                <a:cubicBezTo>
                  <a:pt x="2734151" y="217646"/>
                  <a:pt x="2732246" y="216694"/>
                  <a:pt x="2730341" y="216694"/>
                </a:cubicBezTo>
                <a:lnTo>
                  <a:pt x="2728436" y="216694"/>
                </a:lnTo>
                <a:lnTo>
                  <a:pt x="2728436" y="218599"/>
                </a:lnTo>
                <a:cubicBezTo>
                  <a:pt x="2726531" y="228124"/>
                  <a:pt x="2723674" y="238601"/>
                  <a:pt x="2721769" y="248126"/>
                </a:cubicBezTo>
                <a:cubicBezTo>
                  <a:pt x="2720816" y="251936"/>
                  <a:pt x="2720816" y="256699"/>
                  <a:pt x="2719864" y="260509"/>
                </a:cubicBezTo>
                <a:cubicBezTo>
                  <a:pt x="2718911" y="258604"/>
                  <a:pt x="2717959" y="256699"/>
                  <a:pt x="2717006" y="254794"/>
                </a:cubicBezTo>
                <a:cubicBezTo>
                  <a:pt x="2717006" y="254794"/>
                  <a:pt x="2717006" y="253841"/>
                  <a:pt x="2717006" y="253841"/>
                </a:cubicBezTo>
                <a:cubicBezTo>
                  <a:pt x="2717959" y="244316"/>
                  <a:pt x="2718911" y="238601"/>
                  <a:pt x="2718911" y="238601"/>
                </a:cubicBezTo>
                <a:cubicBezTo>
                  <a:pt x="2718911" y="238601"/>
                  <a:pt x="2717959" y="241459"/>
                  <a:pt x="2716054" y="247174"/>
                </a:cubicBezTo>
                <a:cubicBezTo>
                  <a:pt x="2717006" y="204311"/>
                  <a:pt x="2716054" y="176689"/>
                  <a:pt x="2716054" y="176689"/>
                </a:cubicBezTo>
                <a:cubicBezTo>
                  <a:pt x="2716054" y="176689"/>
                  <a:pt x="2715101" y="185261"/>
                  <a:pt x="2713196" y="198596"/>
                </a:cubicBezTo>
                <a:cubicBezTo>
                  <a:pt x="2712244" y="207169"/>
                  <a:pt x="2710339" y="217646"/>
                  <a:pt x="2709386" y="230029"/>
                </a:cubicBezTo>
                <a:cubicBezTo>
                  <a:pt x="2707481" y="226219"/>
                  <a:pt x="2706529" y="221456"/>
                  <a:pt x="2704624" y="218599"/>
                </a:cubicBezTo>
                <a:lnTo>
                  <a:pt x="2703671" y="199549"/>
                </a:lnTo>
                <a:lnTo>
                  <a:pt x="2703671" y="163354"/>
                </a:lnTo>
                <a:cubicBezTo>
                  <a:pt x="2704624" y="163354"/>
                  <a:pt x="2705576" y="163354"/>
                  <a:pt x="2706529" y="164306"/>
                </a:cubicBezTo>
                <a:cubicBezTo>
                  <a:pt x="2708434" y="165259"/>
                  <a:pt x="2709386" y="166211"/>
                  <a:pt x="2710339" y="167164"/>
                </a:cubicBezTo>
                <a:cubicBezTo>
                  <a:pt x="2712244" y="170021"/>
                  <a:pt x="2713196" y="173831"/>
                  <a:pt x="2714149" y="176689"/>
                </a:cubicBezTo>
                <a:cubicBezTo>
                  <a:pt x="2714149" y="172879"/>
                  <a:pt x="2713196" y="169069"/>
                  <a:pt x="2712244" y="166211"/>
                </a:cubicBezTo>
                <a:cubicBezTo>
                  <a:pt x="2711291" y="164306"/>
                  <a:pt x="2710339" y="163354"/>
                  <a:pt x="2708434" y="161449"/>
                </a:cubicBezTo>
                <a:cubicBezTo>
                  <a:pt x="2706529" y="160496"/>
                  <a:pt x="2704624" y="159544"/>
                  <a:pt x="2702719" y="159544"/>
                </a:cubicBezTo>
                <a:lnTo>
                  <a:pt x="2700814" y="159544"/>
                </a:lnTo>
                <a:lnTo>
                  <a:pt x="2700814" y="161449"/>
                </a:lnTo>
                <a:lnTo>
                  <a:pt x="2697004" y="193834"/>
                </a:lnTo>
                <a:cubicBezTo>
                  <a:pt x="2694146" y="186214"/>
                  <a:pt x="2693194" y="181451"/>
                  <a:pt x="2693194" y="181451"/>
                </a:cubicBezTo>
                <a:cubicBezTo>
                  <a:pt x="2693194" y="181451"/>
                  <a:pt x="2694146" y="187166"/>
                  <a:pt x="2697004" y="198596"/>
                </a:cubicBezTo>
                <a:lnTo>
                  <a:pt x="2697004" y="198596"/>
                </a:lnTo>
                <a:cubicBezTo>
                  <a:pt x="2696051" y="210979"/>
                  <a:pt x="2696051" y="224314"/>
                  <a:pt x="2696051" y="236696"/>
                </a:cubicBezTo>
                <a:cubicBezTo>
                  <a:pt x="2696051" y="245269"/>
                  <a:pt x="2696051" y="253841"/>
                  <a:pt x="2697004" y="262414"/>
                </a:cubicBezTo>
                <a:cubicBezTo>
                  <a:pt x="2697004" y="262414"/>
                  <a:pt x="2697004" y="263366"/>
                  <a:pt x="2697004" y="263366"/>
                </a:cubicBezTo>
                <a:cubicBezTo>
                  <a:pt x="2697004" y="264319"/>
                  <a:pt x="2696051" y="265271"/>
                  <a:pt x="2696051" y="265271"/>
                </a:cubicBezTo>
                <a:cubicBezTo>
                  <a:pt x="2695099" y="264319"/>
                  <a:pt x="2694146" y="262414"/>
                  <a:pt x="2694146" y="261461"/>
                </a:cubicBezTo>
                <a:cubicBezTo>
                  <a:pt x="2691289" y="255746"/>
                  <a:pt x="2688431" y="250984"/>
                  <a:pt x="2685574" y="246221"/>
                </a:cubicBezTo>
                <a:cubicBezTo>
                  <a:pt x="2682716" y="233839"/>
                  <a:pt x="2680811" y="221456"/>
                  <a:pt x="2677954" y="210979"/>
                </a:cubicBezTo>
                <a:cubicBezTo>
                  <a:pt x="2677001" y="207169"/>
                  <a:pt x="2677001" y="204311"/>
                  <a:pt x="2676049" y="200501"/>
                </a:cubicBezTo>
                <a:cubicBezTo>
                  <a:pt x="2677954" y="190976"/>
                  <a:pt x="2679859" y="182404"/>
                  <a:pt x="2681764" y="173831"/>
                </a:cubicBezTo>
                <a:cubicBezTo>
                  <a:pt x="2683669" y="162401"/>
                  <a:pt x="2685574" y="152876"/>
                  <a:pt x="2687479" y="144304"/>
                </a:cubicBezTo>
                <a:cubicBezTo>
                  <a:pt x="2690336" y="128111"/>
                  <a:pt x="2691289" y="118586"/>
                  <a:pt x="2691289" y="118586"/>
                </a:cubicBezTo>
                <a:cubicBezTo>
                  <a:pt x="2691289" y="118586"/>
                  <a:pt x="2688431" y="128111"/>
                  <a:pt x="2683669" y="143351"/>
                </a:cubicBezTo>
                <a:cubicBezTo>
                  <a:pt x="2681764" y="149066"/>
                  <a:pt x="2679859" y="155734"/>
                  <a:pt x="2677954" y="162401"/>
                </a:cubicBezTo>
                <a:cubicBezTo>
                  <a:pt x="2677001" y="166211"/>
                  <a:pt x="2675096" y="170974"/>
                  <a:pt x="2673191" y="176689"/>
                </a:cubicBezTo>
                <a:cubicBezTo>
                  <a:pt x="2673191" y="176689"/>
                  <a:pt x="2673191" y="177641"/>
                  <a:pt x="2673191" y="177641"/>
                </a:cubicBezTo>
                <a:cubicBezTo>
                  <a:pt x="2673191" y="176689"/>
                  <a:pt x="2672239" y="174784"/>
                  <a:pt x="2672239" y="173831"/>
                </a:cubicBezTo>
                <a:cubicBezTo>
                  <a:pt x="2670334" y="163354"/>
                  <a:pt x="2668429" y="153829"/>
                  <a:pt x="2666524" y="146209"/>
                </a:cubicBezTo>
                <a:cubicBezTo>
                  <a:pt x="2663666" y="130969"/>
                  <a:pt x="2661761" y="121444"/>
                  <a:pt x="2661761" y="121444"/>
                </a:cubicBezTo>
                <a:cubicBezTo>
                  <a:pt x="2661761" y="121444"/>
                  <a:pt x="2661761" y="130016"/>
                  <a:pt x="2662714" y="146209"/>
                </a:cubicBezTo>
                <a:cubicBezTo>
                  <a:pt x="2663666" y="158591"/>
                  <a:pt x="2664619" y="176689"/>
                  <a:pt x="2666524" y="196691"/>
                </a:cubicBezTo>
                <a:cubicBezTo>
                  <a:pt x="2666524" y="197644"/>
                  <a:pt x="2665571" y="199549"/>
                  <a:pt x="2665571" y="200501"/>
                </a:cubicBezTo>
                <a:cubicBezTo>
                  <a:pt x="2665571" y="201454"/>
                  <a:pt x="2664619" y="203359"/>
                  <a:pt x="2664619" y="204311"/>
                </a:cubicBezTo>
                <a:cubicBezTo>
                  <a:pt x="2658904" y="192881"/>
                  <a:pt x="2653189" y="183356"/>
                  <a:pt x="2649379" y="174784"/>
                </a:cubicBezTo>
                <a:cubicBezTo>
                  <a:pt x="2639854" y="152876"/>
                  <a:pt x="2634139" y="141446"/>
                  <a:pt x="2634139" y="141446"/>
                </a:cubicBezTo>
                <a:cubicBezTo>
                  <a:pt x="2634139" y="141446"/>
                  <a:pt x="2637949" y="153829"/>
                  <a:pt x="2646521" y="176689"/>
                </a:cubicBezTo>
                <a:cubicBezTo>
                  <a:pt x="2650331" y="187166"/>
                  <a:pt x="2656046" y="199549"/>
                  <a:pt x="2661761" y="214789"/>
                </a:cubicBezTo>
                <a:cubicBezTo>
                  <a:pt x="2661761" y="215741"/>
                  <a:pt x="2661761" y="215741"/>
                  <a:pt x="2660809" y="216694"/>
                </a:cubicBezTo>
                <a:cubicBezTo>
                  <a:pt x="2656999" y="210026"/>
                  <a:pt x="2655094" y="204311"/>
                  <a:pt x="2652236" y="201454"/>
                </a:cubicBezTo>
                <a:cubicBezTo>
                  <a:pt x="2649379" y="197644"/>
                  <a:pt x="2648426" y="196691"/>
                  <a:pt x="2648426" y="196691"/>
                </a:cubicBezTo>
                <a:cubicBezTo>
                  <a:pt x="2648426" y="196691"/>
                  <a:pt x="2649379" y="198596"/>
                  <a:pt x="2651284" y="202406"/>
                </a:cubicBezTo>
                <a:cubicBezTo>
                  <a:pt x="2654141" y="206216"/>
                  <a:pt x="2655094" y="211931"/>
                  <a:pt x="2657951" y="218599"/>
                </a:cubicBezTo>
                <a:cubicBezTo>
                  <a:pt x="2657951" y="220504"/>
                  <a:pt x="2658904" y="222409"/>
                  <a:pt x="2658904" y="223361"/>
                </a:cubicBezTo>
                <a:cubicBezTo>
                  <a:pt x="2658904" y="224314"/>
                  <a:pt x="2657951" y="225266"/>
                  <a:pt x="2657951" y="226219"/>
                </a:cubicBezTo>
                <a:cubicBezTo>
                  <a:pt x="2654141" y="214789"/>
                  <a:pt x="2650331" y="203359"/>
                  <a:pt x="2647474" y="193834"/>
                </a:cubicBezTo>
                <a:cubicBezTo>
                  <a:pt x="2644616" y="184309"/>
                  <a:pt x="2640806" y="175736"/>
                  <a:pt x="2638901" y="169069"/>
                </a:cubicBezTo>
                <a:cubicBezTo>
                  <a:pt x="2634139" y="154781"/>
                  <a:pt x="2631281" y="147161"/>
                  <a:pt x="2631281" y="147161"/>
                </a:cubicBezTo>
                <a:cubicBezTo>
                  <a:pt x="2631281" y="147161"/>
                  <a:pt x="2632234" y="155734"/>
                  <a:pt x="2635091" y="170021"/>
                </a:cubicBezTo>
                <a:cubicBezTo>
                  <a:pt x="2637949" y="184309"/>
                  <a:pt x="2641759" y="205264"/>
                  <a:pt x="2647474" y="230029"/>
                </a:cubicBezTo>
                <a:cubicBezTo>
                  <a:pt x="2648426" y="235744"/>
                  <a:pt x="2650331" y="241459"/>
                  <a:pt x="2651284" y="247174"/>
                </a:cubicBezTo>
                <a:cubicBezTo>
                  <a:pt x="2648426" y="255746"/>
                  <a:pt x="2645569" y="264319"/>
                  <a:pt x="2642711" y="273844"/>
                </a:cubicBezTo>
                <a:cubicBezTo>
                  <a:pt x="2641759" y="272891"/>
                  <a:pt x="2641759" y="271939"/>
                  <a:pt x="2640806" y="270034"/>
                </a:cubicBezTo>
                <a:cubicBezTo>
                  <a:pt x="2640806" y="269081"/>
                  <a:pt x="2639854" y="269081"/>
                  <a:pt x="2639854" y="268129"/>
                </a:cubicBezTo>
                <a:cubicBezTo>
                  <a:pt x="2642711" y="238601"/>
                  <a:pt x="2643664" y="220504"/>
                  <a:pt x="2643664" y="220504"/>
                </a:cubicBezTo>
                <a:cubicBezTo>
                  <a:pt x="2643664" y="220504"/>
                  <a:pt x="2640806" y="230029"/>
                  <a:pt x="2636996" y="247174"/>
                </a:cubicBezTo>
                <a:cubicBezTo>
                  <a:pt x="2636996" y="220504"/>
                  <a:pt x="2636044" y="204311"/>
                  <a:pt x="2636044" y="204311"/>
                </a:cubicBezTo>
                <a:cubicBezTo>
                  <a:pt x="2636044" y="204311"/>
                  <a:pt x="2633186" y="217646"/>
                  <a:pt x="2630329" y="240506"/>
                </a:cubicBezTo>
                <a:cubicBezTo>
                  <a:pt x="2628424" y="228124"/>
                  <a:pt x="2625566" y="216694"/>
                  <a:pt x="2623661" y="206216"/>
                </a:cubicBezTo>
                <a:cubicBezTo>
                  <a:pt x="2618899" y="182404"/>
                  <a:pt x="2614136" y="162401"/>
                  <a:pt x="2610326" y="147161"/>
                </a:cubicBezTo>
                <a:cubicBezTo>
                  <a:pt x="2613184" y="141446"/>
                  <a:pt x="2615089" y="137636"/>
                  <a:pt x="2615089" y="137636"/>
                </a:cubicBezTo>
                <a:cubicBezTo>
                  <a:pt x="2615089" y="137636"/>
                  <a:pt x="2613184" y="140494"/>
                  <a:pt x="2610326" y="145256"/>
                </a:cubicBezTo>
                <a:cubicBezTo>
                  <a:pt x="2610326" y="144304"/>
                  <a:pt x="2610326" y="144304"/>
                  <a:pt x="2609374" y="143351"/>
                </a:cubicBezTo>
                <a:cubicBezTo>
                  <a:pt x="2605564" y="128111"/>
                  <a:pt x="2603659" y="119539"/>
                  <a:pt x="2603659" y="119539"/>
                </a:cubicBezTo>
                <a:cubicBezTo>
                  <a:pt x="2603659" y="119539"/>
                  <a:pt x="2604611" y="128111"/>
                  <a:pt x="2605564" y="144304"/>
                </a:cubicBezTo>
                <a:cubicBezTo>
                  <a:pt x="2605564" y="146209"/>
                  <a:pt x="2605564" y="149066"/>
                  <a:pt x="2606516" y="150971"/>
                </a:cubicBezTo>
                <a:cubicBezTo>
                  <a:pt x="2604611" y="153829"/>
                  <a:pt x="2602706" y="155734"/>
                  <a:pt x="2600801" y="158591"/>
                </a:cubicBezTo>
                <a:cubicBezTo>
                  <a:pt x="2596991" y="163354"/>
                  <a:pt x="2594134" y="169069"/>
                  <a:pt x="2589371" y="175736"/>
                </a:cubicBezTo>
                <a:cubicBezTo>
                  <a:pt x="2589371" y="174784"/>
                  <a:pt x="2589371" y="172879"/>
                  <a:pt x="2588419" y="171926"/>
                </a:cubicBezTo>
                <a:cubicBezTo>
                  <a:pt x="2585561" y="155734"/>
                  <a:pt x="2583656" y="147161"/>
                  <a:pt x="2583656" y="147161"/>
                </a:cubicBezTo>
                <a:cubicBezTo>
                  <a:pt x="2583656" y="147161"/>
                  <a:pt x="2583656" y="156686"/>
                  <a:pt x="2584609" y="171926"/>
                </a:cubicBezTo>
                <a:cubicBezTo>
                  <a:pt x="2584609" y="174784"/>
                  <a:pt x="2584609" y="178594"/>
                  <a:pt x="2585561" y="182404"/>
                </a:cubicBezTo>
                <a:cubicBezTo>
                  <a:pt x="2585561" y="182404"/>
                  <a:pt x="2585561" y="182404"/>
                  <a:pt x="2585561" y="182404"/>
                </a:cubicBezTo>
                <a:cubicBezTo>
                  <a:pt x="2582704" y="187166"/>
                  <a:pt x="2579846" y="192881"/>
                  <a:pt x="2576036" y="198596"/>
                </a:cubicBezTo>
                <a:cubicBezTo>
                  <a:pt x="2575084" y="190976"/>
                  <a:pt x="2575084" y="183356"/>
                  <a:pt x="2574131" y="177641"/>
                </a:cubicBezTo>
                <a:cubicBezTo>
                  <a:pt x="2573179" y="165259"/>
                  <a:pt x="2573179" y="157639"/>
                  <a:pt x="2573179" y="157639"/>
                </a:cubicBezTo>
                <a:cubicBezTo>
                  <a:pt x="2573179" y="157639"/>
                  <a:pt x="2572226" y="162401"/>
                  <a:pt x="2571274" y="170974"/>
                </a:cubicBezTo>
                <a:cubicBezTo>
                  <a:pt x="2571274" y="170974"/>
                  <a:pt x="2571274" y="170021"/>
                  <a:pt x="2571274" y="170021"/>
                </a:cubicBezTo>
                <a:cubicBezTo>
                  <a:pt x="2570321" y="162401"/>
                  <a:pt x="2570321" y="155734"/>
                  <a:pt x="2569369" y="149066"/>
                </a:cubicBezTo>
                <a:cubicBezTo>
                  <a:pt x="2569369" y="142399"/>
                  <a:pt x="2568416" y="135731"/>
                  <a:pt x="2568416" y="130016"/>
                </a:cubicBezTo>
                <a:cubicBezTo>
                  <a:pt x="2567464" y="118586"/>
                  <a:pt x="2566511" y="108109"/>
                  <a:pt x="2567464" y="99536"/>
                </a:cubicBezTo>
                <a:cubicBezTo>
                  <a:pt x="2567464" y="82391"/>
                  <a:pt x="2566511" y="72866"/>
                  <a:pt x="2566511" y="72866"/>
                </a:cubicBezTo>
                <a:cubicBezTo>
                  <a:pt x="2566511" y="72866"/>
                  <a:pt x="2565559" y="82391"/>
                  <a:pt x="2562701" y="99536"/>
                </a:cubicBezTo>
                <a:cubicBezTo>
                  <a:pt x="2561749" y="108109"/>
                  <a:pt x="2560796" y="118586"/>
                  <a:pt x="2560796" y="130016"/>
                </a:cubicBezTo>
                <a:cubicBezTo>
                  <a:pt x="2560796" y="135731"/>
                  <a:pt x="2559844" y="142399"/>
                  <a:pt x="2559844" y="149066"/>
                </a:cubicBezTo>
                <a:cubicBezTo>
                  <a:pt x="2559844" y="155734"/>
                  <a:pt x="2559844" y="162401"/>
                  <a:pt x="2559844" y="170021"/>
                </a:cubicBezTo>
                <a:cubicBezTo>
                  <a:pt x="2559844" y="178594"/>
                  <a:pt x="2559844" y="187166"/>
                  <a:pt x="2560796" y="195739"/>
                </a:cubicBezTo>
                <a:cubicBezTo>
                  <a:pt x="2559844" y="192881"/>
                  <a:pt x="2558891" y="191929"/>
                  <a:pt x="2558891" y="191929"/>
                </a:cubicBezTo>
                <a:cubicBezTo>
                  <a:pt x="2558891" y="191929"/>
                  <a:pt x="2559844" y="194786"/>
                  <a:pt x="2561749" y="200501"/>
                </a:cubicBezTo>
                <a:cubicBezTo>
                  <a:pt x="2561749" y="206216"/>
                  <a:pt x="2562701" y="211931"/>
                  <a:pt x="2562701" y="217646"/>
                </a:cubicBezTo>
                <a:cubicBezTo>
                  <a:pt x="2562701" y="219551"/>
                  <a:pt x="2562701" y="221456"/>
                  <a:pt x="2562701" y="223361"/>
                </a:cubicBezTo>
                <a:cubicBezTo>
                  <a:pt x="2558891" y="230981"/>
                  <a:pt x="2555081" y="238601"/>
                  <a:pt x="2551271" y="247174"/>
                </a:cubicBezTo>
                <a:cubicBezTo>
                  <a:pt x="2550319" y="239554"/>
                  <a:pt x="2550319" y="233839"/>
                  <a:pt x="2549366" y="230029"/>
                </a:cubicBezTo>
                <a:cubicBezTo>
                  <a:pt x="2553176" y="219551"/>
                  <a:pt x="2555081" y="212884"/>
                  <a:pt x="2555081" y="212884"/>
                </a:cubicBezTo>
                <a:cubicBezTo>
                  <a:pt x="2555081" y="212884"/>
                  <a:pt x="2552224" y="218599"/>
                  <a:pt x="2546509" y="228124"/>
                </a:cubicBezTo>
                <a:cubicBezTo>
                  <a:pt x="2546509" y="226219"/>
                  <a:pt x="2547461" y="224314"/>
                  <a:pt x="2547461" y="222409"/>
                </a:cubicBezTo>
                <a:cubicBezTo>
                  <a:pt x="2551271" y="206216"/>
                  <a:pt x="2553176" y="196691"/>
                  <a:pt x="2553176" y="196691"/>
                </a:cubicBezTo>
                <a:cubicBezTo>
                  <a:pt x="2553176" y="196691"/>
                  <a:pt x="2549366" y="205264"/>
                  <a:pt x="2543651" y="221456"/>
                </a:cubicBezTo>
                <a:cubicBezTo>
                  <a:pt x="2541746" y="228124"/>
                  <a:pt x="2538889" y="236696"/>
                  <a:pt x="2536984" y="246221"/>
                </a:cubicBezTo>
                <a:cubicBezTo>
                  <a:pt x="2536984" y="245269"/>
                  <a:pt x="2536984" y="245269"/>
                  <a:pt x="2536984" y="244316"/>
                </a:cubicBezTo>
                <a:cubicBezTo>
                  <a:pt x="2535079" y="230029"/>
                  <a:pt x="2534126" y="221456"/>
                  <a:pt x="2534126" y="221456"/>
                </a:cubicBezTo>
                <a:cubicBezTo>
                  <a:pt x="2534126" y="221456"/>
                  <a:pt x="2534126" y="230029"/>
                  <a:pt x="2533174" y="244316"/>
                </a:cubicBezTo>
                <a:cubicBezTo>
                  <a:pt x="2533174" y="246221"/>
                  <a:pt x="2533174" y="249079"/>
                  <a:pt x="2533174" y="250984"/>
                </a:cubicBezTo>
                <a:cubicBezTo>
                  <a:pt x="2533174" y="249079"/>
                  <a:pt x="2532221" y="247174"/>
                  <a:pt x="2532221" y="245269"/>
                </a:cubicBezTo>
                <a:cubicBezTo>
                  <a:pt x="2529364" y="233839"/>
                  <a:pt x="2527459" y="223361"/>
                  <a:pt x="2524601" y="213836"/>
                </a:cubicBezTo>
                <a:cubicBezTo>
                  <a:pt x="2521744" y="204311"/>
                  <a:pt x="2519839" y="196691"/>
                  <a:pt x="2517934" y="190024"/>
                </a:cubicBezTo>
                <a:cubicBezTo>
                  <a:pt x="2513171" y="176689"/>
                  <a:pt x="2511266" y="169069"/>
                  <a:pt x="2511266" y="169069"/>
                </a:cubicBezTo>
                <a:cubicBezTo>
                  <a:pt x="2511266" y="169069"/>
                  <a:pt x="2512219" y="176689"/>
                  <a:pt x="2514124" y="190976"/>
                </a:cubicBezTo>
                <a:cubicBezTo>
                  <a:pt x="2515076" y="197644"/>
                  <a:pt x="2516029" y="206216"/>
                  <a:pt x="2516981" y="215741"/>
                </a:cubicBezTo>
                <a:cubicBezTo>
                  <a:pt x="2517934" y="225266"/>
                  <a:pt x="2518886" y="235744"/>
                  <a:pt x="2520791" y="248126"/>
                </a:cubicBezTo>
                <a:cubicBezTo>
                  <a:pt x="2521744" y="257651"/>
                  <a:pt x="2522696" y="267176"/>
                  <a:pt x="2523649" y="277654"/>
                </a:cubicBezTo>
                <a:cubicBezTo>
                  <a:pt x="2522696" y="279559"/>
                  <a:pt x="2521744" y="281464"/>
                  <a:pt x="2521744" y="282416"/>
                </a:cubicBezTo>
                <a:cubicBezTo>
                  <a:pt x="2519839" y="274796"/>
                  <a:pt x="2517934" y="269081"/>
                  <a:pt x="2516981" y="263366"/>
                </a:cubicBezTo>
                <a:cubicBezTo>
                  <a:pt x="2513171" y="250031"/>
                  <a:pt x="2511266" y="243364"/>
                  <a:pt x="2511266" y="243364"/>
                </a:cubicBezTo>
                <a:cubicBezTo>
                  <a:pt x="2511266" y="243364"/>
                  <a:pt x="2512219" y="250984"/>
                  <a:pt x="2513171" y="264319"/>
                </a:cubicBezTo>
                <a:cubicBezTo>
                  <a:pt x="2513171" y="268129"/>
                  <a:pt x="2514124" y="272891"/>
                  <a:pt x="2514124" y="277654"/>
                </a:cubicBezTo>
                <a:cubicBezTo>
                  <a:pt x="2510314" y="269081"/>
                  <a:pt x="2507456" y="262414"/>
                  <a:pt x="2504599" y="256699"/>
                </a:cubicBezTo>
                <a:cubicBezTo>
                  <a:pt x="2504599" y="254794"/>
                  <a:pt x="2504599" y="253841"/>
                  <a:pt x="2504599" y="253841"/>
                </a:cubicBezTo>
                <a:cubicBezTo>
                  <a:pt x="2504599" y="253841"/>
                  <a:pt x="2504599" y="254794"/>
                  <a:pt x="2503646" y="255746"/>
                </a:cubicBezTo>
                <a:cubicBezTo>
                  <a:pt x="2499836" y="248126"/>
                  <a:pt x="2497931" y="243364"/>
                  <a:pt x="2497931" y="243364"/>
                </a:cubicBezTo>
                <a:cubicBezTo>
                  <a:pt x="2497931" y="243364"/>
                  <a:pt x="2499836" y="249079"/>
                  <a:pt x="2502694" y="259556"/>
                </a:cubicBezTo>
                <a:cubicBezTo>
                  <a:pt x="2501741" y="261461"/>
                  <a:pt x="2500789" y="264319"/>
                  <a:pt x="2499836" y="267176"/>
                </a:cubicBezTo>
                <a:cubicBezTo>
                  <a:pt x="2499836" y="268129"/>
                  <a:pt x="2498884" y="269081"/>
                  <a:pt x="2498884" y="270034"/>
                </a:cubicBezTo>
                <a:cubicBezTo>
                  <a:pt x="2496979" y="253841"/>
                  <a:pt x="2496026" y="237649"/>
                  <a:pt x="2494121" y="223361"/>
                </a:cubicBezTo>
                <a:cubicBezTo>
                  <a:pt x="2495074" y="222409"/>
                  <a:pt x="2495074" y="221456"/>
                  <a:pt x="2496026" y="220504"/>
                </a:cubicBezTo>
                <a:cubicBezTo>
                  <a:pt x="2500789" y="212884"/>
                  <a:pt x="2504599" y="207169"/>
                  <a:pt x="2506504" y="203359"/>
                </a:cubicBezTo>
                <a:cubicBezTo>
                  <a:pt x="2509361" y="199549"/>
                  <a:pt x="2510314" y="197644"/>
                  <a:pt x="2510314" y="197644"/>
                </a:cubicBezTo>
                <a:cubicBezTo>
                  <a:pt x="2510314" y="197644"/>
                  <a:pt x="2508409" y="199549"/>
                  <a:pt x="2505551" y="203359"/>
                </a:cubicBezTo>
                <a:cubicBezTo>
                  <a:pt x="2502694" y="206216"/>
                  <a:pt x="2497931" y="210979"/>
                  <a:pt x="2493169" y="217646"/>
                </a:cubicBezTo>
                <a:cubicBezTo>
                  <a:pt x="2493169" y="217646"/>
                  <a:pt x="2493169" y="216694"/>
                  <a:pt x="2493169" y="216694"/>
                </a:cubicBezTo>
                <a:cubicBezTo>
                  <a:pt x="2492216" y="210026"/>
                  <a:pt x="2492216" y="203359"/>
                  <a:pt x="2491264" y="196691"/>
                </a:cubicBezTo>
                <a:cubicBezTo>
                  <a:pt x="2497931" y="188119"/>
                  <a:pt x="2501741" y="183356"/>
                  <a:pt x="2501741" y="183356"/>
                </a:cubicBezTo>
                <a:cubicBezTo>
                  <a:pt x="2501741" y="183356"/>
                  <a:pt x="2497931" y="187166"/>
                  <a:pt x="2490311" y="192881"/>
                </a:cubicBezTo>
                <a:cubicBezTo>
                  <a:pt x="2489359" y="187166"/>
                  <a:pt x="2489359" y="181451"/>
                  <a:pt x="2489359" y="176689"/>
                </a:cubicBezTo>
                <a:cubicBezTo>
                  <a:pt x="2492216" y="171926"/>
                  <a:pt x="2495074" y="168116"/>
                  <a:pt x="2497931" y="165259"/>
                </a:cubicBezTo>
                <a:cubicBezTo>
                  <a:pt x="2500789" y="161449"/>
                  <a:pt x="2502694" y="159544"/>
                  <a:pt x="2502694" y="159544"/>
                </a:cubicBezTo>
                <a:cubicBezTo>
                  <a:pt x="2502694" y="159544"/>
                  <a:pt x="2500789" y="161449"/>
                  <a:pt x="2496979" y="164306"/>
                </a:cubicBezTo>
                <a:cubicBezTo>
                  <a:pt x="2495074" y="166211"/>
                  <a:pt x="2492216" y="169069"/>
                  <a:pt x="2489359" y="171926"/>
                </a:cubicBezTo>
                <a:cubicBezTo>
                  <a:pt x="2489359" y="165259"/>
                  <a:pt x="2488406" y="158591"/>
                  <a:pt x="2488406" y="153829"/>
                </a:cubicBezTo>
                <a:cubicBezTo>
                  <a:pt x="2488406" y="146209"/>
                  <a:pt x="2487454" y="139541"/>
                  <a:pt x="2487454" y="135731"/>
                </a:cubicBezTo>
                <a:cubicBezTo>
                  <a:pt x="2491264" y="129064"/>
                  <a:pt x="2494121" y="125254"/>
                  <a:pt x="2494121" y="125254"/>
                </a:cubicBezTo>
                <a:cubicBezTo>
                  <a:pt x="2494121" y="125254"/>
                  <a:pt x="2492216" y="128111"/>
                  <a:pt x="2487454" y="132874"/>
                </a:cubicBezTo>
                <a:cubicBezTo>
                  <a:pt x="2487454" y="130969"/>
                  <a:pt x="2487454" y="129064"/>
                  <a:pt x="2487454" y="129064"/>
                </a:cubicBezTo>
                <a:cubicBezTo>
                  <a:pt x="2487454" y="129064"/>
                  <a:pt x="2487454" y="130969"/>
                  <a:pt x="2486501" y="132874"/>
                </a:cubicBezTo>
                <a:cubicBezTo>
                  <a:pt x="2483644" y="136684"/>
                  <a:pt x="2479834" y="140494"/>
                  <a:pt x="2475071" y="146209"/>
                </a:cubicBezTo>
                <a:cubicBezTo>
                  <a:pt x="2469356" y="152876"/>
                  <a:pt x="2462689" y="161449"/>
                  <a:pt x="2455069" y="171926"/>
                </a:cubicBezTo>
                <a:cubicBezTo>
                  <a:pt x="2451259" y="176689"/>
                  <a:pt x="2447449" y="182404"/>
                  <a:pt x="2442686" y="188119"/>
                </a:cubicBezTo>
                <a:cubicBezTo>
                  <a:pt x="2439829" y="192881"/>
                  <a:pt x="2436019" y="197644"/>
                  <a:pt x="2433161" y="203359"/>
                </a:cubicBezTo>
                <a:cubicBezTo>
                  <a:pt x="2433161" y="199549"/>
                  <a:pt x="2432209" y="195739"/>
                  <a:pt x="2432209" y="191929"/>
                </a:cubicBezTo>
                <a:cubicBezTo>
                  <a:pt x="2428399" y="158591"/>
                  <a:pt x="2426494" y="130969"/>
                  <a:pt x="2425541" y="110966"/>
                </a:cubicBezTo>
                <a:cubicBezTo>
                  <a:pt x="2425541" y="101441"/>
                  <a:pt x="2424589" y="93821"/>
                  <a:pt x="2424589" y="88106"/>
                </a:cubicBezTo>
                <a:cubicBezTo>
                  <a:pt x="2424589" y="82391"/>
                  <a:pt x="2424589" y="80486"/>
                  <a:pt x="2424589" y="80486"/>
                </a:cubicBezTo>
                <a:cubicBezTo>
                  <a:pt x="2424589" y="80486"/>
                  <a:pt x="2424589" y="83344"/>
                  <a:pt x="2423636" y="88106"/>
                </a:cubicBezTo>
                <a:cubicBezTo>
                  <a:pt x="2422684" y="92869"/>
                  <a:pt x="2422684" y="101441"/>
                  <a:pt x="2421731" y="110966"/>
                </a:cubicBezTo>
                <a:cubicBezTo>
                  <a:pt x="2420779" y="120491"/>
                  <a:pt x="2420779" y="132874"/>
                  <a:pt x="2420779" y="146209"/>
                </a:cubicBezTo>
                <a:cubicBezTo>
                  <a:pt x="2420779" y="159544"/>
                  <a:pt x="2420779" y="175736"/>
                  <a:pt x="2421731" y="191929"/>
                </a:cubicBezTo>
                <a:cubicBezTo>
                  <a:pt x="2421731" y="200501"/>
                  <a:pt x="2422684" y="210026"/>
                  <a:pt x="2422684" y="220504"/>
                </a:cubicBezTo>
                <a:cubicBezTo>
                  <a:pt x="2416969" y="230029"/>
                  <a:pt x="2411254" y="239554"/>
                  <a:pt x="2405539" y="250031"/>
                </a:cubicBezTo>
                <a:cubicBezTo>
                  <a:pt x="2404586" y="251936"/>
                  <a:pt x="2403634" y="254794"/>
                  <a:pt x="2401729" y="256699"/>
                </a:cubicBezTo>
                <a:cubicBezTo>
                  <a:pt x="2401729" y="256699"/>
                  <a:pt x="2400776" y="255746"/>
                  <a:pt x="2400776" y="255746"/>
                </a:cubicBezTo>
                <a:cubicBezTo>
                  <a:pt x="2397919" y="247174"/>
                  <a:pt x="2395061" y="239554"/>
                  <a:pt x="2392204" y="233839"/>
                </a:cubicBezTo>
                <a:cubicBezTo>
                  <a:pt x="2389346" y="208121"/>
                  <a:pt x="2386489" y="186214"/>
                  <a:pt x="2385536" y="170974"/>
                </a:cubicBezTo>
                <a:cubicBezTo>
                  <a:pt x="2384584" y="162401"/>
                  <a:pt x="2383631" y="155734"/>
                  <a:pt x="2382679" y="150971"/>
                </a:cubicBezTo>
                <a:cubicBezTo>
                  <a:pt x="2383631" y="147161"/>
                  <a:pt x="2384584" y="144304"/>
                  <a:pt x="2384584" y="140494"/>
                </a:cubicBezTo>
                <a:cubicBezTo>
                  <a:pt x="2384584" y="138589"/>
                  <a:pt x="2383631" y="137636"/>
                  <a:pt x="2382679" y="135731"/>
                </a:cubicBezTo>
                <a:cubicBezTo>
                  <a:pt x="2385536" y="129064"/>
                  <a:pt x="2388394" y="121444"/>
                  <a:pt x="2390299" y="114776"/>
                </a:cubicBezTo>
                <a:cubicBezTo>
                  <a:pt x="2413159" y="53816"/>
                  <a:pt x="2427446" y="12859"/>
                  <a:pt x="2427446" y="12859"/>
                </a:cubicBezTo>
                <a:cubicBezTo>
                  <a:pt x="2427446" y="12859"/>
                  <a:pt x="2407444" y="50959"/>
                  <a:pt x="2380774" y="110014"/>
                </a:cubicBezTo>
                <a:cubicBezTo>
                  <a:pt x="2374106" y="124301"/>
                  <a:pt x="2366486" y="140494"/>
                  <a:pt x="2358866" y="157639"/>
                </a:cubicBezTo>
                <a:cubicBezTo>
                  <a:pt x="2357914" y="160496"/>
                  <a:pt x="2356009" y="163354"/>
                  <a:pt x="2355056" y="166211"/>
                </a:cubicBezTo>
                <a:cubicBezTo>
                  <a:pt x="2356009" y="162401"/>
                  <a:pt x="2356961" y="158591"/>
                  <a:pt x="2357914" y="155734"/>
                </a:cubicBezTo>
                <a:cubicBezTo>
                  <a:pt x="2360771" y="141446"/>
                  <a:pt x="2362676" y="132874"/>
                  <a:pt x="2362676" y="132874"/>
                </a:cubicBezTo>
                <a:cubicBezTo>
                  <a:pt x="2362676" y="132874"/>
                  <a:pt x="2359819" y="140494"/>
                  <a:pt x="2354104" y="154781"/>
                </a:cubicBezTo>
                <a:cubicBezTo>
                  <a:pt x="2351246" y="161449"/>
                  <a:pt x="2348389" y="170021"/>
                  <a:pt x="2344579" y="179546"/>
                </a:cubicBezTo>
                <a:cubicBezTo>
                  <a:pt x="2340769" y="189071"/>
                  <a:pt x="2336959" y="200501"/>
                  <a:pt x="2334101" y="211931"/>
                </a:cubicBezTo>
                <a:cubicBezTo>
                  <a:pt x="2334101" y="211931"/>
                  <a:pt x="2334101" y="211931"/>
                  <a:pt x="2334101" y="211931"/>
                </a:cubicBezTo>
                <a:cubicBezTo>
                  <a:pt x="2336006" y="197644"/>
                  <a:pt x="2338864" y="184309"/>
                  <a:pt x="2340769" y="171926"/>
                </a:cubicBezTo>
                <a:cubicBezTo>
                  <a:pt x="2343626" y="156686"/>
                  <a:pt x="2344579" y="143351"/>
                  <a:pt x="2347436" y="130969"/>
                </a:cubicBezTo>
                <a:cubicBezTo>
                  <a:pt x="2350294" y="118586"/>
                  <a:pt x="2352199" y="108109"/>
                  <a:pt x="2354104" y="99536"/>
                </a:cubicBezTo>
                <a:cubicBezTo>
                  <a:pt x="2357914" y="82391"/>
                  <a:pt x="2358866" y="71914"/>
                  <a:pt x="2358866" y="71914"/>
                </a:cubicBezTo>
                <a:cubicBezTo>
                  <a:pt x="2358866" y="71914"/>
                  <a:pt x="2355056" y="81439"/>
                  <a:pt x="2350294" y="98584"/>
                </a:cubicBezTo>
                <a:cubicBezTo>
                  <a:pt x="2347436" y="107156"/>
                  <a:pt x="2344579" y="117634"/>
                  <a:pt x="2340769" y="129064"/>
                </a:cubicBezTo>
                <a:cubicBezTo>
                  <a:pt x="2336959" y="140494"/>
                  <a:pt x="2333149" y="154781"/>
                  <a:pt x="2330291" y="170021"/>
                </a:cubicBezTo>
                <a:cubicBezTo>
                  <a:pt x="2328386" y="177641"/>
                  <a:pt x="2326481" y="185261"/>
                  <a:pt x="2324576" y="193834"/>
                </a:cubicBezTo>
                <a:cubicBezTo>
                  <a:pt x="2323624" y="190976"/>
                  <a:pt x="2321719" y="188119"/>
                  <a:pt x="2320766" y="185261"/>
                </a:cubicBezTo>
                <a:cubicBezTo>
                  <a:pt x="2324576" y="168116"/>
                  <a:pt x="2326481" y="157639"/>
                  <a:pt x="2326481" y="157639"/>
                </a:cubicBezTo>
                <a:cubicBezTo>
                  <a:pt x="2326481" y="157639"/>
                  <a:pt x="2323624" y="165259"/>
                  <a:pt x="2318861" y="179546"/>
                </a:cubicBezTo>
                <a:cubicBezTo>
                  <a:pt x="2316004" y="173831"/>
                  <a:pt x="2315051" y="170974"/>
                  <a:pt x="2315051" y="170974"/>
                </a:cubicBezTo>
                <a:cubicBezTo>
                  <a:pt x="2315051" y="170974"/>
                  <a:pt x="2316004" y="174784"/>
                  <a:pt x="2317909" y="181451"/>
                </a:cubicBezTo>
                <a:cubicBezTo>
                  <a:pt x="2316956" y="185261"/>
                  <a:pt x="2315051" y="189071"/>
                  <a:pt x="2313146" y="193834"/>
                </a:cubicBezTo>
                <a:cubicBezTo>
                  <a:pt x="2312194" y="192881"/>
                  <a:pt x="2312194" y="191929"/>
                  <a:pt x="2311241" y="190976"/>
                </a:cubicBezTo>
                <a:cubicBezTo>
                  <a:pt x="2314099" y="161449"/>
                  <a:pt x="2314099" y="141446"/>
                  <a:pt x="2314099" y="141446"/>
                </a:cubicBezTo>
                <a:cubicBezTo>
                  <a:pt x="2314099" y="141446"/>
                  <a:pt x="2306479" y="165259"/>
                  <a:pt x="2298859" y="202406"/>
                </a:cubicBezTo>
                <a:cubicBezTo>
                  <a:pt x="2296954" y="211931"/>
                  <a:pt x="2294096" y="221456"/>
                  <a:pt x="2292191" y="231934"/>
                </a:cubicBezTo>
                <a:cubicBezTo>
                  <a:pt x="2291239" y="237649"/>
                  <a:pt x="2290286" y="244316"/>
                  <a:pt x="2289334" y="250031"/>
                </a:cubicBezTo>
                <a:cubicBezTo>
                  <a:pt x="2288381" y="252889"/>
                  <a:pt x="2287429" y="255746"/>
                  <a:pt x="2285524" y="259556"/>
                </a:cubicBezTo>
                <a:cubicBezTo>
                  <a:pt x="2282666" y="267176"/>
                  <a:pt x="2279809" y="276701"/>
                  <a:pt x="2275999" y="287179"/>
                </a:cubicBezTo>
                <a:cubicBezTo>
                  <a:pt x="2275999" y="287179"/>
                  <a:pt x="2275999" y="288131"/>
                  <a:pt x="2275999" y="288131"/>
                </a:cubicBezTo>
                <a:cubicBezTo>
                  <a:pt x="2275999" y="286226"/>
                  <a:pt x="2275999" y="284321"/>
                  <a:pt x="2275999" y="282416"/>
                </a:cubicBezTo>
                <a:cubicBezTo>
                  <a:pt x="2276951" y="271939"/>
                  <a:pt x="2276951" y="265271"/>
                  <a:pt x="2276951" y="265271"/>
                </a:cubicBezTo>
                <a:cubicBezTo>
                  <a:pt x="2276951" y="265271"/>
                  <a:pt x="2275046" y="270986"/>
                  <a:pt x="2272189" y="281464"/>
                </a:cubicBezTo>
                <a:cubicBezTo>
                  <a:pt x="2271236" y="284321"/>
                  <a:pt x="2270284" y="287179"/>
                  <a:pt x="2269331" y="290989"/>
                </a:cubicBezTo>
                <a:cubicBezTo>
                  <a:pt x="2269331" y="290989"/>
                  <a:pt x="2269331" y="290989"/>
                  <a:pt x="2269331" y="290989"/>
                </a:cubicBezTo>
                <a:cubicBezTo>
                  <a:pt x="2269331" y="280511"/>
                  <a:pt x="2268379" y="270034"/>
                  <a:pt x="2269331" y="261461"/>
                </a:cubicBezTo>
                <a:cubicBezTo>
                  <a:pt x="2270284" y="252889"/>
                  <a:pt x="2269331" y="245269"/>
                  <a:pt x="2270284" y="238601"/>
                </a:cubicBezTo>
                <a:cubicBezTo>
                  <a:pt x="2271236" y="232886"/>
                  <a:pt x="2271236" y="228124"/>
                  <a:pt x="2272189" y="225266"/>
                </a:cubicBezTo>
                <a:cubicBezTo>
                  <a:pt x="2275046" y="215741"/>
                  <a:pt x="2275999" y="210979"/>
                  <a:pt x="2275999" y="210979"/>
                </a:cubicBezTo>
                <a:cubicBezTo>
                  <a:pt x="2275999" y="210979"/>
                  <a:pt x="2272189" y="218599"/>
                  <a:pt x="2266474" y="232886"/>
                </a:cubicBezTo>
                <a:cubicBezTo>
                  <a:pt x="2267426" y="230029"/>
                  <a:pt x="2267426" y="228124"/>
                  <a:pt x="2267426" y="228124"/>
                </a:cubicBezTo>
                <a:cubicBezTo>
                  <a:pt x="2267426" y="228124"/>
                  <a:pt x="2265521" y="230981"/>
                  <a:pt x="2263616" y="235744"/>
                </a:cubicBezTo>
                <a:cubicBezTo>
                  <a:pt x="2264569" y="226219"/>
                  <a:pt x="2265521" y="220504"/>
                  <a:pt x="2265521" y="220504"/>
                </a:cubicBezTo>
                <a:cubicBezTo>
                  <a:pt x="2265521" y="220504"/>
                  <a:pt x="2262664" y="230029"/>
                  <a:pt x="2256949" y="247174"/>
                </a:cubicBezTo>
                <a:cubicBezTo>
                  <a:pt x="2255044" y="250984"/>
                  <a:pt x="2253139" y="253841"/>
                  <a:pt x="2252186" y="258604"/>
                </a:cubicBezTo>
                <a:cubicBezTo>
                  <a:pt x="2251234" y="259556"/>
                  <a:pt x="2251234" y="260509"/>
                  <a:pt x="2250281" y="262414"/>
                </a:cubicBezTo>
                <a:cubicBezTo>
                  <a:pt x="2252186" y="255746"/>
                  <a:pt x="2253139" y="249079"/>
                  <a:pt x="2255044" y="243364"/>
                </a:cubicBezTo>
                <a:cubicBezTo>
                  <a:pt x="2260759" y="216694"/>
                  <a:pt x="2264569" y="194786"/>
                  <a:pt x="2267426" y="178594"/>
                </a:cubicBezTo>
                <a:cubicBezTo>
                  <a:pt x="2269331" y="163354"/>
                  <a:pt x="2270284" y="153829"/>
                  <a:pt x="2270284" y="153829"/>
                </a:cubicBezTo>
                <a:cubicBezTo>
                  <a:pt x="2270284" y="153829"/>
                  <a:pt x="2267426" y="162401"/>
                  <a:pt x="2262664" y="177641"/>
                </a:cubicBezTo>
                <a:cubicBezTo>
                  <a:pt x="2260759" y="185261"/>
                  <a:pt x="2257901" y="194786"/>
                  <a:pt x="2254091" y="205264"/>
                </a:cubicBezTo>
                <a:cubicBezTo>
                  <a:pt x="2251234" y="212884"/>
                  <a:pt x="2249329" y="221456"/>
                  <a:pt x="2246471" y="230981"/>
                </a:cubicBezTo>
                <a:cubicBezTo>
                  <a:pt x="2244566" y="234791"/>
                  <a:pt x="2243614" y="239554"/>
                  <a:pt x="2241709" y="244316"/>
                </a:cubicBezTo>
                <a:cubicBezTo>
                  <a:pt x="2240756" y="240506"/>
                  <a:pt x="2239804" y="236696"/>
                  <a:pt x="2239804" y="233839"/>
                </a:cubicBezTo>
                <a:cubicBezTo>
                  <a:pt x="2235994" y="215741"/>
                  <a:pt x="2233136" y="205264"/>
                  <a:pt x="2233136" y="205264"/>
                </a:cubicBezTo>
                <a:cubicBezTo>
                  <a:pt x="2233136" y="205264"/>
                  <a:pt x="2235041" y="224314"/>
                  <a:pt x="2237899" y="255746"/>
                </a:cubicBezTo>
                <a:cubicBezTo>
                  <a:pt x="2236946" y="259556"/>
                  <a:pt x="2235041" y="264319"/>
                  <a:pt x="2234089" y="269081"/>
                </a:cubicBezTo>
                <a:cubicBezTo>
                  <a:pt x="2234089" y="269081"/>
                  <a:pt x="2233136" y="270034"/>
                  <a:pt x="2233136" y="270034"/>
                </a:cubicBezTo>
                <a:cubicBezTo>
                  <a:pt x="2233136" y="268129"/>
                  <a:pt x="2233136" y="265271"/>
                  <a:pt x="2233136" y="263366"/>
                </a:cubicBezTo>
                <a:cubicBezTo>
                  <a:pt x="2233136" y="253841"/>
                  <a:pt x="2232184" y="244316"/>
                  <a:pt x="2231231" y="234791"/>
                </a:cubicBezTo>
                <a:cubicBezTo>
                  <a:pt x="2230279" y="225266"/>
                  <a:pt x="2229326" y="216694"/>
                  <a:pt x="2228374" y="207169"/>
                </a:cubicBezTo>
                <a:cubicBezTo>
                  <a:pt x="2229326" y="198596"/>
                  <a:pt x="2230279" y="193834"/>
                  <a:pt x="2230279" y="193834"/>
                </a:cubicBezTo>
                <a:cubicBezTo>
                  <a:pt x="2230279" y="193834"/>
                  <a:pt x="2229326" y="197644"/>
                  <a:pt x="2226469" y="204311"/>
                </a:cubicBezTo>
                <a:cubicBezTo>
                  <a:pt x="2225516" y="202406"/>
                  <a:pt x="2224564" y="201454"/>
                  <a:pt x="2222659" y="200501"/>
                </a:cubicBezTo>
                <a:cubicBezTo>
                  <a:pt x="2221706" y="200501"/>
                  <a:pt x="2221706" y="199549"/>
                  <a:pt x="2220754" y="199549"/>
                </a:cubicBezTo>
                <a:cubicBezTo>
                  <a:pt x="2219801" y="199549"/>
                  <a:pt x="2218849" y="199549"/>
                  <a:pt x="2217896" y="199549"/>
                </a:cubicBezTo>
                <a:cubicBezTo>
                  <a:pt x="2215991" y="200501"/>
                  <a:pt x="2215991" y="201454"/>
                  <a:pt x="2215039" y="202406"/>
                </a:cubicBezTo>
                <a:cubicBezTo>
                  <a:pt x="2213134" y="206216"/>
                  <a:pt x="2213134" y="210979"/>
                  <a:pt x="2213134" y="214789"/>
                </a:cubicBezTo>
                <a:cubicBezTo>
                  <a:pt x="2214086" y="210979"/>
                  <a:pt x="2215039" y="206216"/>
                  <a:pt x="2217896" y="203359"/>
                </a:cubicBezTo>
                <a:cubicBezTo>
                  <a:pt x="2218849" y="202406"/>
                  <a:pt x="2218849" y="201454"/>
                  <a:pt x="2219801" y="201454"/>
                </a:cubicBezTo>
                <a:cubicBezTo>
                  <a:pt x="2219801" y="201454"/>
                  <a:pt x="2220754" y="201454"/>
                  <a:pt x="2220754" y="202406"/>
                </a:cubicBezTo>
                <a:cubicBezTo>
                  <a:pt x="2221706" y="203359"/>
                  <a:pt x="2222659" y="205264"/>
                  <a:pt x="2223611" y="207169"/>
                </a:cubicBezTo>
                <a:lnTo>
                  <a:pt x="2223611" y="215741"/>
                </a:lnTo>
                <a:cubicBezTo>
                  <a:pt x="2223611" y="215741"/>
                  <a:pt x="2223611" y="215741"/>
                  <a:pt x="2223611" y="215741"/>
                </a:cubicBezTo>
                <a:cubicBezTo>
                  <a:pt x="2221706" y="222409"/>
                  <a:pt x="2218849" y="230981"/>
                  <a:pt x="2215991" y="241459"/>
                </a:cubicBezTo>
                <a:cubicBezTo>
                  <a:pt x="2213134" y="250984"/>
                  <a:pt x="2209324" y="262414"/>
                  <a:pt x="2206466" y="274796"/>
                </a:cubicBezTo>
                <a:cubicBezTo>
                  <a:pt x="2203609" y="287179"/>
                  <a:pt x="2199799" y="299561"/>
                  <a:pt x="2196941" y="313849"/>
                </a:cubicBezTo>
                <a:cubicBezTo>
                  <a:pt x="2195989" y="308134"/>
                  <a:pt x="2195989" y="305276"/>
                  <a:pt x="2195989" y="305276"/>
                </a:cubicBezTo>
                <a:cubicBezTo>
                  <a:pt x="2195989" y="305276"/>
                  <a:pt x="2195989" y="310039"/>
                  <a:pt x="2195036" y="317659"/>
                </a:cubicBezTo>
                <a:cubicBezTo>
                  <a:pt x="2194084" y="315754"/>
                  <a:pt x="2193131" y="314801"/>
                  <a:pt x="2193131" y="314801"/>
                </a:cubicBezTo>
                <a:cubicBezTo>
                  <a:pt x="2193131" y="314801"/>
                  <a:pt x="2194084" y="315754"/>
                  <a:pt x="2195036" y="318611"/>
                </a:cubicBezTo>
                <a:cubicBezTo>
                  <a:pt x="2195036" y="320516"/>
                  <a:pt x="2195036" y="321469"/>
                  <a:pt x="2195036" y="323374"/>
                </a:cubicBezTo>
                <a:cubicBezTo>
                  <a:pt x="2194084" y="327184"/>
                  <a:pt x="2193131" y="330994"/>
                  <a:pt x="2192179" y="334804"/>
                </a:cubicBezTo>
                <a:cubicBezTo>
                  <a:pt x="2191226" y="332899"/>
                  <a:pt x="2191226" y="331946"/>
                  <a:pt x="2190274" y="330994"/>
                </a:cubicBezTo>
                <a:cubicBezTo>
                  <a:pt x="2190274" y="330041"/>
                  <a:pt x="2191226" y="330041"/>
                  <a:pt x="2191226" y="330041"/>
                </a:cubicBezTo>
                <a:cubicBezTo>
                  <a:pt x="2191226" y="330041"/>
                  <a:pt x="2191226" y="330041"/>
                  <a:pt x="2190274" y="330994"/>
                </a:cubicBezTo>
                <a:cubicBezTo>
                  <a:pt x="2189321" y="328136"/>
                  <a:pt x="2188369" y="326231"/>
                  <a:pt x="2188369" y="326231"/>
                </a:cubicBezTo>
                <a:cubicBezTo>
                  <a:pt x="2188369" y="326231"/>
                  <a:pt x="2188369" y="328136"/>
                  <a:pt x="2189321" y="331946"/>
                </a:cubicBezTo>
                <a:cubicBezTo>
                  <a:pt x="2189321" y="331946"/>
                  <a:pt x="2188369" y="332899"/>
                  <a:pt x="2188369" y="332899"/>
                </a:cubicBezTo>
                <a:cubicBezTo>
                  <a:pt x="2186464" y="321469"/>
                  <a:pt x="2185511" y="315754"/>
                  <a:pt x="2185511" y="315754"/>
                </a:cubicBezTo>
                <a:cubicBezTo>
                  <a:pt x="2185511" y="315754"/>
                  <a:pt x="2185511" y="323374"/>
                  <a:pt x="2184559" y="336709"/>
                </a:cubicBezTo>
                <a:cubicBezTo>
                  <a:pt x="2184559" y="336709"/>
                  <a:pt x="2184559" y="336709"/>
                  <a:pt x="2184559" y="337661"/>
                </a:cubicBezTo>
                <a:cubicBezTo>
                  <a:pt x="2183606" y="339566"/>
                  <a:pt x="2181701" y="341471"/>
                  <a:pt x="2179796" y="343376"/>
                </a:cubicBezTo>
                <a:cubicBezTo>
                  <a:pt x="2179796" y="342424"/>
                  <a:pt x="2178844" y="341471"/>
                  <a:pt x="2178844" y="340519"/>
                </a:cubicBezTo>
                <a:cubicBezTo>
                  <a:pt x="2183606" y="320516"/>
                  <a:pt x="2188369" y="301466"/>
                  <a:pt x="2192179" y="283369"/>
                </a:cubicBezTo>
                <a:cubicBezTo>
                  <a:pt x="2205514" y="228124"/>
                  <a:pt x="2212181" y="190024"/>
                  <a:pt x="2212181" y="190024"/>
                </a:cubicBezTo>
                <a:cubicBezTo>
                  <a:pt x="2212181" y="190024"/>
                  <a:pt x="2199799" y="222409"/>
                  <a:pt x="2183606" y="272891"/>
                </a:cubicBezTo>
                <a:cubicBezTo>
                  <a:pt x="2184559" y="266224"/>
                  <a:pt x="2186464" y="259556"/>
                  <a:pt x="2187416" y="253841"/>
                </a:cubicBezTo>
                <a:cubicBezTo>
                  <a:pt x="2189321" y="246221"/>
                  <a:pt x="2190274" y="239554"/>
                  <a:pt x="2192179" y="231934"/>
                </a:cubicBezTo>
                <a:cubicBezTo>
                  <a:pt x="2194084" y="224314"/>
                  <a:pt x="2195989" y="216694"/>
                  <a:pt x="2196941" y="210026"/>
                </a:cubicBezTo>
                <a:cubicBezTo>
                  <a:pt x="2197894" y="204311"/>
                  <a:pt x="2199799" y="198596"/>
                  <a:pt x="2200751" y="193834"/>
                </a:cubicBezTo>
                <a:cubicBezTo>
                  <a:pt x="2201704" y="189071"/>
                  <a:pt x="2203609" y="184309"/>
                  <a:pt x="2204561" y="179546"/>
                </a:cubicBezTo>
                <a:cubicBezTo>
                  <a:pt x="2207419" y="170021"/>
                  <a:pt x="2209324" y="162401"/>
                  <a:pt x="2211229" y="155734"/>
                </a:cubicBezTo>
                <a:cubicBezTo>
                  <a:pt x="2215039" y="142399"/>
                  <a:pt x="2217896" y="134779"/>
                  <a:pt x="2217896" y="134779"/>
                </a:cubicBezTo>
                <a:cubicBezTo>
                  <a:pt x="2217896" y="134779"/>
                  <a:pt x="2215039" y="139541"/>
                  <a:pt x="2211229" y="148114"/>
                </a:cubicBezTo>
                <a:cubicBezTo>
                  <a:pt x="2211229" y="148114"/>
                  <a:pt x="2211229" y="147161"/>
                  <a:pt x="2211229" y="147161"/>
                </a:cubicBezTo>
                <a:cubicBezTo>
                  <a:pt x="2213134" y="139541"/>
                  <a:pt x="2215039" y="131921"/>
                  <a:pt x="2216944" y="125254"/>
                </a:cubicBezTo>
                <a:cubicBezTo>
                  <a:pt x="2218849" y="118586"/>
                  <a:pt x="2220754" y="111919"/>
                  <a:pt x="2222659" y="105251"/>
                </a:cubicBezTo>
                <a:cubicBezTo>
                  <a:pt x="2226469" y="92869"/>
                  <a:pt x="2229326" y="81439"/>
                  <a:pt x="2233136" y="72866"/>
                </a:cubicBezTo>
                <a:cubicBezTo>
                  <a:pt x="2238851" y="54769"/>
                  <a:pt x="2242661" y="45244"/>
                  <a:pt x="2242661" y="45244"/>
                </a:cubicBezTo>
                <a:cubicBezTo>
                  <a:pt x="2242661" y="45244"/>
                  <a:pt x="2237899" y="54769"/>
                  <a:pt x="2229326" y="71914"/>
                </a:cubicBezTo>
                <a:cubicBezTo>
                  <a:pt x="2224564" y="80486"/>
                  <a:pt x="2220754" y="90964"/>
                  <a:pt x="2215991" y="103346"/>
                </a:cubicBezTo>
                <a:cubicBezTo>
                  <a:pt x="2213134" y="109061"/>
                  <a:pt x="2211229" y="115729"/>
                  <a:pt x="2208371" y="122396"/>
                </a:cubicBezTo>
                <a:cubicBezTo>
                  <a:pt x="2205514" y="129064"/>
                  <a:pt x="2203609" y="136684"/>
                  <a:pt x="2200751" y="144304"/>
                </a:cubicBezTo>
                <a:cubicBezTo>
                  <a:pt x="2195036" y="159544"/>
                  <a:pt x="2190274" y="176689"/>
                  <a:pt x="2184559" y="193834"/>
                </a:cubicBezTo>
                <a:cubicBezTo>
                  <a:pt x="2181701" y="204311"/>
                  <a:pt x="2177891" y="215741"/>
                  <a:pt x="2175034" y="228124"/>
                </a:cubicBezTo>
                <a:cubicBezTo>
                  <a:pt x="2175986" y="218599"/>
                  <a:pt x="2176939" y="210026"/>
                  <a:pt x="2177891" y="203359"/>
                </a:cubicBezTo>
                <a:cubicBezTo>
                  <a:pt x="2178844" y="198596"/>
                  <a:pt x="2178844" y="193834"/>
                  <a:pt x="2178844" y="190024"/>
                </a:cubicBezTo>
                <a:cubicBezTo>
                  <a:pt x="2179796" y="186214"/>
                  <a:pt x="2180749" y="184309"/>
                  <a:pt x="2180749" y="184309"/>
                </a:cubicBezTo>
                <a:cubicBezTo>
                  <a:pt x="2180749" y="184309"/>
                  <a:pt x="2179796" y="185261"/>
                  <a:pt x="2179796" y="187166"/>
                </a:cubicBezTo>
                <a:cubicBezTo>
                  <a:pt x="2180749" y="180499"/>
                  <a:pt x="2180749" y="176689"/>
                  <a:pt x="2180749" y="176689"/>
                </a:cubicBezTo>
                <a:cubicBezTo>
                  <a:pt x="2180749" y="176689"/>
                  <a:pt x="2178844" y="183356"/>
                  <a:pt x="2175986" y="194786"/>
                </a:cubicBezTo>
                <a:cubicBezTo>
                  <a:pt x="2174081" y="198596"/>
                  <a:pt x="2172176" y="202406"/>
                  <a:pt x="2170271" y="208121"/>
                </a:cubicBezTo>
                <a:cubicBezTo>
                  <a:pt x="2163604" y="223361"/>
                  <a:pt x="2155031" y="245269"/>
                  <a:pt x="2144554" y="271939"/>
                </a:cubicBezTo>
                <a:cubicBezTo>
                  <a:pt x="2141696" y="279559"/>
                  <a:pt x="2137886" y="288131"/>
                  <a:pt x="2135029" y="296704"/>
                </a:cubicBezTo>
                <a:cubicBezTo>
                  <a:pt x="2135029" y="296704"/>
                  <a:pt x="2135029" y="296704"/>
                  <a:pt x="2135029" y="295751"/>
                </a:cubicBezTo>
                <a:cubicBezTo>
                  <a:pt x="2133124" y="290989"/>
                  <a:pt x="2131219" y="286226"/>
                  <a:pt x="2129314" y="282416"/>
                </a:cubicBezTo>
                <a:cubicBezTo>
                  <a:pt x="2133124" y="261461"/>
                  <a:pt x="2135981" y="244316"/>
                  <a:pt x="2137886" y="231934"/>
                </a:cubicBezTo>
                <a:cubicBezTo>
                  <a:pt x="2139791" y="217646"/>
                  <a:pt x="2141696" y="210026"/>
                  <a:pt x="2141696" y="210026"/>
                </a:cubicBezTo>
                <a:cubicBezTo>
                  <a:pt x="2141696" y="210026"/>
                  <a:pt x="2138839" y="217646"/>
                  <a:pt x="2134076" y="230981"/>
                </a:cubicBezTo>
                <a:cubicBezTo>
                  <a:pt x="2131219" y="239554"/>
                  <a:pt x="2127409" y="250984"/>
                  <a:pt x="2123599" y="263366"/>
                </a:cubicBezTo>
                <a:cubicBezTo>
                  <a:pt x="2123599" y="260509"/>
                  <a:pt x="2122646" y="257651"/>
                  <a:pt x="2122646" y="253841"/>
                </a:cubicBezTo>
                <a:cubicBezTo>
                  <a:pt x="2120741" y="238601"/>
                  <a:pt x="2118836" y="225266"/>
                  <a:pt x="2117884" y="211931"/>
                </a:cubicBezTo>
                <a:cubicBezTo>
                  <a:pt x="2115979" y="198596"/>
                  <a:pt x="2114074" y="187166"/>
                  <a:pt x="2112169" y="176689"/>
                </a:cubicBezTo>
                <a:cubicBezTo>
                  <a:pt x="2110264" y="166211"/>
                  <a:pt x="2108359" y="157639"/>
                  <a:pt x="2107406" y="150019"/>
                </a:cubicBezTo>
                <a:cubicBezTo>
                  <a:pt x="2104549" y="134779"/>
                  <a:pt x="2102644" y="127159"/>
                  <a:pt x="2102644" y="127159"/>
                </a:cubicBezTo>
                <a:cubicBezTo>
                  <a:pt x="2102644" y="127159"/>
                  <a:pt x="2102644" y="135731"/>
                  <a:pt x="2103596" y="150971"/>
                </a:cubicBezTo>
                <a:cubicBezTo>
                  <a:pt x="2103596" y="155734"/>
                  <a:pt x="2104549" y="161449"/>
                  <a:pt x="2104549" y="168116"/>
                </a:cubicBezTo>
                <a:cubicBezTo>
                  <a:pt x="2104549" y="171926"/>
                  <a:pt x="2104549" y="176689"/>
                  <a:pt x="2104549" y="183356"/>
                </a:cubicBezTo>
                <a:cubicBezTo>
                  <a:pt x="2104549" y="190024"/>
                  <a:pt x="2105501" y="197644"/>
                  <a:pt x="2105501" y="207169"/>
                </a:cubicBezTo>
                <a:cubicBezTo>
                  <a:pt x="2105501" y="212884"/>
                  <a:pt x="2106454" y="218599"/>
                  <a:pt x="2106454" y="225266"/>
                </a:cubicBezTo>
                <a:cubicBezTo>
                  <a:pt x="2105501" y="224314"/>
                  <a:pt x="2105501" y="222409"/>
                  <a:pt x="2104549" y="221456"/>
                </a:cubicBezTo>
                <a:cubicBezTo>
                  <a:pt x="2104549" y="221456"/>
                  <a:pt x="2104549" y="221456"/>
                  <a:pt x="2104549" y="221456"/>
                </a:cubicBezTo>
                <a:lnTo>
                  <a:pt x="2104549" y="221456"/>
                </a:lnTo>
                <a:cubicBezTo>
                  <a:pt x="2103596" y="219551"/>
                  <a:pt x="2102644" y="217646"/>
                  <a:pt x="2102644" y="215741"/>
                </a:cubicBezTo>
                <a:cubicBezTo>
                  <a:pt x="2102644" y="211931"/>
                  <a:pt x="2101691" y="208121"/>
                  <a:pt x="2101691" y="205264"/>
                </a:cubicBezTo>
                <a:cubicBezTo>
                  <a:pt x="2100739" y="193834"/>
                  <a:pt x="2099786" y="184309"/>
                  <a:pt x="2098834" y="176689"/>
                </a:cubicBezTo>
                <a:cubicBezTo>
                  <a:pt x="2098834" y="173831"/>
                  <a:pt x="2097881" y="170974"/>
                  <a:pt x="2097881" y="168116"/>
                </a:cubicBezTo>
                <a:cubicBezTo>
                  <a:pt x="2100739" y="155734"/>
                  <a:pt x="2102644" y="149066"/>
                  <a:pt x="2102644" y="149066"/>
                </a:cubicBezTo>
                <a:cubicBezTo>
                  <a:pt x="2102644" y="149066"/>
                  <a:pt x="2100739" y="153829"/>
                  <a:pt x="2096929" y="162401"/>
                </a:cubicBezTo>
                <a:cubicBezTo>
                  <a:pt x="2095976" y="155734"/>
                  <a:pt x="2095024" y="151924"/>
                  <a:pt x="2095024" y="151924"/>
                </a:cubicBezTo>
                <a:cubicBezTo>
                  <a:pt x="2095024" y="151924"/>
                  <a:pt x="2095024" y="157639"/>
                  <a:pt x="2095024" y="167164"/>
                </a:cubicBezTo>
                <a:cubicBezTo>
                  <a:pt x="2088356" y="182404"/>
                  <a:pt x="2078831" y="206216"/>
                  <a:pt x="2066449" y="235744"/>
                </a:cubicBezTo>
                <a:cubicBezTo>
                  <a:pt x="2063591" y="243364"/>
                  <a:pt x="2060734" y="250984"/>
                  <a:pt x="2056924" y="259556"/>
                </a:cubicBezTo>
                <a:cubicBezTo>
                  <a:pt x="2061686" y="234791"/>
                  <a:pt x="2063591" y="219551"/>
                  <a:pt x="2063591" y="219551"/>
                </a:cubicBezTo>
                <a:cubicBezTo>
                  <a:pt x="2063591" y="219551"/>
                  <a:pt x="2058829" y="231934"/>
                  <a:pt x="2052161" y="252889"/>
                </a:cubicBezTo>
                <a:cubicBezTo>
                  <a:pt x="2051209" y="250984"/>
                  <a:pt x="2050256" y="249079"/>
                  <a:pt x="2050256" y="248126"/>
                </a:cubicBezTo>
                <a:cubicBezTo>
                  <a:pt x="2050256" y="238601"/>
                  <a:pt x="2050256" y="233839"/>
                  <a:pt x="2050256" y="233839"/>
                </a:cubicBezTo>
                <a:cubicBezTo>
                  <a:pt x="2050256" y="233839"/>
                  <a:pt x="2049304" y="237649"/>
                  <a:pt x="2048351" y="244316"/>
                </a:cubicBezTo>
                <a:cubicBezTo>
                  <a:pt x="2047399" y="241459"/>
                  <a:pt x="2046446" y="240506"/>
                  <a:pt x="2046446" y="240506"/>
                </a:cubicBezTo>
                <a:cubicBezTo>
                  <a:pt x="2046446" y="240506"/>
                  <a:pt x="2047399" y="242411"/>
                  <a:pt x="2047399" y="247174"/>
                </a:cubicBezTo>
                <a:cubicBezTo>
                  <a:pt x="2046446" y="251936"/>
                  <a:pt x="2045494" y="258604"/>
                  <a:pt x="2044541" y="266224"/>
                </a:cubicBezTo>
                <a:cubicBezTo>
                  <a:pt x="2044541" y="264319"/>
                  <a:pt x="2043589" y="261461"/>
                  <a:pt x="2043589" y="259556"/>
                </a:cubicBezTo>
                <a:cubicBezTo>
                  <a:pt x="2042636" y="255746"/>
                  <a:pt x="2042636" y="252889"/>
                  <a:pt x="2041684" y="249079"/>
                </a:cubicBezTo>
                <a:cubicBezTo>
                  <a:pt x="2046446" y="210026"/>
                  <a:pt x="2048351" y="184309"/>
                  <a:pt x="2048351" y="184309"/>
                </a:cubicBezTo>
                <a:cubicBezTo>
                  <a:pt x="2048351" y="184309"/>
                  <a:pt x="2044541" y="196691"/>
                  <a:pt x="2039779" y="216694"/>
                </a:cubicBezTo>
                <a:cubicBezTo>
                  <a:pt x="2038826" y="218599"/>
                  <a:pt x="2037874" y="220504"/>
                  <a:pt x="2036921" y="223361"/>
                </a:cubicBezTo>
                <a:cubicBezTo>
                  <a:pt x="2036921" y="221456"/>
                  <a:pt x="2035969" y="220504"/>
                  <a:pt x="2035969" y="218599"/>
                </a:cubicBezTo>
                <a:cubicBezTo>
                  <a:pt x="2034064" y="206216"/>
                  <a:pt x="2032159" y="195739"/>
                  <a:pt x="2031206" y="187166"/>
                </a:cubicBezTo>
                <a:cubicBezTo>
                  <a:pt x="2030254" y="179546"/>
                  <a:pt x="2029301" y="173831"/>
                  <a:pt x="2028349" y="169069"/>
                </a:cubicBezTo>
                <a:cubicBezTo>
                  <a:pt x="2030254" y="154781"/>
                  <a:pt x="2031206" y="147161"/>
                  <a:pt x="2031206" y="147161"/>
                </a:cubicBezTo>
                <a:cubicBezTo>
                  <a:pt x="2031206" y="147161"/>
                  <a:pt x="2030254" y="150971"/>
                  <a:pt x="2028349" y="157639"/>
                </a:cubicBezTo>
                <a:cubicBezTo>
                  <a:pt x="2029301" y="145256"/>
                  <a:pt x="2030254" y="138589"/>
                  <a:pt x="2030254" y="138589"/>
                </a:cubicBezTo>
                <a:cubicBezTo>
                  <a:pt x="2030254" y="138589"/>
                  <a:pt x="2028349" y="146209"/>
                  <a:pt x="2023586" y="160496"/>
                </a:cubicBezTo>
                <a:cubicBezTo>
                  <a:pt x="2021681" y="167164"/>
                  <a:pt x="2019776" y="176689"/>
                  <a:pt x="2017871" y="186214"/>
                </a:cubicBezTo>
                <a:cubicBezTo>
                  <a:pt x="2017871" y="188119"/>
                  <a:pt x="2016919" y="190024"/>
                  <a:pt x="2016919" y="191929"/>
                </a:cubicBezTo>
                <a:cubicBezTo>
                  <a:pt x="2016919" y="191929"/>
                  <a:pt x="2016919" y="190976"/>
                  <a:pt x="2016919" y="190976"/>
                </a:cubicBezTo>
                <a:cubicBezTo>
                  <a:pt x="2018824" y="170021"/>
                  <a:pt x="2019776" y="158591"/>
                  <a:pt x="2019776" y="158591"/>
                </a:cubicBezTo>
                <a:cubicBezTo>
                  <a:pt x="2019776" y="158591"/>
                  <a:pt x="2017871" y="166211"/>
                  <a:pt x="2015014" y="178594"/>
                </a:cubicBezTo>
                <a:cubicBezTo>
                  <a:pt x="2015014" y="176689"/>
                  <a:pt x="2014061" y="174784"/>
                  <a:pt x="2014061" y="174784"/>
                </a:cubicBezTo>
                <a:cubicBezTo>
                  <a:pt x="2014061" y="174784"/>
                  <a:pt x="2014061" y="175736"/>
                  <a:pt x="2014061" y="177641"/>
                </a:cubicBezTo>
                <a:cubicBezTo>
                  <a:pt x="2013109" y="172879"/>
                  <a:pt x="2012156" y="168116"/>
                  <a:pt x="2011204" y="163354"/>
                </a:cubicBezTo>
                <a:cubicBezTo>
                  <a:pt x="2008346" y="148114"/>
                  <a:pt x="2006441" y="135731"/>
                  <a:pt x="2003584" y="125254"/>
                </a:cubicBezTo>
                <a:cubicBezTo>
                  <a:pt x="1999774" y="104299"/>
                  <a:pt x="1996916" y="91916"/>
                  <a:pt x="1996916" y="91916"/>
                </a:cubicBezTo>
                <a:cubicBezTo>
                  <a:pt x="1996916" y="91916"/>
                  <a:pt x="1997869" y="104299"/>
                  <a:pt x="1999774" y="125254"/>
                </a:cubicBezTo>
                <a:cubicBezTo>
                  <a:pt x="2000726" y="135731"/>
                  <a:pt x="2001679" y="149066"/>
                  <a:pt x="2003584" y="164306"/>
                </a:cubicBezTo>
                <a:cubicBezTo>
                  <a:pt x="2004536" y="175736"/>
                  <a:pt x="2006441" y="189071"/>
                  <a:pt x="2008346" y="203359"/>
                </a:cubicBezTo>
                <a:cubicBezTo>
                  <a:pt x="2005489" y="213836"/>
                  <a:pt x="2002631" y="227171"/>
                  <a:pt x="1999774" y="240506"/>
                </a:cubicBezTo>
                <a:cubicBezTo>
                  <a:pt x="1995011" y="262414"/>
                  <a:pt x="1990249" y="288131"/>
                  <a:pt x="1984534" y="314801"/>
                </a:cubicBezTo>
                <a:cubicBezTo>
                  <a:pt x="1984534" y="303371"/>
                  <a:pt x="1984534" y="292894"/>
                  <a:pt x="1984534" y="283369"/>
                </a:cubicBezTo>
                <a:cubicBezTo>
                  <a:pt x="1984534" y="277654"/>
                  <a:pt x="1984534" y="271939"/>
                  <a:pt x="1984534" y="267176"/>
                </a:cubicBezTo>
                <a:cubicBezTo>
                  <a:pt x="1985486" y="265271"/>
                  <a:pt x="1986439" y="263366"/>
                  <a:pt x="1986439" y="263366"/>
                </a:cubicBezTo>
                <a:cubicBezTo>
                  <a:pt x="1986439" y="263366"/>
                  <a:pt x="1985486" y="264319"/>
                  <a:pt x="1984534" y="265271"/>
                </a:cubicBezTo>
                <a:cubicBezTo>
                  <a:pt x="1984534" y="257651"/>
                  <a:pt x="1984534" y="250031"/>
                  <a:pt x="1985486" y="243364"/>
                </a:cubicBezTo>
                <a:cubicBezTo>
                  <a:pt x="1986439" y="231934"/>
                  <a:pt x="1986439" y="221456"/>
                  <a:pt x="1987391" y="212884"/>
                </a:cubicBezTo>
                <a:cubicBezTo>
                  <a:pt x="1988344" y="195739"/>
                  <a:pt x="1989296" y="186214"/>
                  <a:pt x="1989296" y="186214"/>
                </a:cubicBezTo>
                <a:cubicBezTo>
                  <a:pt x="1989296" y="186214"/>
                  <a:pt x="1987391" y="195739"/>
                  <a:pt x="1983581" y="211931"/>
                </a:cubicBezTo>
                <a:cubicBezTo>
                  <a:pt x="1981676" y="220504"/>
                  <a:pt x="1979771" y="230029"/>
                  <a:pt x="1978819" y="242411"/>
                </a:cubicBezTo>
                <a:cubicBezTo>
                  <a:pt x="1976914" y="253841"/>
                  <a:pt x="1975961" y="267176"/>
                  <a:pt x="1974056" y="281464"/>
                </a:cubicBezTo>
                <a:cubicBezTo>
                  <a:pt x="1974056" y="281464"/>
                  <a:pt x="1973104" y="282416"/>
                  <a:pt x="1973104" y="282416"/>
                </a:cubicBezTo>
                <a:cubicBezTo>
                  <a:pt x="1971199" y="284321"/>
                  <a:pt x="1970246" y="286226"/>
                  <a:pt x="1968341" y="289084"/>
                </a:cubicBezTo>
                <a:cubicBezTo>
                  <a:pt x="1968341" y="287179"/>
                  <a:pt x="1968341" y="285274"/>
                  <a:pt x="1968341" y="283369"/>
                </a:cubicBezTo>
                <a:cubicBezTo>
                  <a:pt x="1971199" y="277654"/>
                  <a:pt x="1973104" y="274796"/>
                  <a:pt x="1973104" y="274796"/>
                </a:cubicBezTo>
                <a:cubicBezTo>
                  <a:pt x="1973104" y="274796"/>
                  <a:pt x="1971199" y="276701"/>
                  <a:pt x="1968341" y="280511"/>
                </a:cubicBezTo>
                <a:cubicBezTo>
                  <a:pt x="1970246" y="255746"/>
                  <a:pt x="1972151" y="235744"/>
                  <a:pt x="1973104" y="224314"/>
                </a:cubicBezTo>
                <a:cubicBezTo>
                  <a:pt x="1975961" y="201454"/>
                  <a:pt x="1976914" y="187166"/>
                  <a:pt x="1976914" y="187166"/>
                </a:cubicBezTo>
                <a:cubicBezTo>
                  <a:pt x="1976914" y="187166"/>
                  <a:pt x="1973104" y="198596"/>
                  <a:pt x="1967389" y="218599"/>
                </a:cubicBezTo>
                <a:cubicBezTo>
                  <a:pt x="1967389" y="217646"/>
                  <a:pt x="1967389" y="216694"/>
                  <a:pt x="1967389" y="216694"/>
                </a:cubicBezTo>
                <a:cubicBezTo>
                  <a:pt x="1967389" y="216694"/>
                  <a:pt x="1967389" y="217646"/>
                  <a:pt x="1966436" y="220504"/>
                </a:cubicBezTo>
                <a:cubicBezTo>
                  <a:pt x="1963579" y="229076"/>
                  <a:pt x="1960721" y="238601"/>
                  <a:pt x="1957864" y="250031"/>
                </a:cubicBezTo>
                <a:cubicBezTo>
                  <a:pt x="1955959" y="256699"/>
                  <a:pt x="1954054" y="264319"/>
                  <a:pt x="1952149" y="271939"/>
                </a:cubicBezTo>
                <a:cubicBezTo>
                  <a:pt x="1947386" y="250031"/>
                  <a:pt x="1944529" y="232886"/>
                  <a:pt x="1941671" y="221456"/>
                </a:cubicBezTo>
                <a:cubicBezTo>
                  <a:pt x="1941671" y="218599"/>
                  <a:pt x="1942624" y="215741"/>
                  <a:pt x="1942624" y="213836"/>
                </a:cubicBezTo>
                <a:cubicBezTo>
                  <a:pt x="1946434" y="203359"/>
                  <a:pt x="1949291" y="193834"/>
                  <a:pt x="1952149" y="186214"/>
                </a:cubicBezTo>
                <a:cubicBezTo>
                  <a:pt x="1958816" y="168116"/>
                  <a:pt x="1962626" y="157639"/>
                  <a:pt x="1962626" y="157639"/>
                </a:cubicBezTo>
                <a:cubicBezTo>
                  <a:pt x="1962626" y="157639"/>
                  <a:pt x="1957864" y="167164"/>
                  <a:pt x="1948339" y="185261"/>
                </a:cubicBezTo>
                <a:cubicBezTo>
                  <a:pt x="1947386" y="187166"/>
                  <a:pt x="1946434" y="189071"/>
                  <a:pt x="1945481" y="190976"/>
                </a:cubicBezTo>
                <a:cubicBezTo>
                  <a:pt x="1945481" y="190024"/>
                  <a:pt x="1945481" y="189071"/>
                  <a:pt x="1945481" y="189071"/>
                </a:cubicBezTo>
                <a:cubicBezTo>
                  <a:pt x="1945481" y="189071"/>
                  <a:pt x="1945481" y="190024"/>
                  <a:pt x="1944529" y="192881"/>
                </a:cubicBezTo>
                <a:cubicBezTo>
                  <a:pt x="1942624" y="196691"/>
                  <a:pt x="1940719" y="201454"/>
                  <a:pt x="1938814" y="205264"/>
                </a:cubicBezTo>
                <a:cubicBezTo>
                  <a:pt x="1936909" y="170021"/>
                  <a:pt x="1935004" y="148114"/>
                  <a:pt x="1935004" y="148114"/>
                </a:cubicBezTo>
                <a:cubicBezTo>
                  <a:pt x="1935004" y="148114"/>
                  <a:pt x="1931194" y="178594"/>
                  <a:pt x="1928336" y="224314"/>
                </a:cubicBezTo>
                <a:cubicBezTo>
                  <a:pt x="1928336" y="225266"/>
                  <a:pt x="1928336" y="227171"/>
                  <a:pt x="1928336" y="229076"/>
                </a:cubicBezTo>
                <a:cubicBezTo>
                  <a:pt x="1927384" y="231934"/>
                  <a:pt x="1925479" y="234791"/>
                  <a:pt x="1924526" y="236696"/>
                </a:cubicBezTo>
                <a:cubicBezTo>
                  <a:pt x="1921669" y="243364"/>
                  <a:pt x="1918811" y="250984"/>
                  <a:pt x="1915001" y="258604"/>
                </a:cubicBezTo>
                <a:cubicBezTo>
                  <a:pt x="1914049" y="261461"/>
                  <a:pt x="1912144" y="265271"/>
                  <a:pt x="1911191" y="268129"/>
                </a:cubicBezTo>
                <a:cubicBezTo>
                  <a:pt x="1910239" y="265271"/>
                  <a:pt x="1908334" y="262414"/>
                  <a:pt x="1907381" y="259556"/>
                </a:cubicBezTo>
                <a:lnTo>
                  <a:pt x="1907381" y="258604"/>
                </a:lnTo>
                <a:lnTo>
                  <a:pt x="1907381" y="258604"/>
                </a:lnTo>
                <a:cubicBezTo>
                  <a:pt x="1905476" y="256699"/>
                  <a:pt x="1903571" y="254794"/>
                  <a:pt x="1900714" y="253841"/>
                </a:cubicBezTo>
                <a:cubicBezTo>
                  <a:pt x="1899761" y="253841"/>
                  <a:pt x="1898809" y="252889"/>
                  <a:pt x="1897856" y="252889"/>
                </a:cubicBezTo>
                <a:cubicBezTo>
                  <a:pt x="1897856" y="252889"/>
                  <a:pt x="1896904" y="252889"/>
                  <a:pt x="1896904" y="252889"/>
                </a:cubicBezTo>
                <a:cubicBezTo>
                  <a:pt x="1896904" y="251936"/>
                  <a:pt x="1896904" y="251936"/>
                  <a:pt x="1896904" y="250984"/>
                </a:cubicBezTo>
                <a:cubicBezTo>
                  <a:pt x="1896904" y="249079"/>
                  <a:pt x="1897856" y="247174"/>
                  <a:pt x="1897856" y="246221"/>
                </a:cubicBezTo>
                <a:cubicBezTo>
                  <a:pt x="1899761" y="240506"/>
                  <a:pt x="1900714" y="234791"/>
                  <a:pt x="1902619" y="230029"/>
                </a:cubicBezTo>
                <a:cubicBezTo>
                  <a:pt x="1903571" y="228124"/>
                  <a:pt x="1903571" y="226219"/>
                  <a:pt x="1903571" y="226219"/>
                </a:cubicBezTo>
                <a:cubicBezTo>
                  <a:pt x="1903571" y="226219"/>
                  <a:pt x="1903571" y="226219"/>
                  <a:pt x="1902619" y="227171"/>
                </a:cubicBezTo>
                <a:cubicBezTo>
                  <a:pt x="1903571" y="222409"/>
                  <a:pt x="1905476" y="218599"/>
                  <a:pt x="1906429" y="214789"/>
                </a:cubicBezTo>
                <a:cubicBezTo>
                  <a:pt x="1909286" y="205264"/>
                  <a:pt x="1912144" y="196691"/>
                  <a:pt x="1915001" y="190976"/>
                </a:cubicBezTo>
                <a:cubicBezTo>
                  <a:pt x="1919764" y="177641"/>
                  <a:pt x="1922621" y="170021"/>
                  <a:pt x="1922621" y="170021"/>
                </a:cubicBezTo>
                <a:cubicBezTo>
                  <a:pt x="1922621" y="170021"/>
                  <a:pt x="1918811" y="176689"/>
                  <a:pt x="1911191" y="189071"/>
                </a:cubicBezTo>
                <a:cubicBezTo>
                  <a:pt x="1907381" y="194786"/>
                  <a:pt x="1903571" y="203359"/>
                  <a:pt x="1899761" y="211931"/>
                </a:cubicBezTo>
                <a:cubicBezTo>
                  <a:pt x="1897856" y="216694"/>
                  <a:pt x="1894999" y="221456"/>
                  <a:pt x="1893094" y="226219"/>
                </a:cubicBezTo>
                <a:cubicBezTo>
                  <a:pt x="1892141" y="229076"/>
                  <a:pt x="1890236" y="231934"/>
                  <a:pt x="1889284" y="235744"/>
                </a:cubicBezTo>
                <a:cubicBezTo>
                  <a:pt x="1889284" y="234791"/>
                  <a:pt x="1889284" y="233839"/>
                  <a:pt x="1888331" y="232886"/>
                </a:cubicBezTo>
                <a:cubicBezTo>
                  <a:pt x="1888331" y="227171"/>
                  <a:pt x="1888331" y="221456"/>
                  <a:pt x="1889284" y="216694"/>
                </a:cubicBezTo>
                <a:cubicBezTo>
                  <a:pt x="1889284" y="210979"/>
                  <a:pt x="1890236" y="205264"/>
                  <a:pt x="1891189" y="200501"/>
                </a:cubicBezTo>
                <a:cubicBezTo>
                  <a:pt x="1892141" y="195739"/>
                  <a:pt x="1893094" y="190976"/>
                  <a:pt x="1894046" y="187166"/>
                </a:cubicBezTo>
                <a:cubicBezTo>
                  <a:pt x="1895951" y="179546"/>
                  <a:pt x="1897856" y="172879"/>
                  <a:pt x="1899761" y="169069"/>
                </a:cubicBezTo>
                <a:cubicBezTo>
                  <a:pt x="1901666" y="165259"/>
                  <a:pt x="1902619" y="162401"/>
                  <a:pt x="1902619" y="162401"/>
                </a:cubicBezTo>
                <a:cubicBezTo>
                  <a:pt x="1902619" y="162401"/>
                  <a:pt x="1901666" y="164306"/>
                  <a:pt x="1898809" y="168116"/>
                </a:cubicBezTo>
                <a:cubicBezTo>
                  <a:pt x="1895951" y="171926"/>
                  <a:pt x="1893094" y="177641"/>
                  <a:pt x="1890236" y="186214"/>
                </a:cubicBezTo>
                <a:cubicBezTo>
                  <a:pt x="1889284" y="190024"/>
                  <a:pt x="1887379" y="194786"/>
                  <a:pt x="1885474" y="199549"/>
                </a:cubicBezTo>
                <a:cubicBezTo>
                  <a:pt x="1884521" y="204311"/>
                  <a:pt x="1883569" y="209074"/>
                  <a:pt x="1882616" y="213836"/>
                </a:cubicBezTo>
                <a:cubicBezTo>
                  <a:pt x="1882616" y="211931"/>
                  <a:pt x="1882616" y="210026"/>
                  <a:pt x="1882616" y="210026"/>
                </a:cubicBezTo>
                <a:cubicBezTo>
                  <a:pt x="1882616" y="210026"/>
                  <a:pt x="1880711" y="216694"/>
                  <a:pt x="1878806" y="228124"/>
                </a:cubicBezTo>
                <a:cubicBezTo>
                  <a:pt x="1877854" y="232886"/>
                  <a:pt x="1876901" y="237649"/>
                  <a:pt x="1874996" y="243364"/>
                </a:cubicBezTo>
                <a:cubicBezTo>
                  <a:pt x="1874996" y="239554"/>
                  <a:pt x="1874996" y="237649"/>
                  <a:pt x="1874996" y="237649"/>
                </a:cubicBezTo>
                <a:cubicBezTo>
                  <a:pt x="1874996" y="237649"/>
                  <a:pt x="1874044" y="244316"/>
                  <a:pt x="1872139" y="255746"/>
                </a:cubicBezTo>
                <a:cubicBezTo>
                  <a:pt x="1871186" y="260509"/>
                  <a:pt x="1870234" y="266224"/>
                  <a:pt x="1868329" y="270986"/>
                </a:cubicBezTo>
                <a:cubicBezTo>
                  <a:pt x="1868329" y="267176"/>
                  <a:pt x="1869281" y="263366"/>
                  <a:pt x="1869281" y="259556"/>
                </a:cubicBezTo>
                <a:cubicBezTo>
                  <a:pt x="1871186" y="243364"/>
                  <a:pt x="1873091" y="228124"/>
                  <a:pt x="1874996" y="213836"/>
                </a:cubicBezTo>
                <a:cubicBezTo>
                  <a:pt x="1875949" y="207169"/>
                  <a:pt x="1876901" y="200501"/>
                  <a:pt x="1877854" y="193834"/>
                </a:cubicBezTo>
                <a:cubicBezTo>
                  <a:pt x="1878806" y="187166"/>
                  <a:pt x="1880711" y="181451"/>
                  <a:pt x="1881664" y="175736"/>
                </a:cubicBezTo>
                <a:cubicBezTo>
                  <a:pt x="1883569" y="164306"/>
                  <a:pt x="1885474" y="154781"/>
                  <a:pt x="1888331" y="146209"/>
                </a:cubicBezTo>
                <a:cubicBezTo>
                  <a:pt x="1892141" y="130016"/>
                  <a:pt x="1894999" y="120491"/>
                  <a:pt x="1894999" y="120491"/>
                </a:cubicBezTo>
                <a:cubicBezTo>
                  <a:pt x="1894999" y="120491"/>
                  <a:pt x="1891189" y="129064"/>
                  <a:pt x="1885474" y="144304"/>
                </a:cubicBezTo>
                <a:cubicBezTo>
                  <a:pt x="1882616" y="151924"/>
                  <a:pt x="1878806" y="161449"/>
                  <a:pt x="1875949" y="172879"/>
                </a:cubicBezTo>
                <a:cubicBezTo>
                  <a:pt x="1874044" y="178594"/>
                  <a:pt x="1872139" y="184309"/>
                  <a:pt x="1870234" y="190976"/>
                </a:cubicBezTo>
                <a:cubicBezTo>
                  <a:pt x="1868329" y="197644"/>
                  <a:pt x="1867376" y="204311"/>
                  <a:pt x="1865471" y="210979"/>
                </a:cubicBezTo>
                <a:cubicBezTo>
                  <a:pt x="1863566" y="219551"/>
                  <a:pt x="1860709" y="229076"/>
                  <a:pt x="1858804" y="238601"/>
                </a:cubicBezTo>
                <a:cubicBezTo>
                  <a:pt x="1858804" y="221456"/>
                  <a:pt x="1857851" y="206216"/>
                  <a:pt x="1856899" y="194786"/>
                </a:cubicBezTo>
                <a:cubicBezTo>
                  <a:pt x="1855946" y="181451"/>
                  <a:pt x="1854994" y="172879"/>
                  <a:pt x="1854994" y="172879"/>
                </a:cubicBezTo>
                <a:cubicBezTo>
                  <a:pt x="1854994" y="172879"/>
                  <a:pt x="1854041" y="180499"/>
                  <a:pt x="1853089" y="194786"/>
                </a:cubicBezTo>
                <a:cubicBezTo>
                  <a:pt x="1852136" y="208121"/>
                  <a:pt x="1850231" y="228124"/>
                  <a:pt x="1848326" y="250984"/>
                </a:cubicBezTo>
                <a:cubicBezTo>
                  <a:pt x="1847374" y="260509"/>
                  <a:pt x="1846421" y="271939"/>
                  <a:pt x="1845469" y="282416"/>
                </a:cubicBezTo>
                <a:cubicBezTo>
                  <a:pt x="1843564" y="279559"/>
                  <a:pt x="1841659" y="276701"/>
                  <a:pt x="1839754" y="273844"/>
                </a:cubicBezTo>
                <a:cubicBezTo>
                  <a:pt x="1839754" y="270986"/>
                  <a:pt x="1838801" y="269081"/>
                  <a:pt x="1838801" y="269081"/>
                </a:cubicBezTo>
                <a:cubicBezTo>
                  <a:pt x="1838801" y="269081"/>
                  <a:pt x="1838801" y="270034"/>
                  <a:pt x="1838801" y="272891"/>
                </a:cubicBezTo>
                <a:cubicBezTo>
                  <a:pt x="1834039" y="266224"/>
                  <a:pt x="1830229" y="260509"/>
                  <a:pt x="1827371" y="256699"/>
                </a:cubicBezTo>
                <a:cubicBezTo>
                  <a:pt x="1829276" y="216694"/>
                  <a:pt x="1828324" y="190976"/>
                  <a:pt x="1828324" y="190976"/>
                </a:cubicBezTo>
                <a:cubicBezTo>
                  <a:pt x="1828324" y="190976"/>
                  <a:pt x="1826419" y="202406"/>
                  <a:pt x="1822609" y="222409"/>
                </a:cubicBezTo>
                <a:cubicBezTo>
                  <a:pt x="1822609" y="219551"/>
                  <a:pt x="1822609" y="217646"/>
                  <a:pt x="1822609" y="214789"/>
                </a:cubicBezTo>
                <a:cubicBezTo>
                  <a:pt x="1822609" y="196691"/>
                  <a:pt x="1821656" y="178594"/>
                  <a:pt x="1822609" y="161449"/>
                </a:cubicBezTo>
                <a:cubicBezTo>
                  <a:pt x="1823561" y="144304"/>
                  <a:pt x="1823561" y="129064"/>
                  <a:pt x="1823561" y="113824"/>
                </a:cubicBezTo>
                <a:cubicBezTo>
                  <a:pt x="1824514" y="54769"/>
                  <a:pt x="1823561" y="15716"/>
                  <a:pt x="1823561" y="15716"/>
                </a:cubicBezTo>
                <a:cubicBezTo>
                  <a:pt x="1823561" y="15716"/>
                  <a:pt x="1817846" y="54769"/>
                  <a:pt x="1812131" y="112871"/>
                </a:cubicBezTo>
                <a:cubicBezTo>
                  <a:pt x="1811179" y="127159"/>
                  <a:pt x="1809274" y="143351"/>
                  <a:pt x="1807369" y="160496"/>
                </a:cubicBezTo>
                <a:cubicBezTo>
                  <a:pt x="1805464" y="175736"/>
                  <a:pt x="1805464" y="191929"/>
                  <a:pt x="1805464" y="209074"/>
                </a:cubicBezTo>
                <a:cubicBezTo>
                  <a:pt x="1803559" y="210026"/>
                  <a:pt x="1802606" y="210979"/>
                  <a:pt x="1801654" y="211931"/>
                </a:cubicBezTo>
                <a:lnTo>
                  <a:pt x="1801654" y="211931"/>
                </a:lnTo>
                <a:lnTo>
                  <a:pt x="1801654" y="212884"/>
                </a:lnTo>
                <a:cubicBezTo>
                  <a:pt x="1797844" y="221456"/>
                  <a:pt x="1794034" y="229076"/>
                  <a:pt x="1790224" y="237649"/>
                </a:cubicBezTo>
                <a:cubicBezTo>
                  <a:pt x="1790224" y="217646"/>
                  <a:pt x="1790224" y="207169"/>
                  <a:pt x="1790224" y="207169"/>
                </a:cubicBezTo>
                <a:cubicBezTo>
                  <a:pt x="1790224" y="207169"/>
                  <a:pt x="1788319" y="218599"/>
                  <a:pt x="1786414" y="239554"/>
                </a:cubicBezTo>
                <a:cubicBezTo>
                  <a:pt x="1786414" y="243364"/>
                  <a:pt x="1785461" y="246221"/>
                  <a:pt x="1784509" y="250984"/>
                </a:cubicBezTo>
                <a:cubicBezTo>
                  <a:pt x="1784509" y="251936"/>
                  <a:pt x="1784509" y="251936"/>
                  <a:pt x="1783556" y="252889"/>
                </a:cubicBezTo>
                <a:cubicBezTo>
                  <a:pt x="1779746" y="236696"/>
                  <a:pt x="1776889" y="226219"/>
                  <a:pt x="1776889" y="226219"/>
                </a:cubicBezTo>
                <a:cubicBezTo>
                  <a:pt x="1776889" y="226219"/>
                  <a:pt x="1776889" y="236696"/>
                  <a:pt x="1777841" y="253841"/>
                </a:cubicBezTo>
                <a:cubicBezTo>
                  <a:pt x="1774031" y="244316"/>
                  <a:pt x="1771174" y="236696"/>
                  <a:pt x="1768316" y="230029"/>
                </a:cubicBezTo>
                <a:cubicBezTo>
                  <a:pt x="1763554" y="219551"/>
                  <a:pt x="1760696" y="211931"/>
                  <a:pt x="1759744" y="209074"/>
                </a:cubicBezTo>
                <a:cubicBezTo>
                  <a:pt x="1759744" y="209074"/>
                  <a:pt x="1759744" y="208121"/>
                  <a:pt x="1759744" y="208121"/>
                </a:cubicBezTo>
                <a:cubicBezTo>
                  <a:pt x="1761649" y="202406"/>
                  <a:pt x="1761649" y="198596"/>
                  <a:pt x="1761649" y="198596"/>
                </a:cubicBezTo>
                <a:cubicBezTo>
                  <a:pt x="1761649" y="198596"/>
                  <a:pt x="1760696" y="200501"/>
                  <a:pt x="1759744" y="203359"/>
                </a:cubicBezTo>
                <a:cubicBezTo>
                  <a:pt x="1759744" y="200501"/>
                  <a:pt x="1759744" y="197644"/>
                  <a:pt x="1759744" y="195739"/>
                </a:cubicBezTo>
                <a:cubicBezTo>
                  <a:pt x="1760696" y="187166"/>
                  <a:pt x="1760696" y="178594"/>
                  <a:pt x="1761649" y="171926"/>
                </a:cubicBezTo>
                <a:cubicBezTo>
                  <a:pt x="1762601" y="158591"/>
                  <a:pt x="1762601" y="151924"/>
                  <a:pt x="1762601" y="151924"/>
                </a:cubicBezTo>
                <a:cubicBezTo>
                  <a:pt x="1762601" y="151924"/>
                  <a:pt x="1760696" y="159544"/>
                  <a:pt x="1756886" y="171926"/>
                </a:cubicBezTo>
                <a:cubicBezTo>
                  <a:pt x="1754981" y="180499"/>
                  <a:pt x="1752124" y="191929"/>
                  <a:pt x="1749266" y="205264"/>
                </a:cubicBezTo>
                <a:cubicBezTo>
                  <a:pt x="1746409" y="200501"/>
                  <a:pt x="1745456" y="197644"/>
                  <a:pt x="1745456" y="197644"/>
                </a:cubicBezTo>
                <a:cubicBezTo>
                  <a:pt x="1745456" y="197644"/>
                  <a:pt x="1746409" y="201454"/>
                  <a:pt x="1749266" y="208121"/>
                </a:cubicBezTo>
                <a:cubicBezTo>
                  <a:pt x="1748314" y="213836"/>
                  <a:pt x="1747361" y="219551"/>
                  <a:pt x="1746409" y="225266"/>
                </a:cubicBezTo>
                <a:cubicBezTo>
                  <a:pt x="1746409" y="226219"/>
                  <a:pt x="1746409" y="227171"/>
                  <a:pt x="1746409" y="228124"/>
                </a:cubicBezTo>
                <a:cubicBezTo>
                  <a:pt x="1741646" y="193834"/>
                  <a:pt x="1737836" y="171926"/>
                  <a:pt x="1737836" y="171926"/>
                </a:cubicBezTo>
                <a:cubicBezTo>
                  <a:pt x="1737836" y="171926"/>
                  <a:pt x="1736884" y="204311"/>
                  <a:pt x="1738789" y="252889"/>
                </a:cubicBezTo>
                <a:cubicBezTo>
                  <a:pt x="1737836" y="253841"/>
                  <a:pt x="1737836" y="255746"/>
                  <a:pt x="1736884" y="256699"/>
                </a:cubicBezTo>
                <a:cubicBezTo>
                  <a:pt x="1735931" y="253841"/>
                  <a:pt x="1735931" y="252889"/>
                  <a:pt x="1735931" y="252889"/>
                </a:cubicBezTo>
                <a:cubicBezTo>
                  <a:pt x="1735931" y="252889"/>
                  <a:pt x="1735931" y="254794"/>
                  <a:pt x="1735931" y="257651"/>
                </a:cubicBezTo>
                <a:cubicBezTo>
                  <a:pt x="1734979" y="259556"/>
                  <a:pt x="1734026" y="261461"/>
                  <a:pt x="1733074" y="264319"/>
                </a:cubicBezTo>
                <a:cubicBezTo>
                  <a:pt x="1731169" y="270034"/>
                  <a:pt x="1729264" y="276701"/>
                  <a:pt x="1727359" y="283369"/>
                </a:cubicBezTo>
                <a:cubicBezTo>
                  <a:pt x="1725454" y="288131"/>
                  <a:pt x="1723549" y="293846"/>
                  <a:pt x="1722596" y="299561"/>
                </a:cubicBezTo>
                <a:cubicBezTo>
                  <a:pt x="1720691" y="278606"/>
                  <a:pt x="1718786" y="267176"/>
                  <a:pt x="1718786" y="267176"/>
                </a:cubicBezTo>
                <a:cubicBezTo>
                  <a:pt x="1718786" y="267176"/>
                  <a:pt x="1717834" y="286226"/>
                  <a:pt x="1716881" y="317659"/>
                </a:cubicBezTo>
                <a:cubicBezTo>
                  <a:pt x="1716881" y="317659"/>
                  <a:pt x="1716881" y="318611"/>
                  <a:pt x="1716881" y="318611"/>
                </a:cubicBezTo>
                <a:cubicBezTo>
                  <a:pt x="1715929" y="317659"/>
                  <a:pt x="1715929" y="316706"/>
                  <a:pt x="1714976" y="316706"/>
                </a:cubicBezTo>
                <a:cubicBezTo>
                  <a:pt x="1712119" y="307181"/>
                  <a:pt x="1710214" y="297656"/>
                  <a:pt x="1707356" y="288131"/>
                </a:cubicBezTo>
                <a:cubicBezTo>
                  <a:pt x="1708309" y="270034"/>
                  <a:pt x="1709261" y="252889"/>
                  <a:pt x="1709261" y="237649"/>
                </a:cubicBezTo>
                <a:cubicBezTo>
                  <a:pt x="1711166" y="192881"/>
                  <a:pt x="1710214" y="163354"/>
                  <a:pt x="1710214" y="163354"/>
                </a:cubicBezTo>
                <a:cubicBezTo>
                  <a:pt x="1710214" y="163354"/>
                  <a:pt x="1705451" y="189071"/>
                  <a:pt x="1698784" y="229076"/>
                </a:cubicBezTo>
                <a:cubicBezTo>
                  <a:pt x="1696879" y="219551"/>
                  <a:pt x="1695926" y="210979"/>
                  <a:pt x="1694021" y="203359"/>
                </a:cubicBezTo>
                <a:cubicBezTo>
                  <a:pt x="1695926" y="191929"/>
                  <a:pt x="1697831" y="180499"/>
                  <a:pt x="1699736" y="170021"/>
                </a:cubicBezTo>
                <a:cubicBezTo>
                  <a:pt x="1702594" y="151924"/>
                  <a:pt x="1705451" y="134779"/>
                  <a:pt x="1706404" y="119539"/>
                </a:cubicBezTo>
                <a:cubicBezTo>
                  <a:pt x="1708309" y="104299"/>
                  <a:pt x="1709261" y="91916"/>
                  <a:pt x="1710214" y="80486"/>
                </a:cubicBezTo>
                <a:cubicBezTo>
                  <a:pt x="1712119" y="59531"/>
                  <a:pt x="1713071" y="47149"/>
                  <a:pt x="1713071" y="47149"/>
                </a:cubicBezTo>
                <a:cubicBezTo>
                  <a:pt x="1713071" y="47149"/>
                  <a:pt x="1710214" y="59531"/>
                  <a:pt x="1706404" y="80486"/>
                </a:cubicBezTo>
                <a:cubicBezTo>
                  <a:pt x="1704499" y="90964"/>
                  <a:pt x="1701641" y="104299"/>
                  <a:pt x="1698784" y="118586"/>
                </a:cubicBezTo>
                <a:cubicBezTo>
                  <a:pt x="1695926" y="133826"/>
                  <a:pt x="1692116" y="150019"/>
                  <a:pt x="1688306" y="168116"/>
                </a:cubicBezTo>
                <a:cubicBezTo>
                  <a:pt x="1688306" y="169069"/>
                  <a:pt x="1687354" y="170974"/>
                  <a:pt x="1687354" y="171926"/>
                </a:cubicBezTo>
                <a:cubicBezTo>
                  <a:pt x="1685449" y="164306"/>
                  <a:pt x="1684496" y="160496"/>
                  <a:pt x="1684496" y="160496"/>
                </a:cubicBezTo>
                <a:cubicBezTo>
                  <a:pt x="1684496" y="160496"/>
                  <a:pt x="1684496" y="167164"/>
                  <a:pt x="1685449" y="179546"/>
                </a:cubicBezTo>
                <a:cubicBezTo>
                  <a:pt x="1684496" y="185261"/>
                  <a:pt x="1682591" y="191929"/>
                  <a:pt x="1681639" y="197644"/>
                </a:cubicBezTo>
                <a:cubicBezTo>
                  <a:pt x="1680686" y="195739"/>
                  <a:pt x="1680686" y="194786"/>
                  <a:pt x="1680686" y="192881"/>
                </a:cubicBezTo>
                <a:cubicBezTo>
                  <a:pt x="1681639" y="186214"/>
                  <a:pt x="1681639" y="180499"/>
                  <a:pt x="1681639" y="174784"/>
                </a:cubicBezTo>
                <a:cubicBezTo>
                  <a:pt x="1681639" y="162401"/>
                  <a:pt x="1682591" y="151924"/>
                  <a:pt x="1682591" y="143351"/>
                </a:cubicBezTo>
                <a:cubicBezTo>
                  <a:pt x="1682591" y="126206"/>
                  <a:pt x="1683544" y="115729"/>
                  <a:pt x="1683544" y="115729"/>
                </a:cubicBezTo>
                <a:cubicBezTo>
                  <a:pt x="1683544" y="115729"/>
                  <a:pt x="1681639" y="125254"/>
                  <a:pt x="1678781" y="143351"/>
                </a:cubicBezTo>
                <a:cubicBezTo>
                  <a:pt x="1677829" y="151924"/>
                  <a:pt x="1675924" y="162401"/>
                  <a:pt x="1674019" y="174784"/>
                </a:cubicBezTo>
                <a:cubicBezTo>
                  <a:pt x="1672114" y="187166"/>
                  <a:pt x="1669256" y="200501"/>
                  <a:pt x="1666399" y="215741"/>
                </a:cubicBezTo>
                <a:cubicBezTo>
                  <a:pt x="1665446" y="220504"/>
                  <a:pt x="1664494" y="226219"/>
                  <a:pt x="1663541" y="231934"/>
                </a:cubicBezTo>
                <a:cubicBezTo>
                  <a:pt x="1662589" y="228124"/>
                  <a:pt x="1661636" y="225266"/>
                  <a:pt x="1661636" y="225266"/>
                </a:cubicBezTo>
                <a:cubicBezTo>
                  <a:pt x="1661636" y="225266"/>
                  <a:pt x="1661636" y="229076"/>
                  <a:pt x="1662589" y="236696"/>
                </a:cubicBezTo>
                <a:cubicBezTo>
                  <a:pt x="1661636" y="242411"/>
                  <a:pt x="1660684" y="248126"/>
                  <a:pt x="1659731" y="253841"/>
                </a:cubicBezTo>
                <a:cubicBezTo>
                  <a:pt x="1659731" y="252889"/>
                  <a:pt x="1658779" y="251936"/>
                  <a:pt x="1658779" y="251936"/>
                </a:cubicBezTo>
                <a:cubicBezTo>
                  <a:pt x="1654969" y="240506"/>
                  <a:pt x="1650206" y="230981"/>
                  <a:pt x="1646396" y="223361"/>
                </a:cubicBezTo>
                <a:cubicBezTo>
                  <a:pt x="1645444" y="220504"/>
                  <a:pt x="1643539" y="218599"/>
                  <a:pt x="1642586" y="215741"/>
                </a:cubicBezTo>
                <a:cubicBezTo>
                  <a:pt x="1642586" y="210979"/>
                  <a:pt x="1642586" y="207169"/>
                  <a:pt x="1642586" y="202406"/>
                </a:cubicBezTo>
                <a:cubicBezTo>
                  <a:pt x="1641634" y="186214"/>
                  <a:pt x="1641634" y="170021"/>
                  <a:pt x="1640681" y="154781"/>
                </a:cubicBezTo>
                <a:cubicBezTo>
                  <a:pt x="1639729" y="139541"/>
                  <a:pt x="1637824" y="125254"/>
                  <a:pt x="1635919" y="111919"/>
                </a:cubicBezTo>
                <a:cubicBezTo>
                  <a:pt x="1630204" y="58579"/>
                  <a:pt x="1624489" y="23336"/>
                  <a:pt x="1624489" y="23336"/>
                </a:cubicBezTo>
                <a:cubicBezTo>
                  <a:pt x="1624489" y="23336"/>
                  <a:pt x="1623536" y="58579"/>
                  <a:pt x="1624489" y="111919"/>
                </a:cubicBezTo>
                <a:cubicBezTo>
                  <a:pt x="1624489" y="125254"/>
                  <a:pt x="1624489" y="139541"/>
                  <a:pt x="1625441" y="154781"/>
                </a:cubicBezTo>
                <a:cubicBezTo>
                  <a:pt x="1626394" y="170021"/>
                  <a:pt x="1624489" y="186214"/>
                  <a:pt x="1625441" y="202406"/>
                </a:cubicBezTo>
                <a:cubicBezTo>
                  <a:pt x="1625441" y="210026"/>
                  <a:pt x="1625441" y="217646"/>
                  <a:pt x="1625441" y="225266"/>
                </a:cubicBezTo>
                <a:cubicBezTo>
                  <a:pt x="1625441" y="227171"/>
                  <a:pt x="1625441" y="229076"/>
                  <a:pt x="1625441" y="230981"/>
                </a:cubicBezTo>
                <a:cubicBezTo>
                  <a:pt x="1624489" y="230029"/>
                  <a:pt x="1624489" y="228124"/>
                  <a:pt x="1623536" y="227171"/>
                </a:cubicBezTo>
                <a:cubicBezTo>
                  <a:pt x="1620679" y="211931"/>
                  <a:pt x="1619726" y="203359"/>
                  <a:pt x="1619726" y="203359"/>
                </a:cubicBezTo>
                <a:cubicBezTo>
                  <a:pt x="1619726" y="203359"/>
                  <a:pt x="1619726" y="208121"/>
                  <a:pt x="1619726" y="217646"/>
                </a:cubicBezTo>
                <a:cubicBezTo>
                  <a:pt x="1613059" y="201454"/>
                  <a:pt x="1608296" y="190976"/>
                  <a:pt x="1608296" y="190976"/>
                </a:cubicBezTo>
                <a:cubicBezTo>
                  <a:pt x="1608296" y="190976"/>
                  <a:pt x="1612106" y="207169"/>
                  <a:pt x="1619726" y="233839"/>
                </a:cubicBezTo>
                <a:cubicBezTo>
                  <a:pt x="1619726" y="236696"/>
                  <a:pt x="1619726" y="239554"/>
                  <a:pt x="1619726" y="242411"/>
                </a:cubicBezTo>
                <a:cubicBezTo>
                  <a:pt x="1615916" y="236696"/>
                  <a:pt x="1613059" y="233839"/>
                  <a:pt x="1613059" y="233839"/>
                </a:cubicBezTo>
                <a:cubicBezTo>
                  <a:pt x="1613059" y="233839"/>
                  <a:pt x="1614964" y="238601"/>
                  <a:pt x="1619726" y="247174"/>
                </a:cubicBezTo>
                <a:cubicBezTo>
                  <a:pt x="1616869" y="250984"/>
                  <a:pt x="1614011" y="256699"/>
                  <a:pt x="1610201" y="264319"/>
                </a:cubicBezTo>
                <a:cubicBezTo>
                  <a:pt x="1609249" y="266224"/>
                  <a:pt x="1608296" y="268129"/>
                  <a:pt x="1607344" y="270034"/>
                </a:cubicBezTo>
                <a:cubicBezTo>
                  <a:pt x="1607344" y="269081"/>
                  <a:pt x="1606391" y="269081"/>
                  <a:pt x="1606391" y="269081"/>
                </a:cubicBezTo>
                <a:cubicBezTo>
                  <a:pt x="1606391" y="269081"/>
                  <a:pt x="1606391" y="269081"/>
                  <a:pt x="1607344" y="270034"/>
                </a:cubicBezTo>
                <a:cubicBezTo>
                  <a:pt x="1605439" y="273844"/>
                  <a:pt x="1603534" y="277654"/>
                  <a:pt x="1601629" y="282416"/>
                </a:cubicBezTo>
                <a:cubicBezTo>
                  <a:pt x="1601629" y="277654"/>
                  <a:pt x="1600676" y="273844"/>
                  <a:pt x="1600676" y="269081"/>
                </a:cubicBezTo>
                <a:cubicBezTo>
                  <a:pt x="1598771" y="243364"/>
                  <a:pt x="1596866" y="221456"/>
                  <a:pt x="1595914" y="207169"/>
                </a:cubicBezTo>
                <a:cubicBezTo>
                  <a:pt x="1594961" y="191929"/>
                  <a:pt x="1594009" y="183356"/>
                  <a:pt x="1594009" y="183356"/>
                </a:cubicBezTo>
                <a:cubicBezTo>
                  <a:pt x="1594009" y="183356"/>
                  <a:pt x="1593056" y="191929"/>
                  <a:pt x="1592104" y="207169"/>
                </a:cubicBezTo>
                <a:cubicBezTo>
                  <a:pt x="1592104" y="212884"/>
                  <a:pt x="1591151" y="219551"/>
                  <a:pt x="1591151" y="227171"/>
                </a:cubicBezTo>
                <a:cubicBezTo>
                  <a:pt x="1589246" y="216694"/>
                  <a:pt x="1586389" y="207169"/>
                  <a:pt x="1583531" y="197644"/>
                </a:cubicBezTo>
                <a:cubicBezTo>
                  <a:pt x="1581626" y="190976"/>
                  <a:pt x="1579721" y="185261"/>
                  <a:pt x="1578769" y="179546"/>
                </a:cubicBezTo>
                <a:cubicBezTo>
                  <a:pt x="1576864" y="173831"/>
                  <a:pt x="1574959" y="168116"/>
                  <a:pt x="1573054" y="163354"/>
                </a:cubicBezTo>
                <a:cubicBezTo>
                  <a:pt x="1569244" y="152876"/>
                  <a:pt x="1566386" y="144304"/>
                  <a:pt x="1563529" y="137636"/>
                </a:cubicBezTo>
                <a:cubicBezTo>
                  <a:pt x="1556861" y="123349"/>
                  <a:pt x="1554004" y="115729"/>
                  <a:pt x="1554004" y="115729"/>
                </a:cubicBezTo>
                <a:cubicBezTo>
                  <a:pt x="1554004" y="115729"/>
                  <a:pt x="1555909" y="124301"/>
                  <a:pt x="1560671" y="138589"/>
                </a:cubicBezTo>
                <a:cubicBezTo>
                  <a:pt x="1562576" y="146209"/>
                  <a:pt x="1564481" y="154781"/>
                  <a:pt x="1567339" y="165259"/>
                </a:cubicBezTo>
                <a:cubicBezTo>
                  <a:pt x="1568291" y="170021"/>
                  <a:pt x="1569244" y="175736"/>
                  <a:pt x="1571149" y="181451"/>
                </a:cubicBezTo>
                <a:cubicBezTo>
                  <a:pt x="1572101" y="187166"/>
                  <a:pt x="1573054" y="192881"/>
                  <a:pt x="1574006" y="199549"/>
                </a:cubicBezTo>
                <a:cubicBezTo>
                  <a:pt x="1576864" y="211931"/>
                  <a:pt x="1577816" y="226219"/>
                  <a:pt x="1579721" y="240506"/>
                </a:cubicBezTo>
                <a:cubicBezTo>
                  <a:pt x="1581626" y="253841"/>
                  <a:pt x="1582579" y="269081"/>
                  <a:pt x="1584484" y="283369"/>
                </a:cubicBezTo>
                <a:cubicBezTo>
                  <a:pt x="1581626" y="274796"/>
                  <a:pt x="1579721" y="266224"/>
                  <a:pt x="1576864" y="258604"/>
                </a:cubicBezTo>
                <a:cubicBezTo>
                  <a:pt x="1575911" y="255746"/>
                  <a:pt x="1574959" y="252889"/>
                  <a:pt x="1573054" y="249079"/>
                </a:cubicBezTo>
                <a:cubicBezTo>
                  <a:pt x="1573054" y="249079"/>
                  <a:pt x="1573054" y="248126"/>
                  <a:pt x="1573054" y="247174"/>
                </a:cubicBezTo>
                <a:cubicBezTo>
                  <a:pt x="1573054" y="243364"/>
                  <a:pt x="1573054" y="238601"/>
                  <a:pt x="1572101" y="234791"/>
                </a:cubicBezTo>
                <a:cubicBezTo>
                  <a:pt x="1571149" y="221456"/>
                  <a:pt x="1569244" y="209074"/>
                  <a:pt x="1567339" y="198596"/>
                </a:cubicBezTo>
                <a:cubicBezTo>
                  <a:pt x="1566386" y="192881"/>
                  <a:pt x="1564481" y="188119"/>
                  <a:pt x="1563529" y="184309"/>
                </a:cubicBezTo>
                <a:cubicBezTo>
                  <a:pt x="1561624" y="179546"/>
                  <a:pt x="1560671" y="175736"/>
                  <a:pt x="1558766" y="171926"/>
                </a:cubicBezTo>
                <a:cubicBezTo>
                  <a:pt x="1555909" y="164306"/>
                  <a:pt x="1553051" y="159544"/>
                  <a:pt x="1550194" y="155734"/>
                </a:cubicBezTo>
                <a:cubicBezTo>
                  <a:pt x="1548289" y="151924"/>
                  <a:pt x="1546384" y="150019"/>
                  <a:pt x="1546384" y="150019"/>
                </a:cubicBezTo>
                <a:cubicBezTo>
                  <a:pt x="1546384" y="150019"/>
                  <a:pt x="1547336" y="151924"/>
                  <a:pt x="1549241" y="155734"/>
                </a:cubicBezTo>
                <a:cubicBezTo>
                  <a:pt x="1551146" y="159544"/>
                  <a:pt x="1553051" y="165259"/>
                  <a:pt x="1554956" y="171926"/>
                </a:cubicBezTo>
                <a:cubicBezTo>
                  <a:pt x="1555909" y="175736"/>
                  <a:pt x="1556861" y="179546"/>
                  <a:pt x="1557814" y="184309"/>
                </a:cubicBezTo>
                <a:cubicBezTo>
                  <a:pt x="1557814" y="189071"/>
                  <a:pt x="1558766" y="193834"/>
                  <a:pt x="1559719" y="198596"/>
                </a:cubicBezTo>
                <a:cubicBezTo>
                  <a:pt x="1559719" y="203359"/>
                  <a:pt x="1560671" y="208121"/>
                  <a:pt x="1560671" y="213836"/>
                </a:cubicBezTo>
                <a:cubicBezTo>
                  <a:pt x="1560671" y="214789"/>
                  <a:pt x="1560671" y="215741"/>
                  <a:pt x="1559719" y="216694"/>
                </a:cubicBezTo>
                <a:cubicBezTo>
                  <a:pt x="1558766" y="213836"/>
                  <a:pt x="1556861" y="210979"/>
                  <a:pt x="1555909" y="208121"/>
                </a:cubicBezTo>
                <a:cubicBezTo>
                  <a:pt x="1554004" y="203359"/>
                  <a:pt x="1551146" y="199549"/>
                  <a:pt x="1549241" y="194786"/>
                </a:cubicBezTo>
                <a:cubicBezTo>
                  <a:pt x="1545431" y="186214"/>
                  <a:pt x="1541621" y="179546"/>
                  <a:pt x="1537811" y="173831"/>
                </a:cubicBezTo>
                <a:cubicBezTo>
                  <a:pt x="1530191" y="162401"/>
                  <a:pt x="1526381" y="156686"/>
                  <a:pt x="1526381" y="156686"/>
                </a:cubicBezTo>
                <a:cubicBezTo>
                  <a:pt x="1526381" y="156686"/>
                  <a:pt x="1529239" y="163354"/>
                  <a:pt x="1534001" y="175736"/>
                </a:cubicBezTo>
                <a:cubicBezTo>
                  <a:pt x="1536859" y="181451"/>
                  <a:pt x="1539716" y="189071"/>
                  <a:pt x="1542574" y="197644"/>
                </a:cubicBezTo>
                <a:cubicBezTo>
                  <a:pt x="1543526" y="201454"/>
                  <a:pt x="1545431" y="205264"/>
                  <a:pt x="1546384" y="209074"/>
                </a:cubicBezTo>
                <a:cubicBezTo>
                  <a:pt x="1546384" y="208121"/>
                  <a:pt x="1545431" y="208121"/>
                  <a:pt x="1545431" y="208121"/>
                </a:cubicBezTo>
                <a:cubicBezTo>
                  <a:pt x="1545431" y="208121"/>
                  <a:pt x="1546384" y="209074"/>
                  <a:pt x="1546384" y="210979"/>
                </a:cubicBezTo>
                <a:cubicBezTo>
                  <a:pt x="1548289" y="215741"/>
                  <a:pt x="1549241" y="220504"/>
                  <a:pt x="1551146" y="226219"/>
                </a:cubicBezTo>
                <a:cubicBezTo>
                  <a:pt x="1552099" y="228124"/>
                  <a:pt x="1552099" y="229076"/>
                  <a:pt x="1552099" y="230981"/>
                </a:cubicBezTo>
                <a:cubicBezTo>
                  <a:pt x="1552099" y="232886"/>
                  <a:pt x="1553051" y="233839"/>
                  <a:pt x="1553051" y="235744"/>
                </a:cubicBezTo>
                <a:cubicBezTo>
                  <a:pt x="1553051" y="237649"/>
                  <a:pt x="1553051" y="239554"/>
                  <a:pt x="1554004" y="241459"/>
                </a:cubicBezTo>
                <a:cubicBezTo>
                  <a:pt x="1554004" y="242411"/>
                  <a:pt x="1554004" y="243364"/>
                  <a:pt x="1554004" y="244316"/>
                </a:cubicBezTo>
                <a:cubicBezTo>
                  <a:pt x="1554004" y="246221"/>
                  <a:pt x="1553051" y="248126"/>
                  <a:pt x="1553051" y="250031"/>
                </a:cubicBezTo>
                <a:cubicBezTo>
                  <a:pt x="1551146" y="253841"/>
                  <a:pt x="1549241" y="257651"/>
                  <a:pt x="1547336" y="263366"/>
                </a:cubicBezTo>
                <a:cubicBezTo>
                  <a:pt x="1545431" y="258604"/>
                  <a:pt x="1543526" y="254794"/>
                  <a:pt x="1542574" y="251936"/>
                </a:cubicBezTo>
                <a:cubicBezTo>
                  <a:pt x="1542574" y="249079"/>
                  <a:pt x="1542574" y="245269"/>
                  <a:pt x="1542574" y="243364"/>
                </a:cubicBezTo>
                <a:cubicBezTo>
                  <a:pt x="1542574" y="230029"/>
                  <a:pt x="1542574" y="222409"/>
                  <a:pt x="1542574" y="222409"/>
                </a:cubicBezTo>
                <a:cubicBezTo>
                  <a:pt x="1542574" y="222409"/>
                  <a:pt x="1541621" y="230029"/>
                  <a:pt x="1538764" y="243364"/>
                </a:cubicBezTo>
                <a:cubicBezTo>
                  <a:pt x="1538764" y="243364"/>
                  <a:pt x="1538764" y="243364"/>
                  <a:pt x="1538764" y="243364"/>
                </a:cubicBezTo>
                <a:cubicBezTo>
                  <a:pt x="1534001" y="232886"/>
                  <a:pt x="1531144" y="226219"/>
                  <a:pt x="1531144" y="226219"/>
                </a:cubicBezTo>
                <a:cubicBezTo>
                  <a:pt x="1531144" y="226219"/>
                  <a:pt x="1533049" y="234791"/>
                  <a:pt x="1537811" y="250031"/>
                </a:cubicBezTo>
                <a:cubicBezTo>
                  <a:pt x="1537811" y="252889"/>
                  <a:pt x="1536859" y="255746"/>
                  <a:pt x="1536859" y="258604"/>
                </a:cubicBezTo>
                <a:cubicBezTo>
                  <a:pt x="1534954" y="251936"/>
                  <a:pt x="1533049" y="245269"/>
                  <a:pt x="1531144" y="239554"/>
                </a:cubicBezTo>
                <a:cubicBezTo>
                  <a:pt x="1529239" y="232886"/>
                  <a:pt x="1527334" y="227171"/>
                  <a:pt x="1525429" y="220504"/>
                </a:cubicBezTo>
                <a:cubicBezTo>
                  <a:pt x="1524476" y="217646"/>
                  <a:pt x="1523524" y="214789"/>
                  <a:pt x="1521619" y="211931"/>
                </a:cubicBezTo>
                <a:cubicBezTo>
                  <a:pt x="1518761" y="173831"/>
                  <a:pt x="1515904" y="150019"/>
                  <a:pt x="1515904" y="150019"/>
                </a:cubicBezTo>
                <a:cubicBezTo>
                  <a:pt x="1515904" y="150019"/>
                  <a:pt x="1514951" y="166211"/>
                  <a:pt x="1513046" y="192881"/>
                </a:cubicBezTo>
                <a:cubicBezTo>
                  <a:pt x="1510189" y="187166"/>
                  <a:pt x="1508284" y="182404"/>
                  <a:pt x="1506379" y="177641"/>
                </a:cubicBezTo>
                <a:cubicBezTo>
                  <a:pt x="1499711" y="163354"/>
                  <a:pt x="1495901" y="154781"/>
                  <a:pt x="1495901" y="154781"/>
                </a:cubicBezTo>
                <a:cubicBezTo>
                  <a:pt x="1495901" y="154781"/>
                  <a:pt x="1497806" y="163354"/>
                  <a:pt x="1502569" y="178594"/>
                </a:cubicBezTo>
                <a:cubicBezTo>
                  <a:pt x="1503521" y="182404"/>
                  <a:pt x="1504474" y="186214"/>
                  <a:pt x="1505426" y="190024"/>
                </a:cubicBezTo>
                <a:cubicBezTo>
                  <a:pt x="1505426" y="189071"/>
                  <a:pt x="1504474" y="189071"/>
                  <a:pt x="1504474" y="189071"/>
                </a:cubicBezTo>
                <a:cubicBezTo>
                  <a:pt x="1504474" y="189071"/>
                  <a:pt x="1506379" y="196691"/>
                  <a:pt x="1510189" y="210026"/>
                </a:cubicBezTo>
                <a:cubicBezTo>
                  <a:pt x="1510189" y="210979"/>
                  <a:pt x="1511141" y="212884"/>
                  <a:pt x="1511141" y="213836"/>
                </a:cubicBezTo>
                <a:cubicBezTo>
                  <a:pt x="1511141" y="220504"/>
                  <a:pt x="1510189" y="227171"/>
                  <a:pt x="1510189" y="233839"/>
                </a:cubicBezTo>
                <a:cubicBezTo>
                  <a:pt x="1510189" y="241459"/>
                  <a:pt x="1509236" y="250031"/>
                  <a:pt x="1509236" y="258604"/>
                </a:cubicBezTo>
                <a:cubicBezTo>
                  <a:pt x="1503521" y="241459"/>
                  <a:pt x="1498759" y="230981"/>
                  <a:pt x="1498759" y="230981"/>
                </a:cubicBezTo>
                <a:cubicBezTo>
                  <a:pt x="1498759" y="230981"/>
                  <a:pt x="1501616" y="248126"/>
                  <a:pt x="1508284" y="275749"/>
                </a:cubicBezTo>
                <a:cubicBezTo>
                  <a:pt x="1508284" y="279559"/>
                  <a:pt x="1508284" y="283369"/>
                  <a:pt x="1507331" y="288131"/>
                </a:cubicBezTo>
                <a:cubicBezTo>
                  <a:pt x="1506379" y="290036"/>
                  <a:pt x="1505426" y="290989"/>
                  <a:pt x="1504474" y="292894"/>
                </a:cubicBezTo>
                <a:cubicBezTo>
                  <a:pt x="1503521" y="294799"/>
                  <a:pt x="1501616" y="296704"/>
                  <a:pt x="1500664" y="298609"/>
                </a:cubicBezTo>
                <a:cubicBezTo>
                  <a:pt x="1497806" y="287179"/>
                  <a:pt x="1495901" y="275749"/>
                  <a:pt x="1493044" y="266224"/>
                </a:cubicBezTo>
                <a:cubicBezTo>
                  <a:pt x="1495901" y="253841"/>
                  <a:pt x="1497806" y="246221"/>
                  <a:pt x="1497806" y="246221"/>
                </a:cubicBezTo>
                <a:cubicBezTo>
                  <a:pt x="1497806" y="246221"/>
                  <a:pt x="1495901" y="251936"/>
                  <a:pt x="1491139" y="260509"/>
                </a:cubicBezTo>
                <a:cubicBezTo>
                  <a:pt x="1491139" y="260509"/>
                  <a:pt x="1491139" y="259556"/>
                  <a:pt x="1491139" y="259556"/>
                </a:cubicBezTo>
                <a:cubicBezTo>
                  <a:pt x="1491139" y="253841"/>
                  <a:pt x="1490186" y="249079"/>
                  <a:pt x="1490186" y="244316"/>
                </a:cubicBezTo>
                <a:cubicBezTo>
                  <a:pt x="1490186" y="242411"/>
                  <a:pt x="1490186" y="240506"/>
                  <a:pt x="1489234" y="238601"/>
                </a:cubicBezTo>
                <a:cubicBezTo>
                  <a:pt x="1489234" y="237649"/>
                  <a:pt x="1489234" y="237649"/>
                  <a:pt x="1489234" y="237649"/>
                </a:cubicBezTo>
                <a:cubicBezTo>
                  <a:pt x="1489234" y="237649"/>
                  <a:pt x="1489234" y="237649"/>
                  <a:pt x="1489234" y="238601"/>
                </a:cubicBezTo>
                <a:cubicBezTo>
                  <a:pt x="1488281" y="230981"/>
                  <a:pt x="1488281" y="225266"/>
                  <a:pt x="1486376" y="219551"/>
                </a:cubicBezTo>
                <a:cubicBezTo>
                  <a:pt x="1483519" y="206216"/>
                  <a:pt x="1482566" y="198596"/>
                  <a:pt x="1482566" y="198596"/>
                </a:cubicBezTo>
                <a:cubicBezTo>
                  <a:pt x="1482566" y="198596"/>
                  <a:pt x="1482566" y="206216"/>
                  <a:pt x="1482566" y="220504"/>
                </a:cubicBezTo>
                <a:cubicBezTo>
                  <a:pt x="1482566" y="222409"/>
                  <a:pt x="1482566" y="225266"/>
                  <a:pt x="1482566" y="228124"/>
                </a:cubicBezTo>
                <a:cubicBezTo>
                  <a:pt x="1476851" y="206216"/>
                  <a:pt x="1473041" y="193834"/>
                  <a:pt x="1473041" y="193834"/>
                </a:cubicBezTo>
                <a:cubicBezTo>
                  <a:pt x="1473041" y="193834"/>
                  <a:pt x="1474946" y="220504"/>
                  <a:pt x="1479709" y="259556"/>
                </a:cubicBezTo>
                <a:cubicBezTo>
                  <a:pt x="1479709" y="260509"/>
                  <a:pt x="1478756" y="261461"/>
                  <a:pt x="1478756" y="262414"/>
                </a:cubicBezTo>
                <a:cubicBezTo>
                  <a:pt x="1477804" y="263366"/>
                  <a:pt x="1477804" y="265271"/>
                  <a:pt x="1476851" y="266224"/>
                </a:cubicBezTo>
                <a:cubicBezTo>
                  <a:pt x="1476851" y="263366"/>
                  <a:pt x="1475899" y="260509"/>
                  <a:pt x="1475899" y="257651"/>
                </a:cubicBezTo>
                <a:cubicBezTo>
                  <a:pt x="1473994" y="244316"/>
                  <a:pt x="1473041" y="232886"/>
                  <a:pt x="1471136" y="221456"/>
                </a:cubicBezTo>
                <a:cubicBezTo>
                  <a:pt x="1469231" y="210979"/>
                  <a:pt x="1468279" y="201454"/>
                  <a:pt x="1466374" y="193834"/>
                </a:cubicBezTo>
                <a:cubicBezTo>
                  <a:pt x="1462564" y="178594"/>
                  <a:pt x="1460659" y="170021"/>
                  <a:pt x="1460659" y="170021"/>
                </a:cubicBezTo>
                <a:cubicBezTo>
                  <a:pt x="1460659" y="170021"/>
                  <a:pt x="1461611" y="178594"/>
                  <a:pt x="1462564" y="193834"/>
                </a:cubicBezTo>
                <a:cubicBezTo>
                  <a:pt x="1463516" y="201454"/>
                  <a:pt x="1463516" y="210979"/>
                  <a:pt x="1464469" y="221456"/>
                </a:cubicBezTo>
                <a:cubicBezTo>
                  <a:pt x="1465421" y="231934"/>
                  <a:pt x="1465421" y="244316"/>
                  <a:pt x="1465421" y="257651"/>
                </a:cubicBezTo>
                <a:cubicBezTo>
                  <a:pt x="1465421" y="263366"/>
                  <a:pt x="1465421" y="269081"/>
                  <a:pt x="1465421" y="275749"/>
                </a:cubicBezTo>
                <a:cubicBezTo>
                  <a:pt x="1462564" y="265271"/>
                  <a:pt x="1458754" y="254794"/>
                  <a:pt x="1455896" y="246221"/>
                </a:cubicBezTo>
                <a:cubicBezTo>
                  <a:pt x="1453039" y="235744"/>
                  <a:pt x="1450181" y="226219"/>
                  <a:pt x="1447324" y="218599"/>
                </a:cubicBezTo>
                <a:cubicBezTo>
                  <a:pt x="1442561" y="203359"/>
                  <a:pt x="1439704" y="194786"/>
                  <a:pt x="1439704" y="194786"/>
                </a:cubicBezTo>
                <a:cubicBezTo>
                  <a:pt x="1439704" y="194786"/>
                  <a:pt x="1440656" y="202406"/>
                  <a:pt x="1442561" y="215741"/>
                </a:cubicBezTo>
                <a:cubicBezTo>
                  <a:pt x="1439704" y="203359"/>
                  <a:pt x="1437799" y="193834"/>
                  <a:pt x="1435894" y="185261"/>
                </a:cubicBezTo>
                <a:cubicBezTo>
                  <a:pt x="1435894" y="169069"/>
                  <a:pt x="1435894" y="159544"/>
                  <a:pt x="1435894" y="159544"/>
                </a:cubicBezTo>
                <a:cubicBezTo>
                  <a:pt x="1435894" y="159544"/>
                  <a:pt x="1434941" y="164306"/>
                  <a:pt x="1433036" y="173831"/>
                </a:cubicBezTo>
                <a:cubicBezTo>
                  <a:pt x="1431131" y="165259"/>
                  <a:pt x="1430179" y="160496"/>
                  <a:pt x="1430179" y="160496"/>
                </a:cubicBezTo>
                <a:cubicBezTo>
                  <a:pt x="1430179" y="160496"/>
                  <a:pt x="1430179" y="162401"/>
                  <a:pt x="1430179" y="166211"/>
                </a:cubicBezTo>
                <a:cubicBezTo>
                  <a:pt x="1428274" y="158591"/>
                  <a:pt x="1427321" y="151924"/>
                  <a:pt x="1425416" y="147161"/>
                </a:cubicBezTo>
                <a:cubicBezTo>
                  <a:pt x="1421606" y="134779"/>
                  <a:pt x="1418749" y="127159"/>
                  <a:pt x="1418749" y="127159"/>
                </a:cubicBezTo>
                <a:cubicBezTo>
                  <a:pt x="1418749" y="127159"/>
                  <a:pt x="1419701" y="134779"/>
                  <a:pt x="1421606" y="148114"/>
                </a:cubicBezTo>
                <a:cubicBezTo>
                  <a:pt x="1422559" y="154781"/>
                  <a:pt x="1423511" y="162401"/>
                  <a:pt x="1423511" y="171926"/>
                </a:cubicBezTo>
                <a:cubicBezTo>
                  <a:pt x="1424464" y="181451"/>
                  <a:pt x="1424464" y="190976"/>
                  <a:pt x="1425416" y="202406"/>
                </a:cubicBezTo>
                <a:cubicBezTo>
                  <a:pt x="1425416" y="208121"/>
                  <a:pt x="1426369" y="212884"/>
                  <a:pt x="1426369" y="218599"/>
                </a:cubicBezTo>
                <a:cubicBezTo>
                  <a:pt x="1425416" y="224314"/>
                  <a:pt x="1424464" y="230029"/>
                  <a:pt x="1424464" y="235744"/>
                </a:cubicBezTo>
                <a:cubicBezTo>
                  <a:pt x="1423511" y="231934"/>
                  <a:pt x="1422559" y="229076"/>
                  <a:pt x="1421606" y="226219"/>
                </a:cubicBezTo>
                <a:cubicBezTo>
                  <a:pt x="1419701" y="219551"/>
                  <a:pt x="1416844" y="214789"/>
                  <a:pt x="1415891" y="210026"/>
                </a:cubicBezTo>
                <a:cubicBezTo>
                  <a:pt x="1412081" y="201454"/>
                  <a:pt x="1410176" y="195739"/>
                  <a:pt x="1410176" y="195739"/>
                </a:cubicBezTo>
                <a:cubicBezTo>
                  <a:pt x="1410176" y="195739"/>
                  <a:pt x="1411129" y="201454"/>
                  <a:pt x="1412081" y="210979"/>
                </a:cubicBezTo>
                <a:cubicBezTo>
                  <a:pt x="1413034" y="215741"/>
                  <a:pt x="1413986" y="221456"/>
                  <a:pt x="1414939" y="228124"/>
                </a:cubicBezTo>
                <a:cubicBezTo>
                  <a:pt x="1415891" y="234791"/>
                  <a:pt x="1416844" y="241459"/>
                  <a:pt x="1416844" y="250031"/>
                </a:cubicBezTo>
                <a:cubicBezTo>
                  <a:pt x="1416844" y="255746"/>
                  <a:pt x="1417796" y="261461"/>
                  <a:pt x="1418749" y="268129"/>
                </a:cubicBezTo>
                <a:cubicBezTo>
                  <a:pt x="1416844" y="270986"/>
                  <a:pt x="1414939" y="273844"/>
                  <a:pt x="1413034" y="277654"/>
                </a:cubicBezTo>
                <a:cubicBezTo>
                  <a:pt x="1412081" y="275749"/>
                  <a:pt x="1412081" y="273844"/>
                  <a:pt x="1411129" y="271939"/>
                </a:cubicBezTo>
                <a:cubicBezTo>
                  <a:pt x="1406366" y="237649"/>
                  <a:pt x="1401604" y="215741"/>
                  <a:pt x="1401604" y="215741"/>
                </a:cubicBezTo>
                <a:cubicBezTo>
                  <a:pt x="1401604" y="215741"/>
                  <a:pt x="1401604" y="226219"/>
                  <a:pt x="1400651" y="243364"/>
                </a:cubicBezTo>
                <a:cubicBezTo>
                  <a:pt x="1397794" y="233839"/>
                  <a:pt x="1394936" y="226219"/>
                  <a:pt x="1392079" y="219551"/>
                </a:cubicBezTo>
                <a:cubicBezTo>
                  <a:pt x="1392079" y="217646"/>
                  <a:pt x="1393031" y="215741"/>
                  <a:pt x="1393031" y="213836"/>
                </a:cubicBezTo>
                <a:cubicBezTo>
                  <a:pt x="1393984" y="212884"/>
                  <a:pt x="1394936" y="211931"/>
                  <a:pt x="1395889" y="210979"/>
                </a:cubicBezTo>
                <a:cubicBezTo>
                  <a:pt x="1399699" y="207169"/>
                  <a:pt x="1400651" y="205264"/>
                  <a:pt x="1400651" y="205264"/>
                </a:cubicBezTo>
                <a:cubicBezTo>
                  <a:pt x="1400651" y="205264"/>
                  <a:pt x="1398746" y="207169"/>
                  <a:pt x="1394936" y="210026"/>
                </a:cubicBezTo>
                <a:cubicBezTo>
                  <a:pt x="1394936" y="210026"/>
                  <a:pt x="1393984" y="210979"/>
                  <a:pt x="1393031" y="210979"/>
                </a:cubicBezTo>
                <a:cubicBezTo>
                  <a:pt x="1393984" y="205264"/>
                  <a:pt x="1394936" y="202406"/>
                  <a:pt x="1394936" y="202406"/>
                </a:cubicBezTo>
                <a:cubicBezTo>
                  <a:pt x="1394936" y="202406"/>
                  <a:pt x="1393031" y="206216"/>
                  <a:pt x="1391126" y="212884"/>
                </a:cubicBezTo>
                <a:cubicBezTo>
                  <a:pt x="1391126" y="212884"/>
                  <a:pt x="1390174" y="213836"/>
                  <a:pt x="1390174" y="213836"/>
                </a:cubicBezTo>
                <a:cubicBezTo>
                  <a:pt x="1386364" y="204311"/>
                  <a:pt x="1384459" y="199549"/>
                  <a:pt x="1384459" y="199549"/>
                </a:cubicBezTo>
                <a:cubicBezTo>
                  <a:pt x="1384459" y="199549"/>
                  <a:pt x="1385411" y="205264"/>
                  <a:pt x="1387316" y="215741"/>
                </a:cubicBezTo>
                <a:cubicBezTo>
                  <a:pt x="1384459" y="218599"/>
                  <a:pt x="1382554" y="220504"/>
                  <a:pt x="1378744" y="224314"/>
                </a:cubicBezTo>
                <a:cubicBezTo>
                  <a:pt x="1374934" y="229076"/>
                  <a:pt x="1371124" y="233839"/>
                  <a:pt x="1367314" y="240506"/>
                </a:cubicBezTo>
                <a:cubicBezTo>
                  <a:pt x="1363504" y="230029"/>
                  <a:pt x="1358741" y="219551"/>
                  <a:pt x="1354931" y="209074"/>
                </a:cubicBezTo>
                <a:cubicBezTo>
                  <a:pt x="1354931" y="199549"/>
                  <a:pt x="1354931" y="191929"/>
                  <a:pt x="1354931" y="185261"/>
                </a:cubicBezTo>
                <a:cubicBezTo>
                  <a:pt x="1354931" y="167164"/>
                  <a:pt x="1354931" y="157639"/>
                  <a:pt x="1354931" y="157639"/>
                </a:cubicBezTo>
                <a:cubicBezTo>
                  <a:pt x="1354931" y="157639"/>
                  <a:pt x="1353026" y="168116"/>
                  <a:pt x="1351121" y="185261"/>
                </a:cubicBezTo>
                <a:cubicBezTo>
                  <a:pt x="1350169" y="189071"/>
                  <a:pt x="1350169" y="192881"/>
                  <a:pt x="1349216" y="197644"/>
                </a:cubicBezTo>
                <a:cubicBezTo>
                  <a:pt x="1347311" y="193834"/>
                  <a:pt x="1345406" y="190024"/>
                  <a:pt x="1343501" y="186214"/>
                </a:cubicBezTo>
                <a:cubicBezTo>
                  <a:pt x="1343501" y="181451"/>
                  <a:pt x="1344454" y="175736"/>
                  <a:pt x="1344454" y="171926"/>
                </a:cubicBezTo>
                <a:cubicBezTo>
                  <a:pt x="1344454" y="166211"/>
                  <a:pt x="1344454" y="161449"/>
                  <a:pt x="1344454" y="157639"/>
                </a:cubicBezTo>
                <a:cubicBezTo>
                  <a:pt x="1344454" y="151924"/>
                  <a:pt x="1345406" y="147161"/>
                  <a:pt x="1345406" y="142399"/>
                </a:cubicBezTo>
                <a:cubicBezTo>
                  <a:pt x="1346359" y="129064"/>
                  <a:pt x="1346359" y="120491"/>
                  <a:pt x="1346359" y="120491"/>
                </a:cubicBezTo>
                <a:cubicBezTo>
                  <a:pt x="1346359" y="120491"/>
                  <a:pt x="1344454" y="128111"/>
                  <a:pt x="1341596" y="141446"/>
                </a:cubicBezTo>
                <a:cubicBezTo>
                  <a:pt x="1340644" y="148114"/>
                  <a:pt x="1338739" y="156686"/>
                  <a:pt x="1336834" y="166211"/>
                </a:cubicBezTo>
                <a:cubicBezTo>
                  <a:pt x="1336834" y="167164"/>
                  <a:pt x="1336834" y="168116"/>
                  <a:pt x="1335881" y="169069"/>
                </a:cubicBezTo>
                <a:cubicBezTo>
                  <a:pt x="1333024" y="162401"/>
                  <a:pt x="1330166" y="156686"/>
                  <a:pt x="1327309" y="150971"/>
                </a:cubicBezTo>
                <a:cubicBezTo>
                  <a:pt x="1299686" y="91916"/>
                  <a:pt x="1280636" y="53816"/>
                  <a:pt x="1280636" y="53816"/>
                </a:cubicBezTo>
                <a:cubicBezTo>
                  <a:pt x="1280636" y="53816"/>
                  <a:pt x="1293971" y="94774"/>
                  <a:pt x="1317784" y="155734"/>
                </a:cubicBezTo>
                <a:cubicBezTo>
                  <a:pt x="1322546" y="168116"/>
                  <a:pt x="1327309" y="180499"/>
                  <a:pt x="1332071" y="193834"/>
                </a:cubicBezTo>
                <a:cubicBezTo>
                  <a:pt x="1332071" y="195739"/>
                  <a:pt x="1332071" y="196691"/>
                  <a:pt x="1331119" y="197644"/>
                </a:cubicBezTo>
                <a:cubicBezTo>
                  <a:pt x="1329214" y="209074"/>
                  <a:pt x="1327309" y="222409"/>
                  <a:pt x="1326356" y="235744"/>
                </a:cubicBezTo>
                <a:cubicBezTo>
                  <a:pt x="1324451" y="249079"/>
                  <a:pt x="1323499" y="263366"/>
                  <a:pt x="1321594" y="277654"/>
                </a:cubicBezTo>
                <a:cubicBezTo>
                  <a:pt x="1321594" y="283369"/>
                  <a:pt x="1320641" y="288131"/>
                  <a:pt x="1319689" y="293846"/>
                </a:cubicBezTo>
                <a:cubicBezTo>
                  <a:pt x="1318736" y="292894"/>
                  <a:pt x="1318736" y="291941"/>
                  <a:pt x="1317784" y="290989"/>
                </a:cubicBezTo>
                <a:cubicBezTo>
                  <a:pt x="1317784" y="289084"/>
                  <a:pt x="1317784" y="289084"/>
                  <a:pt x="1317784" y="289084"/>
                </a:cubicBezTo>
                <a:cubicBezTo>
                  <a:pt x="1317784" y="289084"/>
                  <a:pt x="1317784" y="290036"/>
                  <a:pt x="1316831" y="290989"/>
                </a:cubicBezTo>
                <a:cubicBezTo>
                  <a:pt x="1316831" y="290036"/>
                  <a:pt x="1315879" y="289084"/>
                  <a:pt x="1315879" y="288131"/>
                </a:cubicBezTo>
                <a:cubicBezTo>
                  <a:pt x="1314926" y="287179"/>
                  <a:pt x="1314926" y="286226"/>
                  <a:pt x="1313974" y="285274"/>
                </a:cubicBezTo>
                <a:cubicBezTo>
                  <a:pt x="1315879" y="259556"/>
                  <a:pt x="1316831" y="244316"/>
                  <a:pt x="1316831" y="244316"/>
                </a:cubicBezTo>
                <a:cubicBezTo>
                  <a:pt x="1316831" y="244316"/>
                  <a:pt x="1313974" y="256699"/>
                  <a:pt x="1309211" y="277654"/>
                </a:cubicBezTo>
                <a:cubicBezTo>
                  <a:pt x="1305401" y="271939"/>
                  <a:pt x="1302544" y="266224"/>
                  <a:pt x="1298734" y="260509"/>
                </a:cubicBezTo>
                <a:cubicBezTo>
                  <a:pt x="1304449" y="235744"/>
                  <a:pt x="1310164" y="213836"/>
                  <a:pt x="1313974" y="199549"/>
                </a:cubicBezTo>
                <a:cubicBezTo>
                  <a:pt x="1317784" y="182404"/>
                  <a:pt x="1319689" y="172879"/>
                  <a:pt x="1319689" y="172879"/>
                </a:cubicBezTo>
                <a:cubicBezTo>
                  <a:pt x="1319689" y="172879"/>
                  <a:pt x="1307306" y="202406"/>
                  <a:pt x="1291114" y="249079"/>
                </a:cubicBezTo>
                <a:cubicBezTo>
                  <a:pt x="1287304" y="243364"/>
                  <a:pt x="1284446" y="238601"/>
                  <a:pt x="1281589" y="234791"/>
                </a:cubicBezTo>
                <a:cubicBezTo>
                  <a:pt x="1273016" y="222409"/>
                  <a:pt x="1267301" y="215741"/>
                  <a:pt x="1267301" y="215741"/>
                </a:cubicBezTo>
                <a:cubicBezTo>
                  <a:pt x="1267301" y="215741"/>
                  <a:pt x="1270159" y="222409"/>
                  <a:pt x="1275874" y="232886"/>
                </a:cubicBezTo>
                <a:cubicBezTo>
                  <a:pt x="1274921" y="234791"/>
                  <a:pt x="1273969" y="238601"/>
                  <a:pt x="1272064" y="243364"/>
                </a:cubicBezTo>
                <a:cubicBezTo>
                  <a:pt x="1268254" y="237649"/>
                  <a:pt x="1264444" y="231934"/>
                  <a:pt x="1261586" y="227171"/>
                </a:cubicBezTo>
                <a:cubicBezTo>
                  <a:pt x="1257776" y="221456"/>
                  <a:pt x="1253014" y="215741"/>
                  <a:pt x="1249204" y="210979"/>
                </a:cubicBezTo>
                <a:cubicBezTo>
                  <a:pt x="1248251" y="210026"/>
                  <a:pt x="1248251" y="209074"/>
                  <a:pt x="1247299" y="208121"/>
                </a:cubicBezTo>
                <a:cubicBezTo>
                  <a:pt x="1250156" y="203359"/>
                  <a:pt x="1251109" y="199549"/>
                  <a:pt x="1251109" y="199549"/>
                </a:cubicBezTo>
                <a:cubicBezTo>
                  <a:pt x="1251109" y="199549"/>
                  <a:pt x="1249204" y="202406"/>
                  <a:pt x="1246346" y="206216"/>
                </a:cubicBezTo>
                <a:cubicBezTo>
                  <a:pt x="1239679" y="197644"/>
                  <a:pt x="1233964" y="190024"/>
                  <a:pt x="1229201" y="184309"/>
                </a:cubicBezTo>
                <a:cubicBezTo>
                  <a:pt x="1217771" y="170974"/>
                  <a:pt x="1211104" y="162401"/>
                  <a:pt x="1211104" y="162401"/>
                </a:cubicBezTo>
                <a:cubicBezTo>
                  <a:pt x="1211104" y="162401"/>
                  <a:pt x="1216819" y="170974"/>
                  <a:pt x="1226344" y="186214"/>
                </a:cubicBezTo>
                <a:cubicBezTo>
                  <a:pt x="1231106" y="192881"/>
                  <a:pt x="1235869" y="202406"/>
                  <a:pt x="1242536" y="211931"/>
                </a:cubicBezTo>
                <a:cubicBezTo>
                  <a:pt x="1240631" y="214789"/>
                  <a:pt x="1238726" y="217646"/>
                  <a:pt x="1236821" y="220504"/>
                </a:cubicBezTo>
                <a:cubicBezTo>
                  <a:pt x="1235869" y="222409"/>
                  <a:pt x="1234916" y="224314"/>
                  <a:pt x="1233011" y="226219"/>
                </a:cubicBezTo>
                <a:cubicBezTo>
                  <a:pt x="1233011" y="221456"/>
                  <a:pt x="1232059" y="217646"/>
                  <a:pt x="1231106" y="212884"/>
                </a:cubicBezTo>
                <a:cubicBezTo>
                  <a:pt x="1231106" y="211931"/>
                  <a:pt x="1230154" y="210026"/>
                  <a:pt x="1228249" y="209074"/>
                </a:cubicBezTo>
                <a:cubicBezTo>
                  <a:pt x="1228249" y="209074"/>
                  <a:pt x="1227296" y="209074"/>
                  <a:pt x="1226344" y="209074"/>
                </a:cubicBezTo>
                <a:cubicBezTo>
                  <a:pt x="1225391" y="206216"/>
                  <a:pt x="1224439" y="202406"/>
                  <a:pt x="1223486" y="199549"/>
                </a:cubicBezTo>
                <a:cubicBezTo>
                  <a:pt x="1218724" y="187166"/>
                  <a:pt x="1215866" y="179546"/>
                  <a:pt x="1215866" y="179546"/>
                </a:cubicBezTo>
                <a:cubicBezTo>
                  <a:pt x="1215866" y="179546"/>
                  <a:pt x="1216819" y="187166"/>
                  <a:pt x="1219676" y="200501"/>
                </a:cubicBezTo>
                <a:cubicBezTo>
                  <a:pt x="1220629" y="204311"/>
                  <a:pt x="1220629" y="208121"/>
                  <a:pt x="1221581" y="211931"/>
                </a:cubicBezTo>
                <a:cubicBezTo>
                  <a:pt x="1221581" y="212884"/>
                  <a:pt x="1220629" y="212884"/>
                  <a:pt x="1220629" y="213836"/>
                </a:cubicBezTo>
                <a:cubicBezTo>
                  <a:pt x="1214914" y="208121"/>
                  <a:pt x="1211104" y="203359"/>
                  <a:pt x="1207294" y="200501"/>
                </a:cubicBezTo>
                <a:cubicBezTo>
                  <a:pt x="1203484" y="197644"/>
                  <a:pt x="1201579" y="195739"/>
                  <a:pt x="1201579" y="195739"/>
                </a:cubicBezTo>
                <a:cubicBezTo>
                  <a:pt x="1201579" y="195739"/>
                  <a:pt x="1203484" y="197644"/>
                  <a:pt x="1206341" y="201454"/>
                </a:cubicBezTo>
                <a:cubicBezTo>
                  <a:pt x="1209199" y="205264"/>
                  <a:pt x="1213009" y="210979"/>
                  <a:pt x="1217771" y="217646"/>
                </a:cubicBezTo>
                <a:lnTo>
                  <a:pt x="1217771" y="217646"/>
                </a:lnTo>
                <a:cubicBezTo>
                  <a:pt x="1216819" y="222409"/>
                  <a:pt x="1216819" y="227171"/>
                  <a:pt x="1216819" y="231934"/>
                </a:cubicBezTo>
                <a:cubicBezTo>
                  <a:pt x="1207294" y="223361"/>
                  <a:pt x="1202531" y="219551"/>
                  <a:pt x="1202531" y="219551"/>
                </a:cubicBezTo>
                <a:cubicBezTo>
                  <a:pt x="1202531" y="219551"/>
                  <a:pt x="1207294" y="226219"/>
                  <a:pt x="1215866" y="236696"/>
                </a:cubicBezTo>
                <a:cubicBezTo>
                  <a:pt x="1215866" y="240506"/>
                  <a:pt x="1214914" y="245269"/>
                  <a:pt x="1214914" y="249079"/>
                </a:cubicBezTo>
                <a:cubicBezTo>
                  <a:pt x="1214914" y="250984"/>
                  <a:pt x="1214914" y="252889"/>
                  <a:pt x="1214914" y="255746"/>
                </a:cubicBezTo>
                <a:cubicBezTo>
                  <a:pt x="1214914" y="253841"/>
                  <a:pt x="1213961" y="252889"/>
                  <a:pt x="1213961" y="250984"/>
                </a:cubicBezTo>
                <a:cubicBezTo>
                  <a:pt x="1213961" y="250984"/>
                  <a:pt x="1213961" y="250031"/>
                  <a:pt x="1213961" y="250031"/>
                </a:cubicBezTo>
                <a:cubicBezTo>
                  <a:pt x="1213961" y="249079"/>
                  <a:pt x="1214914" y="249079"/>
                  <a:pt x="1214914" y="249079"/>
                </a:cubicBezTo>
                <a:cubicBezTo>
                  <a:pt x="1214914" y="249079"/>
                  <a:pt x="1214914" y="249079"/>
                  <a:pt x="1213961" y="250031"/>
                </a:cubicBezTo>
                <a:cubicBezTo>
                  <a:pt x="1212056" y="242411"/>
                  <a:pt x="1209199" y="235744"/>
                  <a:pt x="1207294" y="229076"/>
                </a:cubicBezTo>
                <a:cubicBezTo>
                  <a:pt x="1204436" y="222409"/>
                  <a:pt x="1202531" y="216694"/>
                  <a:pt x="1200626" y="212884"/>
                </a:cubicBezTo>
                <a:cubicBezTo>
                  <a:pt x="1195864" y="204311"/>
                  <a:pt x="1193959" y="198596"/>
                  <a:pt x="1193959" y="198596"/>
                </a:cubicBezTo>
                <a:cubicBezTo>
                  <a:pt x="1193959" y="198596"/>
                  <a:pt x="1194911" y="204311"/>
                  <a:pt x="1196816" y="213836"/>
                </a:cubicBezTo>
                <a:cubicBezTo>
                  <a:pt x="1197769" y="218599"/>
                  <a:pt x="1198721" y="224314"/>
                  <a:pt x="1200626" y="230981"/>
                </a:cubicBezTo>
                <a:cubicBezTo>
                  <a:pt x="1201579" y="237649"/>
                  <a:pt x="1202531" y="245269"/>
                  <a:pt x="1204436" y="252889"/>
                </a:cubicBezTo>
                <a:cubicBezTo>
                  <a:pt x="1204436" y="254794"/>
                  <a:pt x="1205389" y="256699"/>
                  <a:pt x="1205389" y="258604"/>
                </a:cubicBezTo>
                <a:cubicBezTo>
                  <a:pt x="1202531" y="251936"/>
                  <a:pt x="1199674" y="245269"/>
                  <a:pt x="1196816" y="239554"/>
                </a:cubicBezTo>
                <a:cubicBezTo>
                  <a:pt x="1193959" y="233839"/>
                  <a:pt x="1191101" y="229076"/>
                  <a:pt x="1189196" y="224314"/>
                </a:cubicBezTo>
                <a:cubicBezTo>
                  <a:pt x="1184434" y="216694"/>
                  <a:pt x="1181576" y="211931"/>
                  <a:pt x="1181576" y="211931"/>
                </a:cubicBezTo>
                <a:cubicBezTo>
                  <a:pt x="1181576" y="211931"/>
                  <a:pt x="1183481" y="216694"/>
                  <a:pt x="1185386" y="225266"/>
                </a:cubicBezTo>
                <a:cubicBezTo>
                  <a:pt x="1187291" y="230029"/>
                  <a:pt x="1188244" y="234791"/>
                  <a:pt x="1190149" y="241459"/>
                </a:cubicBezTo>
                <a:cubicBezTo>
                  <a:pt x="1192054" y="247174"/>
                  <a:pt x="1193006" y="254794"/>
                  <a:pt x="1194911" y="262414"/>
                </a:cubicBezTo>
                <a:cubicBezTo>
                  <a:pt x="1195864" y="267176"/>
                  <a:pt x="1196816" y="271939"/>
                  <a:pt x="1197769" y="276701"/>
                </a:cubicBezTo>
                <a:cubicBezTo>
                  <a:pt x="1196816" y="279559"/>
                  <a:pt x="1194911" y="281464"/>
                  <a:pt x="1193959" y="284321"/>
                </a:cubicBezTo>
                <a:cubicBezTo>
                  <a:pt x="1193959" y="284321"/>
                  <a:pt x="1193959" y="283369"/>
                  <a:pt x="1193959" y="283369"/>
                </a:cubicBezTo>
                <a:cubicBezTo>
                  <a:pt x="1193959" y="282416"/>
                  <a:pt x="1193006" y="280511"/>
                  <a:pt x="1193006" y="279559"/>
                </a:cubicBezTo>
                <a:cubicBezTo>
                  <a:pt x="1193959" y="277654"/>
                  <a:pt x="1193959" y="276701"/>
                  <a:pt x="1193959" y="276701"/>
                </a:cubicBezTo>
                <a:cubicBezTo>
                  <a:pt x="1193959" y="276701"/>
                  <a:pt x="1193959" y="277654"/>
                  <a:pt x="1193006" y="278606"/>
                </a:cubicBezTo>
                <a:cubicBezTo>
                  <a:pt x="1190149" y="268129"/>
                  <a:pt x="1187291" y="258604"/>
                  <a:pt x="1184434" y="250984"/>
                </a:cubicBezTo>
                <a:cubicBezTo>
                  <a:pt x="1179671" y="239554"/>
                  <a:pt x="1176814" y="231934"/>
                  <a:pt x="1174909" y="227171"/>
                </a:cubicBezTo>
                <a:cubicBezTo>
                  <a:pt x="1174909" y="226219"/>
                  <a:pt x="1174909" y="224314"/>
                  <a:pt x="1174909" y="223361"/>
                </a:cubicBezTo>
                <a:cubicBezTo>
                  <a:pt x="1174909" y="212884"/>
                  <a:pt x="1175861" y="204311"/>
                  <a:pt x="1175861" y="196691"/>
                </a:cubicBezTo>
                <a:cubicBezTo>
                  <a:pt x="1175861" y="182404"/>
                  <a:pt x="1174909" y="173831"/>
                  <a:pt x="1174909" y="173831"/>
                </a:cubicBezTo>
                <a:cubicBezTo>
                  <a:pt x="1174909" y="173831"/>
                  <a:pt x="1173956" y="182404"/>
                  <a:pt x="1172051" y="196691"/>
                </a:cubicBezTo>
                <a:cubicBezTo>
                  <a:pt x="1171099" y="204311"/>
                  <a:pt x="1169194" y="212884"/>
                  <a:pt x="1168241" y="223361"/>
                </a:cubicBezTo>
                <a:cubicBezTo>
                  <a:pt x="1168241" y="224314"/>
                  <a:pt x="1168241" y="225266"/>
                  <a:pt x="1168241" y="226219"/>
                </a:cubicBezTo>
                <a:cubicBezTo>
                  <a:pt x="1167289" y="229076"/>
                  <a:pt x="1165384" y="232886"/>
                  <a:pt x="1162526" y="238601"/>
                </a:cubicBezTo>
                <a:cubicBezTo>
                  <a:pt x="1161574" y="230981"/>
                  <a:pt x="1160621" y="223361"/>
                  <a:pt x="1158716" y="215741"/>
                </a:cubicBezTo>
                <a:cubicBezTo>
                  <a:pt x="1156811" y="206216"/>
                  <a:pt x="1153954" y="197644"/>
                  <a:pt x="1152049" y="189071"/>
                </a:cubicBezTo>
                <a:cubicBezTo>
                  <a:pt x="1143476" y="155734"/>
                  <a:pt x="1136809" y="133826"/>
                  <a:pt x="1136809" y="133826"/>
                </a:cubicBezTo>
                <a:cubicBezTo>
                  <a:pt x="1136809" y="133826"/>
                  <a:pt x="1137761" y="156686"/>
                  <a:pt x="1140619" y="190024"/>
                </a:cubicBezTo>
                <a:cubicBezTo>
                  <a:pt x="1141571" y="198596"/>
                  <a:pt x="1142524" y="208121"/>
                  <a:pt x="1143476" y="217646"/>
                </a:cubicBezTo>
                <a:cubicBezTo>
                  <a:pt x="1144429" y="227171"/>
                  <a:pt x="1144429" y="237649"/>
                  <a:pt x="1146334" y="248126"/>
                </a:cubicBezTo>
                <a:cubicBezTo>
                  <a:pt x="1146334" y="252889"/>
                  <a:pt x="1147286" y="256699"/>
                  <a:pt x="1147286" y="261461"/>
                </a:cubicBezTo>
                <a:cubicBezTo>
                  <a:pt x="1147286" y="261461"/>
                  <a:pt x="1147286" y="261461"/>
                  <a:pt x="1147286" y="261461"/>
                </a:cubicBezTo>
                <a:cubicBezTo>
                  <a:pt x="1147286" y="259556"/>
                  <a:pt x="1147286" y="258604"/>
                  <a:pt x="1147286" y="258604"/>
                </a:cubicBezTo>
                <a:cubicBezTo>
                  <a:pt x="1147286" y="258604"/>
                  <a:pt x="1147286" y="259556"/>
                  <a:pt x="1147286" y="260509"/>
                </a:cubicBezTo>
                <a:cubicBezTo>
                  <a:pt x="1146334" y="257651"/>
                  <a:pt x="1144429" y="254794"/>
                  <a:pt x="1143476" y="251936"/>
                </a:cubicBezTo>
                <a:cubicBezTo>
                  <a:pt x="1142524" y="250984"/>
                  <a:pt x="1142524" y="250031"/>
                  <a:pt x="1141571" y="249079"/>
                </a:cubicBezTo>
                <a:cubicBezTo>
                  <a:pt x="1141571" y="242411"/>
                  <a:pt x="1141571" y="237649"/>
                  <a:pt x="1141571" y="237649"/>
                </a:cubicBezTo>
                <a:cubicBezTo>
                  <a:pt x="1141571" y="237649"/>
                  <a:pt x="1140619" y="240506"/>
                  <a:pt x="1139666" y="246221"/>
                </a:cubicBezTo>
                <a:cubicBezTo>
                  <a:pt x="1136809" y="241459"/>
                  <a:pt x="1134904" y="236696"/>
                  <a:pt x="1132046" y="231934"/>
                </a:cubicBezTo>
                <a:cubicBezTo>
                  <a:pt x="1132046" y="231934"/>
                  <a:pt x="1132046" y="230981"/>
                  <a:pt x="1132046" y="230981"/>
                </a:cubicBezTo>
                <a:cubicBezTo>
                  <a:pt x="1128236" y="211931"/>
                  <a:pt x="1124426" y="193834"/>
                  <a:pt x="1120616" y="177641"/>
                </a:cubicBezTo>
                <a:cubicBezTo>
                  <a:pt x="1116806" y="161449"/>
                  <a:pt x="1113949" y="146209"/>
                  <a:pt x="1110139" y="132874"/>
                </a:cubicBezTo>
                <a:cubicBezTo>
                  <a:pt x="1106329" y="119539"/>
                  <a:pt x="1103471" y="108109"/>
                  <a:pt x="1100614" y="98584"/>
                </a:cubicBezTo>
                <a:cubicBezTo>
                  <a:pt x="1094899" y="79534"/>
                  <a:pt x="1092041" y="69056"/>
                  <a:pt x="1092041" y="69056"/>
                </a:cubicBezTo>
                <a:cubicBezTo>
                  <a:pt x="1092041" y="69056"/>
                  <a:pt x="1093946" y="80486"/>
                  <a:pt x="1096804" y="99536"/>
                </a:cubicBezTo>
                <a:cubicBezTo>
                  <a:pt x="1098709" y="109061"/>
                  <a:pt x="1100614" y="121444"/>
                  <a:pt x="1103471" y="134779"/>
                </a:cubicBezTo>
                <a:cubicBezTo>
                  <a:pt x="1106329" y="148114"/>
                  <a:pt x="1108234" y="163354"/>
                  <a:pt x="1110139" y="180499"/>
                </a:cubicBezTo>
                <a:cubicBezTo>
                  <a:pt x="1111091" y="186214"/>
                  <a:pt x="1112044" y="192881"/>
                  <a:pt x="1112996" y="199549"/>
                </a:cubicBezTo>
                <a:cubicBezTo>
                  <a:pt x="1112044" y="197644"/>
                  <a:pt x="1111091" y="196691"/>
                  <a:pt x="1110139" y="194786"/>
                </a:cubicBezTo>
                <a:cubicBezTo>
                  <a:pt x="1109186" y="192881"/>
                  <a:pt x="1107281" y="190976"/>
                  <a:pt x="1106329" y="190024"/>
                </a:cubicBezTo>
                <a:cubicBezTo>
                  <a:pt x="1106329" y="189071"/>
                  <a:pt x="1106329" y="189071"/>
                  <a:pt x="1105376" y="188119"/>
                </a:cubicBezTo>
                <a:cubicBezTo>
                  <a:pt x="1101566" y="177641"/>
                  <a:pt x="1098709" y="168116"/>
                  <a:pt x="1095851" y="160496"/>
                </a:cubicBezTo>
                <a:cubicBezTo>
                  <a:pt x="1090136" y="145256"/>
                  <a:pt x="1087279" y="136684"/>
                  <a:pt x="1087279" y="136684"/>
                </a:cubicBezTo>
                <a:cubicBezTo>
                  <a:pt x="1087279" y="136684"/>
                  <a:pt x="1089184" y="145256"/>
                  <a:pt x="1092041" y="161449"/>
                </a:cubicBezTo>
                <a:cubicBezTo>
                  <a:pt x="1093946" y="169069"/>
                  <a:pt x="1095851" y="178594"/>
                  <a:pt x="1098709" y="190024"/>
                </a:cubicBezTo>
                <a:cubicBezTo>
                  <a:pt x="1100614" y="197644"/>
                  <a:pt x="1102519" y="207169"/>
                  <a:pt x="1103471" y="215741"/>
                </a:cubicBezTo>
                <a:cubicBezTo>
                  <a:pt x="1099661" y="206216"/>
                  <a:pt x="1097756" y="200501"/>
                  <a:pt x="1097756" y="200501"/>
                </a:cubicBezTo>
                <a:cubicBezTo>
                  <a:pt x="1097756" y="200501"/>
                  <a:pt x="1099661" y="209074"/>
                  <a:pt x="1102519" y="224314"/>
                </a:cubicBezTo>
                <a:cubicBezTo>
                  <a:pt x="1100614" y="227171"/>
                  <a:pt x="1097756" y="230981"/>
                  <a:pt x="1094899" y="233839"/>
                </a:cubicBezTo>
                <a:cubicBezTo>
                  <a:pt x="1092994" y="225266"/>
                  <a:pt x="1091089" y="216694"/>
                  <a:pt x="1089184" y="209074"/>
                </a:cubicBezTo>
                <a:cubicBezTo>
                  <a:pt x="1086326" y="182404"/>
                  <a:pt x="1084421" y="166211"/>
                  <a:pt x="1084421" y="166211"/>
                </a:cubicBezTo>
                <a:cubicBezTo>
                  <a:pt x="1084421" y="166211"/>
                  <a:pt x="1084421" y="172879"/>
                  <a:pt x="1083469" y="184309"/>
                </a:cubicBezTo>
                <a:cubicBezTo>
                  <a:pt x="1080611" y="171926"/>
                  <a:pt x="1077754" y="160496"/>
                  <a:pt x="1073944" y="149066"/>
                </a:cubicBezTo>
                <a:cubicBezTo>
                  <a:pt x="1071086" y="140494"/>
                  <a:pt x="1069181" y="131921"/>
                  <a:pt x="1066324" y="123349"/>
                </a:cubicBezTo>
                <a:cubicBezTo>
                  <a:pt x="1072991" y="105251"/>
                  <a:pt x="1075849" y="94774"/>
                  <a:pt x="1075849" y="94774"/>
                </a:cubicBezTo>
                <a:cubicBezTo>
                  <a:pt x="1075849" y="94774"/>
                  <a:pt x="1072039" y="103346"/>
                  <a:pt x="1064419" y="119539"/>
                </a:cubicBezTo>
                <a:cubicBezTo>
                  <a:pt x="1062514" y="112871"/>
                  <a:pt x="1059656" y="106204"/>
                  <a:pt x="1057751" y="100489"/>
                </a:cubicBezTo>
                <a:cubicBezTo>
                  <a:pt x="1054894" y="92869"/>
                  <a:pt x="1052036" y="85249"/>
                  <a:pt x="1050131" y="78581"/>
                </a:cubicBezTo>
                <a:cubicBezTo>
                  <a:pt x="1047274" y="71914"/>
                  <a:pt x="1044416" y="65246"/>
                  <a:pt x="1042511" y="59531"/>
                </a:cubicBezTo>
                <a:cubicBezTo>
                  <a:pt x="1037749" y="47149"/>
                  <a:pt x="1032986" y="36671"/>
                  <a:pt x="1029176" y="28099"/>
                </a:cubicBezTo>
                <a:cubicBezTo>
                  <a:pt x="1017746" y="16669"/>
                  <a:pt x="1012984" y="7144"/>
                  <a:pt x="1012984" y="7144"/>
                </a:cubicBezTo>
                <a:cubicBezTo>
                  <a:pt x="1012984" y="7144"/>
                  <a:pt x="1016794" y="17621"/>
                  <a:pt x="1022509" y="34766"/>
                </a:cubicBezTo>
                <a:cubicBezTo>
                  <a:pt x="1025366" y="43339"/>
                  <a:pt x="1029176" y="54769"/>
                  <a:pt x="1032986" y="67151"/>
                </a:cubicBezTo>
                <a:cubicBezTo>
                  <a:pt x="1034891" y="73819"/>
                  <a:pt x="1036796" y="79534"/>
                  <a:pt x="1038701" y="87154"/>
                </a:cubicBezTo>
                <a:cubicBezTo>
                  <a:pt x="1040606" y="93821"/>
                  <a:pt x="1042511" y="101441"/>
                  <a:pt x="1044416" y="109061"/>
                </a:cubicBezTo>
                <a:cubicBezTo>
                  <a:pt x="1044416" y="109061"/>
                  <a:pt x="1044416" y="110014"/>
                  <a:pt x="1044416" y="110014"/>
                </a:cubicBezTo>
                <a:cubicBezTo>
                  <a:pt x="1039654" y="101441"/>
                  <a:pt x="1037749" y="96679"/>
                  <a:pt x="1037749" y="96679"/>
                </a:cubicBezTo>
                <a:cubicBezTo>
                  <a:pt x="1037749" y="96679"/>
                  <a:pt x="1039654" y="104299"/>
                  <a:pt x="1044416" y="117634"/>
                </a:cubicBezTo>
                <a:cubicBezTo>
                  <a:pt x="1046321" y="124301"/>
                  <a:pt x="1049179" y="131921"/>
                  <a:pt x="1051084" y="141446"/>
                </a:cubicBezTo>
                <a:cubicBezTo>
                  <a:pt x="1051084" y="143351"/>
                  <a:pt x="1052036" y="144304"/>
                  <a:pt x="1052036" y="146209"/>
                </a:cubicBezTo>
                <a:cubicBezTo>
                  <a:pt x="1048226" y="153829"/>
                  <a:pt x="1043464" y="163354"/>
                  <a:pt x="1037749" y="172879"/>
                </a:cubicBezTo>
                <a:cubicBezTo>
                  <a:pt x="1033939" y="180499"/>
                  <a:pt x="1029176" y="188119"/>
                  <a:pt x="1024414" y="195739"/>
                </a:cubicBezTo>
                <a:cubicBezTo>
                  <a:pt x="1024414" y="194786"/>
                  <a:pt x="1023461" y="193834"/>
                  <a:pt x="1023461" y="192881"/>
                </a:cubicBezTo>
                <a:cubicBezTo>
                  <a:pt x="1023461" y="190024"/>
                  <a:pt x="1023461" y="187166"/>
                  <a:pt x="1023461" y="184309"/>
                </a:cubicBezTo>
                <a:cubicBezTo>
                  <a:pt x="1024414" y="169069"/>
                  <a:pt x="1024414" y="154781"/>
                  <a:pt x="1024414" y="142399"/>
                </a:cubicBezTo>
                <a:cubicBezTo>
                  <a:pt x="1024414" y="130016"/>
                  <a:pt x="1024414" y="119539"/>
                  <a:pt x="1023461" y="110014"/>
                </a:cubicBezTo>
                <a:cubicBezTo>
                  <a:pt x="1023461" y="101441"/>
                  <a:pt x="1022509" y="93821"/>
                  <a:pt x="1021556" y="89059"/>
                </a:cubicBezTo>
                <a:cubicBezTo>
                  <a:pt x="1020604" y="84296"/>
                  <a:pt x="1020604" y="81439"/>
                  <a:pt x="1020604" y="81439"/>
                </a:cubicBezTo>
                <a:cubicBezTo>
                  <a:pt x="1020604" y="81439"/>
                  <a:pt x="1020604" y="84296"/>
                  <a:pt x="1020604" y="89059"/>
                </a:cubicBezTo>
                <a:cubicBezTo>
                  <a:pt x="1020604" y="93821"/>
                  <a:pt x="1019651" y="100489"/>
                  <a:pt x="1019651" y="110014"/>
                </a:cubicBezTo>
                <a:cubicBezTo>
                  <a:pt x="1018699" y="124301"/>
                  <a:pt x="1016794" y="142399"/>
                  <a:pt x="1014889" y="165259"/>
                </a:cubicBezTo>
                <a:cubicBezTo>
                  <a:pt x="1013936" y="162401"/>
                  <a:pt x="1013936" y="161449"/>
                  <a:pt x="1013936" y="161449"/>
                </a:cubicBezTo>
                <a:cubicBezTo>
                  <a:pt x="1013936" y="161449"/>
                  <a:pt x="1013936" y="163354"/>
                  <a:pt x="1014889" y="168116"/>
                </a:cubicBezTo>
                <a:cubicBezTo>
                  <a:pt x="1013936" y="172879"/>
                  <a:pt x="1013936" y="178594"/>
                  <a:pt x="1012984" y="183356"/>
                </a:cubicBezTo>
                <a:cubicBezTo>
                  <a:pt x="1011079" y="196691"/>
                  <a:pt x="1009174" y="210026"/>
                  <a:pt x="1007269" y="224314"/>
                </a:cubicBezTo>
                <a:cubicBezTo>
                  <a:pt x="996791" y="242411"/>
                  <a:pt x="984409" y="262414"/>
                  <a:pt x="972026" y="283369"/>
                </a:cubicBezTo>
                <a:cubicBezTo>
                  <a:pt x="972026" y="277654"/>
                  <a:pt x="971074" y="273844"/>
                  <a:pt x="971074" y="269081"/>
                </a:cubicBezTo>
                <a:cubicBezTo>
                  <a:pt x="972979" y="263366"/>
                  <a:pt x="975836" y="256699"/>
                  <a:pt x="977741" y="251936"/>
                </a:cubicBezTo>
                <a:cubicBezTo>
                  <a:pt x="983456" y="235744"/>
                  <a:pt x="989171" y="220504"/>
                  <a:pt x="992981" y="206216"/>
                </a:cubicBezTo>
                <a:cubicBezTo>
                  <a:pt x="996791" y="192881"/>
                  <a:pt x="1000601" y="180499"/>
                  <a:pt x="1002506" y="170974"/>
                </a:cubicBezTo>
                <a:cubicBezTo>
                  <a:pt x="1007269" y="150971"/>
                  <a:pt x="1009174" y="139541"/>
                  <a:pt x="1009174" y="139541"/>
                </a:cubicBezTo>
                <a:cubicBezTo>
                  <a:pt x="1009174" y="139541"/>
                  <a:pt x="1005364" y="150971"/>
                  <a:pt x="998696" y="170021"/>
                </a:cubicBezTo>
                <a:cubicBezTo>
                  <a:pt x="995839" y="179546"/>
                  <a:pt x="990124" y="190976"/>
                  <a:pt x="985361" y="204311"/>
                </a:cubicBezTo>
                <a:cubicBezTo>
                  <a:pt x="980599" y="217646"/>
                  <a:pt x="972979" y="231934"/>
                  <a:pt x="966311" y="248126"/>
                </a:cubicBezTo>
                <a:cubicBezTo>
                  <a:pt x="964406" y="251936"/>
                  <a:pt x="962501" y="255746"/>
                  <a:pt x="960596" y="260509"/>
                </a:cubicBezTo>
                <a:cubicBezTo>
                  <a:pt x="961549" y="248126"/>
                  <a:pt x="961549" y="236696"/>
                  <a:pt x="961549" y="225266"/>
                </a:cubicBezTo>
                <a:cubicBezTo>
                  <a:pt x="966311" y="212884"/>
                  <a:pt x="969169" y="206216"/>
                  <a:pt x="969169" y="206216"/>
                </a:cubicBezTo>
                <a:cubicBezTo>
                  <a:pt x="969169" y="206216"/>
                  <a:pt x="966311" y="210979"/>
                  <a:pt x="961549" y="218599"/>
                </a:cubicBezTo>
                <a:cubicBezTo>
                  <a:pt x="961549" y="213836"/>
                  <a:pt x="961549" y="210026"/>
                  <a:pt x="961549" y="206216"/>
                </a:cubicBezTo>
                <a:cubicBezTo>
                  <a:pt x="961549" y="182404"/>
                  <a:pt x="960596" y="162401"/>
                  <a:pt x="958691" y="149066"/>
                </a:cubicBezTo>
                <a:cubicBezTo>
                  <a:pt x="957739" y="143351"/>
                  <a:pt x="957739" y="138589"/>
                  <a:pt x="956786" y="134779"/>
                </a:cubicBezTo>
                <a:cubicBezTo>
                  <a:pt x="956786" y="132874"/>
                  <a:pt x="957739" y="131921"/>
                  <a:pt x="957739" y="131921"/>
                </a:cubicBezTo>
                <a:cubicBezTo>
                  <a:pt x="957739" y="131921"/>
                  <a:pt x="957739" y="132874"/>
                  <a:pt x="956786" y="133826"/>
                </a:cubicBezTo>
                <a:cubicBezTo>
                  <a:pt x="956786" y="133826"/>
                  <a:pt x="956786" y="132874"/>
                  <a:pt x="956786" y="132874"/>
                </a:cubicBezTo>
                <a:cubicBezTo>
                  <a:pt x="955834" y="129064"/>
                  <a:pt x="955834" y="127159"/>
                  <a:pt x="955834" y="127159"/>
                </a:cubicBezTo>
                <a:cubicBezTo>
                  <a:pt x="955834" y="127159"/>
                  <a:pt x="955834" y="130969"/>
                  <a:pt x="955834" y="136684"/>
                </a:cubicBezTo>
                <a:cubicBezTo>
                  <a:pt x="951071" y="147161"/>
                  <a:pt x="940594" y="171926"/>
                  <a:pt x="927259" y="206216"/>
                </a:cubicBezTo>
                <a:cubicBezTo>
                  <a:pt x="927259" y="206216"/>
                  <a:pt x="927259" y="205264"/>
                  <a:pt x="927259" y="205264"/>
                </a:cubicBezTo>
                <a:cubicBezTo>
                  <a:pt x="928211" y="196691"/>
                  <a:pt x="929164" y="189071"/>
                  <a:pt x="930116" y="183356"/>
                </a:cubicBezTo>
                <a:cubicBezTo>
                  <a:pt x="932021" y="170974"/>
                  <a:pt x="932974" y="164306"/>
                  <a:pt x="932974" y="164306"/>
                </a:cubicBezTo>
                <a:cubicBezTo>
                  <a:pt x="932974" y="164306"/>
                  <a:pt x="930116" y="170974"/>
                  <a:pt x="926306" y="183356"/>
                </a:cubicBezTo>
                <a:cubicBezTo>
                  <a:pt x="924401" y="189071"/>
                  <a:pt x="922496" y="195739"/>
                  <a:pt x="920591" y="203359"/>
                </a:cubicBezTo>
                <a:cubicBezTo>
                  <a:pt x="916781" y="192881"/>
                  <a:pt x="913924" y="182404"/>
                  <a:pt x="910114" y="171926"/>
                </a:cubicBezTo>
                <a:cubicBezTo>
                  <a:pt x="909161" y="169069"/>
                  <a:pt x="908209" y="167164"/>
                  <a:pt x="907256" y="164306"/>
                </a:cubicBezTo>
                <a:cubicBezTo>
                  <a:pt x="909161" y="161449"/>
                  <a:pt x="910114" y="159544"/>
                  <a:pt x="912019" y="157639"/>
                </a:cubicBezTo>
                <a:cubicBezTo>
                  <a:pt x="920591" y="145256"/>
                  <a:pt x="927259" y="133826"/>
                  <a:pt x="933926" y="124301"/>
                </a:cubicBezTo>
                <a:cubicBezTo>
                  <a:pt x="946309" y="106204"/>
                  <a:pt x="953929" y="95726"/>
                  <a:pt x="953929" y="95726"/>
                </a:cubicBezTo>
                <a:cubicBezTo>
                  <a:pt x="953929" y="95726"/>
                  <a:pt x="945356" y="105251"/>
                  <a:pt x="931069" y="121444"/>
                </a:cubicBezTo>
                <a:cubicBezTo>
                  <a:pt x="923449" y="129064"/>
                  <a:pt x="915829" y="140494"/>
                  <a:pt x="906304" y="151924"/>
                </a:cubicBezTo>
                <a:cubicBezTo>
                  <a:pt x="905351" y="152876"/>
                  <a:pt x="904399" y="153829"/>
                  <a:pt x="904399" y="154781"/>
                </a:cubicBezTo>
                <a:cubicBezTo>
                  <a:pt x="901541" y="147161"/>
                  <a:pt x="898684" y="139541"/>
                  <a:pt x="894874" y="131921"/>
                </a:cubicBezTo>
                <a:lnTo>
                  <a:pt x="892016" y="126206"/>
                </a:lnTo>
                <a:cubicBezTo>
                  <a:pt x="893921" y="122396"/>
                  <a:pt x="895826" y="118586"/>
                  <a:pt x="897731" y="115729"/>
                </a:cubicBezTo>
                <a:cubicBezTo>
                  <a:pt x="905351" y="100489"/>
                  <a:pt x="912019" y="87154"/>
                  <a:pt x="918686" y="77629"/>
                </a:cubicBezTo>
                <a:cubicBezTo>
                  <a:pt x="931069" y="56674"/>
                  <a:pt x="937736" y="44291"/>
                  <a:pt x="937736" y="44291"/>
                </a:cubicBezTo>
                <a:cubicBezTo>
                  <a:pt x="937736" y="44291"/>
                  <a:pt x="929164" y="55721"/>
                  <a:pt x="914876" y="74771"/>
                </a:cubicBezTo>
                <a:cubicBezTo>
                  <a:pt x="907256" y="84296"/>
                  <a:pt x="899636" y="96679"/>
                  <a:pt x="890111" y="110966"/>
                </a:cubicBezTo>
                <a:cubicBezTo>
                  <a:pt x="889159" y="112871"/>
                  <a:pt x="887254" y="114776"/>
                  <a:pt x="886301" y="116681"/>
                </a:cubicBezTo>
                <a:lnTo>
                  <a:pt x="874871" y="92869"/>
                </a:lnTo>
                <a:lnTo>
                  <a:pt x="873919" y="90964"/>
                </a:lnTo>
                <a:lnTo>
                  <a:pt x="872966" y="91916"/>
                </a:lnTo>
                <a:cubicBezTo>
                  <a:pt x="871061" y="92869"/>
                  <a:pt x="869156" y="93821"/>
                  <a:pt x="868204" y="95726"/>
                </a:cubicBezTo>
                <a:cubicBezTo>
                  <a:pt x="867251" y="97631"/>
                  <a:pt x="866299" y="99536"/>
                  <a:pt x="866299" y="101441"/>
                </a:cubicBezTo>
                <a:cubicBezTo>
                  <a:pt x="866299" y="105251"/>
                  <a:pt x="867251" y="110014"/>
                  <a:pt x="868204" y="113824"/>
                </a:cubicBezTo>
                <a:cubicBezTo>
                  <a:pt x="867251" y="110014"/>
                  <a:pt x="867251" y="106204"/>
                  <a:pt x="868204" y="102394"/>
                </a:cubicBezTo>
                <a:cubicBezTo>
                  <a:pt x="868204" y="100489"/>
                  <a:pt x="869156" y="99536"/>
                  <a:pt x="870109" y="97631"/>
                </a:cubicBezTo>
                <a:cubicBezTo>
                  <a:pt x="871061" y="96679"/>
                  <a:pt x="872014" y="96679"/>
                  <a:pt x="872966" y="95726"/>
                </a:cubicBezTo>
                <a:lnTo>
                  <a:pt x="882491" y="122396"/>
                </a:lnTo>
                <a:cubicBezTo>
                  <a:pt x="880586" y="126206"/>
                  <a:pt x="877729" y="129064"/>
                  <a:pt x="875824" y="132874"/>
                </a:cubicBezTo>
                <a:cubicBezTo>
                  <a:pt x="871061" y="141446"/>
                  <a:pt x="866299" y="150019"/>
                  <a:pt x="860584" y="159544"/>
                </a:cubicBezTo>
                <a:cubicBezTo>
                  <a:pt x="852964" y="172879"/>
                  <a:pt x="845344" y="188119"/>
                  <a:pt x="837724" y="203359"/>
                </a:cubicBezTo>
                <a:cubicBezTo>
                  <a:pt x="834866" y="198596"/>
                  <a:pt x="832961" y="195739"/>
                  <a:pt x="832009" y="194786"/>
                </a:cubicBezTo>
                <a:cubicBezTo>
                  <a:pt x="834866" y="170974"/>
                  <a:pt x="836771" y="151924"/>
                  <a:pt x="838676" y="137636"/>
                </a:cubicBezTo>
                <a:cubicBezTo>
                  <a:pt x="839629" y="123349"/>
                  <a:pt x="840581" y="115729"/>
                  <a:pt x="840581" y="115729"/>
                </a:cubicBezTo>
                <a:cubicBezTo>
                  <a:pt x="840581" y="115729"/>
                  <a:pt x="838676" y="123349"/>
                  <a:pt x="834866" y="137636"/>
                </a:cubicBezTo>
                <a:cubicBezTo>
                  <a:pt x="831056" y="151924"/>
                  <a:pt x="826294" y="170974"/>
                  <a:pt x="820579" y="194786"/>
                </a:cubicBezTo>
                <a:cubicBezTo>
                  <a:pt x="819626" y="197644"/>
                  <a:pt x="819626" y="200501"/>
                  <a:pt x="818674" y="204311"/>
                </a:cubicBezTo>
                <a:cubicBezTo>
                  <a:pt x="817721" y="202406"/>
                  <a:pt x="816769" y="199549"/>
                  <a:pt x="815816" y="197644"/>
                </a:cubicBezTo>
                <a:cubicBezTo>
                  <a:pt x="810101" y="183356"/>
                  <a:pt x="807244" y="174784"/>
                  <a:pt x="807244" y="174784"/>
                </a:cubicBezTo>
                <a:cubicBezTo>
                  <a:pt x="807244" y="174784"/>
                  <a:pt x="809149" y="183356"/>
                  <a:pt x="812006" y="198596"/>
                </a:cubicBezTo>
                <a:cubicBezTo>
                  <a:pt x="812959" y="202406"/>
                  <a:pt x="813911" y="206216"/>
                  <a:pt x="814864" y="210979"/>
                </a:cubicBezTo>
                <a:cubicBezTo>
                  <a:pt x="814864" y="212884"/>
                  <a:pt x="815816" y="214789"/>
                  <a:pt x="815816" y="216694"/>
                </a:cubicBezTo>
                <a:cubicBezTo>
                  <a:pt x="813911" y="224314"/>
                  <a:pt x="812959" y="231934"/>
                  <a:pt x="811054" y="239554"/>
                </a:cubicBezTo>
                <a:cubicBezTo>
                  <a:pt x="809149" y="226219"/>
                  <a:pt x="808196" y="219551"/>
                  <a:pt x="808196" y="219551"/>
                </a:cubicBezTo>
                <a:cubicBezTo>
                  <a:pt x="808196" y="219551"/>
                  <a:pt x="807244" y="236696"/>
                  <a:pt x="807244" y="264319"/>
                </a:cubicBezTo>
                <a:cubicBezTo>
                  <a:pt x="807244" y="265271"/>
                  <a:pt x="807244" y="265271"/>
                  <a:pt x="807244" y="266224"/>
                </a:cubicBezTo>
                <a:cubicBezTo>
                  <a:pt x="804386" y="259556"/>
                  <a:pt x="801529" y="252889"/>
                  <a:pt x="798671" y="246221"/>
                </a:cubicBezTo>
                <a:cubicBezTo>
                  <a:pt x="799624" y="241459"/>
                  <a:pt x="800576" y="239554"/>
                  <a:pt x="800576" y="239554"/>
                </a:cubicBezTo>
                <a:cubicBezTo>
                  <a:pt x="800576" y="239554"/>
                  <a:pt x="799624" y="241459"/>
                  <a:pt x="797719" y="245269"/>
                </a:cubicBezTo>
                <a:cubicBezTo>
                  <a:pt x="797719" y="244316"/>
                  <a:pt x="796766" y="243364"/>
                  <a:pt x="796766" y="242411"/>
                </a:cubicBezTo>
                <a:cubicBezTo>
                  <a:pt x="795814" y="239554"/>
                  <a:pt x="793909" y="236696"/>
                  <a:pt x="792956" y="233839"/>
                </a:cubicBezTo>
                <a:cubicBezTo>
                  <a:pt x="794861" y="229076"/>
                  <a:pt x="795814" y="223361"/>
                  <a:pt x="796766" y="218599"/>
                </a:cubicBezTo>
                <a:cubicBezTo>
                  <a:pt x="802481" y="196691"/>
                  <a:pt x="806291" y="177641"/>
                  <a:pt x="809149" y="164306"/>
                </a:cubicBezTo>
                <a:cubicBezTo>
                  <a:pt x="811054" y="150971"/>
                  <a:pt x="812959" y="143351"/>
                  <a:pt x="812959" y="143351"/>
                </a:cubicBezTo>
                <a:cubicBezTo>
                  <a:pt x="812959" y="143351"/>
                  <a:pt x="810101" y="150971"/>
                  <a:pt x="805339" y="163354"/>
                </a:cubicBezTo>
                <a:cubicBezTo>
                  <a:pt x="803434" y="170021"/>
                  <a:pt x="800576" y="177641"/>
                  <a:pt x="796766" y="186214"/>
                </a:cubicBezTo>
                <a:cubicBezTo>
                  <a:pt x="793909" y="194786"/>
                  <a:pt x="790099" y="205264"/>
                  <a:pt x="785336" y="215741"/>
                </a:cubicBezTo>
                <a:cubicBezTo>
                  <a:pt x="785336" y="216694"/>
                  <a:pt x="784384" y="217646"/>
                  <a:pt x="784384" y="218599"/>
                </a:cubicBezTo>
                <a:cubicBezTo>
                  <a:pt x="781526" y="213836"/>
                  <a:pt x="779621" y="209074"/>
                  <a:pt x="776764" y="205264"/>
                </a:cubicBezTo>
                <a:cubicBezTo>
                  <a:pt x="775811" y="204311"/>
                  <a:pt x="775811" y="203359"/>
                  <a:pt x="774859" y="202406"/>
                </a:cubicBezTo>
                <a:cubicBezTo>
                  <a:pt x="774859" y="202406"/>
                  <a:pt x="774859" y="202406"/>
                  <a:pt x="774859" y="201454"/>
                </a:cubicBezTo>
                <a:cubicBezTo>
                  <a:pt x="777716" y="176689"/>
                  <a:pt x="779621" y="156686"/>
                  <a:pt x="780574" y="142399"/>
                </a:cubicBezTo>
                <a:cubicBezTo>
                  <a:pt x="781526" y="128111"/>
                  <a:pt x="781526" y="119539"/>
                  <a:pt x="781526" y="119539"/>
                </a:cubicBezTo>
                <a:cubicBezTo>
                  <a:pt x="781526" y="119539"/>
                  <a:pt x="779621" y="127159"/>
                  <a:pt x="776764" y="141446"/>
                </a:cubicBezTo>
                <a:cubicBezTo>
                  <a:pt x="775811" y="148114"/>
                  <a:pt x="772954" y="156686"/>
                  <a:pt x="771049" y="167164"/>
                </a:cubicBezTo>
                <a:cubicBezTo>
                  <a:pt x="769144" y="173831"/>
                  <a:pt x="768191" y="181451"/>
                  <a:pt x="766286" y="189071"/>
                </a:cubicBezTo>
                <a:cubicBezTo>
                  <a:pt x="763429" y="185261"/>
                  <a:pt x="760571" y="181451"/>
                  <a:pt x="758666" y="178594"/>
                </a:cubicBezTo>
                <a:cubicBezTo>
                  <a:pt x="753904" y="171926"/>
                  <a:pt x="748189" y="166211"/>
                  <a:pt x="745331" y="163354"/>
                </a:cubicBezTo>
                <a:cubicBezTo>
                  <a:pt x="742474" y="159544"/>
                  <a:pt x="740569" y="157639"/>
                  <a:pt x="740569" y="157639"/>
                </a:cubicBezTo>
                <a:cubicBezTo>
                  <a:pt x="740569" y="157639"/>
                  <a:pt x="741521" y="159544"/>
                  <a:pt x="744379" y="163354"/>
                </a:cubicBezTo>
                <a:cubicBezTo>
                  <a:pt x="747236" y="167164"/>
                  <a:pt x="751046" y="172879"/>
                  <a:pt x="754856" y="180499"/>
                </a:cubicBezTo>
                <a:cubicBezTo>
                  <a:pt x="757714" y="185261"/>
                  <a:pt x="760571" y="190976"/>
                  <a:pt x="763429" y="196691"/>
                </a:cubicBezTo>
                <a:cubicBezTo>
                  <a:pt x="763429" y="197644"/>
                  <a:pt x="763429" y="198596"/>
                  <a:pt x="762476" y="199549"/>
                </a:cubicBezTo>
                <a:cubicBezTo>
                  <a:pt x="759619" y="211931"/>
                  <a:pt x="756761" y="224314"/>
                  <a:pt x="753904" y="238601"/>
                </a:cubicBezTo>
                <a:cubicBezTo>
                  <a:pt x="749141" y="230029"/>
                  <a:pt x="747236" y="224314"/>
                  <a:pt x="747236" y="224314"/>
                </a:cubicBezTo>
                <a:cubicBezTo>
                  <a:pt x="747236" y="224314"/>
                  <a:pt x="749141" y="230981"/>
                  <a:pt x="752951" y="241459"/>
                </a:cubicBezTo>
                <a:cubicBezTo>
                  <a:pt x="751999" y="242411"/>
                  <a:pt x="751999" y="242411"/>
                  <a:pt x="751046" y="243364"/>
                </a:cubicBezTo>
                <a:cubicBezTo>
                  <a:pt x="749141" y="246221"/>
                  <a:pt x="749141" y="250031"/>
                  <a:pt x="749141" y="252889"/>
                </a:cubicBezTo>
                <a:cubicBezTo>
                  <a:pt x="750094" y="250031"/>
                  <a:pt x="751046" y="246221"/>
                  <a:pt x="752951" y="244316"/>
                </a:cubicBezTo>
                <a:cubicBezTo>
                  <a:pt x="752951" y="244316"/>
                  <a:pt x="752951" y="244316"/>
                  <a:pt x="752951" y="244316"/>
                </a:cubicBezTo>
                <a:cubicBezTo>
                  <a:pt x="750094" y="256699"/>
                  <a:pt x="747236" y="269081"/>
                  <a:pt x="744379" y="282416"/>
                </a:cubicBezTo>
                <a:cubicBezTo>
                  <a:pt x="743426" y="287179"/>
                  <a:pt x="742474" y="291941"/>
                  <a:pt x="741521" y="296704"/>
                </a:cubicBezTo>
                <a:cubicBezTo>
                  <a:pt x="740569" y="299561"/>
                  <a:pt x="739616" y="302419"/>
                  <a:pt x="738664" y="306229"/>
                </a:cubicBezTo>
                <a:cubicBezTo>
                  <a:pt x="738664" y="306229"/>
                  <a:pt x="738664" y="306229"/>
                  <a:pt x="738664" y="306229"/>
                </a:cubicBezTo>
                <a:cubicBezTo>
                  <a:pt x="738664" y="302419"/>
                  <a:pt x="737711" y="297656"/>
                  <a:pt x="737711" y="293846"/>
                </a:cubicBezTo>
                <a:cubicBezTo>
                  <a:pt x="736759" y="285274"/>
                  <a:pt x="735806" y="277654"/>
                  <a:pt x="733901" y="270034"/>
                </a:cubicBezTo>
                <a:cubicBezTo>
                  <a:pt x="732949" y="266224"/>
                  <a:pt x="731996" y="263366"/>
                  <a:pt x="731996" y="259556"/>
                </a:cubicBezTo>
                <a:cubicBezTo>
                  <a:pt x="731996" y="258604"/>
                  <a:pt x="731996" y="258604"/>
                  <a:pt x="731044" y="257651"/>
                </a:cubicBezTo>
                <a:cubicBezTo>
                  <a:pt x="729139" y="238601"/>
                  <a:pt x="727234" y="223361"/>
                  <a:pt x="725329" y="210979"/>
                </a:cubicBezTo>
                <a:cubicBezTo>
                  <a:pt x="723424" y="195739"/>
                  <a:pt x="722471" y="186214"/>
                  <a:pt x="722471" y="186214"/>
                </a:cubicBezTo>
                <a:cubicBezTo>
                  <a:pt x="722471" y="186214"/>
                  <a:pt x="722471" y="190976"/>
                  <a:pt x="722471" y="199549"/>
                </a:cubicBezTo>
                <a:cubicBezTo>
                  <a:pt x="720566" y="204311"/>
                  <a:pt x="715804" y="220504"/>
                  <a:pt x="709136" y="243364"/>
                </a:cubicBezTo>
                <a:cubicBezTo>
                  <a:pt x="707231" y="238601"/>
                  <a:pt x="706279" y="233839"/>
                  <a:pt x="704374" y="229076"/>
                </a:cubicBezTo>
                <a:cubicBezTo>
                  <a:pt x="698659" y="211931"/>
                  <a:pt x="692944" y="195739"/>
                  <a:pt x="687229" y="181451"/>
                </a:cubicBezTo>
                <a:cubicBezTo>
                  <a:pt x="684371" y="174784"/>
                  <a:pt x="682466" y="168116"/>
                  <a:pt x="679609" y="161449"/>
                </a:cubicBezTo>
                <a:cubicBezTo>
                  <a:pt x="679609" y="156686"/>
                  <a:pt x="679609" y="151924"/>
                  <a:pt x="679609" y="148114"/>
                </a:cubicBezTo>
                <a:cubicBezTo>
                  <a:pt x="679609" y="138589"/>
                  <a:pt x="679609" y="130016"/>
                  <a:pt x="679609" y="122396"/>
                </a:cubicBezTo>
                <a:cubicBezTo>
                  <a:pt x="679609" y="108109"/>
                  <a:pt x="678656" y="100489"/>
                  <a:pt x="678656" y="100489"/>
                </a:cubicBezTo>
                <a:cubicBezTo>
                  <a:pt x="678656" y="100489"/>
                  <a:pt x="677704" y="108109"/>
                  <a:pt x="675799" y="122396"/>
                </a:cubicBezTo>
                <a:cubicBezTo>
                  <a:pt x="674846" y="128111"/>
                  <a:pt x="673894" y="135731"/>
                  <a:pt x="672941" y="144304"/>
                </a:cubicBezTo>
                <a:cubicBezTo>
                  <a:pt x="669131" y="134779"/>
                  <a:pt x="665321" y="127159"/>
                  <a:pt x="663416" y="122396"/>
                </a:cubicBezTo>
                <a:cubicBezTo>
                  <a:pt x="660559" y="117634"/>
                  <a:pt x="659606" y="114776"/>
                  <a:pt x="659606" y="114776"/>
                </a:cubicBezTo>
                <a:cubicBezTo>
                  <a:pt x="659606" y="114776"/>
                  <a:pt x="660559" y="117634"/>
                  <a:pt x="662464" y="123349"/>
                </a:cubicBezTo>
                <a:cubicBezTo>
                  <a:pt x="664369" y="129064"/>
                  <a:pt x="667226" y="136684"/>
                  <a:pt x="670084" y="147161"/>
                </a:cubicBezTo>
                <a:cubicBezTo>
                  <a:pt x="671036" y="149066"/>
                  <a:pt x="671036" y="151924"/>
                  <a:pt x="671989" y="153829"/>
                </a:cubicBezTo>
                <a:cubicBezTo>
                  <a:pt x="671989" y="157639"/>
                  <a:pt x="671036" y="160496"/>
                  <a:pt x="671036" y="164306"/>
                </a:cubicBezTo>
                <a:cubicBezTo>
                  <a:pt x="670084" y="170021"/>
                  <a:pt x="669131" y="175736"/>
                  <a:pt x="668179" y="181451"/>
                </a:cubicBezTo>
                <a:cubicBezTo>
                  <a:pt x="666274" y="193834"/>
                  <a:pt x="664369" y="206216"/>
                  <a:pt x="662464" y="219551"/>
                </a:cubicBezTo>
                <a:cubicBezTo>
                  <a:pt x="661511" y="226219"/>
                  <a:pt x="660559" y="232886"/>
                  <a:pt x="658654" y="239554"/>
                </a:cubicBezTo>
                <a:cubicBezTo>
                  <a:pt x="657701" y="236696"/>
                  <a:pt x="656749" y="233839"/>
                  <a:pt x="655796" y="231934"/>
                </a:cubicBezTo>
                <a:cubicBezTo>
                  <a:pt x="656749" y="218599"/>
                  <a:pt x="657701" y="210026"/>
                  <a:pt x="657701" y="210026"/>
                </a:cubicBezTo>
                <a:cubicBezTo>
                  <a:pt x="657701" y="210026"/>
                  <a:pt x="655796" y="215741"/>
                  <a:pt x="653891" y="226219"/>
                </a:cubicBezTo>
                <a:cubicBezTo>
                  <a:pt x="648176" y="212884"/>
                  <a:pt x="643414" y="201454"/>
                  <a:pt x="638651" y="191929"/>
                </a:cubicBezTo>
                <a:cubicBezTo>
                  <a:pt x="634841" y="184309"/>
                  <a:pt x="631984" y="178594"/>
                  <a:pt x="630079" y="174784"/>
                </a:cubicBezTo>
                <a:cubicBezTo>
                  <a:pt x="628174" y="170974"/>
                  <a:pt x="627221" y="169069"/>
                  <a:pt x="627221" y="169069"/>
                </a:cubicBezTo>
                <a:cubicBezTo>
                  <a:pt x="627221" y="169069"/>
                  <a:pt x="630079" y="178594"/>
                  <a:pt x="635794" y="193834"/>
                </a:cubicBezTo>
                <a:cubicBezTo>
                  <a:pt x="639604" y="205264"/>
                  <a:pt x="644366" y="221456"/>
                  <a:pt x="649129" y="240506"/>
                </a:cubicBezTo>
                <a:cubicBezTo>
                  <a:pt x="649129" y="241459"/>
                  <a:pt x="649129" y="242411"/>
                  <a:pt x="650081" y="244316"/>
                </a:cubicBezTo>
                <a:cubicBezTo>
                  <a:pt x="649129" y="250031"/>
                  <a:pt x="648176" y="255746"/>
                  <a:pt x="647224" y="262414"/>
                </a:cubicBezTo>
                <a:cubicBezTo>
                  <a:pt x="646271" y="268129"/>
                  <a:pt x="645319" y="273844"/>
                  <a:pt x="644366" y="279559"/>
                </a:cubicBezTo>
                <a:cubicBezTo>
                  <a:pt x="643414" y="285274"/>
                  <a:pt x="643414" y="291941"/>
                  <a:pt x="642461" y="298609"/>
                </a:cubicBezTo>
                <a:cubicBezTo>
                  <a:pt x="642461" y="298609"/>
                  <a:pt x="642461" y="298609"/>
                  <a:pt x="642461" y="298609"/>
                </a:cubicBezTo>
                <a:cubicBezTo>
                  <a:pt x="642461" y="296704"/>
                  <a:pt x="642461" y="294799"/>
                  <a:pt x="642461" y="294799"/>
                </a:cubicBezTo>
                <a:cubicBezTo>
                  <a:pt x="642461" y="294799"/>
                  <a:pt x="642461" y="302419"/>
                  <a:pt x="641509" y="315754"/>
                </a:cubicBezTo>
                <a:cubicBezTo>
                  <a:pt x="641509" y="316706"/>
                  <a:pt x="641509" y="316706"/>
                  <a:pt x="641509" y="317659"/>
                </a:cubicBezTo>
                <a:cubicBezTo>
                  <a:pt x="640556" y="314801"/>
                  <a:pt x="639604" y="311944"/>
                  <a:pt x="639604" y="309086"/>
                </a:cubicBezTo>
                <a:cubicBezTo>
                  <a:pt x="640556" y="306229"/>
                  <a:pt x="640556" y="304324"/>
                  <a:pt x="640556" y="304324"/>
                </a:cubicBezTo>
                <a:cubicBezTo>
                  <a:pt x="640556" y="304324"/>
                  <a:pt x="639604" y="305276"/>
                  <a:pt x="638651" y="307181"/>
                </a:cubicBezTo>
                <a:cubicBezTo>
                  <a:pt x="636746" y="299561"/>
                  <a:pt x="634841" y="291941"/>
                  <a:pt x="632936" y="284321"/>
                </a:cubicBezTo>
                <a:cubicBezTo>
                  <a:pt x="630079" y="271939"/>
                  <a:pt x="626269" y="260509"/>
                  <a:pt x="624364" y="250031"/>
                </a:cubicBezTo>
                <a:cubicBezTo>
                  <a:pt x="622459" y="239554"/>
                  <a:pt x="619601" y="230981"/>
                  <a:pt x="617696" y="223361"/>
                </a:cubicBezTo>
                <a:cubicBezTo>
                  <a:pt x="616744" y="218599"/>
                  <a:pt x="615791" y="214789"/>
                  <a:pt x="614839" y="210979"/>
                </a:cubicBezTo>
                <a:cubicBezTo>
                  <a:pt x="615791" y="204311"/>
                  <a:pt x="615791" y="197644"/>
                  <a:pt x="615791" y="190024"/>
                </a:cubicBezTo>
                <a:cubicBezTo>
                  <a:pt x="616744" y="169069"/>
                  <a:pt x="617696" y="148114"/>
                  <a:pt x="617696" y="126206"/>
                </a:cubicBezTo>
                <a:cubicBezTo>
                  <a:pt x="613886" y="146209"/>
                  <a:pt x="610076" y="166211"/>
                  <a:pt x="607219" y="187166"/>
                </a:cubicBezTo>
                <a:cubicBezTo>
                  <a:pt x="607219" y="186214"/>
                  <a:pt x="607219" y="185261"/>
                  <a:pt x="606266" y="184309"/>
                </a:cubicBezTo>
                <a:cubicBezTo>
                  <a:pt x="606266" y="186214"/>
                  <a:pt x="606266" y="188119"/>
                  <a:pt x="606266" y="189071"/>
                </a:cubicBezTo>
                <a:cubicBezTo>
                  <a:pt x="604361" y="197644"/>
                  <a:pt x="603409" y="207169"/>
                  <a:pt x="601504" y="215741"/>
                </a:cubicBezTo>
                <a:cubicBezTo>
                  <a:pt x="600551" y="213836"/>
                  <a:pt x="600551" y="211931"/>
                  <a:pt x="599599" y="210979"/>
                </a:cubicBezTo>
                <a:cubicBezTo>
                  <a:pt x="593884" y="198596"/>
                  <a:pt x="591026" y="191929"/>
                  <a:pt x="591026" y="191929"/>
                </a:cubicBezTo>
                <a:cubicBezTo>
                  <a:pt x="591026" y="191929"/>
                  <a:pt x="592931" y="199549"/>
                  <a:pt x="595789" y="212884"/>
                </a:cubicBezTo>
                <a:cubicBezTo>
                  <a:pt x="596741" y="217646"/>
                  <a:pt x="597694" y="223361"/>
                  <a:pt x="599599" y="230029"/>
                </a:cubicBezTo>
                <a:cubicBezTo>
                  <a:pt x="598646" y="237649"/>
                  <a:pt x="596741" y="244316"/>
                  <a:pt x="595789" y="251936"/>
                </a:cubicBezTo>
                <a:cubicBezTo>
                  <a:pt x="592931" y="266224"/>
                  <a:pt x="591026" y="280511"/>
                  <a:pt x="589121" y="294799"/>
                </a:cubicBezTo>
                <a:cubicBezTo>
                  <a:pt x="586264" y="290989"/>
                  <a:pt x="584359" y="288131"/>
                  <a:pt x="582454" y="284321"/>
                </a:cubicBezTo>
                <a:cubicBezTo>
                  <a:pt x="583406" y="277654"/>
                  <a:pt x="584359" y="270986"/>
                  <a:pt x="585311" y="265271"/>
                </a:cubicBezTo>
                <a:cubicBezTo>
                  <a:pt x="586264" y="256699"/>
                  <a:pt x="587216" y="250031"/>
                  <a:pt x="588169" y="244316"/>
                </a:cubicBezTo>
                <a:cubicBezTo>
                  <a:pt x="590074" y="232886"/>
                  <a:pt x="591026" y="225266"/>
                  <a:pt x="591026" y="225266"/>
                </a:cubicBezTo>
                <a:cubicBezTo>
                  <a:pt x="591026" y="225266"/>
                  <a:pt x="588169" y="231934"/>
                  <a:pt x="584359" y="243364"/>
                </a:cubicBezTo>
                <a:cubicBezTo>
                  <a:pt x="583406" y="247174"/>
                  <a:pt x="581501" y="252889"/>
                  <a:pt x="579596" y="258604"/>
                </a:cubicBezTo>
                <a:cubicBezTo>
                  <a:pt x="578644" y="248126"/>
                  <a:pt x="578644" y="239554"/>
                  <a:pt x="577691" y="231934"/>
                </a:cubicBezTo>
                <a:cubicBezTo>
                  <a:pt x="576739" y="218599"/>
                  <a:pt x="575786" y="210979"/>
                  <a:pt x="575786" y="210979"/>
                </a:cubicBezTo>
                <a:cubicBezTo>
                  <a:pt x="575786" y="210979"/>
                  <a:pt x="574834" y="218599"/>
                  <a:pt x="573881" y="230981"/>
                </a:cubicBezTo>
                <a:cubicBezTo>
                  <a:pt x="572929" y="240506"/>
                  <a:pt x="571976" y="252889"/>
                  <a:pt x="571024" y="267176"/>
                </a:cubicBezTo>
                <a:cubicBezTo>
                  <a:pt x="571024" y="267176"/>
                  <a:pt x="571024" y="267176"/>
                  <a:pt x="571024" y="267176"/>
                </a:cubicBezTo>
                <a:cubicBezTo>
                  <a:pt x="570071" y="265271"/>
                  <a:pt x="568166" y="264319"/>
                  <a:pt x="567214" y="262414"/>
                </a:cubicBezTo>
                <a:cubicBezTo>
                  <a:pt x="561499" y="245269"/>
                  <a:pt x="556736" y="230981"/>
                  <a:pt x="552926" y="219551"/>
                </a:cubicBezTo>
                <a:cubicBezTo>
                  <a:pt x="552926" y="219551"/>
                  <a:pt x="552926" y="218599"/>
                  <a:pt x="552926" y="218599"/>
                </a:cubicBezTo>
                <a:cubicBezTo>
                  <a:pt x="553879" y="208121"/>
                  <a:pt x="554831" y="198596"/>
                  <a:pt x="555784" y="189071"/>
                </a:cubicBezTo>
                <a:cubicBezTo>
                  <a:pt x="556736" y="179546"/>
                  <a:pt x="557689" y="170021"/>
                  <a:pt x="558641" y="162401"/>
                </a:cubicBezTo>
                <a:cubicBezTo>
                  <a:pt x="559594" y="154781"/>
                  <a:pt x="560546" y="147161"/>
                  <a:pt x="561499" y="141446"/>
                </a:cubicBezTo>
                <a:cubicBezTo>
                  <a:pt x="563404" y="130016"/>
                  <a:pt x="564356" y="123349"/>
                  <a:pt x="564356" y="123349"/>
                </a:cubicBezTo>
                <a:cubicBezTo>
                  <a:pt x="564356" y="123349"/>
                  <a:pt x="561499" y="130016"/>
                  <a:pt x="557689" y="140494"/>
                </a:cubicBezTo>
                <a:cubicBezTo>
                  <a:pt x="555784" y="146209"/>
                  <a:pt x="553879" y="152876"/>
                  <a:pt x="551021" y="160496"/>
                </a:cubicBezTo>
                <a:cubicBezTo>
                  <a:pt x="548164" y="168116"/>
                  <a:pt x="546259" y="177641"/>
                  <a:pt x="544354" y="187166"/>
                </a:cubicBezTo>
                <a:cubicBezTo>
                  <a:pt x="542449" y="196691"/>
                  <a:pt x="540544" y="207169"/>
                  <a:pt x="537686" y="218599"/>
                </a:cubicBezTo>
                <a:cubicBezTo>
                  <a:pt x="536734" y="222409"/>
                  <a:pt x="536734" y="227171"/>
                  <a:pt x="535781" y="231934"/>
                </a:cubicBezTo>
                <a:cubicBezTo>
                  <a:pt x="535781" y="228124"/>
                  <a:pt x="534829" y="224314"/>
                  <a:pt x="534829" y="220504"/>
                </a:cubicBezTo>
                <a:cubicBezTo>
                  <a:pt x="534829" y="214789"/>
                  <a:pt x="533876" y="210026"/>
                  <a:pt x="532924" y="205264"/>
                </a:cubicBezTo>
                <a:cubicBezTo>
                  <a:pt x="532924" y="198596"/>
                  <a:pt x="533876" y="192881"/>
                  <a:pt x="533876" y="186214"/>
                </a:cubicBezTo>
                <a:cubicBezTo>
                  <a:pt x="533876" y="179546"/>
                  <a:pt x="534829" y="172879"/>
                  <a:pt x="534829" y="166211"/>
                </a:cubicBezTo>
                <a:cubicBezTo>
                  <a:pt x="534829" y="159544"/>
                  <a:pt x="534829" y="153829"/>
                  <a:pt x="534829" y="148114"/>
                </a:cubicBezTo>
                <a:cubicBezTo>
                  <a:pt x="534829" y="136684"/>
                  <a:pt x="534829" y="127159"/>
                  <a:pt x="534829" y="118586"/>
                </a:cubicBezTo>
                <a:cubicBezTo>
                  <a:pt x="534829" y="102394"/>
                  <a:pt x="533876" y="92869"/>
                  <a:pt x="533876" y="92869"/>
                </a:cubicBezTo>
                <a:cubicBezTo>
                  <a:pt x="533876" y="92869"/>
                  <a:pt x="532924" y="102394"/>
                  <a:pt x="531019" y="118586"/>
                </a:cubicBezTo>
                <a:cubicBezTo>
                  <a:pt x="530066" y="126206"/>
                  <a:pt x="529114" y="136684"/>
                  <a:pt x="528161" y="147161"/>
                </a:cubicBezTo>
                <a:cubicBezTo>
                  <a:pt x="527209" y="152876"/>
                  <a:pt x="527209" y="158591"/>
                  <a:pt x="526256" y="165259"/>
                </a:cubicBezTo>
                <a:cubicBezTo>
                  <a:pt x="525304" y="171926"/>
                  <a:pt x="524351" y="177641"/>
                  <a:pt x="523399" y="185261"/>
                </a:cubicBezTo>
                <a:cubicBezTo>
                  <a:pt x="522446" y="189071"/>
                  <a:pt x="522446" y="192881"/>
                  <a:pt x="521494" y="197644"/>
                </a:cubicBezTo>
                <a:cubicBezTo>
                  <a:pt x="518636" y="187166"/>
                  <a:pt x="516731" y="177641"/>
                  <a:pt x="513874" y="170021"/>
                </a:cubicBezTo>
                <a:cubicBezTo>
                  <a:pt x="509111" y="153829"/>
                  <a:pt x="506254" y="144304"/>
                  <a:pt x="506254" y="144304"/>
                </a:cubicBezTo>
                <a:cubicBezTo>
                  <a:pt x="506254" y="144304"/>
                  <a:pt x="507206" y="153829"/>
                  <a:pt x="510064" y="170974"/>
                </a:cubicBezTo>
                <a:cubicBezTo>
                  <a:pt x="511969" y="184309"/>
                  <a:pt x="513874" y="201454"/>
                  <a:pt x="517684" y="222409"/>
                </a:cubicBezTo>
                <a:cubicBezTo>
                  <a:pt x="517684" y="225266"/>
                  <a:pt x="516731" y="227171"/>
                  <a:pt x="516731" y="230029"/>
                </a:cubicBezTo>
                <a:cubicBezTo>
                  <a:pt x="515779" y="237649"/>
                  <a:pt x="514826" y="244316"/>
                  <a:pt x="512921" y="251936"/>
                </a:cubicBezTo>
                <a:cubicBezTo>
                  <a:pt x="499586" y="210026"/>
                  <a:pt x="490061" y="181451"/>
                  <a:pt x="487204" y="172879"/>
                </a:cubicBezTo>
                <a:cubicBezTo>
                  <a:pt x="486251" y="167164"/>
                  <a:pt x="485299" y="164306"/>
                  <a:pt x="485299" y="164306"/>
                </a:cubicBezTo>
                <a:cubicBezTo>
                  <a:pt x="485299" y="164306"/>
                  <a:pt x="486251" y="173831"/>
                  <a:pt x="486251" y="189071"/>
                </a:cubicBezTo>
                <a:cubicBezTo>
                  <a:pt x="487204" y="196691"/>
                  <a:pt x="487204" y="207169"/>
                  <a:pt x="488156" y="217646"/>
                </a:cubicBezTo>
                <a:cubicBezTo>
                  <a:pt x="488156" y="224314"/>
                  <a:pt x="489109" y="230981"/>
                  <a:pt x="489109" y="238601"/>
                </a:cubicBezTo>
                <a:cubicBezTo>
                  <a:pt x="488156" y="232886"/>
                  <a:pt x="487204" y="228124"/>
                  <a:pt x="486251" y="223361"/>
                </a:cubicBezTo>
                <a:cubicBezTo>
                  <a:pt x="485299" y="217646"/>
                  <a:pt x="484346" y="212884"/>
                  <a:pt x="482441" y="207169"/>
                </a:cubicBezTo>
                <a:cubicBezTo>
                  <a:pt x="480536" y="202406"/>
                  <a:pt x="479584" y="197644"/>
                  <a:pt x="478631" y="192881"/>
                </a:cubicBezTo>
                <a:cubicBezTo>
                  <a:pt x="475774" y="184309"/>
                  <a:pt x="473869" y="176689"/>
                  <a:pt x="471964" y="170021"/>
                </a:cubicBezTo>
                <a:cubicBezTo>
                  <a:pt x="468154" y="157639"/>
                  <a:pt x="465296" y="150019"/>
                  <a:pt x="465296" y="150019"/>
                </a:cubicBezTo>
                <a:cubicBezTo>
                  <a:pt x="465296" y="150019"/>
                  <a:pt x="466249" y="157639"/>
                  <a:pt x="468154" y="170021"/>
                </a:cubicBezTo>
                <a:cubicBezTo>
                  <a:pt x="469106" y="176689"/>
                  <a:pt x="470059" y="184309"/>
                  <a:pt x="471011" y="193834"/>
                </a:cubicBezTo>
                <a:cubicBezTo>
                  <a:pt x="471964" y="198596"/>
                  <a:pt x="471964" y="203359"/>
                  <a:pt x="472916" y="208121"/>
                </a:cubicBezTo>
                <a:cubicBezTo>
                  <a:pt x="473869" y="212884"/>
                  <a:pt x="473869" y="218599"/>
                  <a:pt x="474821" y="224314"/>
                </a:cubicBezTo>
                <a:cubicBezTo>
                  <a:pt x="475774" y="233839"/>
                  <a:pt x="476726" y="244316"/>
                  <a:pt x="478631" y="255746"/>
                </a:cubicBezTo>
                <a:cubicBezTo>
                  <a:pt x="477679" y="250031"/>
                  <a:pt x="475774" y="245269"/>
                  <a:pt x="474821" y="240506"/>
                </a:cubicBezTo>
                <a:cubicBezTo>
                  <a:pt x="467201" y="211931"/>
                  <a:pt x="460534" y="188119"/>
                  <a:pt x="455771" y="170974"/>
                </a:cubicBezTo>
                <a:cubicBezTo>
                  <a:pt x="450056" y="154781"/>
                  <a:pt x="447199" y="145256"/>
                  <a:pt x="447199" y="145256"/>
                </a:cubicBezTo>
                <a:cubicBezTo>
                  <a:pt x="447199" y="145256"/>
                  <a:pt x="449104" y="154781"/>
                  <a:pt x="451961" y="171926"/>
                </a:cubicBezTo>
                <a:cubicBezTo>
                  <a:pt x="453866" y="180499"/>
                  <a:pt x="454819" y="190976"/>
                  <a:pt x="457676" y="202406"/>
                </a:cubicBezTo>
                <a:cubicBezTo>
                  <a:pt x="459581" y="213836"/>
                  <a:pt x="462439" y="227171"/>
                  <a:pt x="464344" y="242411"/>
                </a:cubicBezTo>
                <a:cubicBezTo>
                  <a:pt x="466249" y="254794"/>
                  <a:pt x="469106" y="268129"/>
                  <a:pt x="471011" y="282416"/>
                </a:cubicBezTo>
                <a:cubicBezTo>
                  <a:pt x="469106" y="278606"/>
                  <a:pt x="468154" y="275749"/>
                  <a:pt x="467201" y="272891"/>
                </a:cubicBezTo>
                <a:cubicBezTo>
                  <a:pt x="462439" y="262414"/>
                  <a:pt x="459581" y="255746"/>
                  <a:pt x="459581" y="255746"/>
                </a:cubicBezTo>
                <a:cubicBezTo>
                  <a:pt x="459581" y="255746"/>
                  <a:pt x="460534" y="262414"/>
                  <a:pt x="463391" y="273844"/>
                </a:cubicBezTo>
                <a:cubicBezTo>
                  <a:pt x="464344" y="279559"/>
                  <a:pt x="466249" y="286226"/>
                  <a:pt x="468154" y="293846"/>
                </a:cubicBezTo>
                <a:cubicBezTo>
                  <a:pt x="469106" y="297656"/>
                  <a:pt x="470059" y="302419"/>
                  <a:pt x="471011" y="306229"/>
                </a:cubicBezTo>
                <a:cubicBezTo>
                  <a:pt x="471964" y="310991"/>
                  <a:pt x="472916" y="315754"/>
                  <a:pt x="473869" y="320516"/>
                </a:cubicBezTo>
                <a:cubicBezTo>
                  <a:pt x="475774" y="330041"/>
                  <a:pt x="477679" y="340519"/>
                  <a:pt x="479584" y="351949"/>
                </a:cubicBezTo>
                <a:cubicBezTo>
                  <a:pt x="479584" y="352901"/>
                  <a:pt x="479584" y="352901"/>
                  <a:pt x="479584" y="353854"/>
                </a:cubicBezTo>
                <a:cubicBezTo>
                  <a:pt x="479584" y="353854"/>
                  <a:pt x="479584" y="352901"/>
                  <a:pt x="478631" y="351949"/>
                </a:cubicBezTo>
                <a:cubicBezTo>
                  <a:pt x="476726" y="347186"/>
                  <a:pt x="473869" y="343376"/>
                  <a:pt x="471964" y="338614"/>
                </a:cubicBezTo>
                <a:cubicBezTo>
                  <a:pt x="471011" y="333851"/>
                  <a:pt x="471011" y="329089"/>
                  <a:pt x="470059" y="324326"/>
                </a:cubicBezTo>
                <a:cubicBezTo>
                  <a:pt x="468154" y="309086"/>
                  <a:pt x="465296" y="294799"/>
                  <a:pt x="462439" y="280511"/>
                </a:cubicBezTo>
                <a:cubicBezTo>
                  <a:pt x="459581" y="266224"/>
                  <a:pt x="455771" y="252889"/>
                  <a:pt x="452914" y="240506"/>
                </a:cubicBezTo>
                <a:cubicBezTo>
                  <a:pt x="449104" y="228124"/>
                  <a:pt x="445294" y="215741"/>
                  <a:pt x="441484" y="205264"/>
                </a:cubicBezTo>
                <a:cubicBezTo>
                  <a:pt x="440531" y="201454"/>
                  <a:pt x="438626" y="198596"/>
                  <a:pt x="437674" y="194786"/>
                </a:cubicBezTo>
                <a:cubicBezTo>
                  <a:pt x="438626" y="185261"/>
                  <a:pt x="439579" y="175736"/>
                  <a:pt x="440531" y="167164"/>
                </a:cubicBezTo>
                <a:cubicBezTo>
                  <a:pt x="441484" y="151924"/>
                  <a:pt x="442436" y="139541"/>
                  <a:pt x="442436" y="128111"/>
                </a:cubicBezTo>
                <a:cubicBezTo>
                  <a:pt x="442436" y="106204"/>
                  <a:pt x="441484" y="94774"/>
                  <a:pt x="441484" y="94774"/>
                </a:cubicBezTo>
                <a:cubicBezTo>
                  <a:pt x="441484" y="94774"/>
                  <a:pt x="440531" y="107156"/>
                  <a:pt x="438626" y="128111"/>
                </a:cubicBezTo>
                <a:cubicBezTo>
                  <a:pt x="437674" y="138589"/>
                  <a:pt x="435769" y="151924"/>
                  <a:pt x="433864" y="166211"/>
                </a:cubicBezTo>
                <a:cubicBezTo>
                  <a:pt x="432911" y="170021"/>
                  <a:pt x="432911" y="173831"/>
                  <a:pt x="431959" y="178594"/>
                </a:cubicBezTo>
                <a:cubicBezTo>
                  <a:pt x="431959" y="177641"/>
                  <a:pt x="431006" y="176689"/>
                  <a:pt x="431006" y="175736"/>
                </a:cubicBezTo>
                <a:cubicBezTo>
                  <a:pt x="427196" y="167164"/>
                  <a:pt x="423386" y="159544"/>
                  <a:pt x="419576" y="153829"/>
                </a:cubicBezTo>
                <a:cubicBezTo>
                  <a:pt x="412909" y="142399"/>
                  <a:pt x="408146" y="135731"/>
                  <a:pt x="408146" y="135731"/>
                </a:cubicBezTo>
                <a:cubicBezTo>
                  <a:pt x="408146" y="135731"/>
                  <a:pt x="411004" y="143351"/>
                  <a:pt x="415766" y="155734"/>
                </a:cubicBezTo>
                <a:cubicBezTo>
                  <a:pt x="418624" y="161449"/>
                  <a:pt x="420529" y="170021"/>
                  <a:pt x="423386" y="178594"/>
                </a:cubicBezTo>
                <a:cubicBezTo>
                  <a:pt x="425291" y="184309"/>
                  <a:pt x="427196" y="190024"/>
                  <a:pt x="428149" y="195739"/>
                </a:cubicBezTo>
                <a:cubicBezTo>
                  <a:pt x="427196" y="201454"/>
                  <a:pt x="425291" y="208121"/>
                  <a:pt x="424339" y="214789"/>
                </a:cubicBezTo>
                <a:cubicBezTo>
                  <a:pt x="424339" y="214789"/>
                  <a:pt x="424339" y="214789"/>
                  <a:pt x="424339" y="214789"/>
                </a:cubicBezTo>
                <a:cubicBezTo>
                  <a:pt x="418624" y="206216"/>
                  <a:pt x="415766" y="202406"/>
                  <a:pt x="415766" y="202406"/>
                </a:cubicBezTo>
                <a:cubicBezTo>
                  <a:pt x="415766" y="202406"/>
                  <a:pt x="417671" y="208121"/>
                  <a:pt x="421481" y="216694"/>
                </a:cubicBezTo>
                <a:cubicBezTo>
                  <a:pt x="422434" y="218599"/>
                  <a:pt x="423386" y="220504"/>
                  <a:pt x="423386" y="223361"/>
                </a:cubicBezTo>
                <a:cubicBezTo>
                  <a:pt x="420529" y="238601"/>
                  <a:pt x="416719" y="255746"/>
                  <a:pt x="412909" y="272891"/>
                </a:cubicBezTo>
                <a:cubicBezTo>
                  <a:pt x="410051" y="264319"/>
                  <a:pt x="407194" y="257651"/>
                  <a:pt x="405289" y="253841"/>
                </a:cubicBezTo>
                <a:cubicBezTo>
                  <a:pt x="405289" y="253841"/>
                  <a:pt x="405289" y="253841"/>
                  <a:pt x="405289" y="253841"/>
                </a:cubicBezTo>
                <a:cubicBezTo>
                  <a:pt x="405289" y="237649"/>
                  <a:pt x="405289" y="223361"/>
                  <a:pt x="404336" y="210026"/>
                </a:cubicBezTo>
                <a:cubicBezTo>
                  <a:pt x="403384" y="196691"/>
                  <a:pt x="403384" y="185261"/>
                  <a:pt x="401479" y="176689"/>
                </a:cubicBezTo>
                <a:cubicBezTo>
                  <a:pt x="398621" y="158591"/>
                  <a:pt x="396716" y="148114"/>
                  <a:pt x="396716" y="148114"/>
                </a:cubicBezTo>
                <a:cubicBezTo>
                  <a:pt x="396716" y="148114"/>
                  <a:pt x="396716" y="158591"/>
                  <a:pt x="397669" y="177641"/>
                </a:cubicBezTo>
                <a:cubicBezTo>
                  <a:pt x="397669" y="186214"/>
                  <a:pt x="397669" y="195739"/>
                  <a:pt x="396716" y="206216"/>
                </a:cubicBezTo>
                <a:cubicBezTo>
                  <a:pt x="394811" y="214789"/>
                  <a:pt x="391954" y="228124"/>
                  <a:pt x="389096" y="244316"/>
                </a:cubicBezTo>
                <a:cubicBezTo>
                  <a:pt x="386239" y="235744"/>
                  <a:pt x="384334" y="227171"/>
                  <a:pt x="381476" y="219551"/>
                </a:cubicBezTo>
                <a:cubicBezTo>
                  <a:pt x="379571" y="212884"/>
                  <a:pt x="377666" y="205264"/>
                  <a:pt x="374809" y="199549"/>
                </a:cubicBezTo>
                <a:cubicBezTo>
                  <a:pt x="373856" y="197644"/>
                  <a:pt x="373856" y="196691"/>
                  <a:pt x="372904" y="194786"/>
                </a:cubicBezTo>
                <a:cubicBezTo>
                  <a:pt x="372904" y="193834"/>
                  <a:pt x="372904" y="192881"/>
                  <a:pt x="372904" y="190976"/>
                </a:cubicBezTo>
                <a:cubicBezTo>
                  <a:pt x="371951" y="186214"/>
                  <a:pt x="370999" y="181451"/>
                  <a:pt x="370046" y="177641"/>
                </a:cubicBezTo>
                <a:cubicBezTo>
                  <a:pt x="368141" y="169069"/>
                  <a:pt x="367189" y="162401"/>
                  <a:pt x="366236" y="155734"/>
                </a:cubicBezTo>
                <a:cubicBezTo>
                  <a:pt x="365284" y="152876"/>
                  <a:pt x="365284" y="150019"/>
                  <a:pt x="364331" y="148114"/>
                </a:cubicBezTo>
                <a:cubicBezTo>
                  <a:pt x="363379" y="140494"/>
                  <a:pt x="363379" y="135731"/>
                  <a:pt x="363379" y="135731"/>
                </a:cubicBezTo>
                <a:cubicBezTo>
                  <a:pt x="363379" y="135731"/>
                  <a:pt x="363379" y="137636"/>
                  <a:pt x="363379" y="140494"/>
                </a:cubicBezTo>
                <a:cubicBezTo>
                  <a:pt x="362426" y="138589"/>
                  <a:pt x="362426" y="136684"/>
                  <a:pt x="362426" y="136684"/>
                </a:cubicBezTo>
                <a:cubicBezTo>
                  <a:pt x="362426" y="136684"/>
                  <a:pt x="362426" y="142399"/>
                  <a:pt x="362426" y="151924"/>
                </a:cubicBezTo>
                <a:cubicBezTo>
                  <a:pt x="362426" y="154781"/>
                  <a:pt x="362426" y="158591"/>
                  <a:pt x="361474" y="163354"/>
                </a:cubicBezTo>
                <a:cubicBezTo>
                  <a:pt x="359569" y="159544"/>
                  <a:pt x="358616" y="155734"/>
                  <a:pt x="357664" y="151924"/>
                </a:cubicBezTo>
                <a:cubicBezTo>
                  <a:pt x="350996" y="135731"/>
                  <a:pt x="348139" y="127159"/>
                  <a:pt x="348139" y="127159"/>
                </a:cubicBezTo>
                <a:cubicBezTo>
                  <a:pt x="348139" y="127159"/>
                  <a:pt x="350044" y="136684"/>
                  <a:pt x="353854" y="153829"/>
                </a:cubicBezTo>
                <a:cubicBezTo>
                  <a:pt x="355759" y="162401"/>
                  <a:pt x="358616" y="171926"/>
                  <a:pt x="361474" y="183356"/>
                </a:cubicBezTo>
                <a:cubicBezTo>
                  <a:pt x="361474" y="186214"/>
                  <a:pt x="361474" y="189071"/>
                  <a:pt x="361474" y="192881"/>
                </a:cubicBezTo>
                <a:cubicBezTo>
                  <a:pt x="359569" y="187166"/>
                  <a:pt x="357664" y="184309"/>
                  <a:pt x="357664" y="184309"/>
                </a:cubicBezTo>
                <a:cubicBezTo>
                  <a:pt x="357664" y="184309"/>
                  <a:pt x="358616" y="189071"/>
                  <a:pt x="360521" y="198596"/>
                </a:cubicBezTo>
                <a:cubicBezTo>
                  <a:pt x="360521" y="205264"/>
                  <a:pt x="360521" y="212884"/>
                  <a:pt x="359569" y="221456"/>
                </a:cubicBezTo>
                <a:cubicBezTo>
                  <a:pt x="357664" y="216694"/>
                  <a:pt x="356711" y="211931"/>
                  <a:pt x="355759" y="208121"/>
                </a:cubicBezTo>
                <a:cubicBezTo>
                  <a:pt x="352901" y="199549"/>
                  <a:pt x="350996" y="193834"/>
                  <a:pt x="350996" y="193834"/>
                </a:cubicBezTo>
                <a:cubicBezTo>
                  <a:pt x="350996" y="193834"/>
                  <a:pt x="350996" y="199549"/>
                  <a:pt x="351949" y="208121"/>
                </a:cubicBezTo>
                <a:cubicBezTo>
                  <a:pt x="351949" y="212884"/>
                  <a:pt x="352901" y="218599"/>
                  <a:pt x="352901" y="224314"/>
                </a:cubicBezTo>
                <a:cubicBezTo>
                  <a:pt x="353854" y="230981"/>
                  <a:pt x="353854" y="237649"/>
                  <a:pt x="353854" y="246221"/>
                </a:cubicBezTo>
                <a:cubicBezTo>
                  <a:pt x="353854" y="253841"/>
                  <a:pt x="354806" y="262414"/>
                  <a:pt x="354806" y="270986"/>
                </a:cubicBezTo>
                <a:cubicBezTo>
                  <a:pt x="355759" y="279559"/>
                  <a:pt x="355759" y="289084"/>
                  <a:pt x="355759" y="299561"/>
                </a:cubicBezTo>
                <a:cubicBezTo>
                  <a:pt x="355759" y="305276"/>
                  <a:pt x="356711" y="310991"/>
                  <a:pt x="356711" y="316706"/>
                </a:cubicBezTo>
                <a:cubicBezTo>
                  <a:pt x="352901" y="310039"/>
                  <a:pt x="349091" y="303371"/>
                  <a:pt x="346234" y="298609"/>
                </a:cubicBezTo>
                <a:cubicBezTo>
                  <a:pt x="346234" y="297656"/>
                  <a:pt x="345281" y="297656"/>
                  <a:pt x="345281" y="296704"/>
                </a:cubicBezTo>
                <a:cubicBezTo>
                  <a:pt x="345281" y="294799"/>
                  <a:pt x="345281" y="293846"/>
                  <a:pt x="345281" y="291941"/>
                </a:cubicBezTo>
                <a:cubicBezTo>
                  <a:pt x="346234" y="282416"/>
                  <a:pt x="347186" y="274796"/>
                  <a:pt x="348139" y="267176"/>
                </a:cubicBezTo>
                <a:cubicBezTo>
                  <a:pt x="349091" y="253841"/>
                  <a:pt x="350044" y="246221"/>
                  <a:pt x="350044" y="246221"/>
                </a:cubicBezTo>
                <a:cubicBezTo>
                  <a:pt x="350044" y="246221"/>
                  <a:pt x="348139" y="253841"/>
                  <a:pt x="344329" y="267176"/>
                </a:cubicBezTo>
                <a:cubicBezTo>
                  <a:pt x="342424" y="272891"/>
                  <a:pt x="341471" y="279559"/>
                  <a:pt x="339566" y="287179"/>
                </a:cubicBezTo>
                <a:cubicBezTo>
                  <a:pt x="339566" y="287179"/>
                  <a:pt x="339566" y="287179"/>
                  <a:pt x="339566" y="287179"/>
                </a:cubicBezTo>
                <a:cubicBezTo>
                  <a:pt x="339566" y="287179"/>
                  <a:pt x="339566" y="287179"/>
                  <a:pt x="339566" y="288131"/>
                </a:cubicBezTo>
                <a:cubicBezTo>
                  <a:pt x="339566" y="289084"/>
                  <a:pt x="338614" y="290036"/>
                  <a:pt x="338614" y="291941"/>
                </a:cubicBezTo>
                <a:cubicBezTo>
                  <a:pt x="338614" y="293846"/>
                  <a:pt x="337661" y="295751"/>
                  <a:pt x="337661" y="297656"/>
                </a:cubicBezTo>
                <a:cubicBezTo>
                  <a:pt x="332899" y="290036"/>
                  <a:pt x="328136" y="283369"/>
                  <a:pt x="324326" y="277654"/>
                </a:cubicBezTo>
                <a:cubicBezTo>
                  <a:pt x="320516" y="263366"/>
                  <a:pt x="315754" y="249079"/>
                  <a:pt x="310991" y="233839"/>
                </a:cubicBezTo>
                <a:cubicBezTo>
                  <a:pt x="308134" y="226219"/>
                  <a:pt x="306229" y="219551"/>
                  <a:pt x="303371" y="211931"/>
                </a:cubicBezTo>
                <a:cubicBezTo>
                  <a:pt x="304324" y="206216"/>
                  <a:pt x="305276" y="201454"/>
                  <a:pt x="306229" y="196691"/>
                </a:cubicBezTo>
                <a:cubicBezTo>
                  <a:pt x="310039" y="179546"/>
                  <a:pt x="312896" y="164306"/>
                  <a:pt x="316706" y="150971"/>
                </a:cubicBezTo>
                <a:cubicBezTo>
                  <a:pt x="320516" y="137636"/>
                  <a:pt x="322421" y="125254"/>
                  <a:pt x="326231" y="115729"/>
                </a:cubicBezTo>
                <a:cubicBezTo>
                  <a:pt x="331946" y="96679"/>
                  <a:pt x="335756" y="85249"/>
                  <a:pt x="335756" y="85249"/>
                </a:cubicBezTo>
                <a:cubicBezTo>
                  <a:pt x="335756" y="85249"/>
                  <a:pt x="330994" y="95726"/>
                  <a:pt x="323374" y="113824"/>
                </a:cubicBezTo>
                <a:cubicBezTo>
                  <a:pt x="319564" y="123349"/>
                  <a:pt x="315754" y="134779"/>
                  <a:pt x="310991" y="148114"/>
                </a:cubicBezTo>
                <a:cubicBezTo>
                  <a:pt x="309086" y="154781"/>
                  <a:pt x="306229" y="161449"/>
                  <a:pt x="303371" y="169069"/>
                </a:cubicBezTo>
                <a:cubicBezTo>
                  <a:pt x="301466" y="175736"/>
                  <a:pt x="299561" y="183356"/>
                  <a:pt x="297656" y="190024"/>
                </a:cubicBezTo>
                <a:cubicBezTo>
                  <a:pt x="293846" y="179546"/>
                  <a:pt x="290989" y="170021"/>
                  <a:pt x="287179" y="159544"/>
                </a:cubicBezTo>
                <a:cubicBezTo>
                  <a:pt x="290036" y="172879"/>
                  <a:pt x="291941" y="185261"/>
                  <a:pt x="294799" y="198596"/>
                </a:cubicBezTo>
                <a:cubicBezTo>
                  <a:pt x="290989" y="213836"/>
                  <a:pt x="287179" y="230029"/>
                  <a:pt x="283369" y="247174"/>
                </a:cubicBezTo>
                <a:cubicBezTo>
                  <a:pt x="282416" y="252889"/>
                  <a:pt x="281464" y="258604"/>
                  <a:pt x="279559" y="264319"/>
                </a:cubicBezTo>
                <a:cubicBezTo>
                  <a:pt x="278606" y="260509"/>
                  <a:pt x="277654" y="257651"/>
                  <a:pt x="276701" y="253841"/>
                </a:cubicBezTo>
                <a:cubicBezTo>
                  <a:pt x="276701" y="245269"/>
                  <a:pt x="277654" y="235744"/>
                  <a:pt x="278606" y="227171"/>
                </a:cubicBezTo>
                <a:cubicBezTo>
                  <a:pt x="280511" y="205264"/>
                  <a:pt x="281464" y="185261"/>
                  <a:pt x="284321" y="166211"/>
                </a:cubicBezTo>
                <a:cubicBezTo>
                  <a:pt x="285274" y="156686"/>
                  <a:pt x="286226" y="148114"/>
                  <a:pt x="287179" y="139541"/>
                </a:cubicBezTo>
                <a:cubicBezTo>
                  <a:pt x="288131" y="130969"/>
                  <a:pt x="290036" y="123349"/>
                  <a:pt x="290989" y="115729"/>
                </a:cubicBezTo>
                <a:cubicBezTo>
                  <a:pt x="293846" y="100489"/>
                  <a:pt x="294799" y="87154"/>
                  <a:pt x="297656" y="76676"/>
                </a:cubicBezTo>
                <a:cubicBezTo>
                  <a:pt x="302419" y="54769"/>
                  <a:pt x="304324" y="42386"/>
                  <a:pt x="304324" y="42386"/>
                </a:cubicBezTo>
                <a:cubicBezTo>
                  <a:pt x="304324" y="42386"/>
                  <a:pt x="300514" y="54769"/>
                  <a:pt x="293846" y="75724"/>
                </a:cubicBezTo>
                <a:cubicBezTo>
                  <a:pt x="290036" y="86201"/>
                  <a:pt x="287179" y="99536"/>
                  <a:pt x="283369" y="114776"/>
                </a:cubicBezTo>
                <a:cubicBezTo>
                  <a:pt x="281464" y="122396"/>
                  <a:pt x="279559" y="130016"/>
                  <a:pt x="277654" y="138589"/>
                </a:cubicBezTo>
                <a:cubicBezTo>
                  <a:pt x="275749" y="147161"/>
                  <a:pt x="274796" y="156686"/>
                  <a:pt x="272891" y="165259"/>
                </a:cubicBezTo>
                <a:cubicBezTo>
                  <a:pt x="271939" y="170021"/>
                  <a:pt x="270986" y="173831"/>
                  <a:pt x="270034" y="178594"/>
                </a:cubicBezTo>
                <a:cubicBezTo>
                  <a:pt x="268129" y="182404"/>
                  <a:pt x="265271" y="188119"/>
                  <a:pt x="261461" y="196691"/>
                </a:cubicBezTo>
                <a:cubicBezTo>
                  <a:pt x="260509" y="191929"/>
                  <a:pt x="258604" y="187166"/>
                  <a:pt x="258604" y="183356"/>
                </a:cubicBezTo>
                <a:cubicBezTo>
                  <a:pt x="255746" y="170021"/>
                  <a:pt x="253841" y="161449"/>
                  <a:pt x="253841" y="161449"/>
                </a:cubicBezTo>
                <a:cubicBezTo>
                  <a:pt x="253841" y="161449"/>
                  <a:pt x="253841" y="169069"/>
                  <a:pt x="254794" y="183356"/>
                </a:cubicBezTo>
                <a:cubicBezTo>
                  <a:pt x="254794" y="190024"/>
                  <a:pt x="255746" y="197644"/>
                  <a:pt x="256699" y="207169"/>
                </a:cubicBezTo>
                <a:cubicBezTo>
                  <a:pt x="253841" y="213836"/>
                  <a:pt x="250984" y="222409"/>
                  <a:pt x="247174" y="231934"/>
                </a:cubicBezTo>
                <a:cubicBezTo>
                  <a:pt x="246221" y="232886"/>
                  <a:pt x="246221" y="234791"/>
                  <a:pt x="245269" y="236696"/>
                </a:cubicBezTo>
                <a:cubicBezTo>
                  <a:pt x="243364" y="231934"/>
                  <a:pt x="242411" y="230029"/>
                  <a:pt x="242411" y="230029"/>
                </a:cubicBezTo>
                <a:cubicBezTo>
                  <a:pt x="242411" y="230029"/>
                  <a:pt x="243364" y="233839"/>
                  <a:pt x="244316" y="240506"/>
                </a:cubicBezTo>
                <a:cubicBezTo>
                  <a:pt x="241459" y="247174"/>
                  <a:pt x="239554" y="254794"/>
                  <a:pt x="236696" y="262414"/>
                </a:cubicBezTo>
                <a:cubicBezTo>
                  <a:pt x="232886" y="250031"/>
                  <a:pt x="229076" y="238601"/>
                  <a:pt x="226219" y="227171"/>
                </a:cubicBezTo>
                <a:cubicBezTo>
                  <a:pt x="223361" y="219551"/>
                  <a:pt x="221456" y="210979"/>
                  <a:pt x="218599" y="204311"/>
                </a:cubicBezTo>
                <a:cubicBezTo>
                  <a:pt x="215741" y="196691"/>
                  <a:pt x="213836" y="190024"/>
                  <a:pt x="210979" y="184309"/>
                </a:cubicBezTo>
                <a:cubicBezTo>
                  <a:pt x="206216" y="171926"/>
                  <a:pt x="202406" y="160496"/>
                  <a:pt x="198596" y="150971"/>
                </a:cubicBezTo>
                <a:cubicBezTo>
                  <a:pt x="191929" y="132874"/>
                  <a:pt x="187166" y="122396"/>
                  <a:pt x="187166" y="122396"/>
                </a:cubicBezTo>
                <a:cubicBezTo>
                  <a:pt x="187166" y="122396"/>
                  <a:pt x="190024" y="132874"/>
                  <a:pt x="194786" y="151924"/>
                </a:cubicBezTo>
                <a:cubicBezTo>
                  <a:pt x="197644" y="161449"/>
                  <a:pt x="200501" y="172879"/>
                  <a:pt x="204311" y="186214"/>
                </a:cubicBezTo>
                <a:cubicBezTo>
                  <a:pt x="206216" y="192881"/>
                  <a:pt x="208121" y="199549"/>
                  <a:pt x="210026" y="207169"/>
                </a:cubicBezTo>
                <a:cubicBezTo>
                  <a:pt x="211931" y="214789"/>
                  <a:pt x="213836" y="222409"/>
                  <a:pt x="215741" y="230981"/>
                </a:cubicBezTo>
                <a:cubicBezTo>
                  <a:pt x="218599" y="245269"/>
                  <a:pt x="222409" y="260509"/>
                  <a:pt x="226219" y="275749"/>
                </a:cubicBezTo>
                <a:cubicBezTo>
                  <a:pt x="224314" y="280511"/>
                  <a:pt x="221456" y="287179"/>
                  <a:pt x="218599" y="295751"/>
                </a:cubicBezTo>
                <a:cubicBezTo>
                  <a:pt x="218599" y="296704"/>
                  <a:pt x="217646" y="297656"/>
                  <a:pt x="217646" y="298609"/>
                </a:cubicBezTo>
                <a:cubicBezTo>
                  <a:pt x="216694" y="286226"/>
                  <a:pt x="215741" y="274796"/>
                  <a:pt x="214789" y="266224"/>
                </a:cubicBezTo>
                <a:cubicBezTo>
                  <a:pt x="213836" y="250984"/>
                  <a:pt x="212884" y="241459"/>
                  <a:pt x="212884" y="241459"/>
                </a:cubicBezTo>
                <a:cubicBezTo>
                  <a:pt x="212884" y="241459"/>
                  <a:pt x="211931" y="250031"/>
                  <a:pt x="210979" y="266224"/>
                </a:cubicBezTo>
                <a:cubicBezTo>
                  <a:pt x="210026" y="277654"/>
                  <a:pt x="210026" y="291941"/>
                  <a:pt x="209074" y="309086"/>
                </a:cubicBezTo>
                <a:cubicBezTo>
                  <a:pt x="204311" y="301466"/>
                  <a:pt x="200501" y="293846"/>
                  <a:pt x="196691" y="287179"/>
                </a:cubicBezTo>
                <a:cubicBezTo>
                  <a:pt x="192881" y="281464"/>
                  <a:pt x="190024" y="275749"/>
                  <a:pt x="187166" y="270034"/>
                </a:cubicBezTo>
                <a:cubicBezTo>
                  <a:pt x="183356" y="265271"/>
                  <a:pt x="180499" y="260509"/>
                  <a:pt x="177641" y="255746"/>
                </a:cubicBezTo>
                <a:cubicBezTo>
                  <a:pt x="171926" y="246221"/>
                  <a:pt x="166211" y="238601"/>
                  <a:pt x="161449" y="231934"/>
                </a:cubicBezTo>
                <a:cubicBezTo>
                  <a:pt x="159544" y="230029"/>
                  <a:pt x="158591" y="227171"/>
                  <a:pt x="156686" y="225266"/>
                </a:cubicBezTo>
                <a:cubicBezTo>
                  <a:pt x="154781" y="214789"/>
                  <a:pt x="152876" y="209074"/>
                  <a:pt x="152876" y="209074"/>
                </a:cubicBezTo>
                <a:cubicBezTo>
                  <a:pt x="152876" y="209074"/>
                  <a:pt x="152876" y="212884"/>
                  <a:pt x="152876" y="219551"/>
                </a:cubicBezTo>
                <a:cubicBezTo>
                  <a:pt x="149066" y="213836"/>
                  <a:pt x="146209" y="210979"/>
                  <a:pt x="146209" y="210979"/>
                </a:cubicBezTo>
                <a:cubicBezTo>
                  <a:pt x="146209" y="210979"/>
                  <a:pt x="148114" y="215741"/>
                  <a:pt x="152876" y="224314"/>
                </a:cubicBezTo>
                <a:cubicBezTo>
                  <a:pt x="153829" y="235744"/>
                  <a:pt x="154781" y="253841"/>
                  <a:pt x="156686" y="275749"/>
                </a:cubicBezTo>
                <a:cubicBezTo>
                  <a:pt x="153829" y="271939"/>
                  <a:pt x="150971" y="267176"/>
                  <a:pt x="148114" y="263366"/>
                </a:cubicBezTo>
                <a:cubicBezTo>
                  <a:pt x="139541" y="252889"/>
                  <a:pt x="131921" y="242411"/>
                  <a:pt x="124301" y="233839"/>
                </a:cubicBezTo>
                <a:cubicBezTo>
                  <a:pt x="116681" y="225266"/>
                  <a:pt x="110966" y="217646"/>
                  <a:pt x="104299" y="212884"/>
                </a:cubicBezTo>
                <a:cubicBezTo>
                  <a:pt x="94774" y="203359"/>
                  <a:pt x="88106" y="197644"/>
                  <a:pt x="88106" y="197644"/>
                </a:cubicBezTo>
                <a:cubicBezTo>
                  <a:pt x="88106" y="197644"/>
                  <a:pt x="93821" y="205264"/>
                  <a:pt x="103346" y="217646"/>
                </a:cubicBezTo>
                <a:cubicBezTo>
                  <a:pt x="108109" y="223361"/>
                  <a:pt x="113824" y="231934"/>
                  <a:pt x="119539" y="240506"/>
                </a:cubicBezTo>
                <a:cubicBezTo>
                  <a:pt x="126206" y="249079"/>
                  <a:pt x="131921" y="260509"/>
                  <a:pt x="139541" y="271939"/>
                </a:cubicBezTo>
                <a:cubicBezTo>
                  <a:pt x="143351" y="278606"/>
                  <a:pt x="148114" y="285274"/>
                  <a:pt x="151924" y="292894"/>
                </a:cubicBezTo>
                <a:cubicBezTo>
                  <a:pt x="151924" y="294799"/>
                  <a:pt x="151924" y="295751"/>
                  <a:pt x="151924" y="297656"/>
                </a:cubicBezTo>
                <a:cubicBezTo>
                  <a:pt x="151924" y="297656"/>
                  <a:pt x="150971" y="296704"/>
                  <a:pt x="150971" y="296704"/>
                </a:cubicBezTo>
                <a:cubicBezTo>
                  <a:pt x="145256" y="290989"/>
                  <a:pt x="140494" y="285274"/>
                  <a:pt x="136684" y="282416"/>
                </a:cubicBezTo>
                <a:cubicBezTo>
                  <a:pt x="134779" y="280511"/>
                  <a:pt x="133826" y="279559"/>
                  <a:pt x="131921" y="278606"/>
                </a:cubicBezTo>
                <a:cubicBezTo>
                  <a:pt x="132874" y="275749"/>
                  <a:pt x="132874" y="274796"/>
                  <a:pt x="132874" y="274796"/>
                </a:cubicBezTo>
                <a:cubicBezTo>
                  <a:pt x="132874" y="274796"/>
                  <a:pt x="131921" y="275749"/>
                  <a:pt x="130969" y="278606"/>
                </a:cubicBezTo>
                <a:cubicBezTo>
                  <a:pt x="125254" y="273844"/>
                  <a:pt x="122396" y="270986"/>
                  <a:pt x="122396" y="270986"/>
                </a:cubicBezTo>
                <a:cubicBezTo>
                  <a:pt x="122396" y="270986"/>
                  <a:pt x="125254" y="274796"/>
                  <a:pt x="130016" y="280511"/>
                </a:cubicBezTo>
                <a:cubicBezTo>
                  <a:pt x="128111" y="283369"/>
                  <a:pt x="126206" y="288131"/>
                  <a:pt x="123349" y="293846"/>
                </a:cubicBezTo>
                <a:cubicBezTo>
                  <a:pt x="120491" y="299561"/>
                  <a:pt x="117634" y="308134"/>
                  <a:pt x="114776" y="316706"/>
                </a:cubicBezTo>
                <a:cubicBezTo>
                  <a:pt x="113824" y="318611"/>
                  <a:pt x="113824" y="319564"/>
                  <a:pt x="112871" y="321469"/>
                </a:cubicBezTo>
                <a:cubicBezTo>
                  <a:pt x="110014" y="313849"/>
                  <a:pt x="107156" y="306229"/>
                  <a:pt x="103346" y="299561"/>
                </a:cubicBezTo>
                <a:cubicBezTo>
                  <a:pt x="97631" y="286226"/>
                  <a:pt x="91916" y="273844"/>
                  <a:pt x="86201" y="262414"/>
                </a:cubicBezTo>
                <a:cubicBezTo>
                  <a:pt x="83344" y="255746"/>
                  <a:pt x="80486" y="250984"/>
                  <a:pt x="78581" y="245269"/>
                </a:cubicBezTo>
                <a:cubicBezTo>
                  <a:pt x="75724" y="240506"/>
                  <a:pt x="72866" y="235744"/>
                  <a:pt x="70961" y="230981"/>
                </a:cubicBezTo>
                <a:cubicBezTo>
                  <a:pt x="66199" y="222409"/>
                  <a:pt x="61436" y="213836"/>
                  <a:pt x="57626" y="208121"/>
                </a:cubicBezTo>
                <a:cubicBezTo>
                  <a:pt x="50006" y="195739"/>
                  <a:pt x="46196" y="188119"/>
                  <a:pt x="46196" y="188119"/>
                </a:cubicBezTo>
                <a:cubicBezTo>
                  <a:pt x="46196" y="188119"/>
                  <a:pt x="49054" y="195739"/>
                  <a:pt x="54769" y="210026"/>
                </a:cubicBezTo>
                <a:cubicBezTo>
                  <a:pt x="57626" y="216694"/>
                  <a:pt x="60484" y="225266"/>
                  <a:pt x="64294" y="234791"/>
                </a:cubicBezTo>
                <a:cubicBezTo>
                  <a:pt x="66199" y="239554"/>
                  <a:pt x="68104" y="244316"/>
                  <a:pt x="70009" y="250031"/>
                </a:cubicBezTo>
                <a:cubicBezTo>
                  <a:pt x="71914" y="254794"/>
                  <a:pt x="73819" y="260509"/>
                  <a:pt x="75724" y="266224"/>
                </a:cubicBezTo>
                <a:cubicBezTo>
                  <a:pt x="78581" y="274796"/>
                  <a:pt x="82391" y="283369"/>
                  <a:pt x="85249" y="292894"/>
                </a:cubicBezTo>
                <a:cubicBezTo>
                  <a:pt x="83344" y="290036"/>
                  <a:pt x="81439" y="286226"/>
                  <a:pt x="79534" y="284321"/>
                </a:cubicBezTo>
                <a:cubicBezTo>
                  <a:pt x="74771" y="277654"/>
                  <a:pt x="71914" y="271939"/>
                  <a:pt x="68104" y="268129"/>
                </a:cubicBezTo>
                <a:cubicBezTo>
                  <a:pt x="61436" y="258604"/>
                  <a:pt x="57626" y="253841"/>
                  <a:pt x="57626" y="253841"/>
                </a:cubicBezTo>
                <a:cubicBezTo>
                  <a:pt x="57626" y="253841"/>
                  <a:pt x="59531" y="259556"/>
                  <a:pt x="64294" y="270034"/>
                </a:cubicBezTo>
                <a:cubicBezTo>
                  <a:pt x="66199" y="274796"/>
                  <a:pt x="69056" y="281464"/>
                  <a:pt x="71914" y="288131"/>
                </a:cubicBezTo>
                <a:cubicBezTo>
                  <a:pt x="76676" y="295751"/>
                  <a:pt x="79534" y="303371"/>
                  <a:pt x="83344" y="311944"/>
                </a:cubicBezTo>
                <a:cubicBezTo>
                  <a:pt x="86201" y="317659"/>
                  <a:pt x="88106" y="324326"/>
                  <a:pt x="90964" y="330994"/>
                </a:cubicBezTo>
                <a:cubicBezTo>
                  <a:pt x="90011" y="333851"/>
                  <a:pt x="89059" y="336709"/>
                  <a:pt x="87154" y="339566"/>
                </a:cubicBezTo>
                <a:cubicBezTo>
                  <a:pt x="85249" y="343376"/>
                  <a:pt x="83344" y="348139"/>
                  <a:pt x="81439" y="352901"/>
                </a:cubicBezTo>
                <a:cubicBezTo>
                  <a:pt x="80486" y="348139"/>
                  <a:pt x="79534" y="343376"/>
                  <a:pt x="78581" y="339566"/>
                </a:cubicBezTo>
                <a:cubicBezTo>
                  <a:pt x="75724" y="326231"/>
                  <a:pt x="72866" y="312896"/>
                  <a:pt x="70009" y="301466"/>
                </a:cubicBezTo>
                <a:cubicBezTo>
                  <a:pt x="67151" y="290036"/>
                  <a:pt x="64294" y="278606"/>
                  <a:pt x="61436" y="269081"/>
                </a:cubicBezTo>
                <a:cubicBezTo>
                  <a:pt x="58579" y="259556"/>
                  <a:pt x="56674" y="250984"/>
                  <a:pt x="53816" y="244316"/>
                </a:cubicBezTo>
                <a:cubicBezTo>
                  <a:pt x="49054" y="230981"/>
                  <a:pt x="46196" y="223361"/>
                  <a:pt x="46196" y="223361"/>
                </a:cubicBezTo>
                <a:cubicBezTo>
                  <a:pt x="46196" y="223361"/>
                  <a:pt x="47149" y="230981"/>
                  <a:pt x="50006" y="245269"/>
                </a:cubicBezTo>
                <a:cubicBezTo>
                  <a:pt x="50959" y="251936"/>
                  <a:pt x="51911" y="260509"/>
                  <a:pt x="53816" y="270034"/>
                </a:cubicBezTo>
                <a:cubicBezTo>
                  <a:pt x="55721" y="279559"/>
                  <a:pt x="56674" y="290989"/>
                  <a:pt x="58579" y="302419"/>
                </a:cubicBezTo>
                <a:cubicBezTo>
                  <a:pt x="60484" y="314801"/>
                  <a:pt x="61436" y="327184"/>
                  <a:pt x="64294" y="340519"/>
                </a:cubicBezTo>
                <a:cubicBezTo>
                  <a:pt x="66199" y="353854"/>
                  <a:pt x="67151" y="367189"/>
                  <a:pt x="69056" y="381476"/>
                </a:cubicBezTo>
                <a:cubicBezTo>
                  <a:pt x="68104" y="382429"/>
                  <a:pt x="68104" y="383381"/>
                  <a:pt x="67151" y="385286"/>
                </a:cubicBezTo>
                <a:cubicBezTo>
                  <a:pt x="64294" y="391954"/>
                  <a:pt x="62389" y="398621"/>
                  <a:pt x="60484" y="405289"/>
                </a:cubicBezTo>
                <a:cubicBezTo>
                  <a:pt x="60484" y="406241"/>
                  <a:pt x="60484" y="406241"/>
                  <a:pt x="59531" y="407194"/>
                </a:cubicBezTo>
                <a:cubicBezTo>
                  <a:pt x="58579" y="407194"/>
                  <a:pt x="57626" y="407194"/>
                  <a:pt x="56674" y="407194"/>
                </a:cubicBezTo>
                <a:cubicBezTo>
                  <a:pt x="55721" y="404336"/>
                  <a:pt x="55721" y="402431"/>
                  <a:pt x="54769" y="399574"/>
                </a:cubicBezTo>
                <a:cubicBezTo>
                  <a:pt x="51911" y="387191"/>
                  <a:pt x="49054" y="375761"/>
                  <a:pt x="46196" y="364331"/>
                </a:cubicBezTo>
                <a:cubicBezTo>
                  <a:pt x="43339" y="352901"/>
                  <a:pt x="40481" y="342424"/>
                  <a:pt x="37624" y="332899"/>
                </a:cubicBezTo>
                <a:cubicBezTo>
                  <a:pt x="31909" y="313849"/>
                  <a:pt x="26194" y="297656"/>
                  <a:pt x="21431" y="287179"/>
                </a:cubicBezTo>
                <a:cubicBezTo>
                  <a:pt x="16669" y="276701"/>
                  <a:pt x="13811" y="270034"/>
                  <a:pt x="13811" y="270034"/>
                </a:cubicBezTo>
                <a:cubicBezTo>
                  <a:pt x="13811" y="270034"/>
                  <a:pt x="14764" y="276701"/>
                  <a:pt x="17621" y="288131"/>
                </a:cubicBezTo>
                <a:cubicBezTo>
                  <a:pt x="18574" y="293846"/>
                  <a:pt x="20479" y="300514"/>
                  <a:pt x="21431" y="309086"/>
                </a:cubicBezTo>
                <a:cubicBezTo>
                  <a:pt x="23336" y="316706"/>
                  <a:pt x="24289" y="326231"/>
                  <a:pt x="26194" y="335756"/>
                </a:cubicBezTo>
                <a:cubicBezTo>
                  <a:pt x="28099" y="345281"/>
                  <a:pt x="30004" y="355759"/>
                  <a:pt x="31909" y="367189"/>
                </a:cubicBezTo>
                <a:cubicBezTo>
                  <a:pt x="35719" y="378619"/>
                  <a:pt x="37624" y="390049"/>
                  <a:pt x="39529" y="402431"/>
                </a:cubicBezTo>
                <a:cubicBezTo>
                  <a:pt x="39529" y="403384"/>
                  <a:pt x="39529" y="403384"/>
                  <a:pt x="39529" y="404336"/>
                </a:cubicBezTo>
                <a:cubicBezTo>
                  <a:pt x="29051" y="402431"/>
                  <a:pt x="18574" y="401479"/>
                  <a:pt x="7144" y="399574"/>
                </a:cubicBezTo>
                <a:lnTo>
                  <a:pt x="7144" y="511016"/>
                </a:lnTo>
                <a:close/>
                <a:moveTo>
                  <a:pt x="6277451" y="364331"/>
                </a:moveTo>
                <a:cubicBezTo>
                  <a:pt x="6278404" y="362426"/>
                  <a:pt x="6278404" y="359569"/>
                  <a:pt x="6279356" y="357664"/>
                </a:cubicBezTo>
                <a:cubicBezTo>
                  <a:pt x="6279356" y="358616"/>
                  <a:pt x="6279356" y="360521"/>
                  <a:pt x="6279356" y="361474"/>
                </a:cubicBezTo>
                <a:cubicBezTo>
                  <a:pt x="6278404" y="370999"/>
                  <a:pt x="6278404" y="384334"/>
                  <a:pt x="6277451" y="399574"/>
                </a:cubicBezTo>
                <a:cubicBezTo>
                  <a:pt x="6274594" y="409099"/>
                  <a:pt x="6270784" y="419576"/>
                  <a:pt x="6267926" y="430054"/>
                </a:cubicBezTo>
                <a:cubicBezTo>
                  <a:pt x="6266974" y="430054"/>
                  <a:pt x="6266974" y="430054"/>
                  <a:pt x="6266021" y="430054"/>
                </a:cubicBezTo>
                <a:cubicBezTo>
                  <a:pt x="6264117" y="427196"/>
                  <a:pt x="6262212" y="424339"/>
                  <a:pt x="6260306" y="421481"/>
                </a:cubicBezTo>
                <a:cubicBezTo>
                  <a:pt x="6266021" y="402431"/>
                  <a:pt x="6271737" y="383381"/>
                  <a:pt x="6277451" y="364331"/>
                </a:cubicBezTo>
                <a:close/>
                <a:moveTo>
                  <a:pt x="6211729" y="425291"/>
                </a:moveTo>
                <a:cubicBezTo>
                  <a:pt x="6211729" y="415766"/>
                  <a:pt x="6212681" y="406241"/>
                  <a:pt x="6212681" y="398621"/>
                </a:cubicBezTo>
                <a:cubicBezTo>
                  <a:pt x="6212681" y="395764"/>
                  <a:pt x="6212681" y="392906"/>
                  <a:pt x="6213634" y="390049"/>
                </a:cubicBezTo>
                <a:cubicBezTo>
                  <a:pt x="6214587" y="391001"/>
                  <a:pt x="6215539" y="392906"/>
                  <a:pt x="6216492" y="393859"/>
                </a:cubicBezTo>
                <a:cubicBezTo>
                  <a:pt x="6220301" y="398621"/>
                  <a:pt x="6224112" y="403384"/>
                  <a:pt x="6227921" y="408146"/>
                </a:cubicBezTo>
                <a:cubicBezTo>
                  <a:pt x="6226969" y="410051"/>
                  <a:pt x="6226017" y="411956"/>
                  <a:pt x="6225064" y="412909"/>
                </a:cubicBezTo>
                <a:cubicBezTo>
                  <a:pt x="6224112" y="414814"/>
                  <a:pt x="6222206" y="417671"/>
                  <a:pt x="6221254" y="420529"/>
                </a:cubicBezTo>
                <a:cubicBezTo>
                  <a:pt x="6220301" y="423386"/>
                  <a:pt x="6219349" y="426244"/>
                  <a:pt x="6218396" y="429101"/>
                </a:cubicBezTo>
                <a:cubicBezTo>
                  <a:pt x="6218396" y="430054"/>
                  <a:pt x="6218396" y="430054"/>
                  <a:pt x="6217444" y="431006"/>
                </a:cubicBezTo>
                <a:cubicBezTo>
                  <a:pt x="6217444" y="430054"/>
                  <a:pt x="6217444" y="429101"/>
                  <a:pt x="6217444" y="429101"/>
                </a:cubicBezTo>
                <a:cubicBezTo>
                  <a:pt x="6216492" y="419576"/>
                  <a:pt x="6215539" y="413861"/>
                  <a:pt x="6215539" y="413861"/>
                </a:cubicBezTo>
                <a:cubicBezTo>
                  <a:pt x="6215539" y="413861"/>
                  <a:pt x="6214587" y="419576"/>
                  <a:pt x="6213634" y="429101"/>
                </a:cubicBezTo>
                <a:cubicBezTo>
                  <a:pt x="6213634" y="432911"/>
                  <a:pt x="6212681" y="436721"/>
                  <a:pt x="6211729" y="441484"/>
                </a:cubicBezTo>
                <a:cubicBezTo>
                  <a:pt x="6211729" y="435769"/>
                  <a:pt x="6211729" y="430054"/>
                  <a:pt x="6211729" y="425291"/>
                </a:cubicBezTo>
                <a:close/>
                <a:moveTo>
                  <a:pt x="6183154" y="343376"/>
                </a:moveTo>
                <a:cubicBezTo>
                  <a:pt x="6185059" y="346234"/>
                  <a:pt x="6186012" y="348139"/>
                  <a:pt x="6187917" y="350996"/>
                </a:cubicBezTo>
                <a:cubicBezTo>
                  <a:pt x="6188869" y="352901"/>
                  <a:pt x="6190774" y="354806"/>
                  <a:pt x="6191726" y="356711"/>
                </a:cubicBezTo>
                <a:cubicBezTo>
                  <a:pt x="6188869" y="366236"/>
                  <a:pt x="6186012" y="376714"/>
                  <a:pt x="6183154" y="388144"/>
                </a:cubicBezTo>
                <a:cubicBezTo>
                  <a:pt x="6183154" y="389096"/>
                  <a:pt x="6182201" y="391001"/>
                  <a:pt x="6182201" y="391954"/>
                </a:cubicBezTo>
                <a:cubicBezTo>
                  <a:pt x="6182201" y="386239"/>
                  <a:pt x="6181249" y="381476"/>
                  <a:pt x="6181249" y="375761"/>
                </a:cubicBezTo>
                <a:cubicBezTo>
                  <a:pt x="6181249" y="374809"/>
                  <a:pt x="6181249" y="373856"/>
                  <a:pt x="6181249" y="372904"/>
                </a:cubicBezTo>
                <a:cubicBezTo>
                  <a:pt x="6181249" y="362426"/>
                  <a:pt x="6182201" y="352901"/>
                  <a:pt x="6183154" y="343376"/>
                </a:cubicBezTo>
                <a:close/>
                <a:moveTo>
                  <a:pt x="6144101" y="308134"/>
                </a:moveTo>
                <a:cubicBezTo>
                  <a:pt x="6145054" y="297656"/>
                  <a:pt x="6146959" y="287179"/>
                  <a:pt x="6147912" y="276701"/>
                </a:cubicBezTo>
                <a:cubicBezTo>
                  <a:pt x="6149817" y="280511"/>
                  <a:pt x="6151721" y="284321"/>
                  <a:pt x="6153626" y="289084"/>
                </a:cubicBezTo>
                <a:cubicBezTo>
                  <a:pt x="6156484" y="293846"/>
                  <a:pt x="6158389" y="299561"/>
                  <a:pt x="6161246" y="305276"/>
                </a:cubicBezTo>
                <a:cubicBezTo>
                  <a:pt x="6160294" y="308134"/>
                  <a:pt x="6159342" y="313849"/>
                  <a:pt x="6157437" y="319564"/>
                </a:cubicBezTo>
                <a:cubicBezTo>
                  <a:pt x="6155531" y="325279"/>
                  <a:pt x="6154579" y="332899"/>
                  <a:pt x="6152674" y="342424"/>
                </a:cubicBezTo>
                <a:cubicBezTo>
                  <a:pt x="6151721" y="347186"/>
                  <a:pt x="6150769" y="351949"/>
                  <a:pt x="6150769" y="356711"/>
                </a:cubicBezTo>
                <a:cubicBezTo>
                  <a:pt x="6150769" y="358616"/>
                  <a:pt x="6149817" y="359569"/>
                  <a:pt x="6149817" y="360521"/>
                </a:cubicBezTo>
                <a:cubicBezTo>
                  <a:pt x="6149817" y="362426"/>
                  <a:pt x="6148864" y="363379"/>
                  <a:pt x="6148864" y="365284"/>
                </a:cubicBezTo>
                <a:cubicBezTo>
                  <a:pt x="6146959" y="362426"/>
                  <a:pt x="6146006" y="360521"/>
                  <a:pt x="6146006" y="360521"/>
                </a:cubicBezTo>
                <a:cubicBezTo>
                  <a:pt x="6146006" y="360521"/>
                  <a:pt x="6146959" y="363379"/>
                  <a:pt x="6147912" y="368141"/>
                </a:cubicBezTo>
                <a:cubicBezTo>
                  <a:pt x="6146959" y="374809"/>
                  <a:pt x="6146006" y="382429"/>
                  <a:pt x="6145054" y="389096"/>
                </a:cubicBezTo>
                <a:cubicBezTo>
                  <a:pt x="6145054" y="388144"/>
                  <a:pt x="6144101" y="387191"/>
                  <a:pt x="6144101" y="386239"/>
                </a:cubicBezTo>
                <a:cubicBezTo>
                  <a:pt x="6144101" y="385286"/>
                  <a:pt x="6143149" y="385286"/>
                  <a:pt x="6143149" y="384334"/>
                </a:cubicBezTo>
                <a:cubicBezTo>
                  <a:pt x="6143149" y="379571"/>
                  <a:pt x="6142196" y="373856"/>
                  <a:pt x="6142196" y="369094"/>
                </a:cubicBezTo>
                <a:cubicBezTo>
                  <a:pt x="6141244" y="360521"/>
                  <a:pt x="6140292" y="351949"/>
                  <a:pt x="6139339" y="343376"/>
                </a:cubicBezTo>
                <a:cubicBezTo>
                  <a:pt x="6142196" y="331946"/>
                  <a:pt x="6143149" y="319564"/>
                  <a:pt x="6144101" y="308134"/>
                </a:cubicBezTo>
                <a:close/>
                <a:moveTo>
                  <a:pt x="6095524" y="384334"/>
                </a:moveTo>
                <a:cubicBezTo>
                  <a:pt x="6093619" y="393859"/>
                  <a:pt x="6090762" y="403384"/>
                  <a:pt x="6088856" y="412909"/>
                </a:cubicBezTo>
                <a:cubicBezTo>
                  <a:pt x="6086951" y="420529"/>
                  <a:pt x="6085046" y="428149"/>
                  <a:pt x="6083142" y="435769"/>
                </a:cubicBezTo>
                <a:cubicBezTo>
                  <a:pt x="6081237" y="428149"/>
                  <a:pt x="6079331" y="419576"/>
                  <a:pt x="6076474" y="411956"/>
                </a:cubicBezTo>
                <a:cubicBezTo>
                  <a:pt x="6077426" y="405289"/>
                  <a:pt x="6078379" y="397669"/>
                  <a:pt x="6079331" y="391001"/>
                </a:cubicBezTo>
                <a:cubicBezTo>
                  <a:pt x="6080284" y="383381"/>
                  <a:pt x="6082189" y="375761"/>
                  <a:pt x="6084094" y="368141"/>
                </a:cubicBezTo>
                <a:lnTo>
                  <a:pt x="6088856" y="347186"/>
                </a:lnTo>
                <a:cubicBezTo>
                  <a:pt x="6089809" y="347186"/>
                  <a:pt x="6090762" y="347186"/>
                  <a:pt x="6091714" y="348139"/>
                </a:cubicBezTo>
                <a:cubicBezTo>
                  <a:pt x="6093619" y="349091"/>
                  <a:pt x="6094571" y="350044"/>
                  <a:pt x="6095524" y="350996"/>
                </a:cubicBezTo>
                <a:cubicBezTo>
                  <a:pt x="6098381" y="352901"/>
                  <a:pt x="6099334" y="356711"/>
                  <a:pt x="6100287" y="359569"/>
                </a:cubicBezTo>
                <a:cubicBezTo>
                  <a:pt x="6099334" y="367189"/>
                  <a:pt x="6097429" y="375761"/>
                  <a:pt x="6095524" y="384334"/>
                </a:cubicBezTo>
                <a:close/>
                <a:moveTo>
                  <a:pt x="6102192" y="206216"/>
                </a:moveTo>
                <a:cubicBezTo>
                  <a:pt x="6102192" y="211931"/>
                  <a:pt x="6102192" y="222409"/>
                  <a:pt x="6101239" y="235744"/>
                </a:cubicBezTo>
                <a:cubicBezTo>
                  <a:pt x="6101239" y="237649"/>
                  <a:pt x="6101239" y="239554"/>
                  <a:pt x="6101239" y="241459"/>
                </a:cubicBezTo>
                <a:cubicBezTo>
                  <a:pt x="6101239" y="241459"/>
                  <a:pt x="6101239" y="242411"/>
                  <a:pt x="6101239" y="242411"/>
                </a:cubicBezTo>
                <a:cubicBezTo>
                  <a:pt x="6101239" y="242411"/>
                  <a:pt x="6101239" y="242411"/>
                  <a:pt x="6101239" y="242411"/>
                </a:cubicBezTo>
                <a:cubicBezTo>
                  <a:pt x="6101239" y="241459"/>
                  <a:pt x="6100287" y="240506"/>
                  <a:pt x="6100287" y="239554"/>
                </a:cubicBezTo>
                <a:cubicBezTo>
                  <a:pt x="6099334" y="236696"/>
                  <a:pt x="6098381" y="233839"/>
                  <a:pt x="6097429" y="230981"/>
                </a:cubicBezTo>
                <a:cubicBezTo>
                  <a:pt x="6099334" y="222409"/>
                  <a:pt x="6100287" y="213836"/>
                  <a:pt x="6102192" y="206216"/>
                </a:cubicBezTo>
                <a:close/>
                <a:moveTo>
                  <a:pt x="6100287" y="284321"/>
                </a:moveTo>
                <a:cubicBezTo>
                  <a:pt x="6099334" y="282416"/>
                  <a:pt x="6099334" y="281464"/>
                  <a:pt x="6098381" y="279559"/>
                </a:cubicBezTo>
                <a:cubicBezTo>
                  <a:pt x="6098381" y="278606"/>
                  <a:pt x="6099334" y="277654"/>
                  <a:pt x="6099334" y="277654"/>
                </a:cubicBezTo>
                <a:cubicBezTo>
                  <a:pt x="6099334" y="279559"/>
                  <a:pt x="6099334" y="281464"/>
                  <a:pt x="6100287" y="284321"/>
                </a:cubicBezTo>
                <a:close/>
                <a:moveTo>
                  <a:pt x="6093619" y="247174"/>
                </a:moveTo>
                <a:cubicBezTo>
                  <a:pt x="6094571" y="250031"/>
                  <a:pt x="6094571" y="252889"/>
                  <a:pt x="6095524" y="255746"/>
                </a:cubicBezTo>
                <a:cubicBezTo>
                  <a:pt x="6094571" y="258604"/>
                  <a:pt x="6092667" y="261461"/>
                  <a:pt x="6091714" y="264319"/>
                </a:cubicBezTo>
                <a:cubicBezTo>
                  <a:pt x="6091714" y="263366"/>
                  <a:pt x="6090762" y="262414"/>
                  <a:pt x="6090762" y="262414"/>
                </a:cubicBezTo>
                <a:cubicBezTo>
                  <a:pt x="6091714" y="257651"/>
                  <a:pt x="6092667" y="251936"/>
                  <a:pt x="6093619" y="247174"/>
                </a:cubicBezTo>
                <a:close/>
                <a:moveTo>
                  <a:pt x="6088856" y="269081"/>
                </a:moveTo>
                <a:cubicBezTo>
                  <a:pt x="6088856" y="269081"/>
                  <a:pt x="6088856" y="270034"/>
                  <a:pt x="6088856" y="270034"/>
                </a:cubicBezTo>
                <a:cubicBezTo>
                  <a:pt x="6088856" y="270034"/>
                  <a:pt x="6088856" y="270034"/>
                  <a:pt x="6088856" y="270034"/>
                </a:cubicBezTo>
                <a:cubicBezTo>
                  <a:pt x="6088856" y="270986"/>
                  <a:pt x="6087904" y="271939"/>
                  <a:pt x="6087904" y="272891"/>
                </a:cubicBezTo>
                <a:cubicBezTo>
                  <a:pt x="6088856" y="270986"/>
                  <a:pt x="6088856" y="270034"/>
                  <a:pt x="6088856" y="269081"/>
                </a:cubicBezTo>
                <a:close/>
                <a:moveTo>
                  <a:pt x="6067901" y="369094"/>
                </a:moveTo>
                <a:cubicBezTo>
                  <a:pt x="6072664" y="358616"/>
                  <a:pt x="6076474" y="349091"/>
                  <a:pt x="6080284" y="339566"/>
                </a:cubicBezTo>
                <a:cubicBezTo>
                  <a:pt x="6082189" y="334804"/>
                  <a:pt x="6084094" y="330041"/>
                  <a:pt x="6085046" y="326231"/>
                </a:cubicBezTo>
                <a:cubicBezTo>
                  <a:pt x="6085999" y="321469"/>
                  <a:pt x="6087904" y="317659"/>
                  <a:pt x="6088856" y="313849"/>
                </a:cubicBezTo>
                <a:cubicBezTo>
                  <a:pt x="6090762" y="306229"/>
                  <a:pt x="6092667" y="299561"/>
                  <a:pt x="6093619" y="293846"/>
                </a:cubicBezTo>
                <a:cubicBezTo>
                  <a:pt x="6093619" y="293846"/>
                  <a:pt x="6093619" y="293846"/>
                  <a:pt x="6093619" y="293846"/>
                </a:cubicBezTo>
                <a:cubicBezTo>
                  <a:pt x="6094571" y="299561"/>
                  <a:pt x="6095524" y="305276"/>
                  <a:pt x="6096476" y="310991"/>
                </a:cubicBezTo>
                <a:cubicBezTo>
                  <a:pt x="6098381" y="319564"/>
                  <a:pt x="6098381" y="329089"/>
                  <a:pt x="6100287" y="339566"/>
                </a:cubicBezTo>
                <a:cubicBezTo>
                  <a:pt x="6100287" y="345281"/>
                  <a:pt x="6101239" y="350044"/>
                  <a:pt x="6101239" y="355759"/>
                </a:cubicBezTo>
                <a:cubicBezTo>
                  <a:pt x="6101239" y="355759"/>
                  <a:pt x="6101239" y="355759"/>
                  <a:pt x="6101239" y="355759"/>
                </a:cubicBezTo>
                <a:cubicBezTo>
                  <a:pt x="6101239" y="356711"/>
                  <a:pt x="6100287" y="358616"/>
                  <a:pt x="6100287" y="359569"/>
                </a:cubicBezTo>
                <a:cubicBezTo>
                  <a:pt x="6100287" y="355759"/>
                  <a:pt x="6099334" y="352901"/>
                  <a:pt x="6097429" y="350044"/>
                </a:cubicBezTo>
                <a:cubicBezTo>
                  <a:pt x="6096476" y="348139"/>
                  <a:pt x="6094571" y="347186"/>
                  <a:pt x="6093619" y="345281"/>
                </a:cubicBezTo>
                <a:cubicBezTo>
                  <a:pt x="6091714" y="344329"/>
                  <a:pt x="6089809" y="343376"/>
                  <a:pt x="6087904" y="342424"/>
                </a:cubicBezTo>
                <a:lnTo>
                  <a:pt x="6085999" y="341471"/>
                </a:lnTo>
                <a:lnTo>
                  <a:pt x="6085046" y="343376"/>
                </a:lnTo>
                <a:cubicBezTo>
                  <a:pt x="6082189" y="350996"/>
                  <a:pt x="6079331" y="357664"/>
                  <a:pt x="6076474" y="365284"/>
                </a:cubicBezTo>
                <a:cubicBezTo>
                  <a:pt x="6074569" y="371951"/>
                  <a:pt x="6071712" y="377666"/>
                  <a:pt x="6069806" y="384334"/>
                </a:cubicBezTo>
                <a:cubicBezTo>
                  <a:pt x="6068854" y="380524"/>
                  <a:pt x="6067901" y="376714"/>
                  <a:pt x="6065996" y="372904"/>
                </a:cubicBezTo>
                <a:cubicBezTo>
                  <a:pt x="6066949" y="371951"/>
                  <a:pt x="6067901" y="370999"/>
                  <a:pt x="6067901" y="369094"/>
                </a:cubicBezTo>
                <a:close/>
                <a:moveTo>
                  <a:pt x="6035517" y="310039"/>
                </a:moveTo>
                <a:cubicBezTo>
                  <a:pt x="6035517" y="309086"/>
                  <a:pt x="6035517" y="309086"/>
                  <a:pt x="6035517" y="308134"/>
                </a:cubicBezTo>
                <a:cubicBezTo>
                  <a:pt x="6036469" y="312896"/>
                  <a:pt x="6038374" y="318611"/>
                  <a:pt x="6040279" y="324326"/>
                </a:cubicBezTo>
                <a:cubicBezTo>
                  <a:pt x="6041231" y="329089"/>
                  <a:pt x="6042184" y="333851"/>
                  <a:pt x="6044089" y="338614"/>
                </a:cubicBezTo>
                <a:cubicBezTo>
                  <a:pt x="6042184" y="344329"/>
                  <a:pt x="6040279" y="350044"/>
                  <a:pt x="6038374" y="355759"/>
                </a:cubicBezTo>
                <a:cubicBezTo>
                  <a:pt x="6036469" y="345281"/>
                  <a:pt x="6035517" y="336709"/>
                  <a:pt x="6033612" y="330041"/>
                </a:cubicBezTo>
                <a:cubicBezTo>
                  <a:pt x="6034564" y="323374"/>
                  <a:pt x="6034564" y="315754"/>
                  <a:pt x="6035517" y="310039"/>
                </a:cubicBezTo>
                <a:close/>
                <a:moveTo>
                  <a:pt x="6012656" y="361474"/>
                </a:moveTo>
                <a:cubicBezTo>
                  <a:pt x="6012656" y="362426"/>
                  <a:pt x="6012656" y="363379"/>
                  <a:pt x="6012656" y="363379"/>
                </a:cubicBezTo>
                <a:cubicBezTo>
                  <a:pt x="6012656" y="362426"/>
                  <a:pt x="6012656" y="361474"/>
                  <a:pt x="6012656" y="359569"/>
                </a:cubicBezTo>
                <a:cubicBezTo>
                  <a:pt x="6012656" y="360521"/>
                  <a:pt x="6012656" y="360521"/>
                  <a:pt x="6012656" y="361474"/>
                </a:cubicBezTo>
                <a:close/>
                <a:moveTo>
                  <a:pt x="6007894" y="351949"/>
                </a:moveTo>
                <a:cubicBezTo>
                  <a:pt x="6007894" y="351949"/>
                  <a:pt x="6007894" y="352901"/>
                  <a:pt x="6007894" y="352901"/>
                </a:cubicBezTo>
                <a:cubicBezTo>
                  <a:pt x="6007894" y="351949"/>
                  <a:pt x="6007894" y="351949"/>
                  <a:pt x="6007894" y="351949"/>
                </a:cubicBezTo>
                <a:cubicBezTo>
                  <a:pt x="6007894" y="350996"/>
                  <a:pt x="6007894" y="351949"/>
                  <a:pt x="6007894" y="351949"/>
                </a:cubicBezTo>
                <a:close/>
                <a:moveTo>
                  <a:pt x="5976462" y="410051"/>
                </a:moveTo>
                <a:cubicBezTo>
                  <a:pt x="5975509" y="407194"/>
                  <a:pt x="5974556" y="404336"/>
                  <a:pt x="5973604" y="402431"/>
                </a:cubicBezTo>
                <a:cubicBezTo>
                  <a:pt x="5973604" y="401479"/>
                  <a:pt x="5972651" y="399574"/>
                  <a:pt x="5972651" y="398621"/>
                </a:cubicBezTo>
                <a:cubicBezTo>
                  <a:pt x="5972651" y="395764"/>
                  <a:pt x="5971699" y="392906"/>
                  <a:pt x="5971699" y="391001"/>
                </a:cubicBezTo>
                <a:cubicBezTo>
                  <a:pt x="5972651" y="389096"/>
                  <a:pt x="5972651" y="387191"/>
                  <a:pt x="5973604" y="386239"/>
                </a:cubicBezTo>
                <a:cubicBezTo>
                  <a:pt x="5975509" y="382429"/>
                  <a:pt x="5976462" y="378619"/>
                  <a:pt x="5977414" y="374809"/>
                </a:cubicBezTo>
                <a:cubicBezTo>
                  <a:pt x="5977414" y="385286"/>
                  <a:pt x="5976462" y="397669"/>
                  <a:pt x="5976462" y="410051"/>
                </a:cubicBezTo>
                <a:close/>
                <a:moveTo>
                  <a:pt x="5976462" y="239554"/>
                </a:moveTo>
                <a:cubicBezTo>
                  <a:pt x="5977414" y="243364"/>
                  <a:pt x="5977414" y="246221"/>
                  <a:pt x="5978367" y="250031"/>
                </a:cubicBezTo>
                <a:cubicBezTo>
                  <a:pt x="5978367" y="251936"/>
                  <a:pt x="5979319" y="254794"/>
                  <a:pt x="5979319" y="256699"/>
                </a:cubicBezTo>
                <a:cubicBezTo>
                  <a:pt x="5977414" y="253841"/>
                  <a:pt x="5976462" y="250984"/>
                  <a:pt x="5974556" y="248126"/>
                </a:cubicBezTo>
                <a:cubicBezTo>
                  <a:pt x="5975509" y="245269"/>
                  <a:pt x="5975509" y="242411"/>
                  <a:pt x="5976462" y="239554"/>
                </a:cubicBezTo>
                <a:close/>
                <a:moveTo>
                  <a:pt x="5965984" y="291941"/>
                </a:moveTo>
                <a:cubicBezTo>
                  <a:pt x="5965984" y="290036"/>
                  <a:pt x="5966937" y="288131"/>
                  <a:pt x="5966937" y="286226"/>
                </a:cubicBezTo>
                <a:cubicBezTo>
                  <a:pt x="5966937" y="285274"/>
                  <a:pt x="5967889" y="283369"/>
                  <a:pt x="5967889" y="282416"/>
                </a:cubicBezTo>
                <a:cubicBezTo>
                  <a:pt x="5968842" y="277654"/>
                  <a:pt x="5969794" y="273844"/>
                  <a:pt x="5970746" y="269081"/>
                </a:cubicBezTo>
                <a:cubicBezTo>
                  <a:pt x="5974556" y="278606"/>
                  <a:pt x="5979319" y="289084"/>
                  <a:pt x="5983129" y="298609"/>
                </a:cubicBezTo>
                <a:cubicBezTo>
                  <a:pt x="5982176" y="309086"/>
                  <a:pt x="5981224" y="319564"/>
                  <a:pt x="5980271" y="330994"/>
                </a:cubicBezTo>
                <a:cubicBezTo>
                  <a:pt x="5980271" y="330994"/>
                  <a:pt x="5980271" y="331946"/>
                  <a:pt x="5979319" y="331946"/>
                </a:cubicBezTo>
                <a:cubicBezTo>
                  <a:pt x="5977414" y="329089"/>
                  <a:pt x="5976462" y="328136"/>
                  <a:pt x="5976462" y="328136"/>
                </a:cubicBezTo>
                <a:cubicBezTo>
                  <a:pt x="5976462" y="328136"/>
                  <a:pt x="5977414" y="330041"/>
                  <a:pt x="5979319" y="332899"/>
                </a:cubicBezTo>
                <a:cubicBezTo>
                  <a:pt x="5977414" y="336709"/>
                  <a:pt x="5974556" y="341471"/>
                  <a:pt x="5972651" y="346234"/>
                </a:cubicBezTo>
                <a:cubicBezTo>
                  <a:pt x="5970746" y="349091"/>
                  <a:pt x="5969794" y="352901"/>
                  <a:pt x="5967889" y="355759"/>
                </a:cubicBezTo>
                <a:cubicBezTo>
                  <a:pt x="5967889" y="355759"/>
                  <a:pt x="5967889" y="355759"/>
                  <a:pt x="5967889" y="355759"/>
                </a:cubicBezTo>
                <a:cubicBezTo>
                  <a:pt x="5967889" y="353854"/>
                  <a:pt x="5967889" y="352901"/>
                  <a:pt x="5966937" y="351949"/>
                </a:cubicBezTo>
                <a:cubicBezTo>
                  <a:pt x="5965984" y="346234"/>
                  <a:pt x="5965984" y="339566"/>
                  <a:pt x="5965031" y="333851"/>
                </a:cubicBezTo>
                <a:cubicBezTo>
                  <a:pt x="5964079" y="321469"/>
                  <a:pt x="5964079" y="310039"/>
                  <a:pt x="5963126" y="299561"/>
                </a:cubicBezTo>
                <a:cubicBezTo>
                  <a:pt x="5964079" y="296704"/>
                  <a:pt x="5965031" y="294799"/>
                  <a:pt x="5965984" y="291941"/>
                </a:cubicBezTo>
                <a:close/>
                <a:moveTo>
                  <a:pt x="5952649" y="385286"/>
                </a:move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lose/>
                <a:moveTo>
                  <a:pt x="5934551" y="339566"/>
                </a:moveTo>
                <a:cubicBezTo>
                  <a:pt x="5934551" y="337661"/>
                  <a:pt x="5933599" y="334804"/>
                  <a:pt x="5933599" y="332899"/>
                </a:cubicBezTo>
                <a:cubicBezTo>
                  <a:pt x="5933599" y="331946"/>
                  <a:pt x="5933599" y="331946"/>
                  <a:pt x="5933599" y="330994"/>
                </a:cubicBezTo>
                <a:cubicBezTo>
                  <a:pt x="5934551" y="332899"/>
                  <a:pt x="5934551" y="334804"/>
                  <a:pt x="5935504" y="336709"/>
                </a:cubicBezTo>
                <a:cubicBezTo>
                  <a:pt x="5935504" y="337661"/>
                  <a:pt x="5934551" y="338614"/>
                  <a:pt x="5934551" y="339566"/>
                </a:cubicBezTo>
                <a:close/>
                <a:moveTo>
                  <a:pt x="5948839" y="371951"/>
                </a:moveTo>
                <a:cubicBezTo>
                  <a:pt x="5947887" y="374809"/>
                  <a:pt x="5946934" y="378619"/>
                  <a:pt x="5945981" y="382429"/>
                </a:cubicBezTo>
                <a:cubicBezTo>
                  <a:pt x="5945029" y="386239"/>
                  <a:pt x="5944076" y="389096"/>
                  <a:pt x="5943124" y="392906"/>
                </a:cubicBezTo>
                <a:cubicBezTo>
                  <a:pt x="5943124" y="387191"/>
                  <a:pt x="5943124" y="382429"/>
                  <a:pt x="5943124" y="378619"/>
                </a:cubicBezTo>
                <a:cubicBezTo>
                  <a:pt x="5943124" y="378619"/>
                  <a:pt x="5943124" y="378619"/>
                  <a:pt x="5943124" y="378619"/>
                </a:cubicBezTo>
                <a:cubicBezTo>
                  <a:pt x="5945029" y="373856"/>
                  <a:pt x="5945981" y="370046"/>
                  <a:pt x="5946934" y="365284"/>
                </a:cubicBezTo>
                <a:cubicBezTo>
                  <a:pt x="5946934" y="367189"/>
                  <a:pt x="5947887" y="370046"/>
                  <a:pt x="5948839" y="371951"/>
                </a:cubicBezTo>
                <a:close/>
                <a:moveTo>
                  <a:pt x="5930742" y="234791"/>
                </a:moveTo>
                <a:cubicBezTo>
                  <a:pt x="5933599" y="245269"/>
                  <a:pt x="5935504" y="256699"/>
                  <a:pt x="5938362" y="269081"/>
                </a:cubicBezTo>
                <a:cubicBezTo>
                  <a:pt x="5941219" y="280511"/>
                  <a:pt x="5942171" y="293846"/>
                  <a:pt x="5945029" y="307181"/>
                </a:cubicBezTo>
                <a:cubicBezTo>
                  <a:pt x="5943124" y="312896"/>
                  <a:pt x="5941219" y="317659"/>
                  <a:pt x="5940267" y="323374"/>
                </a:cubicBezTo>
                <a:cubicBezTo>
                  <a:pt x="5940267" y="323374"/>
                  <a:pt x="5940267" y="324326"/>
                  <a:pt x="5940267" y="324326"/>
                </a:cubicBezTo>
                <a:cubicBezTo>
                  <a:pt x="5937409" y="318611"/>
                  <a:pt x="5934551" y="312896"/>
                  <a:pt x="5931694" y="307181"/>
                </a:cubicBezTo>
                <a:cubicBezTo>
                  <a:pt x="5930742" y="299561"/>
                  <a:pt x="5929789" y="291941"/>
                  <a:pt x="5928837" y="284321"/>
                </a:cubicBezTo>
                <a:cubicBezTo>
                  <a:pt x="5927884" y="277654"/>
                  <a:pt x="5927884" y="271939"/>
                  <a:pt x="5926931" y="266224"/>
                </a:cubicBezTo>
                <a:cubicBezTo>
                  <a:pt x="5928837" y="261461"/>
                  <a:pt x="5929789" y="259556"/>
                  <a:pt x="5929789" y="259556"/>
                </a:cubicBezTo>
                <a:cubicBezTo>
                  <a:pt x="5929789" y="259556"/>
                  <a:pt x="5928837" y="261461"/>
                  <a:pt x="5926931" y="264319"/>
                </a:cubicBezTo>
                <a:cubicBezTo>
                  <a:pt x="5925979" y="257651"/>
                  <a:pt x="5925026" y="251936"/>
                  <a:pt x="5925026" y="245269"/>
                </a:cubicBezTo>
                <a:cubicBezTo>
                  <a:pt x="5925979" y="241459"/>
                  <a:pt x="5926931" y="237649"/>
                  <a:pt x="5926931" y="233839"/>
                </a:cubicBezTo>
                <a:cubicBezTo>
                  <a:pt x="5927884" y="230981"/>
                  <a:pt x="5927884" y="228124"/>
                  <a:pt x="5928837" y="226219"/>
                </a:cubicBezTo>
                <a:cubicBezTo>
                  <a:pt x="5928837" y="229076"/>
                  <a:pt x="5929789" y="231934"/>
                  <a:pt x="5930742" y="234791"/>
                </a:cubicBezTo>
                <a:close/>
                <a:moveTo>
                  <a:pt x="5923121" y="209074"/>
                </a:moveTo>
                <a:cubicBezTo>
                  <a:pt x="5924074" y="212884"/>
                  <a:pt x="5925979" y="217646"/>
                  <a:pt x="5926931" y="222409"/>
                </a:cubicBezTo>
                <a:cubicBezTo>
                  <a:pt x="5925026" y="225266"/>
                  <a:pt x="5924074" y="229076"/>
                  <a:pt x="5922169" y="232886"/>
                </a:cubicBezTo>
                <a:cubicBezTo>
                  <a:pt x="5921217" y="223361"/>
                  <a:pt x="5920264" y="214789"/>
                  <a:pt x="5919312" y="206216"/>
                </a:cubicBezTo>
                <a:cubicBezTo>
                  <a:pt x="5919312" y="201454"/>
                  <a:pt x="5918359" y="197644"/>
                  <a:pt x="5918359" y="193834"/>
                </a:cubicBezTo>
                <a:cubicBezTo>
                  <a:pt x="5920264" y="197644"/>
                  <a:pt x="5921217" y="202406"/>
                  <a:pt x="5923121" y="209074"/>
                </a:cubicBezTo>
                <a:close/>
                <a:moveTo>
                  <a:pt x="5901214" y="244316"/>
                </a:moveTo>
                <a:cubicBezTo>
                  <a:pt x="5901214" y="247174"/>
                  <a:pt x="5901214" y="251936"/>
                  <a:pt x="5901214" y="258604"/>
                </a:cubicBezTo>
                <a:cubicBezTo>
                  <a:pt x="5901214" y="264319"/>
                  <a:pt x="5901214" y="270986"/>
                  <a:pt x="5902167" y="278606"/>
                </a:cubicBezTo>
                <a:cubicBezTo>
                  <a:pt x="5902167" y="286226"/>
                  <a:pt x="5903119" y="293846"/>
                  <a:pt x="5904071" y="302419"/>
                </a:cubicBezTo>
                <a:cubicBezTo>
                  <a:pt x="5903119" y="304324"/>
                  <a:pt x="5901214" y="307181"/>
                  <a:pt x="5900262" y="310039"/>
                </a:cubicBezTo>
                <a:cubicBezTo>
                  <a:pt x="5898356" y="300514"/>
                  <a:pt x="5896451" y="291941"/>
                  <a:pt x="5895499" y="284321"/>
                </a:cubicBezTo>
                <a:cubicBezTo>
                  <a:pt x="5897404" y="264319"/>
                  <a:pt x="5900262" y="250984"/>
                  <a:pt x="5901214" y="244316"/>
                </a:cubicBezTo>
                <a:close/>
                <a:moveTo>
                  <a:pt x="5903119" y="324326"/>
                </a:moveTo>
                <a:cubicBezTo>
                  <a:pt x="5903119" y="325279"/>
                  <a:pt x="5903119" y="327184"/>
                  <a:pt x="5903119" y="328136"/>
                </a:cubicBezTo>
                <a:cubicBezTo>
                  <a:pt x="5903119" y="327184"/>
                  <a:pt x="5903119" y="326231"/>
                  <a:pt x="5902167" y="325279"/>
                </a:cubicBezTo>
                <a:cubicBezTo>
                  <a:pt x="5903119" y="325279"/>
                  <a:pt x="5903119" y="324326"/>
                  <a:pt x="5903119" y="324326"/>
                </a:cubicBezTo>
                <a:close/>
                <a:moveTo>
                  <a:pt x="5892642" y="348139"/>
                </a:moveTo>
                <a:cubicBezTo>
                  <a:pt x="5892642" y="350044"/>
                  <a:pt x="5892642" y="350996"/>
                  <a:pt x="5893594" y="352901"/>
                </a:cubicBezTo>
                <a:cubicBezTo>
                  <a:pt x="5893594" y="353854"/>
                  <a:pt x="5893594" y="354806"/>
                  <a:pt x="5893594" y="355759"/>
                </a:cubicBezTo>
                <a:cubicBezTo>
                  <a:pt x="5892642" y="353854"/>
                  <a:pt x="5892642" y="351949"/>
                  <a:pt x="5891689" y="350996"/>
                </a:cubicBezTo>
                <a:cubicBezTo>
                  <a:pt x="5892642" y="350044"/>
                  <a:pt x="5892642" y="349091"/>
                  <a:pt x="5892642" y="348139"/>
                </a:cubicBezTo>
                <a:close/>
                <a:moveTo>
                  <a:pt x="5893594" y="373856"/>
                </a:moveTo>
                <a:cubicBezTo>
                  <a:pt x="5895499" y="379571"/>
                  <a:pt x="5897404" y="385286"/>
                  <a:pt x="5898356" y="391954"/>
                </a:cubicBezTo>
                <a:cubicBezTo>
                  <a:pt x="5899309" y="396716"/>
                  <a:pt x="5901214" y="402431"/>
                  <a:pt x="5902167" y="408146"/>
                </a:cubicBezTo>
                <a:cubicBezTo>
                  <a:pt x="5903119" y="411004"/>
                  <a:pt x="5903119" y="414814"/>
                  <a:pt x="5904071" y="417671"/>
                </a:cubicBezTo>
                <a:cubicBezTo>
                  <a:pt x="5904071" y="417671"/>
                  <a:pt x="5904071" y="417671"/>
                  <a:pt x="5904071" y="417671"/>
                </a:cubicBezTo>
                <a:cubicBezTo>
                  <a:pt x="5899309" y="407194"/>
                  <a:pt x="5895499" y="397669"/>
                  <a:pt x="5890737" y="387191"/>
                </a:cubicBezTo>
                <a:cubicBezTo>
                  <a:pt x="5889784" y="386239"/>
                  <a:pt x="5889784" y="385286"/>
                  <a:pt x="5888831" y="383381"/>
                </a:cubicBezTo>
                <a:lnTo>
                  <a:pt x="5887879" y="357664"/>
                </a:lnTo>
                <a:cubicBezTo>
                  <a:pt x="5887879" y="357664"/>
                  <a:pt x="5887879" y="356711"/>
                  <a:pt x="5888831" y="356711"/>
                </a:cubicBezTo>
                <a:cubicBezTo>
                  <a:pt x="5889784" y="363379"/>
                  <a:pt x="5891689" y="368141"/>
                  <a:pt x="5893594" y="373856"/>
                </a:cubicBezTo>
                <a:close/>
                <a:moveTo>
                  <a:pt x="5886926" y="321469"/>
                </a:moveTo>
                <a:cubicBezTo>
                  <a:pt x="5887879" y="317659"/>
                  <a:pt x="5887879" y="314801"/>
                  <a:pt x="5888831" y="311944"/>
                </a:cubicBezTo>
                <a:cubicBezTo>
                  <a:pt x="5888831" y="312896"/>
                  <a:pt x="5888831" y="313849"/>
                  <a:pt x="5888831" y="314801"/>
                </a:cubicBezTo>
                <a:cubicBezTo>
                  <a:pt x="5888831" y="318611"/>
                  <a:pt x="5889784" y="322421"/>
                  <a:pt x="5889784" y="326231"/>
                </a:cubicBezTo>
                <a:cubicBezTo>
                  <a:pt x="5888831" y="328136"/>
                  <a:pt x="5887879" y="330041"/>
                  <a:pt x="5885974" y="332899"/>
                </a:cubicBezTo>
                <a:cubicBezTo>
                  <a:pt x="5885974" y="330041"/>
                  <a:pt x="5885974" y="327184"/>
                  <a:pt x="5885974" y="325279"/>
                </a:cubicBezTo>
                <a:cubicBezTo>
                  <a:pt x="5885974" y="323374"/>
                  <a:pt x="5886926" y="322421"/>
                  <a:pt x="5886926" y="321469"/>
                </a:cubicBezTo>
                <a:close/>
                <a:moveTo>
                  <a:pt x="5858351" y="279559"/>
                </a:moveTo>
                <a:cubicBezTo>
                  <a:pt x="5858351" y="281464"/>
                  <a:pt x="5858351" y="282416"/>
                  <a:pt x="5858351" y="284321"/>
                </a:cubicBezTo>
                <a:cubicBezTo>
                  <a:pt x="5858351" y="284321"/>
                  <a:pt x="5858351" y="285274"/>
                  <a:pt x="5858351" y="285274"/>
                </a:cubicBezTo>
                <a:cubicBezTo>
                  <a:pt x="5858351" y="284321"/>
                  <a:pt x="5857399" y="283369"/>
                  <a:pt x="5857399" y="281464"/>
                </a:cubicBezTo>
                <a:cubicBezTo>
                  <a:pt x="5857399" y="281464"/>
                  <a:pt x="5857399" y="280511"/>
                  <a:pt x="5858351" y="279559"/>
                </a:cubicBezTo>
                <a:close/>
                <a:moveTo>
                  <a:pt x="5841206" y="264319"/>
                </a:moveTo>
                <a:cubicBezTo>
                  <a:pt x="5841206" y="266224"/>
                  <a:pt x="5840254" y="268129"/>
                  <a:pt x="5840254" y="270034"/>
                </a:cubicBezTo>
                <a:cubicBezTo>
                  <a:pt x="5840254" y="272891"/>
                  <a:pt x="5839301" y="274796"/>
                  <a:pt x="5839301" y="277654"/>
                </a:cubicBezTo>
                <a:cubicBezTo>
                  <a:pt x="5839301" y="275749"/>
                  <a:pt x="5838349" y="273844"/>
                  <a:pt x="5838349" y="271939"/>
                </a:cubicBezTo>
                <a:cubicBezTo>
                  <a:pt x="5840254" y="269081"/>
                  <a:pt x="5840254" y="267176"/>
                  <a:pt x="5841206" y="264319"/>
                </a:cubicBezTo>
                <a:close/>
                <a:moveTo>
                  <a:pt x="5828824" y="305276"/>
                </a:moveTo>
                <a:cubicBezTo>
                  <a:pt x="5827871" y="306229"/>
                  <a:pt x="5827871" y="307181"/>
                  <a:pt x="5826919" y="308134"/>
                </a:cubicBezTo>
                <a:cubicBezTo>
                  <a:pt x="5826919" y="307181"/>
                  <a:pt x="5826919" y="307181"/>
                  <a:pt x="5826919" y="306229"/>
                </a:cubicBezTo>
                <a:cubicBezTo>
                  <a:pt x="5827871" y="304324"/>
                  <a:pt x="5828824" y="301466"/>
                  <a:pt x="5829776" y="299561"/>
                </a:cubicBezTo>
                <a:cubicBezTo>
                  <a:pt x="5828824" y="302419"/>
                  <a:pt x="5828824" y="303371"/>
                  <a:pt x="5828824" y="305276"/>
                </a:cubicBezTo>
                <a:close/>
                <a:moveTo>
                  <a:pt x="5823109" y="259556"/>
                </a:moveTo>
                <a:cubicBezTo>
                  <a:pt x="5824062" y="262414"/>
                  <a:pt x="5825967" y="266224"/>
                  <a:pt x="5827871" y="270986"/>
                </a:cubicBezTo>
                <a:cubicBezTo>
                  <a:pt x="5827871" y="271939"/>
                  <a:pt x="5828824" y="272891"/>
                  <a:pt x="5828824" y="273844"/>
                </a:cubicBezTo>
                <a:cubicBezTo>
                  <a:pt x="5828824" y="277654"/>
                  <a:pt x="5828824" y="281464"/>
                  <a:pt x="5828824" y="286226"/>
                </a:cubicBezTo>
                <a:cubicBezTo>
                  <a:pt x="5826919" y="289084"/>
                  <a:pt x="5825967" y="291941"/>
                  <a:pt x="5824062" y="295751"/>
                </a:cubicBezTo>
                <a:lnTo>
                  <a:pt x="5824062" y="294799"/>
                </a:lnTo>
                <a:lnTo>
                  <a:pt x="5823109" y="267176"/>
                </a:lnTo>
                <a:lnTo>
                  <a:pt x="5823109" y="259556"/>
                </a:lnTo>
                <a:close/>
                <a:moveTo>
                  <a:pt x="5813584" y="252889"/>
                </a:moveTo>
                <a:cubicBezTo>
                  <a:pt x="5813584" y="254794"/>
                  <a:pt x="5812631" y="256699"/>
                  <a:pt x="5812631" y="258604"/>
                </a:cubicBezTo>
                <a:cubicBezTo>
                  <a:pt x="5811679" y="256699"/>
                  <a:pt x="5811679" y="255746"/>
                  <a:pt x="5811679" y="255746"/>
                </a:cubicBezTo>
                <a:cubicBezTo>
                  <a:pt x="5811679" y="255746"/>
                  <a:pt x="5811679" y="258604"/>
                  <a:pt x="5811679" y="262414"/>
                </a:cubicBezTo>
                <a:cubicBezTo>
                  <a:pt x="5811679" y="264319"/>
                  <a:pt x="5810726" y="265271"/>
                  <a:pt x="5810726" y="267176"/>
                </a:cubicBezTo>
                <a:cubicBezTo>
                  <a:pt x="5809774" y="276701"/>
                  <a:pt x="5808821" y="285274"/>
                  <a:pt x="5808821" y="294799"/>
                </a:cubicBezTo>
                <a:lnTo>
                  <a:pt x="5808821" y="304324"/>
                </a:lnTo>
                <a:lnTo>
                  <a:pt x="5807869" y="300514"/>
                </a:lnTo>
                <a:cubicBezTo>
                  <a:pt x="5808821" y="286226"/>
                  <a:pt x="5807869" y="273844"/>
                  <a:pt x="5806917" y="264319"/>
                </a:cubicBezTo>
                <a:cubicBezTo>
                  <a:pt x="5806917" y="263366"/>
                  <a:pt x="5806917" y="263366"/>
                  <a:pt x="5806917" y="262414"/>
                </a:cubicBezTo>
                <a:cubicBezTo>
                  <a:pt x="5809774" y="258604"/>
                  <a:pt x="5812631" y="254794"/>
                  <a:pt x="5813584" y="252889"/>
                </a:cubicBezTo>
                <a:close/>
                <a:moveTo>
                  <a:pt x="5804059" y="268129"/>
                </a:moveTo>
                <a:cubicBezTo>
                  <a:pt x="5804059" y="268129"/>
                  <a:pt x="5804059" y="269081"/>
                  <a:pt x="5804059" y="269081"/>
                </a:cubicBezTo>
                <a:lnTo>
                  <a:pt x="5804059" y="268129"/>
                </a:lnTo>
                <a:cubicBezTo>
                  <a:pt x="5804059" y="268129"/>
                  <a:pt x="5804059" y="268129"/>
                  <a:pt x="5804059" y="268129"/>
                </a:cubicBezTo>
                <a:close/>
                <a:moveTo>
                  <a:pt x="5799296" y="164306"/>
                </a:moveTo>
                <a:cubicBezTo>
                  <a:pt x="5800249" y="165259"/>
                  <a:pt x="5801201" y="165259"/>
                  <a:pt x="5802154" y="166211"/>
                </a:cubicBezTo>
                <a:cubicBezTo>
                  <a:pt x="5800249" y="170021"/>
                  <a:pt x="5798344" y="172879"/>
                  <a:pt x="5796439" y="176689"/>
                </a:cubicBezTo>
                <a:lnTo>
                  <a:pt x="5796439" y="163354"/>
                </a:lnTo>
                <a:cubicBezTo>
                  <a:pt x="5797392" y="163354"/>
                  <a:pt x="5798344" y="163354"/>
                  <a:pt x="5799296" y="164306"/>
                </a:cubicBezTo>
                <a:close/>
                <a:moveTo>
                  <a:pt x="5770721" y="386239"/>
                </a:moveTo>
                <a:cubicBezTo>
                  <a:pt x="5770721" y="385286"/>
                  <a:pt x="5770721" y="384334"/>
                  <a:pt x="5770721" y="383381"/>
                </a:cubicBezTo>
                <a:cubicBezTo>
                  <a:pt x="5770721" y="383381"/>
                  <a:pt x="5770721" y="382429"/>
                  <a:pt x="5770721" y="382429"/>
                </a:cubicBezTo>
                <a:cubicBezTo>
                  <a:pt x="5770721" y="384334"/>
                  <a:pt x="5770721" y="385286"/>
                  <a:pt x="5771674" y="387191"/>
                </a:cubicBezTo>
                <a:cubicBezTo>
                  <a:pt x="5771674" y="386239"/>
                  <a:pt x="5771674" y="386239"/>
                  <a:pt x="5770721" y="386239"/>
                </a:cubicBezTo>
                <a:close/>
                <a:moveTo>
                  <a:pt x="5782151" y="253841"/>
                </a:moveTo>
                <a:cubicBezTo>
                  <a:pt x="5781199" y="254794"/>
                  <a:pt x="5781199" y="256699"/>
                  <a:pt x="5780246" y="258604"/>
                </a:cubicBezTo>
                <a:cubicBezTo>
                  <a:pt x="5779294" y="261461"/>
                  <a:pt x="5778342" y="264319"/>
                  <a:pt x="5777389" y="267176"/>
                </a:cubicBezTo>
                <a:cubicBezTo>
                  <a:pt x="5776437" y="270034"/>
                  <a:pt x="5775484" y="272891"/>
                  <a:pt x="5773579" y="275749"/>
                </a:cubicBezTo>
                <a:cubicBezTo>
                  <a:pt x="5773579" y="274796"/>
                  <a:pt x="5772626" y="274796"/>
                  <a:pt x="5772626" y="273844"/>
                </a:cubicBezTo>
                <a:cubicBezTo>
                  <a:pt x="5772626" y="273844"/>
                  <a:pt x="5772626" y="272891"/>
                  <a:pt x="5771674" y="272891"/>
                </a:cubicBezTo>
                <a:cubicBezTo>
                  <a:pt x="5777389" y="256699"/>
                  <a:pt x="5781199" y="246221"/>
                  <a:pt x="5783104" y="241459"/>
                </a:cubicBezTo>
                <a:cubicBezTo>
                  <a:pt x="5783104" y="245269"/>
                  <a:pt x="5783104" y="250031"/>
                  <a:pt x="5782151" y="253841"/>
                </a:cubicBezTo>
                <a:close/>
                <a:moveTo>
                  <a:pt x="5785962" y="221456"/>
                </a:moveTo>
                <a:cubicBezTo>
                  <a:pt x="5785009" y="227171"/>
                  <a:pt x="5785009" y="232886"/>
                  <a:pt x="5784056" y="239554"/>
                </a:cubicBezTo>
                <a:cubicBezTo>
                  <a:pt x="5784056" y="239554"/>
                  <a:pt x="5784056" y="240506"/>
                  <a:pt x="5784056" y="240506"/>
                </a:cubicBezTo>
                <a:cubicBezTo>
                  <a:pt x="5782151" y="244316"/>
                  <a:pt x="5777389" y="253841"/>
                  <a:pt x="5770721" y="267176"/>
                </a:cubicBezTo>
                <a:cubicBezTo>
                  <a:pt x="5770721" y="265271"/>
                  <a:pt x="5769769" y="263366"/>
                  <a:pt x="5769769" y="261461"/>
                </a:cubicBezTo>
                <a:cubicBezTo>
                  <a:pt x="5769769" y="260509"/>
                  <a:pt x="5769769" y="259556"/>
                  <a:pt x="5769769" y="258604"/>
                </a:cubicBezTo>
                <a:cubicBezTo>
                  <a:pt x="5775484" y="246221"/>
                  <a:pt x="5781199" y="233839"/>
                  <a:pt x="5785962" y="221456"/>
                </a:cubicBezTo>
                <a:close/>
                <a:moveTo>
                  <a:pt x="5754529" y="333851"/>
                </a:moveTo>
                <a:cubicBezTo>
                  <a:pt x="5751671" y="338614"/>
                  <a:pt x="5749767" y="343376"/>
                  <a:pt x="5746909" y="348139"/>
                </a:cubicBezTo>
                <a:cubicBezTo>
                  <a:pt x="5746909" y="347186"/>
                  <a:pt x="5745956" y="347186"/>
                  <a:pt x="5745956" y="346234"/>
                </a:cubicBezTo>
                <a:cubicBezTo>
                  <a:pt x="5748814" y="337661"/>
                  <a:pt x="5751671" y="330041"/>
                  <a:pt x="5754529" y="322421"/>
                </a:cubicBezTo>
                <a:cubicBezTo>
                  <a:pt x="5754529" y="325279"/>
                  <a:pt x="5754529" y="329089"/>
                  <a:pt x="5754529" y="333851"/>
                </a:cubicBezTo>
                <a:cubicBezTo>
                  <a:pt x="5754529" y="333851"/>
                  <a:pt x="5754529" y="333851"/>
                  <a:pt x="5754529" y="333851"/>
                </a:cubicBezTo>
                <a:close/>
                <a:moveTo>
                  <a:pt x="5762149" y="302419"/>
                </a:moveTo>
                <a:cubicBezTo>
                  <a:pt x="5762149" y="303371"/>
                  <a:pt x="5762149" y="303371"/>
                  <a:pt x="5762149" y="302419"/>
                </a:cubicBezTo>
                <a:cubicBezTo>
                  <a:pt x="5762149" y="303371"/>
                  <a:pt x="5761196" y="303371"/>
                  <a:pt x="5762149" y="302419"/>
                </a:cubicBezTo>
                <a:cubicBezTo>
                  <a:pt x="5761196" y="303371"/>
                  <a:pt x="5761196" y="303371"/>
                  <a:pt x="5762149" y="302419"/>
                </a:cubicBezTo>
                <a:close/>
                <a:moveTo>
                  <a:pt x="5761196" y="304324"/>
                </a:moveTo>
                <a:cubicBezTo>
                  <a:pt x="5761196" y="304324"/>
                  <a:pt x="5761196" y="305276"/>
                  <a:pt x="5762149" y="305276"/>
                </a:cubicBezTo>
                <a:cubicBezTo>
                  <a:pt x="5762149" y="306229"/>
                  <a:pt x="5762149" y="307181"/>
                  <a:pt x="5762149" y="308134"/>
                </a:cubicBezTo>
                <a:cubicBezTo>
                  <a:pt x="5762149" y="309086"/>
                  <a:pt x="5762149" y="309086"/>
                  <a:pt x="5762149" y="310039"/>
                </a:cubicBezTo>
                <a:cubicBezTo>
                  <a:pt x="5761196" y="313849"/>
                  <a:pt x="5760244" y="316706"/>
                  <a:pt x="5759292" y="320516"/>
                </a:cubicBezTo>
                <a:cubicBezTo>
                  <a:pt x="5758339" y="323374"/>
                  <a:pt x="5758339" y="325279"/>
                  <a:pt x="5757387" y="328136"/>
                </a:cubicBezTo>
                <a:cubicBezTo>
                  <a:pt x="5756434" y="324326"/>
                  <a:pt x="5755481" y="321469"/>
                  <a:pt x="5755481" y="320516"/>
                </a:cubicBezTo>
                <a:cubicBezTo>
                  <a:pt x="5757387" y="314801"/>
                  <a:pt x="5759292" y="309086"/>
                  <a:pt x="5761196" y="304324"/>
                </a:cubicBezTo>
                <a:close/>
                <a:moveTo>
                  <a:pt x="5760244" y="289084"/>
                </a:moveTo>
                <a:cubicBezTo>
                  <a:pt x="5760244" y="290036"/>
                  <a:pt x="5759292" y="290036"/>
                  <a:pt x="5759292" y="290989"/>
                </a:cubicBezTo>
                <a:cubicBezTo>
                  <a:pt x="5757387" y="293846"/>
                  <a:pt x="5754529" y="297656"/>
                  <a:pt x="5751671" y="301466"/>
                </a:cubicBezTo>
                <a:cubicBezTo>
                  <a:pt x="5750719" y="302419"/>
                  <a:pt x="5749767" y="304324"/>
                  <a:pt x="5748814" y="305276"/>
                </a:cubicBezTo>
                <a:cubicBezTo>
                  <a:pt x="5752624" y="296704"/>
                  <a:pt x="5755481" y="288131"/>
                  <a:pt x="5759292" y="280511"/>
                </a:cubicBezTo>
                <a:cubicBezTo>
                  <a:pt x="5760244" y="284321"/>
                  <a:pt x="5760244" y="286226"/>
                  <a:pt x="5760244" y="289084"/>
                </a:cubicBezTo>
                <a:close/>
                <a:moveTo>
                  <a:pt x="5756434" y="227171"/>
                </a:moveTo>
                <a:cubicBezTo>
                  <a:pt x="5756434" y="231934"/>
                  <a:pt x="5756434" y="237649"/>
                  <a:pt x="5756434" y="243364"/>
                </a:cubicBezTo>
                <a:cubicBezTo>
                  <a:pt x="5756434" y="246221"/>
                  <a:pt x="5756434" y="248126"/>
                  <a:pt x="5757387" y="250984"/>
                </a:cubicBezTo>
                <a:cubicBezTo>
                  <a:pt x="5756434" y="253841"/>
                  <a:pt x="5754529" y="256699"/>
                  <a:pt x="5753576" y="259556"/>
                </a:cubicBezTo>
                <a:cubicBezTo>
                  <a:pt x="5749767" y="268129"/>
                  <a:pt x="5745004" y="276701"/>
                  <a:pt x="5741194" y="285274"/>
                </a:cubicBezTo>
                <a:cubicBezTo>
                  <a:pt x="5746909" y="262414"/>
                  <a:pt x="5752624" y="243364"/>
                  <a:pt x="5756434" y="227171"/>
                </a:cubicBezTo>
                <a:close/>
                <a:moveTo>
                  <a:pt x="5676424" y="184309"/>
                </a:moveTo>
                <a:cubicBezTo>
                  <a:pt x="5676424" y="188119"/>
                  <a:pt x="5676424" y="192881"/>
                  <a:pt x="5676424" y="198596"/>
                </a:cubicBezTo>
                <a:cubicBezTo>
                  <a:pt x="5676424" y="206216"/>
                  <a:pt x="5676424" y="216694"/>
                  <a:pt x="5676424" y="228124"/>
                </a:cubicBezTo>
                <a:cubicBezTo>
                  <a:pt x="5676424" y="233839"/>
                  <a:pt x="5676424" y="239554"/>
                  <a:pt x="5676424" y="246221"/>
                </a:cubicBezTo>
                <a:cubicBezTo>
                  <a:pt x="5676424" y="252889"/>
                  <a:pt x="5677376" y="259556"/>
                  <a:pt x="5677376" y="266224"/>
                </a:cubicBezTo>
                <a:cubicBezTo>
                  <a:pt x="5677376" y="270034"/>
                  <a:pt x="5677376" y="273844"/>
                  <a:pt x="5678329" y="276701"/>
                </a:cubicBezTo>
                <a:cubicBezTo>
                  <a:pt x="5678329" y="276701"/>
                  <a:pt x="5678329" y="276701"/>
                  <a:pt x="5678329" y="276701"/>
                </a:cubicBezTo>
                <a:cubicBezTo>
                  <a:pt x="5677376" y="270986"/>
                  <a:pt x="5676424" y="265271"/>
                  <a:pt x="5675471" y="259556"/>
                </a:cubicBezTo>
                <a:cubicBezTo>
                  <a:pt x="5674519" y="253841"/>
                  <a:pt x="5673567" y="248126"/>
                  <a:pt x="5672614" y="242411"/>
                </a:cubicBezTo>
                <a:cubicBezTo>
                  <a:pt x="5671662" y="235744"/>
                  <a:pt x="5670709" y="229076"/>
                  <a:pt x="5669756" y="223361"/>
                </a:cubicBezTo>
                <a:cubicBezTo>
                  <a:pt x="5669756" y="221456"/>
                  <a:pt x="5668804" y="218599"/>
                  <a:pt x="5668804" y="216694"/>
                </a:cubicBezTo>
                <a:cubicBezTo>
                  <a:pt x="5671662" y="202406"/>
                  <a:pt x="5674519" y="190976"/>
                  <a:pt x="5676424" y="184309"/>
                </a:cubicBezTo>
                <a:close/>
                <a:moveTo>
                  <a:pt x="5652612" y="263366"/>
                </a:moveTo>
                <a:cubicBezTo>
                  <a:pt x="5652612" y="262414"/>
                  <a:pt x="5652612" y="262414"/>
                  <a:pt x="5653564" y="261461"/>
                </a:cubicBezTo>
                <a:cubicBezTo>
                  <a:pt x="5654517" y="262414"/>
                  <a:pt x="5654517" y="263366"/>
                  <a:pt x="5655469" y="264319"/>
                </a:cubicBezTo>
                <a:cubicBezTo>
                  <a:pt x="5655469" y="265271"/>
                  <a:pt x="5655469" y="266224"/>
                  <a:pt x="5655469" y="268129"/>
                </a:cubicBezTo>
                <a:cubicBezTo>
                  <a:pt x="5656421" y="273844"/>
                  <a:pt x="5656421" y="279559"/>
                  <a:pt x="5657374" y="286226"/>
                </a:cubicBezTo>
                <a:cubicBezTo>
                  <a:pt x="5655469" y="280511"/>
                  <a:pt x="5654517" y="274796"/>
                  <a:pt x="5652612" y="269081"/>
                </a:cubicBezTo>
                <a:cubicBezTo>
                  <a:pt x="5652612" y="268129"/>
                  <a:pt x="5652612" y="268129"/>
                  <a:pt x="5651659" y="267176"/>
                </a:cubicBezTo>
                <a:cubicBezTo>
                  <a:pt x="5652612" y="265271"/>
                  <a:pt x="5652612" y="264319"/>
                  <a:pt x="5652612" y="263366"/>
                </a:cubicBezTo>
                <a:close/>
                <a:moveTo>
                  <a:pt x="5650706" y="205264"/>
                </a:moveTo>
                <a:cubicBezTo>
                  <a:pt x="5650706" y="208121"/>
                  <a:pt x="5650706" y="210979"/>
                  <a:pt x="5651659" y="212884"/>
                </a:cubicBezTo>
                <a:cubicBezTo>
                  <a:pt x="5650706" y="210979"/>
                  <a:pt x="5649754" y="209074"/>
                  <a:pt x="5649754" y="207169"/>
                </a:cubicBezTo>
                <a:cubicBezTo>
                  <a:pt x="5649754" y="206216"/>
                  <a:pt x="5649754" y="205264"/>
                  <a:pt x="5650706" y="205264"/>
                </a:cubicBezTo>
                <a:close/>
                <a:moveTo>
                  <a:pt x="5647849" y="209074"/>
                </a:moveTo>
                <a:cubicBezTo>
                  <a:pt x="5647849" y="211931"/>
                  <a:pt x="5648801" y="215741"/>
                  <a:pt x="5649754" y="219551"/>
                </a:cubicBezTo>
                <a:cubicBezTo>
                  <a:pt x="5650706" y="224314"/>
                  <a:pt x="5650706" y="230029"/>
                  <a:pt x="5651659" y="235744"/>
                </a:cubicBezTo>
                <a:cubicBezTo>
                  <a:pt x="5651659" y="235744"/>
                  <a:pt x="5651659" y="235744"/>
                  <a:pt x="5651659" y="236696"/>
                </a:cubicBezTo>
                <a:cubicBezTo>
                  <a:pt x="5649754" y="233839"/>
                  <a:pt x="5647849" y="230981"/>
                  <a:pt x="5645944" y="228124"/>
                </a:cubicBezTo>
                <a:cubicBezTo>
                  <a:pt x="5644992" y="224314"/>
                  <a:pt x="5644992" y="220504"/>
                  <a:pt x="5644039" y="216694"/>
                </a:cubicBezTo>
                <a:cubicBezTo>
                  <a:pt x="5644992" y="213836"/>
                  <a:pt x="5646896" y="211931"/>
                  <a:pt x="5647849" y="209074"/>
                </a:cubicBezTo>
                <a:close/>
                <a:moveTo>
                  <a:pt x="5642134" y="370046"/>
                </a:moveTo>
                <a:cubicBezTo>
                  <a:pt x="5642134" y="372904"/>
                  <a:pt x="5643087" y="374809"/>
                  <a:pt x="5643087" y="377666"/>
                </a:cubicBezTo>
                <a:cubicBezTo>
                  <a:pt x="5642134" y="379571"/>
                  <a:pt x="5642134" y="382429"/>
                  <a:pt x="5641181" y="385286"/>
                </a:cubicBezTo>
                <a:cubicBezTo>
                  <a:pt x="5641181" y="379571"/>
                  <a:pt x="5641181" y="374809"/>
                  <a:pt x="5642134" y="370046"/>
                </a:cubicBezTo>
                <a:close/>
                <a:moveTo>
                  <a:pt x="5624037" y="272891"/>
                </a:moveTo>
                <a:cubicBezTo>
                  <a:pt x="5624989" y="268129"/>
                  <a:pt x="5624989" y="263366"/>
                  <a:pt x="5625942" y="258604"/>
                </a:cubicBezTo>
                <a:cubicBezTo>
                  <a:pt x="5625942" y="256699"/>
                  <a:pt x="5625942" y="255746"/>
                  <a:pt x="5625942" y="254794"/>
                </a:cubicBezTo>
                <a:cubicBezTo>
                  <a:pt x="5627846" y="250031"/>
                  <a:pt x="5629751" y="245269"/>
                  <a:pt x="5632609" y="241459"/>
                </a:cubicBezTo>
                <a:cubicBezTo>
                  <a:pt x="5633562" y="239554"/>
                  <a:pt x="5634514" y="238601"/>
                  <a:pt x="5634514" y="236696"/>
                </a:cubicBezTo>
                <a:cubicBezTo>
                  <a:pt x="5635467" y="239554"/>
                  <a:pt x="5636419" y="242411"/>
                  <a:pt x="5637371" y="245269"/>
                </a:cubicBezTo>
                <a:cubicBezTo>
                  <a:pt x="5638324" y="249079"/>
                  <a:pt x="5639276" y="253841"/>
                  <a:pt x="5640229" y="259556"/>
                </a:cubicBezTo>
                <a:cubicBezTo>
                  <a:pt x="5640229" y="261461"/>
                  <a:pt x="5640229" y="264319"/>
                  <a:pt x="5640229" y="266224"/>
                </a:cubicBezTo>
                <a:cubicBezTo>
                  <a:pt x="5637371" y="272891"/>
                  <a:pt x="5634514" y="280511"/>
                  <a:pt x="5631656" y="288131"/>
                </a:cubicBezTo>
                <a:cubicBezTo>
                  <a:pt x="5628799" y="284321"/>
                  <a:pt x="5626894" y="280511"/>
                  <a:pt x="5624037" y="277654"/>
                </a:cubicBezTo>
                <a:cubicBezTo>
                  <a:pt x="5623084" y="275749"/>
                  <a:pt x="5624037" y="273844"/>
                  <a:pt x="5624037" y="272891"/>
                </a:cubicBezTo>
                <a:close/>
                <a:moveTo>
                  <a:pt x="5623084" y="289084"/>
                </a:moveTo>
                <a:cubicBezTo>
                  <a:pt x="5623084" y="288131"/>
                  <a:pt x="5623084" y="288131"/>
                  <a:pt x="5623084" y="287179"/>
                </a:cubicBezTo>
                <a:cubicBezTo>
                  <a:pt x="5624037" y="288131"/>
                  <a:pt x="5624037" y="290036"/>
                  <a:pt x="5624989" y="290989"/>
                </a:cubicBezTo>
                <a:cubicBezTo>
                  <a:pt x="5625942" y="292894"/>
                  <a:pt x="5626894" y="295751"/>
                  <a:pt x="5626894" y="298609"/>
                </a:cubicBezTo>
                <a:cubicBezTo>
                  <a:pt x="5626894" y="299561"/>
                  <a:pt x="5626894" y="299561"/>
                  <a:pt x="5625942" y="300514"/>
                </a:cubicBezTo>
                <a:cubicBezTo>
                  <a:pt x="5625942" y="300514"/>
                  <a:pt x="5625942" y="300514"/>
                  <a:pt x="5625942" y="300514"/>
                </a:cubicBezTo>
                <a:cubicBezTo>
                  <a:pt x="5624989" y="298609"/>
                  <a:pt x="5624037" y="297656"/>
                  <a:pt x="5622131" y="295751"/>
                </a:cubicBezTo>
                <a:cubicBezTo>
                  <a:pt x="5622131" y="293846"/>
                  <a:pt x="5622131" y="290989"/>
                  <a:pt x="5623084" y="289084"/>
                </a:cubicBezTo>
                <a:close/>
                <a:moveTo>
                  <a:pt x="5621179" y="310991"/>
                </a:move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lose/>
                <a:moveTo>
                  <a:pt x="5618321" y="270034"/>
                </a:moveTo>
                <a:cubicBezTo>
                  <a:pt x="5618321" y="270034"/>
                  <a:pt x="5618321" y="270986"/>
                  <a:pt x="5618321" y="270034"/>
                </a:cubicBezTo>
                <a:cubicBezTo>
                  <a:pt x="5618321" y="270986"/>
                  <a:pt x="5618321" y="270986"/>
                  <a:pt x="5618321" y="270034"/>
                </a:cubicBezTo>
                <a:cubicBezTo>
                  <a:pt x="5618321" y="270986"/>
                  <a:pt x="5618321" y="270034"/>
                  <a:pt x="5618321" y="270034"/>
                </a:cubicBezTo>
                <a:close/>
                <a:moveTo>
                  <a:pt x="5617369" y="272891"/>
                </a:moveTo>
                <a:cubicBezTo>
                  <a:pt x="5617369" y="272891"/>
                  <a:pt x="5617369" y="273844"/>
                  <a:pt x="5618321" y="273844"/>
                </a:cubicBezTo>
                <a:cubicBezTo>
                  <a:pt x="5617369" y="277654"/>
                  <a:pt x="5617369" y="282416"/>
                  <a:pt x="5616417" y="286226"/>
                </a:cubicBezTo>
                <a:cubicBezTo>
                  <a:pt x="5615464" y="285274"/>
                  <a:pt x="5614512" y="283369"/>
                  <a:pt x="5613559" y="282416"/>
                </a:cubicBezTo>
                <a:cubicBezTo>
                  <a:pt x="5614512" y="279559"/>
                  <a:pt x="5615464" y="276701"/>
                  <a:pt x="5617369" y="272891"/>
                </a:cubicBezTo>
                <a:close/>
                <a:moveTo>
                  <a:pt x="5608796" y="290989"/>
                </a:moveTo>
                <a:cubicBezTo>
                  <a:pt x="5608796" y="290989"/>
                  <a:pt x="5609749" y="290989"/>
                  <a:pt x="5608796" y="290989"/>
                </a:cubicBezTo>
                <a:cubicBezTo>
                  <a:pt x="5609749" y="291941"/>
                  <a:pt x="5610701" y="293846"/>
                  <a:pt x="5611654" y="294799"/>
                </a:cubicBezTo>
                <a:cubicBezTo>
                  <a:pt x="5612606" y="295751"/>
                  <a:pt x="5612606" y="296704"/>
                  <a:pt x="5613559" y="297656"/>
                </a:cubicBezTo>
                <a:cubicBezTo>
                  <a:pt x="5612606" y="302419"/>
                  <a:pt x="5612606" y="306229"/>
                  <a:pt x="5611654" y="310991"/>
                </a:cubicBezTo>
                <a:cubicBezTo>
                  <a:pt x="5610701" y="305276"/>
                  <a:pt x="5609749" y="298609"/>
                  <a:pt x="5608796" y="292894"/>
                </a:cubicBezTo>
                <a:cubicBezTo>
                  <a:pt x="5608796" y="291941"/>
                  <a:pt x="5608796" y="291941"/>
                  <a:pt x="5608796" y="290989"/>
                </a:cubicBezTo>
                <a:close/>
                <a:moveTo>
                  <a:pt x="5594509" y="241459"/>
                </a:moveTo>
                <a:cubicBezTo>
                  <a:pt x="5594509" y="247174"/>
                  <a:pt x="5594509" y="252889"/>
                  <a:pt x="5595462" y="258604"/>
                </a:cubicBezTo>
                <a:cubicBezTo>
                  <a:pt x="5595462" y="258604"/>
                  <a:pt x="5595462" y="259556"/>
                  <a:pt x="5595462" y="259556"/>
                </a:cubicBezTo>
                <a:cubicBezTo>
                  <a:pt x="5595462" y="260509"/>
                  <a:pt x="5595462" y="260509"/>
                  <a:pt x="5595462" y="261461"/>
                </a:cubicBezTo>
                <a:cubicBezTo>
                  <a:pt x="5594509" y="260509"/>
                  <a:pt x="5594509" y="260509"/>
                  <a:pt x="5593556" y="259556"/>
                </a:cubicBezTo>
                <a:cubicBezTo>
                  <a:pt x="5593556" y="256699"/>
                  <a:pt x="5592604" y="252889"/>
                  <a:pt x="5592604" y="250031"/>
                </a:cubicBezTo>
                <a:cubicBezTo>
                  <a:pt x="5591651" y="246221"/>
                  <a:pt x="5593556" y="244316"/>
                  <a:pt x="5594509" y="241459"/>
                </a:cubicBezTo>
                <a:close/>
                <a:moveTo>
                  <a:pt x="5578317" y="284321"/>
                </a:moveTo>
                <a:cubicBezTo>
                  <a:pt x="5578317" y="285274"/>
                  <a:pt x="5578317" y="285274"/>
                  <a:pt x="5578317" y="286226"/>
                </a:cubicBezTo>
                <a:cubicBezTo>
                  <a:pt x="5578317" y="286226"/>
                  <a:pt x="5578317" y="285274"/>
                  <a:pt x="5577364" y="285274"/>
                </a:cubicBezTo>
                <a:cubicBezTo>
                  <a:pt x="5578317" y="284321"/>
                  <a:pt x="5578317" y="284321"/>
                  <a:pt x="5578317" y="284321"/>
                </a:cubicBezTo>
                <a:close/>
                <a:moveTo>
                  <a:pt x="5573554" y="299561"/>
                </a:moveTo>
                <a:cubicBezTo>
                  <a:pt x="5574506" y="301466"/>
                  <a:pt x="5575459" y="303371"/>
                  <a:pt x="5576412" y="305276"/>
                </a:cubicBezTo>
                <a:cubicBezTo>
                  <a:pt x="5576412" y="306229"/>
                  <a:pt x="5577364" y="306229"/>
                  <a:pt x="5577364" y="307181"/>
                </a:cubicBezTo>
                <a:cubicBezTo>
                  <a:pt x="5577364" y="311944"/>
                  <a:pt x="5576412" y="317659"/>
                  <a:pt x="5576412" y="325279"/>
                </a:cubicBezTo>
                <a:cubicBezTo>
                  <a:pt x="5576412" y="326231"/>
                  <a:pt x="5576412" y="327184"/>
                  <a:pt x="5576412" y="328136"/>
                </a:cubicBezTo>
                <a:cubicBezTo>
                  <a:pt x="5576412" y="325279"/>
                  <a:pt x="5575459" y="322421"/>
                  <a:pt x="5575459" y="319564"/>
                </a:cubicBezTo>
                <a:cubicBezTo>
                  <a:pt x="5574506" y="313849"/>
                  <a:pt x="5573554" y="309086"/>
                  <a:pt x="5573554" y="303371"/>
                </a:cubicBezTo>
                <a:cubicBezTo>
                  <a:pt x="5572601" y="301466"/>
                  <a:pt x="5573554" y="300514"/>
                  <a:pt x="5573554" y="299561"/>
                </a:cubicBezTo>
                <a:close/>
                <a:moveTo>
                  <a:pt x="5550694" y="308134"/>
                </a:moveTo>
                <a:cubicBezTo>
                  <a:pt x="5550694" y="305276"/>
                  <a:pt x="5549742" y="303371"/>
                  <a:pt x="5549742" y="301466"/>
                </a:cubicBezTo>
                <a:cubicBezTo>
                  <a:pt x="5550694" y="299561"/>
                  <a:pt x="5550694" y="296704"/>
                  <a:pt x="5551646" y="294799"/>
                </a:cubicBezTo>
                <a:cubicBezTo>
                  <a:pt x="5551646" y="293846"/>
                  <a:pt x="5552599" y="292894"/>
                  <a:pt x="5552599" y="291941"/>
                </a:cubicBezTo>
                <a:cubicBezTo>
                  <a:pt x="5553551" y="294799"/>
                  <a:pt x="5553551" y="298609"/>
                  <a:pt x="5554504" y="302419"/>
                </a:cubicBezTo>
                <a:cubicBezTo>
                  <a:pt x="5553551" y="303371"/>
                  <a:pt x="5553551" y="304324"/>
                  <a:pt x="5552599" y="306229"/>
                </a:cubicBezTo>
                <a:cubicBezTo>
                  <a:pt x="5551646" y="306229"/>
                  <a:pt x="5551646" y="307181"/>
                  <a:pt x="5550694" y="308134"/>
                </a:cubicBezTo>
                <a:close/>
                <a:moveTo>
                  <a:pt x="5557362" y="313849"/>
                </a:moveTo>
                <a:cubicBezTo>
                  <a:pt x="5557362" y="313849"/>
                  <a:pt x="5557362" y="314801"/>
                  <a:pt x="5557362" y="313849"/>
                </a:cubicBezTo>
                <a:cubicBezTo>
                  <a:pt x="5556409" y="315754"/>
                  <a:pt x="5554504" y="317659"/>
                  <a:pt x="5553551" y="318611"/>
                </a:cubicBezTo>
                <a:cubicBezTo>
                  <a:pt x="5554504" y="315754"/>
                  <a:pt x="5555456" y="312896"/>
                  <a:pt x="5556409" y="310039"/>
                </a:cubicBezTo>
                <a:cubicBezTo>
                  <a:pt x="5556409" y="311944"/>
                  <a:pt x="5557362" y="312896"/>
                  <a:pt x="5557362" y="313849"/>
                </a:cubicBezTo>
                <a:cubicBezTo>
                  <a:pt x="5557362" y="313849"/>
                  <a:pt x="5557362" y="313849"/>
                  <a:pt x="5557362" y="313849"/>
                </a:cubicBezTo>
                <a:close/>
                <a:moveTo>
                  <a:pt x="5561171" y="359569"/>
                </a:moveTo>
                <a:cubicBezTo>
                  <a:pt x="5561171" y="360521"/>
                  <a:pt x="5561171" y="360521"/>
                  <a:pt x="5561171" y="361474"/>
                </a:cubicBezTo>
                <a:cubicBezTo>
                  <a:pt x="5561171" y="361474"/>
                  <a:pt x="5560219" y="360521"/>
                  <a:pt x="5560219" y="360521"/>
                </a:cubicBezTo>
                <a:cubicBezTo>
                  <a:pt x="5559267" y="357664"/>
                  <a:pt x="5559267" y="353854"/>
                  <a:pt x="5558314" y="350996"/>
                </a:cubicBezTo>
                <a:cubicBezTo>
                  <a:pt x="5559267" y="348139"/>
                  <a:pt x="5560219" y="345281"/>
                  <a:pt x="5560219" y="342424"/>
                </a:cubicBezTo>
                <a:cubicBezTo>
                  <a:pt x="5561171" y="348139"/>
                  <a:pt x="5561171" y="353854"/>
                  <a:pt x="5561171" y="359569"/>
                </a:cubicBezTo>
                <a:close/>
                <a:moveTo>
                  <a:pt x="5559267" y="303371"/>
                </a:moveTo>
                <a:cubicBezTo>
                  <a:pt x="5559267" y="303371"/>
                  <a:pt x="5559267" y="304324"/>
                  <a:pt x="5559267" y="303371"/>
                </a:cubicBezTo>
                <a:cubicBezTo>
                  <a:pt x="5559267" y="304324"/>
                  <a:pt x="5559267" y="304324"/>
                  <a:pt x="5559267" y="303371"/>
                </a:cubicBezTo>
                <a:cubicBezTo>
                  <a:pt x="5559267" y="303371"/>
                  <a:pt x="5559267" y="303371"/>
                  <a:pt x="5559267" y="303371"/>
                </a:cubicBezTo>
                <a:close/>
                <a:moveTo>
                  <a:pt x="5557362" y="277654"/>
                </a:moveTo>
                <a:cubicBezTo>
                  <a:pt x="5557362" y="279559"/>
                  <a:pt x="5557362" y="281464"/>
                  <a:pt x="5558314" y="283369"/>
                </a:cubicBezTo>
                <a:cubicBezTo>
                  <a:pt x="5558314" y="287179"/>
                  <a:pt x="5559267" y="290989"/>
                  <a:pt x="5559267" y="293846"/>
                </a:cubicBezTo>
                <a:cubicBezTo>
                  <a:pt x="5558314" y="294799"/>
                  <a:pt x="5558314" y="295751"/>
                  <a:pt x="5557362" y="296704"/>
                </a:cubicBezTo>
                <a:cubicBezTo>
                  <a:pt x="5556409" y="292894"/>
                  <a:pt x="5555456" y="290036"/>
                  <a:pt x="5554504" y="287179"/>
                </a:cubicBezTo>
                <a:cubicBezTo>
                  <a:pt x="5554504" y="284321"/>
                  <a:pt x="5556409" y="281464"/>
                  <a:pt x="5557362" y="277654"/>
                </a:cubicBezTo>
                <a:close/>
                <a:moveTo>
                  <a:pt x="5553551" y="252889"/>
                </a:moveTo>
                <a:cubicBezTo>
                  <a:pt x="5553551" y="252889"/>
                  <a:pt x="5553551" y="252889"/>
                  <a:pt x="5553551" y="252889"/>
                </a:cubicBezTo>
                <a:cubicBezTo>
                  <a:pt x="5553551" y="253841"/>
                  <a:pt x="5553551" y="253841"/>
                  <a:pt x="5553551" y="253841"/>
                </a:cubicBezTo>
                <a:cubicBezTo>
                  <a:pt x="5554504" y="258604"/>
                  <a:pt x="5554504" y="263366"/>
                  <a:pt x="5555456" y="268129"/>
                </a:cubicBezTo>
                <a:cubicBezTo>
                  <a:pt x="5555456" y="269081"/>
                  <a:pt x="5555456" y="270034"/>
                  <a:pt x="5555456" y="270986"/>
                </a:cubicBezTo>
                <a:cubicBezTo>
                  <a:pt x="5554504" y="272891"/>
                  <a:pt x="5553551" y="273844"/>
                  <a:pt x="5552599" y="275749"/>
                </a:cubicBezTo>
                <a:cubicBezTo>
                  <a:pt x="5551646" y="276701"/>
                  <a:pt x="5550694" y="278606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8789" y="282416"/>
                  <a:pt x="5547837" y="284321"/>
                  <a:pt x="5545931" y="286226"/>
                </a:cubicBezTo>
                <a:cubicBezTo>
                  <a:pt x="5545931" y="284321"/>
                  <a:pt x="5544979" y="282416"/>
                  <a:pt x="5544979" y="281464"/>
                </a:cubicBezTo>
                <a:cubicBezTo>
                  <a:pt x="5545931" y="279559"/>
                  <a:pt x="5545931" y="277654"/>
                  <a:pt x="5546884" y="275749"/>
                </a:cubicBezTo>
                <a:cubicBezTo>
                  <a:pt x="5547837" y="270986"/>
                  <a:pt x="5548789" y="266224"/>
                  <a:pt x="5549742" y="261461"/>
                </a:cubicBezTo>
                <a:cubicBezTo>
                  <a:pt x="5552599" y="258604"/>
                  <a:pt x="5553551" y="255746"/>
                  <a:pt x="5553551" y="252889"/>
                </a:cubicBezTo>
                <a:close/>
                <a:moveTo>
                  <a:pt x="5548789" y="226219"/>
                </a:moveTo>
                <a:cubicBezTo>
                  <a:pt x="5548789" y="227171"/>
                  <a:pt x="5549742" y="229076"/>
                  <a:pt x="5549742" y="230029"/>
                </a:cubicBezTo>
                <a:cubicBezTo>
                  <a:pt x="5549742" y="231934"/>
                  <a:pt x="5550694" y="232886"/>
                  <a:pt x="5550694" y="234791"/>
                </a:cubicBezTo>
                <a:cubicBezTo>
                  <a:pt x="5549742" y="232886"/>
                  <a:pt x="5548789" y="230981"/>
                  <a:pt x="5547837" y="230029"/>
                </a:cubicBezTo>
                <a:cubicBezTo>
                  <a:pt x="5548789" y="229076"/>
                  <a:pt x="5548789" y="227171"/>
                  <a:pt x="5548789" y="226219"/>
                </a:cubicBezTo>
                <a:close/>
                <a:moveTo>
                  <a:pt x="5546884" y="235744"/>
                </a:moveTo>
                <a:cubicBezTo>
                  <a:pt x="5547837" y="238601"/>
                  <a:pt x="5548789" y="241459"/>
                  <a:pt x="5550694" y="244316"/>
                </a:cubicBezTo>
                <a:cubicBezTo>
                  <a:pt x="5548789" y="249079"/>
                  <a:pt x="5546884" y="253841"/>
                  <a:pt x="5544979" y="259556"/>
                </a:cubicBezTo>
                <a:cubicBezTo>
                  <a:pt x="5544979" y="260509"/>
                  <a:pt x="5544026" y="261461"/>
                  <a:pt x="5544026" y="262414"/>
                </a:cubicBezTo>
                <a:cubicBezTo>
                  <a:pt x="5544026" y="260509"/>
                  <a:pt x="5543074" y="258604"/>
                  <a:pt x="5543074" y="257651"/>
                </a:cubicBezTo>
                <a:cubicBezTo>
                  <a:pt x="5543074" y="256699"/>
                  <a:pt x="5543074" y="255746"/>
                  <a:pt x="5542121" y="254794"/>
                </a:cubicBezTo>
                <a:cubicBezTo>
                  <a:pt x="5544026" y="248126"/>
                  <a:pt x="5545931" y="241459"/>
                  <a:pt x="5546884" y="235744"/>
                </a:cubicBezTo>
                <a:close/>
                <a:moveTo>
                  <a:pt x="5540217" y="218599"/>
                </a:moveTo>
                <a:cubicBezTo>
                  <a:pt x="5540217" y="219551"/>
                  <a:pt x="5540217" y="219551"/>
                  <a:pt x="5539264" y="220504"/>
                </a:cubicBezTo>
                <a:cubicBezTo>
                  <a:pt x="5539264" y="221456"/>
                  <a:pt x="5538312" y="222409"/>
                  <a:pt x="5538312" y="223361"/>
                </a:cubicBezTo>
                <a:cubicBezTo>
                  <a:pt x="5537359" y="218599"/>
                  <a:pt x="5537359" y="214789"/>
                  <a:pt x="5536406" y="210026"/>
                </a:cubicBezTo>
                <a:cubicBezTo>
                  <a:pt x="5537359" y="211931"/>
                  <a:pt x="5538312" y="214789"/>
                  <a:pt x="5540217" y="218599"/>
                </a:cubicBezTo>
                <a:close/>
                <a:moveTo>
                  <a:pt x="5507831" y="312896"/>
                </a:moveTo>
                <a:cubicBezTo>
                  <a:pt x="5507831" y="313849"/>
                  <a:pt x="5507831" y="313849"/>
                  <a:pt x="5507831" y="312896"/>
                </a:cubicBezTo>
                <a:cubicBezTo>
                  <a:pt x="5507831" y="313849"/>
                  <a:pt x="5507831" y="313849"/>
                  <a:pt x="5507831" y="313849"/>
                </a:cubicBezTo>
                <a:cubicBezTo>
                  <a:pt x="5507831" y="313849"/>
                  <a:pt x="5507831" y="313849"/>
                  <a:pt x="5507831" y="312896"/>
                </a:cubicBezTo>
                <a:close/>
                <a:moveTo>
                  <a:pt x="5481162" y="326231"/>
                </a:moveTo>
                <a:cubicBezTo>
                  <a:pt x="5481162" y="327184"/>
                  <a:pt x="5480209" y="329089"/>
                  <a:pt x="5480209" y="330994"/>
                </a:cubicBezTo>
                <a:cubicBezTo>
                  <a:pt x="5480209" y="329089"/>
                  <a:pt x="5480209" y="326231"/>
                  <a:pt x="5479256" y="324326"/>
                </a:cubicBezTo>
                <a:cubicBezTo>
                  <a:pt x="5479256" y="323374"/>
                  <a:pt x="5479256" y="323374"/>
                  <a:pt x="5479256" y="322421"/>
                </a:cubicBezTo>
                <a:cubicBezTo>
                  <a:pt x="5479256" y="318611"/>
                  <a:pt x="5478304" y="315754"/>
                  <a:pt x="5478304" y="311944"/>
                </a:cubicBezTo>
                <a:cubicBezTo>
                  <a:pt x="5479256" y="315754"/>
                  <a:pt x="5480209" y="320516"/>
                  <a:pt x="5482114" y="325279"/>
                </a:cubicBezTo>
                <a:cubicBezTo>
                  <a:pt x="5481162" y="325279"/>
                  <a:pt x="5481162" y="325279"/>
                  <a:pt x="5481162" y="326231"/>
                </a:cubicBezTo>
                <a:close/>
                <a:moveTo>
                  <a:pt x="5493544" y="339566"/>
                </a:move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lose/>
                <a:moveTo>
                  <a:pt x="5488781" y="261461"/>
                </a:moveTo>
                <a:cubicBezTo>
                  <a:pt x="5488781" y="261461"/>
                  <a:pt x="5488781" y="261461"/>
                  <a:pt x="5488781" y="261461"/>
                </a:cubicBezTo>
                <a:cubicBezTo>
                  <a:pt x="5489734" y="263366"/>
                  <a:pt x="5489734" y="265271"/>
                  <a:pt x="5490687" y="267176"/>
                </a:cubicBezTo>
                <a:cubicBezTo>
                  <a:pt x="5489734" y="266224"/>
                  <a:pt x="5488781" y="265271"/>
                  <a:pt x="5487829" y="264319"/>
                </a:cubicBezTo>
                <a:cubicBezTo>
                  <a:pt x="5487829" y="263366"/>
                  <a:pt x="5487829" y="262414"/>
                  <a:pt x="5488781" y="261461"/>
                </a:cubicBezTo>
                <a:close/>
                <a:moveTo>
                  <a:pt x="5483067" y="280511"/>
                </a:moveTo>
                <a:cubicBezTo>
                  <a:pt x="5484019" y="277654"/>
                  <a:pt x="5484971" y="275749"/>
                  <a:pt x="5484971" y="272891"/>
                </a:cubicBezTo>
                <a:cubicBezTo>
                  <a:pt x="5488781" y="278606"/>
                  <a:pt x="5492592" y="285274"/>
                  <a:pt x="5496401" y="291941"/>
                </a:cubicBezTo>
                <a:cubicBezTo>
                  <a:pt x="5497354" y="293846"/>
                  <a:pt x="5498306" y="295751"/>
                  <a:pt x="5500212" y="297656"/>
                </a:cubicBezTo>
                <a:cubicBezTo>
                  <a:pt x="5499259" y="300514"/>
                  <a:pt x="5498306" y="303371"/>
                  <a:pt x="5497354" y="307181"/>
                </a:cubicBezTo>
                <a:cubicBezTo>
                  <a:pt x="5497354" y="308134"/>
                  <a:pt x="5497354" y="310039"/>
                  <a:pt x="5496401" y="310991"/>
                </a:cubicBezTo>
                <a:cubicBezTo>
                  <a:pt x="5494496" y="309086"/>
                  <a:pt x="5493544" y="307181"/>
                  <a:pt x="5493544" y="307181"/>
                </a:cubicBezTo>
                <a:cubicBezTo>
                  <a:pt x="5493544" y="307181"/>
                  <a:pt x="5494496" y="309086"/>
                  <a:pt x="5495449" y="311944"/>
                </a:cubicBezTo>
                <a:cubicBezTo>
                  <a:pt x="5495449" y="314801"/>
                  <a:pt x="5494496" y="316706"/>
                  <a:pt x="5494496" y="319564"/>
                </a:cubicBezTo>
                <a:cubicBezTo>
                  <a:pt x="5493544" y="323374"/>
                  <a:pt x="5493544" y="326231"/>
                  <a:pt x="5492592" y="330041"/>
                </a:cubicBezTo>
                <a:cubicBezTo>
                  <a:pt x="5491639" y="330994"/>
                  <a:pt x="5490687" y="331946"/>
                  <a:pt x="5488781" y="333851"/>
                </a:cubicBezTo>
                <a:cubicBezTo>
                  <a:pt x="5487829" y="330994"/>
                  <a:pt x="5486876" y="329089"/>
                  <a:pt x="5485924" y="327184"/>
                </a:cubicBezTo>
                <a:cubicBezTo>
                  <a:pt x="5485924" y="321469"/>
                  <a:pt x="5486876" y="316706"/>
                  <a:pt x="5487829" y="312896"/>
                </a:cubicBezTo>
                <a:cubicBezTo>
                  <a:pt x="5488781" y="304324"/>
                  <a:pt x="5489734" y="299561"/>
                  <a:pt x="5489734" y="299561"/>
                </a:cubicBezTo>
                <a:cubicBezTo>
                  <a:pt x="5489734" y="299561"/>
                  <a:pt x="5487829" y="304324"/>
                  <a:pt x="5484019" y="311944"/>
                </a:cubicBezTo>
                <a:cubicBezTo>
                  <a:pt x="5484019" y="312896"/>
                  <a:pt x="5484019" y="312896"/>
                  <a:pt x="5483067" y="313849"/>
                </a:cubicBezTo>
                <a:cubicBezTo>
                  <a:pt x="5483067" y="313849"/>
                  <a:pt x="5483067" y="312896"/>
                  <a:pt x="5483067" y="312896"/>
                </a:cubicBezTo>
                <a:cubicBezTo>
                  <a:pt x="5480209" y="300514"/>
                  <a:pt x="5478304" y="292894"/>
                  <a:pt x="5478304" y="292894"/>
                </a:cubicBezTo>
                <a:cubicBezTo>
                  <a:pt x="5478304" y="292894"/>
                  <a:pt x="5478304" y="298609"/>
                  <a:pt x="5479256" y="309086"/>
                </a:cubicBezTo>
                <a:cubicBezTo>
                  <a:pt x="5479256" y="309086"/>
                  <a:pt x="5479256" y="308134"/>
                  <a:pt x="5479256" y="308134"/>
                </a:cubicBezTo>
                <a:cubicBezTo>
                  <a:pt x="5478304" y="305276"/>
                  <a:pt x="5477351" y="303371"/>
                  <a:pt x="5476399" y="300514"/>
                </a:cubicBezTo>
                <a:cubicBezTo>
                  <a:pt x="5479256" y="293846"/>
                  <a:pt x="5481162" y="287179"/>
                  <a:pt x="5483067" y="280511"/>
                </a:cubicBezTo>
                <a:close/>
                <a:moveTo>
                  <a:pt x="5472589" y="254794"/>
                </a:moveTo>
                <a:cubicBezTo>
                  <a:pt x="5473542" y="255746"/>
                  <a:pt x="5474494" y="256699"/>
                  <a:pt x="5475446" y="258604"/>
                </a:cubicBezTo>
                <a:cubicBezTo>
                  <a:pt x="5474494" y="261461"/>
                  <a:pt x="5472589" y="265271"/>
                  <a:pt x="5471637" y="268129"/>
                </a:cubicBezTo>
                <a:cubicBezTo>
                  <a:pt x="5470684" y="261461"/>
                  <a:pt x="5469731" y="255746"/>
                  <a:pt x="5468779" y="249079"/>
                </a:cubicBezTo>
                <a:cubicBezTo>
                  <a:pt x="5469731" y="250984"/>
                  <a:pt x="5471637" y="252889"/>
                  <a:pt x="5472589" y="254794"/>
                </a:cubicBezTo>
                <a:close/>
                <a:moveTo>
                  <a:pt x="5452587" y="208121"/>
                </a:moveTo>
                <a:cubicBezTo>
                  <a:pt x="5452587" y="209074"/>
                  <a:pt x="5452587" y="210026"/>
                  <a:pt x="5452587" y="210026"/>
                </a:cubicBezTo>
                <a:cubicBezTo>
                  <a:pt x="5453539" y="214789"/>
                  <a:pt x="5454492" y="220504"/>
                  <a:pt x="5454492" y="225266"/>
                </a:cubicBezTo>
                <a:cubicBezTo>
                  <a:pt x="5454492" y="226219"/>
                  <a:pt x="5454492" y="227171"/>
                  <a:pt x="5454492" y="228124"/>
                </a:cubicBezTo>
                <a:cubicBezTo>
                  <a:pt x="5453539" y="227171"/>
                  <a:pt x="5451634" y="226219"/>
                  <a:pt x="5450681" y="225266"/>
                </a:cubicBezTo>
                <a:cubicBezTo>
                  <a:pt x="5451634" y="219551"/>
                  <a:pt x="5452587" y="212884"/>
                  <a:pt x="5452587" y="208121"/>
                </a:cubicBezTo>
                <a:close/>
                <a:moveTo>
                  <a:pt x="5449729" y="250031"/>
                </a:moveTo>
                <a:cubicBezTo>
                  <a:pt x="5450681" y="242411"/>
                  <a:pt x="5450681" y="234791"/>
                  <a:pt x="5451634" y="228124"/>
                </a:cubicBezTo>
                <a:cubicBezTo>
                  <a:pt x="5452587" y="229076"/>
                  <a:pt x="5452587" y="229076"/>
                  <a:pt x="5453539" y="230029"/>
                </a:cubicBezTo>
                <a:cubicBezTo>
                  <a:pt x="5454492" y="230981"/>
                  <a:pt x="5455444" y="231934"/>
                  <a:pt x="5455444" y="232886"/>
                </a:cubicBezTo>
                <a:cubicBezTo>
                  <a:pt x="5455444" y="236696"/>
                  <a:pt x="5456396" y="239554"/>
                  <a:pt x="5456396" y="243364"/>
                </a:cubicBezTo>
                <a:cubicBezTo>
                  <a:pt x="5457349" y="255746"/>
                  <a:pt x="5458301" y="268129"/>
                  <a:pt x="5459254" y="282416"/>
                </a:cubicBezTo>
                <a:cubicBezTo>
                  <a:pt x="5460206" y="288131"/>
                  <a:pt x="5460206" y="293846"/>
                  <a:pt x="5460206" y="299561"/>
                </a:cubicBezTo>
                <a:cubicBezTo>
                  <a:pt x="5458301" y="304324"/>
                  <a:pt x="5457349" y="309086"/>
                  <a:pt x="5455444" y="313849"/>
                </a:cubicBezTo>
                <a:cubicBezTo>
                  <a:pt x="5452587" y="302419"/>
                  <a:pt x="5450681" y="290989"/>
                  <a:pt x="5447824" y="280511"/>
                </a:cubicBezTo>
                <a:cubicBezTo>
                  <a:pt x="5447824" y="279559"/>
                  <a:pt x="5447824" y="277654"/>
                  <a:pt x="5446871" y="276701"/>
                </a:cubicBezTo>
                <a:cubicBezTo>
                  <a:pt x="5448776" y="267176"/>
                  <a:pt x="5448776" y="257651"/>
                  <a:pt x="5449729" y="250031"/>
                </a:cubicBezTo>
                <a:close/>
                <a:moveTo>
                  <a:pt x="5443062" y="327184"/>
                </a:moveTo>
                <a:cubicBezTo>
                  <a:pt x="5444014" y="332899"/>
                  <a:pt x="5444967" y="338614"/>
                  <a:pt x="5445919" y="343376"/>
                </a:cubicBezTo>
                <a:cubicBezTo>
                  <a:pt x="5444967" y="340519"/>
                  <a:pt x="5444014" y="337661"/>
                  <a:pt x="5443062" y="334804"/>
                </a:cubicBezTo>
                <a:cubicBezTo>
                  <a:pt x="5442109" y="332899"/>
                  <a:pt x="5443062" y="330041"/>
                  <a:pt x="5443062" y="327184"/>
                </a:cubicBezTo>
                <a:close/>
                <a:moveTo>
                  <a:pt x="5417344" y="318611"/>
                </a:moveTo>
                <a:cubicBezTo>
                  <a:pt x="5418296" y="316706"/>
                  <a:pt x="5418296" y="314801"/>
                  <a:pt x="5419249" y="312896"/>
                </a:cubicBezTo>
                <a:cubicBezTo>
                  <a:pt x="5420201" y="315754"/>
                  <a:pt x="5421154" y="318611"/>
                  <a:pt x="5421154" y="320516"/>
                </a:cubicBezTo>
                <a:cubicBezTo>
                  <a:pt x="5421154" y="320516"/>
                  <a:pt x="5421154" y="321469"/>
                  <a:pt x="5421154" y="321469"/>
                </a:cubicBezTo>
                <a:cubicBezTo>
                  <a:pt x="5421154" y="320516"/>
                  <a:pt x="5421154" y="320516"/>
                  <a:pt x="5421154" y="320516"/>
                </a:cubicBezTo>
                <a:cubicBezTo>
                  <a:pt x="5421154" y="320516"/>
                  <a:pt x="5421154" y="321469"/>
                  <a:pt x="5421154" y="322421"/>
                </a:cubicBezTo>
                <a:cubicBezTo>
                  <a:pt x="5420201" y="325279"/>
                  <a:pt x="5419249" y="329089"/>
                  <a:pt x="5418296" y="331946"/>
                </a:cubicBezTo>
                <a:cubicBezTo>
                  <a:pt x="5417344" y="330994"/>
                  <a:pt x="5417344" y="330041"/>
                  <a:pt x="5417344" y="329089"/>
                </a:cubicBezTo>
                <a:cubicBezTo>
                  <a:pt x="5417344" y="326231"/>
                  <a:pt x="5417344" y="322421"/>
                  <a:pt x="5417344" y="318611"/>
                </a:cubicBezTo>
                <a:close/>
                <a:moveTo>
                  <a:pt x="5416392" y="334804"/>
                </a:moveTo>
                <a:cubicBezTo>
                  <a:pt x="5416392" y="335756"/>
                  <a:pt x="5416392" y="335756"/>
                  <a:pt x="5417344" y="335756"/>
                </a:cubicBezTo>
                <a:cubicBezTo>
                  <a:pt x="5417344" y="336709"/>
                  <a:pt x="5416392" y="337661"/>
                  <a:pt x="5416392" y="337661"/>
                </a:cubicBezTo>
                <a:cubicBezTo>
                  <a:pt x="5416392" y="336709"/>
                  <a:pt x="5416392" y="335756"/>
                  <a:pt x="5416392" y="334804"/>
                </a:cubicBezTo>
                <a:close/>
                <a:moveTo>
                  <a:pt x="5405914" y="325279"/>
                </a:moveTo>
                <a:cubicBezTo>
                  <a:pt x="5406867" y="302419"/>
                  <a:pt x="5407819" y="284321"/>
                  <a:pt x="5407819" y="271939"/>
                </a:cubicBezTo>
                <a:cubicBezTo>
                  <a:pt x="5407819" y="270034"/>
                  <a:pt x="5407819" y="269081"/>
                  <a:pt x="5407819" y="267176"/>
                </a:cubicBezTo>
                <a:cubicBezTo>
                  <a:pt x="5409724" y="274796"/>
                  <a:pt x="5411629" y="283369"/>
                  <a:pt x="5414487" y="292894"/>
                </a:cubicBezTo>
                <a:cubicBezTo>
                  <a:pt x="5414487" y="292894"/>
                  <a:pt x="5414487" y="292894"/>
                  <a:pt x="5414487" y="293846"/>
                </a:cubicBezTo>
                <a:cubicBezTo>
                  <a:pt x="5413534" y="296704"/>
                  <a:pt x="5412581" y="299561"/>
                  <a:pt x="5411629" y="303371"/>
                </a:cubicBezTo>
                <a:cubicBezTo>
                  <a:pt x="5408771" y="311944"/>
                  <a:pt x="5406867" y="321469"/>
                  <a:pt x="5404962" y="331946"/>
                </a:cubicBezTo>
                <a:cubicBezTo>
                  <a:pt x="5404962" y="331946"/>
                  <a:pt x="5404962" y="332899"/>
                  <a:pt x="5404962" y="332899"/>
                </a:cubicBezTo>
                <a:cubicBezTo>
                  <a:pt x="5404962" y="330994"/>
                  <a:pt x="5404962" y="328136"/>
                  <a:pt x="5405914" y="325279"/>
                </a:cubicBezTo>
                <a:close/>
                <a:moveTo>
                  <a:pt x="5384006" y="310991"/>
                </a:moveTo>
                <a:cubicBezTo>
                  <a:pt x="5384959" y="318611"/>
                  <a:pt x="5385912" y="326231"/>
                  <a:pt x="5386864" y="334804"/>
                </a:cubicBezTo>
                <a:cubicBezTo>
                  <a:pt x="5385912" y="336709"/>
                  <a:pt x="5385912" y="339566"/>
                  <a:pt x="5384959" y="341471"/>
                </a:cubicBezTo>
                <a:cubicBezTo>
                  <a:pt x="5384006" y="335756"/>
                  <a:pt x="5383054" y="330041"/>
                  <a:pt x="5382101" y="325279"/>
                </a:cubicBezTo>
                <a:cubicBezTo>
                  <a:pt x="5381149" y="317659"/>
                  <a:pt x="5380196" y="310991"/>
                  <a:pt x="5378292" y="305276"/>
                </a:cubicBezTo>
                <a:cubicBezTo>
                  <a:pt x="5379244" y="301466"/>
                  <a:pt x="5380196" y="298609"/>
                  <a:pt x="5381149" y="294799"/>
                </a:cubicBezTo>
                <a:cubicBezTo>
                  <a:pt x="5382101" y="299561"/>
                  <a:pt x="5383054" y="305276"/>
                  <a:pt x="5384006" y="310991"/>
                </a:cubicBezTo>
                <a:close/>
                <a:moveTo>
                  <a:pt x="5379244" y="274796"/>
                </a:moveTo>
                <a:cubicBezTo>
                  <a:pt x="5379244" y="273844"/>
                  <a:pt x="5379244" y="272891"/>
                  <a:pt x="5379244" y="271939"/>
                </a:cubicBezTo>
                <a:cubicBezTo>
                  <a:pt x="5379244" y="275749"/>
                  <a:pt x="5380196" y="280511"/>
                  <a:pt x="5381149" y="284321"/>
                </a:cubicBezTo>
                <a:cubicBezTo>
                  <a:pt x="5381149" y="284321"/>
                  <a:pt x="5381149" y="285274"/>
                  <a:pt x="5380196" y="285274"/>
                </a:cubicBezTo>
                <a:cubicBezTo>
                  <a:pt x="5379244" y="287179"/>
                  <a:pt x="5379244" y="288131"/>
                  <a:pt x="5378292" y="290036"/>
                </a:cubicBezTo>
                <a:cubicBezTo>
                  <a:pt x="5378292" y="285274"/>
                  <a:pt x="5378292" y="280511"/>
                  <a:pt x="5379244" y="274796"/>
                </a:cubicBezTo>
                <a:close/>
                <a:moveTo>
                  <a:pt x="5332571" y="321469"/>
                </a:moveTo>
                <a:cubicBezTo>
                  <a:pt x="5334476" y="316706"/>
                  <a:pt x="5336381" y="312896"/>
                  <a:pt x="5338287" y="309086"/>
                </a:cubicBezTo>
                <a:cubicBezTo>
                  <a:pt x="5338287" y="309086"/>
                  <a:pt x="5338287" y="310039"/>
                  <a:pt x="5338287" y="310039"/>
                </a:cubicBezTo>
                <a:cubicBezTo>
                  <a:pt x="5334476" y="323374"/>
                  <a:pt x="5330667" y="337661"/>
                  <a:pt x="5326856" y="351949"/>
                </a:cubicBezTo>
                <a:cubicBezTo>
                  <a:pt x="5325904" y="345281"/>
                  <a:pt x="5324951" y="340519"/>
                  <a:pt x="5323999" y="336709"/>
                </a:cubicBezTo>
                <a:cubicBezTo>
                  <a:pt x="5327809" y="330994"/>
                  <a:pt x="5330667" y="326231"/>
                  <a:pt x="5332571" y="321469"/>
                </a:cubicBezTo>
                <a:close/>
                <a:moveTo>
                  <a:pt x="5319237" y="350996"/>
                </a:moveTo>
                <a:cubicBezTo>
                  <a:pt x="5320189" y="348139"/>
                  <a:pt x="5322094" y="345281"/>
                  <a:pt x="5323046" y="342424"/>
                </a:cubicBezTo>
                <a:cubicBezTo>
                  <a:pt x="5323046" y="350044"/>
                  <a:pt x="5322094" y="359569"/>
                  <a:pt x="5322094" y="371951"/>
                </a:cubicBezTo>
                <a:cubicBezTo>
                  <a:pt x="5321142" y="368141"/>
                  <a:pt x="5320189" y="365284"/>
                  <a:pt x="5319237" y="362426"/>
                </a:cubicBezTo>
                <a:cubicBezTo>
                  <a:pt x="5319237" y="357664"/>
                  <a:pt x="5319237" y="353854"/>
                  <a:pt x="5319237" y="350996"/>
                </a:cubicBezTo>
                <a:close/>
                <a:moveTo>
                  <a:pt x="5316379" y="392906"/>
                </a:moveTo>
                <a:cubicBezTo>
                  <a:pt x="5316379" y="389096"/>
                  <a:pt x="5317331" y="386239"/>
                  <a:pt x="5317331" y="382429"/>
                </a:cubicBezTo>
                <a:cubicBezTo>
                  <a:pt x="5317331" y="384334"/>
                  <a:pt x="5318284" y="387191"/>
                  <a:pt x="5318284" y="390049"/>
                </a:cubicBezTo>
                <a:cubicBezTo>
                  <a:pt x="5317331" y="392906"/>
                  <a:pt x="5316379" y="395764"/>
                  <a:pt x="5315426" y="399574"/>
                </a:cubicBezTo>
                <a:cubicBezTo>
                  <a:pt x="5316379" y="396716"/>
                  <a:pt x="5316379" y="394811"/>
                  <a:pt x="5316379" y="392906"/>
                </a:cubicBezTo>
                <a:close/>
                <a:moveTo>
                  <a:pt x="5285899" y="293846"/>
                </a:moveTo>
                <a:cubicBezTo>
                  <a:pt x="5285899" y="295751"/>
                  <a:pt x="5285899" y="296704"/>
                  <a:pt x="5286851" y="298609"/>
                </a:cubicBezTo>
                <a:cubicBezTo>
                  <a:pt x="5285899" y="299561"/>
                  <a:pt x="5284946" y="300514"/>
                  <a:pt x="5283994" y="302419"/>
                </a:cubicBezTo>
                <a:cubicBezTo>
                  <a:pt x="5284946" y="299561"/>
                  <a:pt x="5285899" y="296704"/>
                  <a:pt x="5285899" y="293846"/>
                </a:cubicBezTo>
                <a:close/>
                <a:moveTo>
                  <a:pt x="5279231" y="319564"/>
                </a:moveTo>
                <a:cubicBezTo>
                  <a:pt x="5280184" y="316706"/>
                  <a:pt x="5281137" y="313849"/>
                  <a:pt x="5282089" y="311944"/>
                </a:cubicBezTo>
                <a:cubicBezTo>
                  <a:pt x="5283994" y="308134"/>
                  <a:pt x="5285899" y="305276"/>
                  <a:pt x="5287804" y="302419"/>
                </a:cubicBezTo>
                <a:cubicBezTo>
                  <a:pt x="5287804" y="304324"/>
                  <a:pt x="5288756" y="307181"/>
                  <a:pt x="5288756" y="309086"/>
                </a:cubicBezTo>
                <a:cubicBezTo>
                  <a:pt x="5289709" y="318611"/>
                  <a:pt x="5290662" y="329089"/>
                  <a:pt x="5292567" y="340519"/>
                </a:cubicBezTo>
                <a:cubicBezTo>
                  <a:pt x="5290662" y="347186"/>
                  <a:pt x="5288756" y="354806"/>
                  <a:pt x="5287804" y="363379"/>
                </a:cubicBezTo>
                <a:cubicBezTo>
                  <a:pt x="5287804" y="359569"/>
                  <a:pt x="5287804" y="354806"/>
                  <a:pt x="5287804" y="351949"/>
                </a:cubicBezTo>
                <a:cubicBezTo>
                  <a:pt x="5287804" y="341471"/>
                  <a:pt x="5287804" y="335756"/>
                  <a:pt x="5287804" y="335756"/>
                </a:cubicBezTo>
                <a:cubicBezTo>
                  <a:pt x="5287804" y="335756"/>
                  <a:pt x="5286851" y="341471"/>
                  <a:pt x="5283994" y="350996"/>
                </a:cubicBezTo>
                <a:cubicBezTo>
                  <a:pt x="5283042" y="355759"/>
                  <a:pt x="5282089" y="362426"/>
                  <a:pt x="5280184" y="369094"/>
                </a:cubicBezTo>
                <a:cubicBezTo>
                  <a:pt x="5280184" y="369094"/>
                  <a:pt x="5280184" y="369094"/>
                  <a:pt x="5280184" y="370046"/>
                </a:cubicBezTo>
                <a:cubicBezTo>
                  <a:pt x="5279231" y="363379"/>
                  <a:pt x="5278279" y="356711"/>
                  <a:pt x="5277326" y="350044"/>
                </a:cubicBezTo>
                <a:cubicBezTo>
                  <a:pt x="5276374" y="345281"/>
                  <a:pt x="5276374" y="340519"/>
                  <a:pt x="5275421" y="335756"/>
                </a:cubicBezTo>
                <a:cubicBezTo>
                  <a:pt x="5275421" y="330041"/>
                  <a:pt x="5277326" y="324326"/>
                  <a:pt x="5279231" y="319564"/>
                </a:cubicBezTo>
                <a:close/>
                <a:moveTo>
                  <a:pt x="5236369" y="318611"/>
                </a:moveTo>
                <a:cubicBezTo>
                  <a:pt x="5236369" y="319564"/>
                  <a:pt x="5235417" y="319564"/>
                  <a:pt x="5235417" y="320516"/>
                </a:cubicBezTo>
                <a:cubicBezTo>
                  <a:pt x="5233512" y="317659"/>
                  <a:pt x="5232559" y="314801"/>
                  <a:pt x="5230654" y="311944"/>
                </a:cubicBezTo>
                <a:cubicBezTo>
                  <a:pt x="5230654" y="311944"/>
                  <a:pt x="5230654" y="310991"/>
                  <a:pt x="5230654" y="310991"/>
                </a:cubicBezTo>
                <a:cubicBezTo>
                  <a:pt x="5233512" y="305276"/>
                  <a:pt x="5236369" y="300514"/>
                  <a:pt x="5239226" y="295751"/>
                </a:cubicBezTo>
                <a:cubicBezTo>
                  <a:pt x="5238274" y="303371"/>
                  <a:pt x="5237321" y="310991"/>
                  <a:pt x="5236369" y="318611"/>
                </a:cubicBezTo>
                <a:close/>
                <a:moveTo>
                  <a:pt x="5230654" y="281464"/>
                </a:moveTo>
                <a:cubicBezTo>
                  <a:pt x="5233512" y="275749"/>
                  <a:pt x="5235417" y="270034"/>
                  <a:pt x="5237321" y="265271"/>
                </a:cubicBezTo>
                <a:cubicBezTo>
                  <a:pt x="5239226" y="260509"/>
                  <a:pt x="5242084" y="255746"/>
                  <a:pt x="5243989" y="251936"/>
                </a:cubicBezTo>
                <a:cubicBezTo>
                  <a:pt x="5243037" y="255746"/>
                  <a:pt x="5243037" y="259556"/>
                  <a:pt x="5242084" y="264319"/>
                </a:cubicBezTo>
                <a:cubicBezTo>
                  <a:pt x="5241131" y="270034"/>
                  <a:pt x="5240179" y="276701"/>
                  <a:pt x="5240179" y="283369"/>
                </a:cubicBezTo>
                <a:cubicBezTo>
                  <a:pt x="5236369" y="288131"/>
                  <a:pt x="5232559" y="293846"/>
                  <a:pt x="5228749" y="299561"/>
                </a:cubicBezTo>
                <a:cubicBezTo>
                  <a:pt x="5228749" y="296704"/>
                  <a:pt x="5227796" y="292894"/>
                  <a:pt x="5227796" y="290036"/>
                </a:cubicBezTo>
                <a:cubicBezTo>
                  <a:pt x="5227796" y="286226"/>
                  <a:pt x="5228749" y="284321"/>
                  <a:pt x="5230654" y="281464"/>
                </a:cubicBezTo>
                <a:close/>
                <a:moveTo>
                  <a:pt x="5211604" y="344329"/>
                </a:moveTo>
                <a:cubicBezTo>
                  <a:pt x="5212556" y="343376"/>
                  <a:pt x="5212556" y="342424"/>
                  <a:pt x="5213509" y="341471"/>
                </a:cubicBezTo>
                <a:cubicBezTo>
                  <a:pt x="5213509" y="341471"/>
                  <a:pt x="5213509" y="341471"/>
                  <a:pt x="5213509" y="341471"/>
                </a:cubicBezTo>
                <a:cubicBezTo>
                  <a:pt x="5213509" y="341471"/>
                  <a:pt x="5213509" y="342424"/>
                  <a:pt x="5213509" y="342424"/>
                </a:cubicBezTo>
                <a:cubicBezTo>
                  <a:pt x="5212556" y="343376"/>
                  <a:pt x="5212556" y="344329"/>
                  <a:pt x="5211604" y="344329"/>
                </a:cubicBezTo>
                <a:cubicBezTo>
                  <a:pt x="5211604" y="345281"/>
                  <a:pt x="5211604" y="345281"/>
                  <a:pt x="5211604" y="344329"/>
                </a:cubicBezTo>
                <a:close/>
                <a:moveTo>
                  <a:pt x="5214462" y="343376"/>
                </a:moveTo>
                <a:cubicBezTo>
                  <a:pt x="5215414" y="345281"/>
                  <a:pt x="5216367" y="346234"/>
                  <a:pt x="5216367" y="348139"/>
                </a:cubicBezTo>
                <a:cubicBezTo>
                  <a:pt x="5215414" y="350044"/>
                  <a:pt x="5214462" y="350996"/>
                  <a:pt x="5213509" y="352901"/>
                </a:cubicBezTo>
                <a:cubicBezTo>
                  <a:pt x="5213509" y="351949"/>
                  <a:pt x="5212556" y="351949"/>
                  <a:pt x="5212556" y="350996"/>
                </a:cubicBezTo>
                <a:cubicBezTo>
                  <a:pt x="5212556" y="350044"/>
                  <a:pt x="5212556" y="350044"/>
                  <a:pt x="5212556" y="349091"/>
                </a:cubicBezTo>
                <a:cubicBezTo>
                  <a:pt x="5212556" y="347186"/>
                  <a:pt x="5213509" y="345281"/>
                  <a:pt x="5214462" y="343376"/>
                </a:cubicBezTo>
                <a:cubicBezTo>
                  <a:pt x="5213509" y="343376"/>
                  <a:pt x="5213509" y="343376"/>
                  <a:pt x="5214462" y="343376"/>
                </a:cubicBezTo>
                <a:close/>
                <a:moveTo>
                  <a:pt x="5211604" y="290989"/>
                </a:moveTo>
                <a:cubicBezTo>
                  <a:pt x="5211604" y="290989"/>
                  <a:pt x="5211604" y="291941"/>
                  <a:pt x="5211604" y="290989"/>
                </a:cubicBezTo>
                <a:cubicBezTo>
                  <a:pt x="5212556" y="292894"/>
                  <a:pt x="5212556" y="294799"/>
                  <a:pt x="5213509" y="296704"/>
                </a:cubicBezTo>
                <a:cubicBezTo>
                  <a:pt x="5212556" y="298609"/>
                  <a:pt x="5211604" y="300514"/>
                  <a:pt x="5210651" y="302419"/>
                </a:cubicBezTo>
                <a:cubicBezTo>
                  <a:pt x="5211604" y="297656"/>
                  <a:pt x="5211604" y="293846"/>
                  <a:pt x="5211604" y="290989"/>
                </a:cubicBezTo>
                <a:close/>
                <a:moveTo>
                  <a:pt x="5189696" y="260509"/>
                </a:moveTo>
                <a:cubicBezTo>
                  <a:pt x="5189696" y="261461"/>
                  <a:pt x="5189696" y="263366"/>
                  <a:pt x="5189696" y="264319"/>
                </a:cubicBezTo>
                <a:cubicBezTo>
                  <a:pt x="5188744" y="262414"/>
                  <a:pt x="5187792" y="260509"/>
                  <a:pt x="5186839" y="258604"/>
                </a:cubicBezTo>
                <a:cubicBezTo>
                  <a:pt x="5186839" y="258604"/>
                  <a:pt x="5186839" y="257651"/>
                  <a:pt x="5187792" y="257651"/>
                </a:cubicBezTo>
                <a:cubicBezTo>
                  <a:pt x="5188744" y="255746"/>
                  <a:pt x="5189696" y="254794"/>
                  <a:pt x="5189696" y="253841"/>
                </a:cubicBezTo>
                <a:cubicBezTo>
                  <a:pt x="5189696" y="255746"/>
                  <a:pt x="5189696" y="258604"/>
                  <a:pt x="5189696" y="260509"/>
                </a:cubicBezTo>
                <a:close/>
                <a:moveTo>
                  <a:pt x="5178267" y="230981"/>
                </a:moveTo>
                <a:cubicBezTo>
                  <a:pt x="5181124" y="223361"/>
                  <a:pt x="5184934" y="217646"/>
                  <a:pt x="5186839" y="213836"/>
                </a:cubicBezTo>
                <a:cubicBezTo>
                  <a:pt x="5187792" y="212884"/>
                  <a:pt x="5187792" y="210979"/>
                  <a:pt x="5188744" y="210026"/>
                </a:cubicBezTo>
                <a:cubicBezTo>
                  <a:pt x="5188744" y="212884"/>
                  <a:pt x="5188744" y="215741"/>
                  <a:pt x="5188744" y="219551"/>
                </a:cubicBezTo>
                <a:cubicBezTo>
                  <a:pt x="5188744" y="230029"/>
                  <a:pt x="5188744" y="241459"/>
                  <a:pt x="5188744" y="254794"/>
                </a:cubicBezTo>
                <a:cubicBezTo>
                  <a:pt x="5187792" y="255746"/>
                  <a:pt x="5186839" y="256699"/>
                  <a:pt x="5185887" y="258604"/>
                </a:cubicBezTo>
                <a:cubicBezTo>
                  <a:pt x="5185887" y="258604"/>
                  <a:pt x="5185887" y="258604"/>
                  <a:pt x="5185887" y="258604"/>
                </a:cubicBezTo>
                <a:cubicBezTo>
                  <a:pt x="5183029" y="252889"/>
                  <a:pt x="5180171" y="248126"/>
                  <a:pt x="5178267" y="243364"/>
                </a:cubicBezTo>
                <a:cubicBezTo>
                  <a:pt x="5177314" y="241459"/>
                  <a:pt x="5176362" y="240506"/>
                  <a:pt x="5175409" y="238601"/>
                </a:cubicBezTo>
                <a:cubicBezTo>
                  <a:pt x="5176362" y="234791"/>
                  <a:pt x="5177314" y="232886"/>
                  <a:pt x="5178267" y="230981"/>
                </a:cubicBezTo>
                <a:close/>
                <a:moveTo>
                  <a:pt x="5168742" y="238601"/>
                </a:move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lose/>
                <a:moveTo>
                  <a:pt x="5166837" y="280511"/>
                </a:moveTo>
                <a:cubicBezTo>
                  <a:pt x="5166837" y="272891"/>
                  <a:pt x="5167789" y="266224"/>
                  <a:pt x="5167789" y="259556"/>
                </a:cubicBezTo>
                <a:cubicBezTo>
                  <a:pt x="5167789" y="259556"/>
                  <a:pt x="5167789" y="259556"/>
                  <a:pt x="5167789" y="259556"/>
                </a:cubicBezTo>
                <a:cubicBezTo>
                  <a:pt x="5168742" y="255746"/>
                  <a:pt x="5170646" y="251936"/>
                  <a:pt x="5171599" y="248126"/>
                </a:cubicBezTo>
                <a:cubicBezTo>
                  <a:pt x="5173504" y="252889"/>
                  <a:pt x="5175409" y="257651"/>
                  <a:pt x="5177314" y="263366"/>
                </a:cubicBezTo>
                <a:cubicBezTo>
                  <a:pt x="5178267" y="264319"/>
                  <a:pt x="5178267" y="266224"/>
                  <a:pt x="5179219" y="267176"/>
                </a:cubicBezTo>
                <a:cubicBezTo>
                  <a:pt x="5178267" y="268129"/>
                  <a:pt x="5177314" y="270034"/>
                  <a:pt x="5176362" y="271939"/>
                </a:cubicBezTo>
                <a:cubicBezTo>
                  <a:pt x="5173504" y="275749"/>
                  <a:pt x="5170646" y="281464"/>
                  <a:pt x="5166837" y="287179"/>
                </a:cubicBezTo>
                <a:cubicBezTo>
                  <a:pt x="5166837" y="283369"/>
                  <a:pt x="5166837" y="281464"/>
                  <a:pt x="5166837" y="280511"/>
                </a:cubicBezTo>
                <a:close/>
                <a:moveTo>
                  <a:pt x="5166837" y="307181"/>
                </a:moveTo>
                <a:cubicBezTo>
                  <a:pt x="5167789" y="303371"/>
                  <a:pt x="5168742" y="299561"/>
                  <a:pt x="5170646" y="296704"/>
                </a:cubicBezTo>
                <a:cubicBezTo>
                  <a:pt x="5170646" y="295751"/>
                  <a:pt x="5171599" y="294799"/>
                  <a:pt x="5171599" y="293846"/>
                </a:cubicBezTo>
                <a:cubicBezTo>
                  <a:pt x="5173504" y="291941"/>
                  <a:pt x="5175409" y="290036"/>
                  <a:pt x="5176362" y="289084"/>
                </a:cubicBezTo>
                <a:cubicBezTo>
                  <a:pt x="5179219" y="286226"/>
                  <a:pt x="5181124" y="284321"/>
                  <a:pt x="5181124" y="284321"/>
                </a:cubicBezTo>
                <a:cubicBezTo>
                  <a:pt x="5181124" y="284321"/>
                  <a:pt x="5179219" y="285274"/>
                  <a:pt x="5175409" y="288131"/>
                </a:cubicBezTo>
                <a:cubicBezTo>
                  <a:pt x="5174456" y="289084"/>
                  <a:pt x="5173504" y="289084"/>
                  <a:pt x="5172551" y="290036"/>
                </a:cubicBezTo>
                <a:cubicBezTo>
                  <a:pt x="5175409" y="283369"/>
                  <a:pt x="5177314" y="277654"/>
                  <a:pt x="5179219" y="272891"/>
                </a:cubicBezTo>
                <a:cubicBezTo>
                  <a:pt x="5179219" y="271939"/>
                  <a:pt x="5180171" y="270986"/>
                  <a:pt x="5180171" y="270034"/>
                </a:cubicBezTo>
                <a:cubicBezTo>
                  <a:pt x="5182076" y="273844"/>
                  <a:pt x="5183029" y="276701"/>
                  <a:pt x="5184934" y="280511"/>
                </a:cubicBezTo>
                <a:cubicBezTo>
                  <a:pt x="5186839" y="284321"/>
                  <a:pt x="5188744" y="289084"/>
                  <a:pt x="5190649" y="292894"/>
                </a:cubicBezTo>
                <a:cubicBezTo>
                  <a:pt x="5190649" y="294799"/>
                  <a:pt x="5190649" y="296704"/>
                  <a:pt x="5190649" y="298609"/>
                </a:cubicBezTo>
                <a:cubicBezTo>
                  <a:pt x="5191601" y="308134"/>
                  <a:pt x="5191601" y="318611"/>
                  <a:pt x="5192554" y="330041"/>
                </a:cubicBezTo>
                <a:cubicBezTo>
                  <a:pt x="5192554" y="331946"/>
                  <a:pt x="5192554" y="333851"/>
                  <a:pt x="5192554" y="335756"/>
                </a:cubicBezTo>
                <a:cubicBezTo>
                  <a:pt x="5192554" y="335756"/>
                  <a:pt x="5192554" y="336709"/>
                  <a:pt x="5192554" y="336709"/>
                </a:cubicBezTo>
                <a:cubicBezTo>
                  <a:pt x="5192554" y="337661"/>
                  <a:pt x="5191601" y="337661"/>
                  <a:pt x="5191601" y="338614"/>
                </a:cubicBezTo>
                <a:cubicBezTo>
                  <a:pt x="5190649" y="341471"/>
                  <a:pt x="5188744" y="345281"/>
                  <a:pt x="5187792" y="348139"/>
                </a:cubicBezTo>
                <a:cubicBezTo>
                  <a:pt x="5185887" y="324326"/>
                  <a:pt x="5183981" y="309086"/>
                  <a:pt x="5183981" y="309086"/>
                </a:cubicBezTo>
                <a:cubicBezTo>
                  <a:pt x="5183981" y="309086"/>
                  <a:pt x="5180171" y="324326"/>
                  <a:pt x="5177314" y="348139"/>
                </a:cubicBezTo>
                <a:cubicBezTo>
                  <a:pt x="5177314" y="350044"/>
                  <a:pt x="5176362" y="352901"/>
                  <a:pt x="5176362" y="354806"/>
                </a:cubicBezTo>
                <a:cubicBezTo>
                  <a:pt x="5175409" y="352901"/>
                  <a:pt x="5174456" y="350996"/>
                  <a:pt x="5174456" y="349091"/>
                </a:cubicBezTo>
                <a:cubicBezTo>
                  <a:pt x="5173504" y="346234"/>
                  <a:pt x="5172551" y="344329"/>
                  <a:pt x="5171599" y="341471"/>
                </a:cubicBezTo>
                <a:cubicBezTo>
                  <a:pt x="5172551" y="336709"/>
                  <a:pt x="5173504" y="332899"/>
                  <a:pt x="5173504" y="328136"/>
                </a:cubicBezTo>
                <a:cubicBezTo>
                  <a:pt x="5172551" y="331946"/>
                  <a:pt x="5171599" y="334804"/>
                  <a:pt x="5169694" y="338614"/>
                </a:cubicBezTo>
                <a:cubicBezTo>
                  <a:pt x="5168742" y="337661"/>
                  <a:pt x="5168742" y="335756"/>
                  <a:pt x="5167789" y="334804"/>
                </a:cubicBezTo>
                <a:cubicBezTo>
                  <a:pt x="5166837" y="327184"/>
                  <a:pt x="5166837" y="320516"/>
                  <a:pt x="5165884" y="312896"/>
                </a:cubicBezTo>
                <a:cubicBezTo>
                  <a:pt x="5166837" y="310991"/>
                  <a:pt x="5166837" y="309086"/>
                  <a:pt x="5166837" y="307181"/>
                </a:cubicBezTo>
                <a:close/>
                <a:moveTo>
                  <a:pt x="5161121" y="218599"/>
                </a:moveTo>
                <a:cubicBezTo>
                  <a:pt x="5162074" y="221456"/>
                  <a:pt x="5163979" y="225266"/>
                  <a:pt x="5164931" y="229076"/>
                </a:cubicBezTo>
                <a:cubicBezTo>
                  <a:pt x="5163979" y="234791"/>
                  <a:pt x="5162074" y="240506"/>
                  <a:pt x="5161121" y="248126"/>
                </a:cubicBezTo>
                <a:cubicBezTo>
                  <a:pt x="5160169" y="232886"/>
                  <a:pt x="5158264" y="218599"/>
                  <a:pt x="5157312" y="206216"/>
                </a:cubicBezTo>
                <a:cubicBezTo>
                  <a:pt x="5158264" y="209074"/>
                  <a:pt x="5159217" y="213836"/>
                  <a:pt x="5161121" y="218599"/>
                </a:cubicBezTo>
                <a:close/>
                <a:moveTo>
                  <a:pt x="5148739" y="256699"/>
                </a:moveTo>
                <a:cubicBezTo>
                  <a:pt x="5148739" y="255746"/>
                  <a:pt x="5149692" y="255746"/>
                  <a:pt x="5149692" y="255746"/>
                </a:cubicBezTo>
                <a:cubicBezTo>
                  <a:pt x="5149692" y="264319"/>
                  <a:pt x="5149692" y="273844"/>
                  <a:pt x="5149692" y="283369"/>
                </a:cubicBezTo>
                <a:cubicBezTo>
                  <a:pt x="5149692" y="283369"/>
                  <a:pt x="5149692" y="284321"/>
                  <a:pt x="5149692" y="284321"/>
                </a:cubicBezTo>
                <a:cubicBezTo>
                  <a:pt x="5147787" y="276701"/>
                  <a:pt x="5144929" y="270034"/>
                  <a:pt x="5143024" y="263366"/>
                </a:cubicBezTo>
                <a:cubicBezTo>
                  <a:pt x="5145881" y="261461"/>
                  <a:pt x="5147787" y="258604"/>
                  <a:pt x="5148739" y="256699"/>
                </a:cubicBezTo>
                <a:close/>
                <a:moveTo>
                  <a:pt x="5087779" y="317659"/>
                </a:moveTo>
                <a:cubicBezTo>
                  <a:pt x="5087779" y="316706"/>
                  <a:pt x="5087779" y="316706"/>
                  <a:pt x="5087779" y="315754"/>
                </a:cubicBezTo>
                <a:cubicBezTo>
                  <a:pt x="5087779" y="316706"/>
                  <a:pt x="5087779" y="316706"/>
                  <a:pt x="5087779" y="317659"/>
                </a:cubicBezTo>
                <a:cubicBezTo>
                  <a:pt x="5087779" y="317659"/>
                  <a:pt x="5087779" y="317659"/>
                  <a:pt x="5087779" y="317659"/>
                </a:cubicBezTo>
                <a:close/>
                <a:moveTo>
                  <a:pt x="5122069" y="298609"/>
                </a:moveTo>
                <a:cubicBezTo>
                  <a:pt x="5123974" y="294799"/>
                  <a:pt x="5126831" y="290989"/>
                  <a:pt x="5128737" y="287179"/>
                </a:cubicBezTo>
                <a:cubicBezTo>
                  <a:pt x="5127784" y="298609"/>
                  <a:pt x="5125879" y="311944"/>
                  <a:pt x="5124926" y="327184"/>
                </a:cubicBezTo>
                <a:cubicBezTo>
                  <a:pt x="5123974" y="324326"/>
                  <a:pt x="5122069" y="321469"/>
                  <a:pt x="5121117" y="318611"/>
                </a:cubicBezTo>
                <a:cubicBezTo>
                  <a:pt x="5119212" y="314801"/>
                  <a:pt x="5118259" y="311944"/>
                  <a:pt x="5117306" y="308134"/>
                </a:cubicBezTo>
                <a:cubicBezTo>
                  <a:pt x="5118259" y="304324"/>
                  <a:pt x="5120164" y="301466"/>
                  <a:pt x="5122069" y="298609"/>
                </a:cubicBezTo>
                <a:close/>
                <a:moveTo>
                  <a:pt x="5110639" y="321469"/>
                </a:moveTo>
                <a:cubicBezTo>
                  <a:pt x="5110639" y="321469"/>
                  <a:pt x="5110639" y="321469"/>
                  <a:pt x="5110639" y="321469"/>
                </a:cubicBezTo>
                <a:cubicBezTo>
                  <a:pt x="5113496" y="329089"/>
                  <a:pt x="5115401" y="336709"/>
                  <a:pt x="5118259" y="344329"/>
                </a:cubicBezTo>
                <a:cubicBezTo>
                  <a:pt x="5117306" y="345281"/>
                  <a:pt x="5117306" y="346234"/>
                  <a:pt x="5116354" y="347186"/>
                </a:cubicBezTo>
                <a:cubicBezTo>
                  <a:pt x="5115401" y="348139"/>
                  <a:pt x="5115401" y="349091"/>
                  <a:pt x="5114449" y="349091"/>
                </a:cubicBezTo>
                <a:cubicBezTo>
                  <a:pt x="5113496" y="344329"/>
                  <a:pt x="5111592" y="339566"/>
                  <a:pt x="5110639" y="335756"/>
                </a:cubicBezTo>
                <a:cubicBezTo>
                  <a:pt x="5109687" y="332899"/>
                  <a:pt x="5108734" y="330041"/>
                  <a:pt x="5107781" y="327184"/>
                </a:cubicBezTo>
                <a:cubicBezTo>
                  <a:pt x="5108734" y="325279"/>
                  <a:pt x="5109687" y="323374"/>
                  <a:pt x="5110639" y="321469"/>
                </a:cubicBezTo>
                <a:close/>
                <a:moveTo>
                  <a:pt x="5105876" y="308134"/>
                </a:moveTo>
                <a:cubicBezTo>
                  <a:pt x="5104924" y="309086"/>
                  <a:pt x="5103971" y="310991"/>
                  <a:pt x="5103019" y="311944"/>
                </a:cubicBezTo>
                <a:cubicBezTo>
                  <a:pt x="5102067" y="310039"/>
                  <a:pt x="5102067" y="308134"/>
                  <a:pt x="5101114" y="306229"/>
                </a:cubicBezTo>
                <a:cubicBezTo>
                  <a:pt x="5101114" y="305276"/>
                  <a:pt x="5101114" y="304324"/>
                  <a:pt x="5101114" y="304324"/>
                </a:cubicBezTo>
                <a:cubicBezTo>
                  <a:pt x="5101114" y="304324"/>
                  <a:pt x="5101114" y="304324"/>
                  <a:pt x="5101114" y="305276"/>
                </a:cubicBezTo>
                <a:cubicBezTo>
                  <a:pt x="5099209" y="299561"/>
                  <a:pt x="5098256" y="293846"/>
                  <a:pt x="5096351" y="288131"/>
                </a:cubicBezTo>
                <a:cubicBezTo>
                  <a:pt x="5096351" y="285274"/>
                  <a:pt x="5097304" y="282416"/>
                  <a:pt x="5097304" y="281464"/>
                </a:cubicBezTo>
                <a:cubicBezTo>
                  <a:pt x="5100162" y="290989"/>
                  <a:pt x="5103019" y="299561"/>
                  <a:pt x="5105876" y="308134"/>
                </a:cubicBezTo>
                <a:close/>
                <a:moveTo>
                  <a:pt x="5097304" y="282416"/>
                </a:moveTo>
                <a:cubicBezTo>
                  <a:pt x="5097304" y="283369"/>
                  <a:pt x="5096351" y="284321"/>
                  <a:pt x="5095399" y="286226"/>
                </a:cubicBezTo>
                <a:cubicBezTo>
                  <a:pt x="5094446" y="284321"/>
                  <a:pt x="5094446" y="281464"/>
                  <a:pt x="5093494" y="279559"/>
                </a:cubicBezTo>
                <a:cubicBezTo>
                  <a:pt x="5091589" y="271939"/>
                  <a:pt x="5089684" y="265271"/>
                  <a:pt x="5087779" y="258604"/>
                </a:cubicBezTo>
                <a:cubicBezTo>
                  <a:pt x="5087779" y="258604"/>
                  <a:pt x="5088731" y="257651"/>
                  <a:pt x="5089684" y="257651"/>
                </a:cubicBezTo>
                <a:cubicBezTo>
                  <a:pt x="5092542" y="265271"/>
                  <a:pt x="5094446" y="273844"/>
                  <a:pt x="5097304" y="282416"/>
                </a:cubicBezTo>
                <a:close/>
                <a:moveTo>
                  <a:pt x="5080159" y="224314"/>
                </a:moveTo>
                <a:cubicBezTo>
                  <a:pt x="5081112" y="228124"/>
                  <a:pt x="5083969" y="238601"/>
                  <a:pt x="5089684" y="254794"/>
                </a:cubicBezTo>
                <a:cubicBezTo>
                  <a:pt x="5089684" y="254794"/>
                  <a:pt x="5088731" y="254794"/>
                  <a:pt x="5087779" y="254794"/>
                </a:cubicBezTo>
                <a:cubicBezTo>
                  <a:pt x="5085874" y="245269"/>
                  <a:pt x="5083017" y="236696"/>
                  <a:pt x="5081112" y="228124"/>
                </a:cubicBezTo>
                <a:cubicBezTo>
                  <a:pt x="5081112" y="228124"/>
                  <a:pt x="5080159" y="227171"/>
                  <a:pt x="5080159" y="224314"/>
                </a:cubicBezTo>
                <a:cubicBezTo>
                  <a:pt x="5080159" y="225266"/>
                  <a:pt x="5080159" y="225266"/>
                  <a:pt x="5080159" y="224314"/>
                </a:cubicBezTo>
                <a:close/>
                <a:moveTo>
                  <a:pt x="5076349" y="272891"/>
                </a:moveTo>
                <a:cubicBezTo>
                  <a:pt x="5076349" y="270986"/>
                  <a:pt x="5076349" y="270034"/>
                  <a:pt x="5076349" y="268129"/>
                </a:cubicBezTo>
                <a:cubicBezTo>
                  <a:pt x="5077301" y="272891"/>
                  <a:pt x="5078254" y="277654"/>
                  <a:pt x="5079206" y="283369"/>
                </a:cubicBezTo>
                <a:cubicBezTo>
                  <a:pt x="5080159" y="289084"/>
                  <a:pt x="5082064" y="295751"/>
                  <a:pt x="5083017" y="301466"/>
                </a:cubicBezTo>
                <a:cubicBezTo>
                  <a:pt x="5083017" y="302419"/>
                  <a:pt x="5083017" y="303371"/>
                  <a:pt x="5083017" y="304324"/>
                </a:cubicBezTo>
                <a:cubicBezTo>
                  <a:pt x="5083017" y="306229"/>
                  <a:pt x="5082064" y="309086"/>
                  <a:pt x="5082064" y="311944"/>
                </a:cubicBezTo>
                <a:cubicBezTo>
                  <a:pt x="5079206" y="305276"/>
                  <a:pt x="5076349" y="298609"/>
                  <a:pt x="5073492" y="292894"/>
                </a:cubicBezTo>
                <a:cubicBezTo>
                  <a:pt x="5074444" y="285274"/>
                  <a:pt x="5075396" y="278606"/>
                  <a:pt x="5076349" y="272891"/>
                </a:cubicBezTo>
                <a:close/>
                <a:moveTo>
                  <a:pt x="5066824" y="377666"/>
                </a:moveTo>
                <a:cubicBezTo>
                  <a:pt x="5066824" y="378619"/>
                  <a:pt x="5066824" y="379571"/>
                  <a:pt x="5066824" y="380524"/>
                </a:cubicBezTo>
                <a:cubicBezTo>
                  <a:pt x="5066824" y="381476"/>
                  <a:pt x="5066824" y="382429"/>
                  <a:pt x="5066824" y="383381"/>
                </a:cubicBezTo>
                <a:cubicBezTo>
                  <a:pt x="5066824" y="383381"/>
                  <a:pt x="5066824" y="384334"/>
                  <a:pt x="5065871" y="384334"/>
                </a:cubicBezTo>
                <a:cubicBezTo>
                  <a:pt x="5065871" y="383381"/>
                  <a:pt x="5064919" y="382429"/>
                  <a:pt x="5064919" y="381476"/>
                </a:cubicBezTo>
                <a:cubicBezTo>
                  <a:pt x="5065871" y="380524"/>
                  <a:pt x="5065871" y="379571"/>
                  <a:pt x="5066824" y="377666"/>
                </a:cubicBezTo>
                <a:close/>
                <a:moveTo>
                  <a:pt x="5057299" y="303371"/>
                </a:moveTo>
                <a:cubicBezTo>
                  <a:pt x="5055394" y="300514"/>
                  <a:pt x="5053489" y="297656"/>
                  <a:pt x="5051584" y="294799"/>
                </a:cubicBezTo>
                <a:cubicBezTo>
                  <a:pt x="5051584" y="293846"/>
                  <a:pt x="5051584" y="291941"/>
                  <a:pt x="5052537" y="290989"/>
                </a:cubicBezTo>
                <a:cubicBezTo>
                  <a:pt x="5053489" y="290036"/>
                  <a:pt x="5054442" y="288131"/>
                  <a:pt x="5055394" y="287179"/>
                </a:cubicBezTo>
                <a:cubicBezTo>
                  <a:pt x="5056346" y="291941"/>
                  <a:pt x="5056346" y="297656"/>
                  <a:pt x="5057299" y="303371"/>
                </a:cubicBezTo>
                <a:close/>
                <a:moveTo>
                  <a:pt x="5050631" y="252889"/>
                </a:moveTo>
                <a:cubicBezTo>
                  <a:pt x="5051584" y="254794"/>
                  <a:pt x="5051584" y="256699"/>
                  <a:pt x="5052537" y="258604"/>
                </a:cubicBezTo>
                <a:cubicBezTo>
                  <a:pt x="5052537" y="259556"/>
                  <a:pt x="5052537" y="260509"/>
                  <a:pt x="5053489" y="260509"/>
                </a:cubicBezTo>
                <a:cubicBezTo>
                  <a:pt x="5053489" y="262414"/>
                  <a:pt x="5053489" y="265271"/>
                  <a:pt x="5054442" y="268129"/>
                </a:cubicBezTo>
                <a:cubicBezTo>
                  <a:pt x="5053489" y="270034"/>
                  <a:pt x="5053489" y="271939"/>
                  <a:pt x="5052537" y="273844"/>
                </a:cubicBezTo>
                <a:cubicBezTo>
                  <a:pt x="5052537" y="274796"/>
                  <a:pt x="5051584" y="275749"/>
                  <a:pt x="5051584" y="276701"/>
                </a:cubicBezTo>
                <a:cubicBezTo>
                  <a:pt x="5050631" y="277654"/>
                  <a:pt x="5049679" y="278606"/>
                  <a:pt x="5048726" y="279559"/>
                </a:cubicBezTo>
                <a:cubicBezTo>
                  <a:pt x="5048726" y="279559"/>
                  <a:pt x="5048726" y="278606"/>
                  <a:pt x="5048726" y="278606"/>
                </a:cubicBezTo>
                <a:cubicBezTo>
                  <a:pt x="5048726" y="277654"/>
                  <a:pt x="5048726" y="275749"/>
                  <a:pt x="5048726" y="274796"/>
                </a:cubicBezTo>
                <a:cubicBezTo>
                  <a:pt x="5048726" y="271939"/>
                  <a:pt x="5048726" y="270034"/>
                  <a:pt x="5049679" y="268129"/>
                </a:cubicBezTo>
                <a:cubicBezTo>
                  <a:pt x="5049679" y="264319"/>
                  <a:pt x="5050631" y="262414"/>
                  <a:pt x="5050631" y="262414"/>
                </a:cubicBezTo>
                <a:cubicBezTo>
                  <a:pt x="5050631" y="262414"/>
                  <a:pt x="5049679" y="264319"/>
                  <a:pt x="5048726" y="268129"/>
                </a:cubicBezTo>
                <a:cubicBezTo>
                  <a:pt x="5048726" y="268129"/>
                  <a:pt x="5048726" y="269081"/>
                  <a:pt x="5048726" y="269081"/>
                </a:cubicBezTo>
                <a:cubicBezTo>
                  <a:pt x="5048726" y="268129"/>
                  <a:pt x="5048726" y="267176"/>
                  <a:pt x="5048726" y="266224"/>
                </a:cubicBezTo>
                <a:cubicBezTo>
                  <a:pt x="5048726" y="260509"/>
                  <a:pt x="5049679" y="256699"/>
                  <a:pt x="5050631" y="252889"/>
                </a:cubicBezTo>
                <a:close/>
                <a:moveTo>
                  <a:pt x="5020151" y="390049"/>
                </a:moveTo>
                <a:cubicBezTo>
                  <a:pt x="5018246" y="385286"/>
                  <a:pt x="5016342" y="380524"/>
                  <a:pt x="5014437" y="376714"/>
                </a:cubicBezTo>
                <a:cubicBezTo>
                  <a:pt x="5014437" y="376714"/>
                  <a:pt x="5014437" y="375761"/>
                  <a:pt x="5014437" y="375761"/>
                </a:cubicBezTo>
                <a:cubicBezTo>
                  <a:pt x="5017294" y="365284"/>
                  <a:pt x="5020151" y="355759"/>
                  <a:pt x="5022056" y="347186"/>
                </a:cubicBezTo>
                <a:cubicBezTo>
                  <a:pt x="5022056" y="347186"/>
                  <a:pt x="5022056" y="348139"/>
                  <a:pt x="5022056" y="348139"/>
                </a:cubicBezTo>
                <a:cubicBezTo>
                  <a:pt x="5022056" y="352901"/>
                  <a:pt x="5022056" y="357664"/>
                  <a:pt x="5022056" y="363379"/>
                </a:cubicBezTo>
                <a:cubicBezTo>
                  <a:pt x="5022056" y="368141"/>
                  <a:pt x="5023009" y="373856"/>
                  <a:pt x="5023009" y="379571"/>
                </a:cubicBezTo>
                <a:cubicBezTo>
                  <a:pt x="5023009" y="381476"/>
                  <a:pt x="5023009" y="384334"/>
                  <a:pt x="5023962" y="386239"/>
                </a:cubicBezTo>
                <a:cubicBezTo>
                  <a:pt x="5023009" y="386239"/>
                  <a:pt x="5022056" y="388144"/>
                  <a:pt x="5020151" y="390049"/>
                </a:cubicBezTo>
                <a:close/>
                <a:moveTo>
                  <a:pt x="5024914" y="400526"/>
                </a:move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lose/>
                <a:moveTo>
                  <a:pt x="5035392" y="314801"/>
                </a:moveTo>
                <a:cubicBezTo>
                  <a:pt x="5035392" y="315754"/>
                  <a:pt x="5035392" y="316706"/>
                  <a:pt x="5035392" y="317659"/>
                </a:cubicBezTo>
                <a:cubicBezTo>
                  <a:pt x="5034439" y="329089"/>
                  <a:pt x="5032534" y="341471"/>
                  <a:pt x="5031581" y="353854"/>
                </a:cubicBezTo>
                <a:cubicBezTo>
                  <a:pt x="5031581" y="353854"/>
                  <a:pt x="5031581" y="353854"/>
                  <a:pt x="5031581" y="353854"/>
                </a:cubicBezTo>
                <a:cubicBezTo>
                  <a:pt x="5031581" y="353854"/>
                  <a:pt x="5031581" y="354806"/>
                  <a:pt x="5031581" y="354806"/>
                </a:cubicBezTo>
                <a:cubicBezTo>
                  <a:pt x="5031581" y="351949"/>
                  <a:pt x="5030629" y="349091"/>
                  <a:pt x="5030629" y="347186"/>
                </a:cubicBezTo>
                <a:cubicBezTo>
                  <a:pt x="5029676" y="340519"/>
                  <a:pt x="5028724" y="334804"/>
                  <a:pt x="5027771" y="329089"/>
                </a:cubicBezTo>
                <a:cubicBezTo>
                  <a:pt x="5027771" y="328136"/>
                  <a:pt x="5028724" y="326231"/>
                  <a:pt x="5028724" y="325279"/>
                </a:cubicBezTo>
                <a:cubicBezTo>
                  <a:pt x="5029676" y="323374"/>
                  <a:pt x="5030629" y="321469"/>
                  <a:pt x="5032534" y="319564"/>
                </a:cubicBezTo>
                <a:cubicBezTo>
                  <a:pt x="5033487" y="317659"/>
                  <a:pt x="5034439" y="315754"/>
                  <a:pt x="5035392" y="314801"/>
                </a:cubicBezTo>
                <a:close/>
                <a:moveTo>
                  <a:pt x="5006817" y="242411"/>
                </a:moveTo>
                <a:cubicBezTo>
                  <a:pt x="5009674" y="246221"/>
                  <a:pt x="5013484" y="251936"/>
                  <a:pt x="5019199" y="259556"/>
                </a:cubicBezTo>
                <a:cubicBezTo>
                  <a:pt x="5022056" y="262414"/>
                  <a:pt x="5023962" y="266224"/>
                  <a:pt x="5025867" y="270034"/>
                </a:cubicBezTo>
                <a:cubicBezTo>
                  <a:pt x="5023962" y="268129"/>
                  <a:pt x="5022056" y="265271"/>
                  <a:pt x="5021104" y="263366"/>
                </a:cubicBezTo>
                <a:cubicBezTo>
                  <a:pt x="5019199" y="260509"/>
                  <a:pt x="5016342" y="258604"/>
                  <a:pt x="5014437" y="255746"/>
                </a:cubicBezTo>
                <a:cubicBezTo>
                  <a:pt x="5011579" y="251936"/>
                  <a:pt x="5007769" y="249079"/>
                  <a:pt x="5004912" y="245269"/>
                </a:cubicBezTo>
                <a:cubicBezTo>
                  <a:pt x="5006817" y="244316"/>
                  <a:pt x="5006817" y="243364"/>
                  <a:pt x="5006817" y="242411"/>
                </a:cubicBezTo>
                <a:close/>
                <a:moveTo>
                  <a:pt x="5004912" y="242411"/>
                </a:moveTo>
                <a:cubicBezTo>
                  <a:pt x="5004912" y="241459"/>
                  <a:pt x="5004912" y="240506"/>
                  <a:pt x="5004912" y="238601"/>
                </a:cubicBezTo>
                <a:cubicBezTo>
                  <a:pt x="5004912" y="238601"/>
                  <a:pt x="5005864" y="239554"/>
                  <a:pt x="5006817" y="241459"/>
                </a:cubicBezTo>
                <a:cubicBezTo>
                  <a:pt x="5005864" y="242411"/>
                  <a:pt x="5005864" y="243364"/>
                  <a:pt x="5004912" y="244316"/>
                </a:cubicBezTo>
                <a:cubicBezTo>
                  <a:pt x="5004912" y="244316"/>
                  <a:pt x="5004912" y="244316"/>
                  <a:pt x="5004912" y="243364"/>
                </a:cubicBezTo>
                <a:cubicBezTo>
                  <a:pt x="5003959" y="243364"/>
                  <a:pt x="5003959" y="242411"/>
                  <a:pt x="5004912" y="242411"/>
                </a:cubicBezTo>
                <a:close/>
                <a:moveTo>
                  <a:pt x="4999196" y="303371"/>
                </a:moveTo>
                <a:cubicBezTo>
                  <a:pt x="5001101" y="285274"/>
                  <a:pt x="5002054" y="268129"/>
                  <a:pt x="5003006" y="252889"/>
                </a:cubicBezTo>
                <a:cubicBezTo>
                  <a:pt x="5004912" y="255746"/>
                  <a:pt x="5006817" y="257651"/>
                  <a:pt x="5008721" y="260509"/>
                </a:cubicBezTo>
                <a:cubicBezTo>
                  <a:pt x="5010626" y="263366"/>
                  <a:pt x="5012531" y="266224"/>
                  <a:pt x="5014437" y="268129"/>
                </a:cubicBezTo>
                <a:cubicBezTo>
                  <a:pt x="5016342" y="270986"/>
                  <a:pt x="5018246" y="273844"/>
                  <a:pt x="5020151" y="276701"/>
                </a:cubicBezTo>
                <a:cubicBezTo>
                  <a:pt x="5023009" y="281464"/>
                  <a:pt x="5026819" y="287179"/>
                  <a:pt x="5029676" y="292894"/>
                </a:cubicBezTo>
                <a:cubicBezTo>
                  <a:pt x="5029676" y="292894"/>
                  <a:pt x="5029676" y="293846"/>
                  <a:pt x="5029676" y="293846"/>
                </a:cubicBezTo>
                <a:cubicBezTo>
                  <a:pt x="5028724" y="296704"/>
                  <a:pt x="5026819" y="299561"/>
                  <a:pt x="5025867" y="302419"/>
                </a:cubicBezTo>
                <a:cubicBezTo>
                  <a:pt x="5024914" y="303371"/>
                  <a:pt x="5023962" y="304324"/>
                  <a:pt x="5023009" y="305276"/>
                </a:cubicBezTo>
                <a:cubicBezTo>
                  <a:pt x="5023009" y="302419"/>
                  <a:pt x="5022056" y="301466"/>
                  <a:pt x="5022056" y="301466"/>
                </a:cubicBezTo>
                <a:cubicBezTo>
                  <a:pt x="5022056" y="301466"/>
                  <a:pt x="5022056" y="303371"/>
                  <a:pt x="5022056" y="306229"/>
                </a:cubicBezTo>
                <a:cubicBezTo>
                  <a:pt x="5021104" y="307181"/>
                  <a:pt x="5020151" y="308134"/>
                  <a:pt x="5019199" y="309086"/>
                </a:cubicBezTo>
                <a:cubicBezTo>
                  <a:pt x="5017294" y="311944"/>
                  <a:pt x="5014437" y="314801"/>
                  <a:pt x="5012531" y="318611"/>
                </a:cubicBezTo>
                <a:cubicBezTo>
                  <a:pt x="5012531" y="316706"/>
                  <a:pt x="5013484" y="313849"/>
                  <a:pt x="5013484" y="311944"/>
                </a:cubicBezTo>
                <a:cubicBezTo>
                  <a:pt x="5014437" y="305276"/>
                  <a:pt x="5015389" y="299561"/>
                  <a:pt x="5017294" y="294799"/>
                </a:cubicBezTo>
                <a:cubicBezTo>
                  <a:pt x="5019199" y="285274"/>
                  <a:pt x="5020151" y="279559"/>
                  <a:pt x="5020151" y="279559"/>
                </a:cubicBezTo>
                <a:cubicBezTo>
                  <a:pt x="5020151" y="279559"/>
                  <a:pt x="5017294" y="284321"/>
                  <a:pt x="5013484" y="293846"/>
                </a:cubicBezTo>
                <a:cubicBezTo>
                  <a:pt x="5011579" y="298609"/>
                  <a:pt x="5008721" y="304324"/>
                  <a:pt x="5006817" y="310039"/>
                </a:cubicBezTo>
                <a:cubicBezTo>
                  <a:pt x="5003959" y="316706"/>
                  <a:pt x="5002054" y="324326"/>
                  <a:pt x="4999196" y="331946"/>
                </a:cubicBezTo>
                <a:cubicBezTo>
                  <a:pt x="4999196" y="331946"/>
                  <a:pt x="4999196" y="332899"/>
                  <a:pt x="4999196" y="332899"/>
                </a:cubicBezTo>
                <a:cubicBezTo>
                  <a:pt x="4998244" y="330994"/>
                  <a:pt x="4997292" y="329089"/>
                  <a:pt x="4997292" y="327184"/>
                </a:cubicBezTo>
                <a:cubicBezTo>
                  <a:pt x="4998244" y="320516"/>
                  <a:pt x="4998244" y="311944"/>
                  <a:pt x="4999196" y="303371"/>
                </a:cubicBezTo>
                <a:close/>
                <a:moveTo>
                  <a:pt x="4968717" y="208121"/>
                </a:moveTo>
                <a:cubicBezTo>
                  <a:pt x="4968717" y="209074"/>
                  <a:pt x="4968717" y="210026"/>
                  <a:pt x="4967764" y="212884"/>
                </a:cubicBezTo>
                <a:cubicBezTo>
                  <a:pt x="4967764" y="213836"/>
                  <a:pt x="4966812" y="215741"/>
                  <a:pt x="4966812" y="217646"/>
                </a:cubicBezTo>
                <a:cubicBezTo>
                  <a:pt x="4966812" y="216694"/>
                  <a:pt x="4966812" y="216694"/>
                  <a:pt x="4966812" y="215741"/>
                </a:cubicBezTo>
                <a:cubicBezTo>
                  <a:pt x="4967764" y="213836"/>
                  <a:pt x="4968717" y="210979"/>
                  <a:pt x="4968717" y="208121"/>
                </a:cubicBezTo>
                <a:close/>
                <a:moveTo>
                  <a:pt x="4960144" y="364331"/>
                </a:moveTo>
                <a:cubicBezTo>
                  <a:pt x="4960144" y="370046"/>
                  <a:pt x="4961096" y="375761"/>
                  <a:pt x="4961096" y="381476"/>
                </a:cubicBezTo>
                <a:cubicBezTo>
                  <a:pt x="4960144" y="384334"/>
                  <a:pt x="4959192" y="388144"/>
                  <a:pt x="4958239" y="391001"/>
                </a:cubicBezTo>
                <a:cubicBezTo>
                  <a:pt x="4958239" y="389096"/>
                  <a:pt x="4957287" y="387191"/>
                  <a:pt x="4957287" y="386239"/>
                </a:cubicBezTo>
                <a:cubicBezTo>
                  <a:pt x="4957287" y="384334"/>
                  <a:pt x="4957287" y="382429"/>
                  <a:pt x="4957287" y="380524"/>
                </a:cubicBezTo>
                <a:cubicBezTo>
                  <a:pt x="4957287" y="371951"/>
                  <a:pt x="4957287" y="363379"/>
                  <a:pt x="4956334" y="356711"/>
                </a:cubicBezTo>
                <a:cubicBezTo>
                  <a:pt x="4956334" y="354806"/>
                  <a:pt x="4956334" y="353854"/>
                  <a:pt x="4956334" y="351949"/>
                </a:cubicBezTo>
                <a:cubicBezTo>
                  <a:pt x="4957287" y="350996"/>
                  <a:pt x="4958239" y="349091"/>
                  <a:pt x="4958239" y="348139"/>
                </a:cubicBezTo>
                <a:cubicBezTo>
                  <a:pt x="4959192" y="352901"/>
                  <a:pt x="4959192" y="358616"/>
                  <a:pt x="4960144" y="364331"/>
                </a:cubicBezTo>
                <a:close/>
                <a:moveTo>
                  <a:pt x="4957287" y="256699"/>
                </a:moveTo>
                <a:cubicBezTo>
                  <a:pt x="4957287" y="257651"/>
                  <a:pt x="4957287" y="258604"/>
                  <a:pt x="4957287" y="258604"/>
                </a:cubicBezTo>
                <a:cubicBezTo>
                  <a:pt x="4957287" y="258604"/>
                  <a:pt x="4957287" y="259556"/>
                  <a:pt x="4957287" y="259556"/>
                </a:cubicBezTo>
                <a:cubicBezTo>
                  <a:pt x="4956334" y="262414"/>
                  <a:pt x="4956334" y="264319"/>
                  <a:pt x="4955381" y="267176"/>
                </a:cubicBezTo>
                <a:cubicBezTo>
                  <a:pt x="4955381" y="266224"/>
                  <a:pt x="4954429" y="266224"/>
                  <a:pt x="4954429" y="265271"/>
                </a:cubicBezTo>
                <a:cubicBezTo>
                  <a:pt x="4955381" y="263366"/>
                  <a:pt x="4956334" y="259556"/>
                  <a:pt x="4957287" y="256699"/>
                </a:cubicBezTo>
                <a:close/>
                <a:moveTo>
                  <a:pt x="4954429" y="268129"/>
                </a:moveTo>
                <a:cubicBezTo>
                  <a:pt x="4954429" y="269081"/>
                  <a:pt x="4955381" y="270034"/>
                  <a:pt x="4955381" y="270986"/>
                </a:cubicBezTo>
                <a:cubicBezTo>
                  <a:pt x="4954429" y="276701"/>
                  <a:pt x="4952524" y="283369"/>
                  <a:pt x="4951571" y="290036"/>
                </a:cubicBezTo>
                <a:cubicBezTo>
                  <a:pt x="4949667" y="298609"/>
                  <a:pt x="4947762" y="307181"/>
                  <a:pt x="4944904" y="316706"/>
                </a:cubicBezTo>
                <a:cubicBezTo>
                  <a:pt x="4943951" y="312896"/>
                  <a:pt x="4943951" y="310991"/>
                  <a:pt x="4943951" y="310991"/>
                </a:cubicBezTo>
                <a:cubicBezTo>
                  <a:pt x="4943951" y="310991"/>
                  <a:pt x="4943951" y="314801"/>
                  <a:pt x="4943951" y="320516"/>
                </a:cubicBezTo>
                <a:cubicBezTo>
                  <a:pt x="4942999" y="326231"/>
                  <a:pt x="4941094" y="330994"/>
                  <a:pt x="4940142" y="336709"/>
                </a:cubicBezTo>
                <a:cubicBezTo>
                  <a:pt x="4940142" y="336709"/>
                  <a:pt x="4940142" y="335756"/>
                  <a:pt x="4940142" y="335756"/>
                </a:cubicBezTo>
                <a:cubicBezTo>
                  <a:pt x="4939189" y="331946"/>
                  <a:pt x="4939189" y="329089"/>
                  <a:pt x="4938237" y="325279"/>
                </a:cubicBezTo>
                <a:cubicBezTo>
                  <a:pt x="4943951" y="306229"/>
                  <a:pt x="4949667" y="286226"/>
                  <a:pt x="4954429" y="268129"/>
                </a:cubicBezTo>
                <a:close/>
                <a:moveTo>
                  <a:pt x="4922044" y="378619"/>
                </a:moveTo>
                <a:cubicBezTo>
                  <a:pt x="4922044" y="378619"/>
                  <a:pt x="4922044" y="378619"/>
                  <a:pt x="4922044" y="378619"/>
                </a:cubicBezTo>
                <a:cubicBezTo>
                  <a:pt x="4922044" y="379571"/>
                  <a:pt x="4922044" y="379571"/>
                  <a:pt x="4922044" y="378619"/>
                </a:cubicBezTo>
                <a:cubicBezTo>
                  <a:pt x="4922044" y="379571"/>
                  <a:pt x="4922044" y="378619"/>
                  <a:pt x="4922044" y="378619"/>
                </a:cubicBezTo>
                <a:close/>
                <a:moveTo>
                  <a:pt x="4908709" y="307181"/>
                </a:moveTo>
                <a:cubicBezTo>
                  <a:pt x="4910614" y="312896"/>
                  <a:pt x="4912519" y="318611"/>
                  <a:pt x="4915376" y="326231"/>
                </a:cubicBezTo>
                <a:cubicBezTo>
                  <a:pt x="4913471" y="330041"/>
                  <a:pt x="4911567" y="334804"/>
                  <a:pt x="4909662" y="338614"/>
                </a:cubicBezTo>
                <a:cubicBezTo>
                  <a:pt x="4908709" y="327184"/>
                  <a:pt x="4907756" y="316706"/>
                  <a:pt x="4906804" y="308134"/>
                </a:cubicBezTo>
                <a:cubicBezTo>
                  <a:pt x="4906804" y="306229"/>
                  <a:pt x="4906804" y="305276"/>
                  <a:pt x="4906804" y="305276"/>
                </a:cubicBezTo>
                <a:cubicBezTo>
                  <a:pt x="4906804" y="305276"/>
                  <a:pt x="4906804" y="306229"/>
                  <a:pt x="4905851" y="307181"/>
                </a:cubicBezTo>
                <a:cubicBezTo>
                  <a:pt x="4905851" y="303371"/>
                  <a:pt x="4904899" y="300514"/>
                  <a:pt x="4904899" y="297656"/>
                </a:cubicBezTo>
                <a:cubicBezTo>
                  <a:pt x="4906804" y="300514"/>
                  <a:pt x="4907756" y="303371"/>
                  <a:pt x="4908709" y="307181"/>
                </a:cubicBezTo>
                <a:close/>
                <a:moveTo>
                  <a:pt x="4897279" y="351949"/>
                </a:moveTo>
                <a:cubicBezTo>
                  <a:pt x="4897279" y="356711"/>
                  <a:pt x="4897279" y="360521"/>
                  <a:pt x="4896326" y="365284"/>
                </a:cubicBezTo>
                <a:cubicBezTo>
                  <a:pt x="4896326" y="366236"/>
                  <a:pt x="4895374" y="367189"/>
                  <a:pt x="4895374" y="368141"/>
                </a:cubicBezTo>
                <a:cubicBezTo>
                  <a:pt x="4895374" y="365284"/>
                  <a:pt x="4894421" y="361474"/>
                  <a:pt x="4894421" y="357664"/>
                </a:cubicBezTo>
                <a:cubicBezTo>
                  <a:pt x="4893469" y="351949"/>
                  <a:pt x="4893469" y="347186"/>
                  <a:pt x="4892517" y="341471"/>
                </a:cubicBezTo>
                <a:cubicBezTo>
                  <a:pt x="4894421" y="345281"/>
                  <a:pt x="4895374" y="348139"/>
                  <a:pt x="4897279" y="351949"/>
                </a:cubicBezTo>
                <a:close/>
                <a:moveTo>
                  <a:pt x="4822984" y="387191"/>
                </a:moveTo>
                <a:cubicBezTo>
                  <a:pt x="4822984" y="386239"/>
                  <a:pt x="4822984" y="386239"/>
                  <a:pt x="4822984" y="385286"/>
                </a:cubicBezTo>
                <a:cubicBezTo>
                  <a:pt x="4822984" y="386239"/>
                  <a:pt x="4822984" y="387191"/>
                  <a:pt x="4822984" y="387191"/>
                </a:cubicBezTo>
                <a:cubicBezTo>
                  <a:pt x="4822984" y="387191"/>
                  <a:pt x="4822984" y="387191"/>
                  <a:pt x="4822984" y="387191"/>
                </a:cubicBezTo>
                <a:close/>
                <a:moveTo>
                  <a:pt x="4842987" y="338614"/>
                </a:moveTo>
                <a:cubicBezTo>
                  <a:pt x="4842987" y="344329"/>
                  <a:pt x="4842987" y="350044"/>
                  <a:pt x="4842987" y="356711"/>
                </a:cubicBezTo>
                <a:cubicBezTo>
                  <a:pt x="4842987" y="357664"/>
                  <a:pt x="4842987" y="359569"/>
                  <a:pt x="4842987" y="360521"/>
                </a:cubicBezTo>
                <a:cubicBezTo>
                  <a:pt x="4842034" y="366236"/>
                  <a:pt x="4841081" y="373856"/>
                  <a:pt x="4840129" y="382429"/>
                </a:cubicBezTo>
                <a:cubicBezTo>
                  <a:pt x="4839176" y="385286"/>
                  <a:pt x="4839176" y="387191"/>
                  <a:pt x="4838224" y="390049"/>
                </a:cubicBezTo>
                <a:cubicBezTo>
                  <a:pt x="4834414" y="389096"/>
                  <a:pt x="4830604" y="388144"/>
                  <a:pt x="4826794" y="387191"/>
                </a:cubicBezTo>
                <a:cubicBezTo>
                  <a:pt x="4825841" y="384334"/>
                  <a:pt x="4824889" y="381476"/>
                  <a:pt x="4824889" y="379571"/>
                </a:cubicBezTo>
                <a:cubicBezTo>
                  <a:pt x="4825841" y="376714"/>
                  <a:pt x="4826794" y="373856"/>
                  <a:pt x="4827747" y="370999"/>
                </a:cubicBezTo>
                <a:cubicBezTo>
                  <a:pt x="4830604" y="361474"/>
                  <a:pt x="4834414" y="352901"/>
                  <a:pt x="4838224" y="346234"/>
                </a:cubicBezTo>
                <a:cubicBezTo>
                  <a:pt x="4840129" y="342424"/>
                  <a:pt x="4842034" y="339566"/>
                  <a:pt x="4843939" y="336709"/>
                </a:cubicBezTo>
                <a:cubicBezTo>
                  <a:pt x="4842987" y="337661"/>
                  <a:pt x="4842987" y="338614"/>
                  <a:pt x="4842987" y="338614"/>
                </a:cubicBezTo>
                <a:cubicBezTo>
                  <a:pt x="4842987" y="338614"/>
                  <a:pt x="4842987" y="338614"/>
                  <a:pt x="4842987" y="338614"/>
                </a:cubicBezTo>
                <a:close/>
                <a:moveTo>
                  <a:pt x="4843939" y="329089"/>
                </a:moveTo>
                <a:cubicBezTo>
                  <a:pt x="4843939" y="329089"/>
                  <a:pt x="4843939" y="329089"/>
                  <a:pt x="4843939" y="329089"/>
                </a:cubicBezTo>
                <a:cubicBezTo>
                  <a:pt x="4841081" y="324326"/>
                  <a:pt x="4838224" y="320516"/>
                  <a:pt x="4836319" y="318611"/>
                </a:cubicBezTo>
                <a:cubicBezTo>
                  <a:pt x="4836319" y="318611"/>
                  <a:pt x="4836319" y="318611"/>
                  <a:pt x="4836319" y="318611"/>
                </a:cubicBezTo>
                <a:cubicBezTo>
                  <a:pt x="4837272" y="316706"/>
                  <a:pt x="4838224" y="315754"/>
                  <a:pt x="4839176" y="314801"/>
                </a:cubicBezTo>
                <a:cubicBezTo>
                  <a:pt x="4840129" y="316706"/>
                  <a:pt x="4841081" y="319564"/>
                  <a:pt x="4842987" y="321469"/>
                </a:cubicBezTo>
                <a:cubicBezTo>
                  <a:pt x="4842987" y="322421"/>
                  <a:pt x="4843939" y="323374"/>
                  <a:pt x="4843939" y="323374"/>
                </a:cubicBezTo>
                <a:cubicBezTo>
                  <a:pt x="4843939" y="325279"/>
                  <a:pt x="4843939" y="327184"/>
                  <a:pt x="4843939" y="329089"/>
                </a:cubicBezTo>
                <a:close/>
                <a:moveTo>
                  <a:pt x="4845844" y="296704"/>
                </a:moveTo>
                <a:cubicBezTo>
                  <a:pt x="4845844" y="302419"/>
                  <a:pt x="4844891" y="309086"/>
                  <a:pt x="4844891" y="316706"/>
                </a:cubicBezTo>
                <a:cubicBezTo>
                  <a:pt x="4842987" y="314801"/>
                  <a:pt x="4842034" y="311944"/>
                  <a:pt x="4840129" y="310039"/>
                </a:cubicBezTo>
                <a:cubicBezTo>
                  <a:pt x="4839176" y="309086"/>
                  <a:pt x="4838224" y="307181"/>
                  <a:pt x="4837272" y="306229"/>
                </a:cubicBezTo>
                <a:cubicBezTo>
                  <a:pt x="4840129" y="300514"/>
                  <a:pt x="4842987" y="295751"/>
                  <a:pt x="4845844" y="290989"/>
                </a:cubicBezTo>
                <a:cubicBezTo>
                  <a:pt x="4846797" y="290036"/>
                  <a:pt x="4846797" y="289084"/>
                  <a:pt x="4847749" y="288131"/>
                </a:cubicBezTo>
                <a:cubicBezTo>
                  <a:pt x="4846797" y="290989"/>
                  <a:pt x="4845844" y="293846"/>
                  <a:pt x="4845844" y="296704"/>
                </a:cubicBezTo>
                <a:close/>
                <a:moveTo>
                  <a:pt x="4869656" y="325279"/>
                </a:moveTo>
                <a:cubicBezTo>
                  <a:pt x="4869656" y="326231"/>
                  <a:pt x="4869656" y="326231"/>
                  <a:pt x="4869656" y="327184"/>
                </a:cubicBezTo>
                <a:cubicBezTo>
                  <a:pt x="4869656" y="327184"/>
                  <a:pt x="4869656" y="326231"/>
                  <a:pt x="4869656" y="325279"/>
                </a:cubicBezTo>
                <a:cubicBezTo>
                  <a:pt x="4869656" y="323374"/>
                  <a:pt x="4869656" y="320516"/>
                  <a:pt x="4869656" y="318611"/>
                </a:cubicBezTo>
                <a:cubicBezTo>
                  <a:pt x="4869656" y="320516"/>
                  <a:pt x="4869656" y="323374"/>
                  <a:pt x="4869656" y="325279"/>
                </a:cubicBezTo>
                <a:close/>
                <a:moveTo>
                  <a:pt x="4854416" y="276701"/>
                </a:moveTo>
                <a:cubicBezTo>
                  <a:pt x="4860131" y="267176"/>
                  <a:pt x="4865847" y="261461"/>
                  <a:pt x="4868704" y="256699"/>
                </a:cubicBezTo>
                <a:cubicBezTo>
                  <a:pt x="4869656" y="255746"/>
                  <a:pt x="4870609" y="253841"/>
                  <a:pt x="4871562" y="252889"/>
                </a:cubicBezTo>
                <a:cubicBezTo>
                  <a:pt x="4871562" y="254794"/>
                  <a:pt x="4871562" y="257651"/>
                  <a:pt x="4871562" y="259556"/>
                </a:cubicBezTo>
                <a:cubicBezTo>
                  <a:pt x="4868704" y="270986"/>
                  <a:pt x="4864894" y="283369"/>
                  <a:pt x="4861084" y="296704"/>
                </a:cubicBezTo>
                <a:cubicBezTo>
                  <a:pt x="4861084" y="297656"/>
                  <a:pt x="4860131" y="299561"/>
                  <a:pt x="4860131" y="300514"/>
                </a:cubicBezTo>
                <a:cubicBezTo>
                  <a:pt x="4857274" y="291941"/>
                  <a:pt x="4855369" y="284321"/>
                  <a:pt x="4853464" y="278606"/>
                </a:cubicBezTo>
                <a:cubicBezTo>
                  <a:pt x="4854416" y="277654"/>
                  <a:pt x="4854416" y="277654"/>
                  <a:pt x="4854416" y="276701"/>
                </a:cubicBezTo>
                <a:cubicBezTo>
                  <a:pt x="4854416" y="276701"/>
                  <a:pt x="4854416" y="276701"/>
                  <a:pt x="4854416" y="276701"/>
                </a:cubicBezTo>
                <a:close/>
                <a:moveTo>
                  <a:pt x="4850606" y="281464"/>
                </a:moveTo>
                <a:cubicBezTo>
                  <a:pt x="4852512" y="290989"/>
                  <a:pt x="4854416" y="303371"/>
                  <a:pt x="4857274" y="316706"/>
                </a:cubicBezTo>
                <a:cubicBezTo>
                  <a:pt x="4856322" y="321469"/>
                  <a:pt x="4855369" y="325279"/>
                  <a:pt x="4854416" y="330041"/>
                </a:cubicBezTo>
                <a:cubicBezTo>
                  <a:pt x="4853464" y="329089"/>
                  <a:pt x="4852512" y="327184"/>
                  <a:pt x="4852512" y="326231"/>
                </a:cubicBezTo>
                <a:cubicBezTo>
                  <a:pt x="4852512" y="325279"/>
                  <a:pt x="4852512" y="323374"/>
                  <a:pt x="4852512" y="322421"/>
                </a:cubicBezTo>
                <a:cubicBezTo>
                  <a:pt x="4851559" y="311944"/>
                  <a:pt x="4851559" y="303371"/>
                  <a:pt x="4850606" y="295751"/>
                </a:cubicBezTo>
                <a:cubicBezTo>
                  <a:pt x="4850606" y="290989"/>
                  <a:pt x="4849654" y="287179"/>
                  <a:pt x="4849654" y="284321"/>
                </a:cubicBezTo>
                <a:cubicBezTo>
                  <a:pt x="4849654" y="283369"/>
                  <a:pt x="4849654" y="282416"/>
                  <a:pt x="4850606" y="281464"/>
                </a:cubicBezTo>
                <a:close/>
                <a:moveTo>
                  <a:pt x="4838224" y="290036"/>
                </a:moveTo>
                <a:cubicBezTo>
                  <a:pt x="4841081" y="283369"/>
                  <a:pt x="4843939" y="277654"/>
                  <a:pt x="4845844" y="272891"/>
                </a:cubicBezTo>
                <a:cubicBezTo>
                  <a:pt x="4846797" y="270034"/>
                  <a:pt x="4847749" y="267176"/>
                  <a:pt x="4848701" y="265271"/>
                </a:cubicBezTo>
                <a:cubicBezTo>
                  <a:pt x="4848701" y="268129"/>
                  <a:pt x="4849654" y="271939"/>
                  <a:pt x="4849654" y="275749"/>
                </a:cubicBezTo>
                <a:cubicBezTo>
                  <a:pt x="4848701" y="276701"/>
                  <a:pt x="4848701" y="277654"/>
                  <a:pt x="4847749" y="277654"/>
                </a:cubicBezTo>
                <a:cubicBezTo>
                  <a:pt x="4847749" y="274796"/>
                  <a:pt x="4847749" y="273844"/>
                  <a:pt x="4847749" y="273844"/>
                </a:cubicBezTo>
                <a:cubicBezTo>
                  <a:pt x="4847749" y="273844"/>
                  <a:pt x="4847749" y="275749"/>
                  <a:pt x="4847749" y="278606"/>
                </a:cubicBezTo>
                <a:cubicBezTo>
                  <a:pt x="4845844" y="281464"/>
                  <a:pt x="4842987" y="284321"/>
                  <a:pt x="4841081" y="288131"/>
                </a:cubicBezTo>
                <a:cubicBezTo>
                  <a:pt x="4840129" y="290036"/>
                  <a:pt x="4838224" y="291941"/>
                  <a:pt x="4836319" y="294799"/>
                </a:cubicBezTo>
                <a:cubicBezTo>
                  <a:pt x="4836319" y="292894"/>
                  <a:pt x="4837272" y="291941"/>
                  <a:pt x="4838224" y="290036"/>
                </a:cubicBezTo>
                <a:close/>
                <a:moveTo>
                  <a:pt x="4835366" y="309086"/>
                </a:moveTo>
                <a:cubicBezTo>
                  <a:pt x="4835366" y="309086"/>
                  <a:pt x="4835366" y="308134"/>
                  <a:pt x="4836319" y="308134"/>
                </a:cubicBezTo>
                <a:cubicBezTo>
                  <a:pt x="4837272" y="309086"/>
                  <a:pt x="4837272" y="310039"/>
                  <a:pt x="4838224" y="311944"/>
                </a:cubicBezTo>
                <a:cubicBezTo>
                  <a:pt x="4838224" y="312896"/>
                  <a:pt x="4839176" y="312896"/>
                  <a:pt x="4839176" y="313849"/>
                </a:cubicBezTo>
                <a:cubicBezTo>
                  <a:pt x="4838224" y="314801"/>
                  <a:pt x="4837272" y="315754"/>
                  <a:pt x="4835366" y="317659"/>
                </a:cubicBezTo>
                <a:cubicBezTo>
                  <a:pt x="4835366" y="317659"/>
                  <a:pt x="4835366" y="317659"/>
                  <a:pt x="4835366" y="317659"/>
                </a:cubicBezTo>
                <a:cubicBezTo>
                  <a:pt x="4835366" y="317659"/>
                  <a:pt x="4834414" y="316706"/>
                  <a:pt x="4834414" y="316706"/>
                </a:cubicBezTo>
                <a:cubicBezTo>
                  <a:pt x="4833462" y="315754"/>
                  <a:pt x="4833462" y="315754"/>
                  <a:pt x="4832509" y="314801"/>
                </a:cubicBezTo>
                <a:cubicBezTo>
                  <a:pt x="4833462" y="312896"/>
                  <a:pt x="4834414" y="310991"/>
                  <a:pt x="4835366" y="309086"/>
                </a:cubicBezTo>
                <a:close/>
                <a:moveTo>
                  <a:pt x="4830604" y="319564"/>
                </a:moveTo>
                <a:cubicBezTo>
                  <a:pt x="4831556" y="317659"/>
                  <a:pt x="4831556" y="316706"/>
                  <a:pt x="4832509" y="314801"/>
                </a:cubicBezTo>
                <a:cubicBezTo>
                  <a:pt x="4832509" y="315754"/>
                  <a:pt x="4833462" y="315754"/>
                  <a:pt x="4833462" y="316706"/>
                </a:cubicBezTo>
                <a:cubicBezTo>
                  <a:pt x="4833462" y="317659"/>
                  <a:pt x="4834414" y="317659"/>
                  <a:pt x="4834414" y="318611"/>
                </a:cubicBezTo>
                <a:cubicBezTo>
                  <a:pt x="4832509" y="320516"/>
                  <a:pt x="4830604" y="322421"/>
                  <a:pt x="4828699" y="324326"/>
                </a:cubicBezTo>
                <a:cubicBezTo>
                  <a:pt x="4829651" y="322421"/>
                  <a:pt x="4829651" y="320516"/>
                  <a:pt x="4830604" y="319564"/>
                </a:cubicBezTo>
                <a:close/>
                <a:moveTo>
                  <a:pt x="4817269" y="364331"/>
                </a:moveTo>
                <a:cubicBezTo>
                  <a:pt x="4817269" y="361474"/>
                  <a:pt x="4817269" y="359569"/>
                  <a:pt x="4817269" y="356711"/>
                </a:cubicBezTo>
                <a:cubicBezTo>
                  <a:pt x="4820126" y="349091"/>
                  <a:pt x="4822984" y="342424"/>
                  <a:pt x="4824889" y="335756"/>
                </a:cubicBezTo>
                <a:cubicBezTo>
                  <a:pt x="4824889" y="335756"/>
                  <a:pt x="4825841" y="334804"/>
                  <a:pt x="4825841" y="334804"/>
                </a:cubicBezTo>
                <a:cubicBezTo>
                  <a:pt x="4829651" y="328136"/>
                  <a:pt x="4833462" y="323374"/>
                  <a:pt x="4835366" y="319564"/>
                </a:cubicBezTo>
                <a:cubicBezTo>
                  <a:pt x="4835366" y="320516"/>
                  <a:pt x="4836319" y="321469"/>
                  <a:pt x="4837272" y="322421"/>
                </a:cubicBezTo>
                <a:cubicBezTo>
                  <a:pt x="4838224" y="324326"/>
                  <a:pt x="4839176" y="327184"/>
                  <a:pt x="4841081" y="330994"/>
                </a:cubicBezTo>
                <a:cubicBezTo>
                  <a:pt x="4842034" y="332899"/>
                  <a:pt x="4842034" y="333851"/>
                  <a:pt x="4842987" y="335756"/>
                </a:cubicBezTo>
                <a:cubicBezTo>
                  <a:pt x="4840129" y="338614"/>
                  <a:pt x="4838224" y="341471"/>
                  <a:pt x="4835366" y="345281"/>
                </a:cubicBezTo>
                <a:cubicBezTo>
                  <a:pt x="4831556" y="350996"/>
                  <a:pt x="4826794" y="357664"/>
                  <a:pt x="4822984" y="366236"/>
                </a:cubicBezTo>
                <a:cubicBezTo>
                  <a:pt x="4822031" y="367189"/>
                  <a:pt x="4821079" y="368141"/>
                  <a:pt x="4820126" y="369094"/>
                </a:cubicBezTo>
                <a:cubicBezTo>
                  <a:pt x="4819174" y="370046"/>
                  <a:pt x="4818222" y="370999"/>
                  <a:pt x="4817269" y="371951"/>
                </a:cubicBezTo>
                <a:cubicBezTo>
                  <a:pt x="4816316" y="369094"/>
                  <a:pt x="4817269" y="366236"/>
                  <a:pt x="4817269" y="364331"/>
                </a:cubicBezTo>
                <a:close/>
                <a:moveTo>
                  <a:pt x="4816316" y="376714"/>
                </a:moveTo>
                <a:cubicBezTo>
                  <a:pt x="4817269" y="373856"/>
                  <a:pt x="4819174" y="370999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19174" y="372904"/>
                  <a:pt x="4817269" y="375761"/>
                  <a:pt x="4816316" y="378619"/>
                </a:cubicBezTo>
                <a:cubicBezTo>
                  <a:pt x="4816316" y="376714"/>
                  <a:pt x="4816316" y="376714"/>
                  <a:pt x="4816316" y="376714"/>
                </a:cubicBezTo>
                <a:close/>
                <a:moveTo>
                  <a:pt x="4762024" y="305276"/>
                </a:moveTo>
                <a:cubicBezTo>
                  <a:pt x="4762024" y="306229"/>
                  <a:pt x="4762976" y="312896"/>
                  <a:pt x="4763929" y="322421"/>
                </a:cubicBezTo>
                <a:cubicBezTo>
                  <a:pt x="4762024" y="317659"/>
                  <a:pt x="4761072" y="313849"/>
                  <a:pt x="4760119" y="309086"/>
                </a:cubicBezTo>
                <a:cubicBezTo>
                  <a:pt x="4761072" y="306229"/>
                  <a:pt x="4761072" y="303371"/>
                  <a:pt x="4762024" y="300514"/>
                </a:cubicBezTo>
                <a:cubicBezTo>
                  <a:pt x="4762024" y="302419"/>
                  <a:pt x="4762024" y="303371"/>
                  <a:pt x="4762024" y="305276"/>
                </a:cubicBezTo>
                <a:close/>
                <a:moveTo>
                  <a:pt x="4755356" y="279559"/>
                </a:moveTo>
                <a:cubicBezTo>
                  <a:pt x="4757262" y="284321"/>
                  <a:pt x="4758214" y="289084"/>
                  <a:pt x="4760119" y="294799"/>
                </a:cubicBezTo>
                <a:cubicBezTo>
                  <a:pt x="4760119" y="295751"/>
                  <a:pt x="4760119" y="296704"/>
                  <a:pt x="4761072" y="297656"/>
                </a:cubicBezTo>
                <a:cubicBezTo>
                  <a:pt x="4760119" y="299561"/>
                  <a:pt x="4759166" y="301466"/>
                  <a:pt x="4758214" y="304324"/>
                </a:cubicBezTo>
                <a:cubicBezTo>
                  <a:pt x="4757262" y="300514"/>
                  <a:pt x="4755356" y="296704"/>
                  <a:pt x="4754404" y="292894"/>
                </a:cubicBezTo>
                <a:cubicBezTo>
                  <a:pt x="4754404" y="288131"/>
                  <a:pt x="4754404" y="284321"/>
                  <a:pt x="4755356" y="279559"/>
                </a:cubicBezTo>
                <a:close/>
                <a:moveTo>
                  <a:pt x="4759166" y="342424"/>
                </a:moveTo>
                <a:cubicBezTo>
                  <a:pt x="4757262" y="338614"/>
                  <a:pt x="4756309" y="335756"/>
                  <a:pt x="4755356" y="331946"/>
                </a:cubicBezTo>
                <a:cubicBezTo>
                  <a:pt x="4755356" y="330041"/>
                  <a:pt x="4756309" y="328136"/>
                  <a:pt x="4756309" y="326231"/>
                </a:cubicBezTo>
                <a:cubicBezTo>
                  <a:pt x="4757262" y="330994"/>
                  <a:pt x="4758214" y="336709"/>
                  <a:pt x="4759166" y="342424"/>
                </a:cubicBezTo>
                <a:close/>
                <a:moveTo>
                  <a:pt x="4753451" y="312896"/>
                </a:moveTo>
                <a:cubicBezTo>
                  <a:pt x="4753451" y="313849"/>
                  <a:pt x="4753451" y="314801"/>
                  <a:pt x="4754404" y="315754"/>
                </a:cubicBezTo>
                <a:cubicBezTo>
                  <a:pt x="4754404" y="316706"/>
                  <a:pt x="4754404" y="316706"/>
                  <a:pt x="4753451" y="317659"/>
                </a:cubicBezTo>
                <a:cubicBezTo>
                  <a:pt x="4753451" y="315754"/>
                  <a:pt x="4753451" y="313849"/>
                  <a:pt x="4753451" y="312896"/>
                </a:cubicBezTo>
                <a:close/>
                <a:moveTo>
                  <a:pt x="4755356" y="373856"/>
                </a:moveTo>
                <a:cubicBezTo>
                  <a:pt x="4755356" y="374809"/>
                  <a:pt x="4755356" y="374809"/>
                  <a:pt x="4756309" y="375761"/>
                </a:cubicBezTo>
                <a:cubicBezTo>
                  <a:pt x="4755356" y="376714"/>
                  <a:pt x="4755356" y="378619"/>
                  <a:pt x="4754404" y="379571"/>
                </a:cubicBezTo>
                <a:cubicBezTo>
                  <a:pt x="4753451" y="379571"/>
                  <a:pt x="4753451" y="379571"/>
                  <a:pt x="4752499" y="379571"/>
                </a:cubicBezTo>
                <a:cubicBezTo>
                  <a:pt x="4753451" y="377666"/>
                  <a:pt x="4754404" y="375761"/>
                  <a:pt x="4755356" y="373856"/>
                </a:cubicBezTo>
                <a:close/>
                <a:moveTo>
                  <a:pt x="4748689" y="291941"/>
                </a:moveTo>
                <a:cubicBezTo>
                  <a:pt x="4747737" y="295751"/>
                  <a:pt x="4747737" y="299561"/>
                  <a:pt x="4746784" y="303371"/>
                </a:cubicBezTo>
                <a:cubicBezTo>
                  <a:pt x="4746784" y="303371"/>
                  <a:pt x="4746784" y="303371"/>
                  <a:pt x="4746784" y="303371"/>
                </a:cubicBezTo>
                <a:cubicBezTo>
                  <a:pt x="4746784" y="302419"/>
                  <a:pt x="4746784" y="300514"/>
                  <a:pt x="4746784" y="299561"/>
                </a:cubicBezTo>
                <a:cubicBezTo>
                  <a:pt x="4746784" y="296704"/>
                  <a:pt x="4747737" y="293846"/>
                  <a:pt x="4748689" y="291941"/>
                </a:cubicBezTo>
                <a:close/>
                <a:moveTo>
                  <a:pt x="4738212" y="327184"/>
                </a:moveTo>
                <a:cubicBezTo>
                  <a:pt x="4738212" y="331946"/>
                  <a:pt x="4737259" y="335756"/>
                  <a:pt x="4737259" y="341471"/>
                </a:cubicBezTo>
                <a:cubicBezTo>
                  <a:pt x="4737259" y="339566"/>
                  <a:pt x="4736306" y="338614"/>
                  <a:pt x="4736306" y="336709"/>
                </a:cubicBezTo>
                <a:cubicBezTo>
                  <a:pt x="4737259" y="332899"/>
                  <a:pt x="4737259" y="330041"/>
                  <a:pt x="4738212" y="327184"/>
                </a:cubicBezTo>
                <a:close/>
                <a:moveTo>
                  <a:pt x="4720114" y="261461"/>
                </a:moveTo>
                <a:cubicBezTo>
                  <a:pt x="4720114" y="261461"/>
                  <a:pt x="4720114" y="261461"/>
                  <a:pt x="4720114" y="261461"/>
                </a:cubicBezTo>
                <a:cubicBezTo>
                  <a:pt x="4722972" y="270034"/>
                  <a:pt x="4725829" y="279559"/>
                  <a:pt x="4729639" y="290989"/>
                </a:cubicBezTo>
                <a:cubicBezTo>
                  <a:pt x="4730591" y="292894"/>
                  <a:pt x="4730591" y="294799"/>
                  <a:pt x="4731544" y="296704"/>
                </a:cubicBezTo>
                <a:cubicBezTo>
                  <a:pt x="4730591" y="300514"/>
                  <a:pt x="4728687" y="304324"/>
                  <a:pt x="4727734" y="308134"/>
                </a:cubicBezTo>
                <a:cubicBezTo>
                  <a:pt x="4726781" y="304324"/>
                  <a:pt x="4724876" y="299561"/>
                  <a:pt x="4723924" y="295751"/>
                </a:cubicBezTo>
                <a:cubicBezTo>
                  <a:pt x="4722019" y="289084"/>
                  <a:pt x="4720114" y="282416"/>
                  <a:pt x="4718209" y="276701"/>
                </a:cubicBezTo>
                <a:cubicBezTo>
                  <a:pt x="4718209" y="270034"/>
                  <a:pt x="4719162" y="265271"/>
                  <a:pt x="4720114" y="261461"/>
                </a:cubicBezTo>
                <a:close/>
                <a:moveTo>
                  <a:pt x="4709637" y="324326"/>
                </a:moveTo>
                <a:cubicBezTo>
                  <a:pt x="4711541" y="315754"/>
                  <a:pt x="4712494" y="308134"/>
                  <a:pt x="4713447" y="301466"/>
                </a:cubicBezTo>
                <a:cubicBezTo>
                  <a:pt x="4715351" y="310991"/>
                  <a:pt x="4717256" y="321469"/>
                  <a:pt x="4719162" y="331946"/>
                </a:cubicBezTo>
                <a:cubicBezTo>
                  <a:pt x="4718209" y="335756"/>
                  <a:pt x="4716304" y="339566"/>
                  <a:pt x="4715351" y="343376"/>
                </a:cubicBezTo>
                <a:cubicBezTo>
                  <a:pt x="4715351" y="343376"/>
                  <a:pt x="4715351" y="343376"/>
                  <a:pt x="4715351" y="343376"/>
                </a:cubicBezTo>
                <a:cubicBezTo>
                  <a:pt x="4712494" y="339566"/>
                  <a:pt x="4709637" y="335756"/>
                  <a:pt x="4707731" y="332899"/>
                </a:cubicBezTo>
                <a:cubicBezTo>
                  <a:pt x="4708684" y="330041"/>
                  <a:pt x="4708684" y="327184"/>
                  <a:pt x="4709637" y="324326"/>
                </a:cubicBezTo>
                <a:close/>
                <a:moveTo>
                  <a:pt x="4703922" y="355759"/>
                </a:moveTo>
                <a:cubicBezTo>
                  <a:pt x="4704874" y="357664"/>
                  <a:pt x="4704874" y="358616"/>
                  <a:pt x="4705826" y="360521"/>
                </a:cubicBezTo>
                <a:cubicBezTo>
                  <a:pt x="4706779" y="363379"/>
                  <a:pt x="4707731" y="366236"/>
                  <a:pt x="4708684" y="369094"/>
                </a:cubicBezTo>
                <a:cubicBezTo>
                  <a:pt x="4707731" y="371951"/>
                  <a:pt x="4705826" y="374809"/>
                  <a:pt x="4704874" y="377666"/>
                </a:cubicBezTo>
                <a:cubicBezTo>
                  <a:pt x="4704874" y="377666"/>
                  <a:pt x="4704874" y="376714"/>
                  <a:pt x="4704874" y="376714"/>
                </a:cubicBezTo>
                <a:cubicBezTo>
                  <a:pt x="4703922" y="374809"/>
                  <a:pt x="4702969" y="373856"/>
                  <a:pt x="4702016" y="371951"/>
                </a:cubicBezTo>
                <a:cubicBezTo>
                  <a:pt x="4702016" y="366236"/>
                  <a:pt x="4702969" y="361474"/>
                  <a:pt x="4703922" y="355759"/>
                </a:cubicBezTo>
                <a:close/>
                <a:moveTo>
                  <a:pt x="4682966" y="380524"/>
                </a:moveTo>
                <a:cubicBezTo>
                  <a:pt x="4682014" y="384334"/>
                  <a:pt x="4681062" y="388144"/>
                  <a:pt x="4680109" y="392906"/>
                </a:cubicBezTo>
                <a:cubicBezTo>
                  <a:pt x="4679156" y="392906"/>
                  <a:pt x="4677251" y="393859"/>
                  <a:pt x="4676299" y="393859"/>
                </a:cubicBezTo>
                <a:cubicBezTo>
                  <a:pt x="4676299" y="391954"/>
                  <a:pt x="4675347" y="390049"/>
                  <a:pt x="4675347" y="388144"/>
                </a:cubicBezTo>
                <a:cubicBezTo>
                  <a:pt x="4678204" y="384334"/>
                  <a:pt x="4681062" y="381476"/>
                  <a:pt x="4682966" y="378619"/>
                </a:cubicBezTo>
                <a:cubicBezTo>
                  <a:pt x="4682014" y="379571"/>
                  <a:pt x="4682966" y="380524"/>
                  <a:pt x="4682966" y="380524"/>
                </a:cubicBezTo>
                <a:close/>
                <a:moveTo>
                  <a:pt x="4672489" y="361474"/>
                </a:moveTo>
                <a:cubicBezTo>
                  <a:pt x="4674394" y="365284"/>
                  <a:pt x="4677251" y="370046"/>
                  <a:pt x="4679156" y="373856"/>
                </a:cubicBezTo>
                <a:cubicBezTo>
                  <a:pt x="4677251" y="375761"/>
                  <a:pt x="4674394" y="377666"/>
                  <a:pt x="4672489" y="379571"/>
                </a:cubicBezTo>
                <a:cubicBezTo>
                  <a:pt x="4672489" y="378619"/>
                  <a:pt x="4672489" y="377666"/>
                  <a:pt x="4671537" y="376714"/>
                </a:cubicBezTo>
                <a:cubicBezTo>
                  <a:pt x="4671537" y="374809"/>
                  <a:pt x="4670584" y="372904"/>
                  <a:pt x="4670584" y="370999"/>
                </a:cubicBezTo>
                <a:cubicBezTo>
                  <a:pt x="4671537" y="368141"/>
                  <a:pt x="4671537" y="364331"/>
                  <a:pt x="4672489" y="361474"/>
                </a:cubicBezTo>
                <a:close/>
                <a:moveTo>
                  <a:pt x="4661059" y="265271"/>
                </a:moveTo>
                <a:cubicBezTo>
                  <a:pt x="4662012" y="260509"/>
                  <a:pt x="4662964" y="256699"/>
                  <a:pt x="4663916" y="252889"/>
                </a:cubicBezTo>
                <a:cubicBezTo>
                  <a:pt x="4665822" y="246221"/>
                  <a:pt x="4667726" y="241459"/>
                  <a:pt x="4669631" y="237649"/>
                </a:cubicBezTo>
                <a:cubicBezTo>
                  <a:pt x="4669631" y="239554"/>
                  <a:pt x="4669631" y="240506"/>
                  <a:pt x="4669631" y="242411"/>
                </a:cubicBezTo>
                <a:cubicBezTo>
                  <a:pt x="4667726" y="250031"/>
                  <a:pt x="4664869" y="259556"/>
                  <a:pt x="4661059" y="269081"/>
                </a:cubicBezTo>
                <a:cubicBezTo>
                  <a:pt x="4661059" y="268129"/>
                  <a:pt x="4661059" y="266224"/>
                  <a:pt x="4661059" y="265271"/>
                </a:cubicBezTo>
                <a:close/>
                <a:moveTo>
                  <a:pt x="4645819" y="278606"/>
                </a:moveTo>
                <a:cubicBezTo>
                  <a:pt x="4646772" y="271939"/>
                  <a:pt x="4647724" y="266224"/>
                  <a:pt x="4648676" y="260509"/>
                </a:cubicBezTo>
                <a:cubicBezTo>
                  <a:pt x="4649629" y="257651"/>
                  <a:pt x="4649629" y="253841"/>
                  <a:pt x="4650581" y="250984"/>
                </a:cubicBezTo>
                <a:cubicBezTo>
                  <a:pt x="4650581" y="250984"/>
                  <a:pt x="4650581" y="251936"/>
                  <a:pt x="4650581" y="251936"/>
                </a:cubicBezTo>
                <a:cubicBezTo>
                  <a:pt x="4651534" y="254794"/>
                  <a:pt x="4652487" y="259556"/>
                  <a:pt x="4652487" y="265271"/>
                </a:cubicBezTo>
                <a:cubicBezTo>
                  <a:pt x="4652487" y="267176"/>
                  <a:pt x="4652487" y="269081"/>
                  <a:pt x="4652487" y="270034"/>
                </a:cubicBezTo>
                <a:cubicBezTo>
                  <a:pt x="4651534" y="272891"/>
                  <a:pt x="4651534" y="275749"/>
                  <a:pt x="4650581" y="278606"/>
                </a:cubicBezTo>
                <a:cubicBezTo>
                  <a:pt x="4649629" y="282416"/>
                  <a:pt x="4648676" y="287179"/>
                  <a:pt x="4648676" y="290989"/>
                </a:cubicBezTo>
                <a:cubicBezTo>
                  <a:pt x="4648676" y="287179"/>
                  <a:pt x="4646772" y="283369"/>
                  <a:pt x="4645819" y="278606"/>
                </a:cubicBezTo>
                <a:cubicBezTo>
                  <a:pt x="4645819" y="278606"/>
                  <a:pt x="4645819" y="278606"/>
                  <a:pt x="4645819" y="278606"/>
                </a:cubicBezTo>
                <a:close/>
                <a:moveTo>
                  <a:pt x="4642962" y="293846"/>
                </a:moveTo>
                <a:cubicBezTo>
                  <a:pt x="4643914" y="296704"/>
                  <a:pt x="4643914" y="299561"/>
                  <a:pt x="4644866" y="302419"/>
                </a:cubicBezTo>
                <a:cubicBezTo>
                  <a:pt x="4644866" y="304324"/>
                  <a:pt x="4645819" y="307181"/>
                  <a:pt x="4645819" y="309086"/>
                </a:cubicBezTo>
                <a:cubicBezTo>
                  <a:pt x="4645819" y="309086"/>
                  <a:pt x="4645819" y="309086"/>
                  <a:pt x="4645819" y="309086"/>
                </a:cubicBezTo>
                <a:cubicBezTo>
                  <a:pt x="4644866" y="308134"/>
                  <a:pt x="4643914" y="307181"/>
                  <a:pt x="4642962" y="306229"/>
                </a:cubicBezTo>
                <a:cubicBezTo>
                  <a:pt x="4642962" y="304324"/>
                  <a:pt x="4642009" y="302419"/>
                  <a:pt x="4642009" y="299561"/>
                </a:cubicBezTo>
                <a:cubicBezTo>
                  <a:pt x="4642962" y="297656"/>
                  <a:pt x="4642962" y="295751"/>
                  <a:pt x="4642962" y="293846"/>
                </a:cubicBezTo>
                <a:close/>
                <a:moveTo>
                  <a:pt x="4595337" y="280511"/>
                </a:moveTo>
                <a:cubicBezTo>
                  <a:pt x="4596289" y="284321"/>
                  <a:pt x="4597241" y="289084"/>
                  <a:pt x="4598194" y="293846"/>
                </a:cubicBezTo>
                <a:cubicBezTo>
                  <a:pt x="4598194" y="295751"/>
                  <a:pt x="4598194" y="298609"/>
                  <a:pt x="4598194" y="300514"/>
                </a:cubicBezTo>
                <a:cubicBezTo>
                  <a:pt x="4598194" y="304324"/>
                  <a:pt x="4598194" y="308134"/>
                  <a:pt x="4598194" y="311944"/>
                </a:cubicBezTo>
                <a:cubicBezTo>
                  <a:pt x="4597241" y="313849"/>
                  <a:pt x="4597241" y="316706"/>
                  <a:pt x="4596289" y="319564"/>
                </a:cubicBezTo>
                <a:cubicBezTo>
                  <a:pt x="4595337" y="316706"/>
                  <a:pt x="4594384" y="314801"/>
                  <a:pt x="4593431" y="311944"/>
                </a:cubicBezTo>
                <a:cubicBezTo>
                  <a:pt x="4593431" y="310039"/>
                  <a:pt x="4593431" y="307181"/>
                  <a:pt x="4593431" y="305276"/>
                </a:cubicBezTo>
                <a:cubicBezTo>
                  <a:pt x="4593431" y="298609"/>
                  <a:pt x="4593431" y="292894"/>
                  <a:pt x="4593431" y="286226"/>
                </a:cubicBezTo>
                <a:cubicBezTo>
                  <a:pt x="4593431" y="284321"/>
                  <a:pt x="4594384" y="282416"/>
                  <a:pt x="4595337" y="280511"/>
                </a:cubicBezTo>
                <a:cubicBezTo>
                  <a:pt x="4595337" y="280511"/>
                  <a:pt x="4595337" y="280511"/>
                  <a:pt x="4595337" y="280511"/>
                </a:cubicBezTo>
                <a:close/>
                <a:moveTo>
                  <a:pt x="4595337" y="277654"/>
                </a:moveTo>
                <a:cubicBezTo>
                  <a:pt x="4594384" y="278606"/>
                  <a:pt x="4594384" y="278606"/>
                  <a:pt x="4593431" y="279559"/>
                </a:cubicBezTo>
                <a:cubicBezTo>
                  <a:pt x="4593431" y="279559"/>
                  <a:pt x="4593431" y="280511"/>
                  <a:pt x="4592479" y="280511"/>
                </a:cubicBezTo>
                <a:cubicBezTo>
                  <a:pt x="4592479" y="274796"/>
                  <a:pt x="4592479" y="269081"/>
                  <a:pt x="4592479" y="263366"/>
                </a:cubicBezTo>
                <a:cubicBezTo>
                  <a:pt x="4593431" y="267176"/>
                  <a:pt x="4594384" y="271939"/>
                  <a:pt x="4595337" y="277654"/>
                </a:cubicBezTo>
                <a:close/>
                <a:moveTo>
                  <a:pt x="4576287" y="253841"/>
                </a:moveTo>
                <a:cubicBezTo>
                  <a:pt x="4576287" y="260509"/>
                  <a:pt x="4576287" y="267176"/>
                  <a:pt x="4575334" y="273844"/>
                </a:cubicBezTo>
                <a:cubicBezTo>
                  <a:pt x="4573429" y="270034"/>
                  <a:pt x="4571524" y="266224"/>
                  <a:pt x="4569619" y="262414"/>
                </a:cubicBezTo>
                <a:cubicBezTo>
                  <a:pt x="4572476" y="259556"/>
                  <a:pt x="4574381" y="256699"/>
                  <a:pt x="4576287" y="253841"/>
                </a:cubicBezTo>
                <a:close/>
                <a:moveTo>
                  <a:pt x="4566762" y="268129"/>
                </a:moveTo>
                <a:cubicBezTo>
                  <a:pt x="4566762" y="268129"/>
                  <a:pt x="4566762" y="269081"/>
                  <a:pt x="4566762" y="268129"/>
                </a:cubicBezTo>
                <a:cubicBezTo>
                  <a:pt x="4568666" y="273844"/>
                  <a:pt x="4570572" y="278606"/>
                  <a:pt x="4571524" y="284321"/>
                </a:cubicBezTo>
                <a:cubicBezTo>
                  <a:pt x="4572476" y="288131"/>
                  <a:pt x="4573429" y="292894"/>
                  <a:pt x="4574381" y="296704"/>
                </a:cubicBezTo>
                <a:cubicBezTo>
                  <a:pt x="4574381" y="298609"/>
                  <a:pt x="4574381" y="299561"/>
                  <a:pt x="4574381" y="301466"/>
                </a:cubicBezTo>
                <a:cubicBezTo>
                  <a:pt x="4570572" y="293846"/>
                  <a:pt x="4568666" y="289084"/>
                  <a:pt x="4568666" y="289084"/>
                </a:cubicBezTo>
                <a:cubicBezTo>
                  <a:pt x="4568666" y="289084"/>
                  <a:pt x="4570572" y="296704"/>
                  <a:pt x="4574381" y="309086"/>
                </a:cubicBezTo>
                <a:cubicBezTo>
                  <a:pt x="4573429" y="310991"/>
                  <a:pt x="4572476" y="312896"/>
                  <a:pt x="4571524" y="314801"/>
                </a:cubicBezTo>
                <a:cubicBezTo>
                  <a:pt x="4571524" y="314801"/>
                  <a:pt x="4571524" y="314801"/>
                  <a:pt x="4571524" y="315754"/>
                </a:cubicBezTo>
                <a:cubicBezTo>
                  <a:pt x="4568666" y="293846"/>
                  <a:pt x="4566762" y="278606"/>
                  <a:pt x="4564856" y="271939"/>
                </a:cubicBezTo>
                <a:cubicBezTo>
                  <a:pt x="4564856" y="270986"/>
                  <a:pt x="4565809" y="270034"/>
                  <a:pt x="4566762" y="268129"/>
                </a:cubicBezTo>
                <a:close/>
                <a:moveTo>
                  <a:pt x="4560094" y="254794"/>
                </a:moveTo>
                <a:cubicBezTo>
                  <a:pt x="4561047" y="256699"/>
                  <a:pt x="4561999" y="258604"/>
                  <a:pt x="4562951" y="260509"/>
                </a:cubicBezTo>
                <a:cubicBezTo>
                  <a:pt x="4561999" y="261461"/>
                  <a:pt x="4561047" y="262414"/>
                  <a:pt x="4561047" y="263366"/>
                </a:cubicBezTo>
                <a:cubicBezTo>
                  <a:pt x="4560094" y="265271"/>
                  <a:pt x="4558189" y="266224"/>
                  <a:pt x="4557237" y="268129"/>
                </a:cubicBezTo>
                <a:cubicBezTo>
                  <a:pt x="4558189" y="263366"/>
                  <a:pt x="4559141" y="258604"/>
                  <a:pt x="4560094" y="254794"/>
                </a:cubicBezTo>
                <a:close/>
                <a:moveTo>
                  <a:pt x="4548664" y="317659"/>
                </a:moveTo>
                <a:cubicBezTo>
                  <a:pt x="4551522" y="307181"/>
                  <a:pt x="4554379" y="298609"/>
                  <a:pt x="4557237" y="290036"/>
                </a:cubicBezTo>
                <a:cubicBezTo>
                  <a:pt x="4559141" y="284321"/>
                  <a:pt x="4561047" y="279559"/>
                  <a:pt x="4562951" y="275749"/>
                </a:cubicBezTo>
                <a:cubicBezTo>
                  <a:pt x="4561999" y="283369"/>
                  <a:pt x="4561047" y="298609"/>
                  <a:pt x="4560094" y="318611"/>
                </a:cubicBezTo>
                <a:cubicBezTo>
                  <a:pt x="4557237" y="313849"/>
                  <a:pt x="4555331" y="310991"/>
                  <a:pt x="4555331" y="310991"/>
                </a:cubicBezTo>
                <a:cubicBezTo>
                  <a:pt x="4555331" y="310991"/>
                  <a:pt x="4557237" y="314801"/>
                  <a:pt x="4560094" y="321469"/>
                </a:cubicBezTo>
                <a:cubicBezTo>
                  <a:pt x="4560094" y="321469"/>
                  <a:pt x="4560094" y="321469"/>
                  <a:pt x="4560094" y="321469"/>
                </a:cubicBezTo>
                <a:cubicBezTo>
                  <a:pt x="4560094" y="328136"/>
                  <a:pt x="4559141" y="334804"/>
                  <a:pt x="4559141" y="342424"/>
                </a:cubicBezTo>
                <a:cubicBezTo>
                  <a:pt x="4558189" y="346234"/>
                  <a:pt x="4556284" y="349091"/>
                  <a:pt x="4555331" y="352901"/>
                </a:cubicBezTo>
                <a:cubicBezTo>
                  <a:pt x="4554379" y="355759"/>
                  <a:pt x="4553426" y="358616"/>
                  <a:pt x="4552474" y="361474"/>
                </a:cubicBezTo>
                <a:cubicBezTo>
                  <a:pt x="4550569" y="354806"/>
                  <a:pt x="4549616" y="349091"/>
                  <a:pt x="4547712" y="343376"/>
                </a:cubicBezTo>
                <a:cubicBezTo>
                  <a:pt x="4547712" y="333851"/>
                  <a:pt x="4547712" y="328136"/>
                  <a:pt x="4547712" y="328136"/>
                </a:cubicBezTo>
                <a:cubicBezTo>
                  <a:pt x="4547712" y="328136"/>
                  <a:pt x="4546759" y="331946"/>
                  <a:pt x="4545806" y="338614"/>
                </a:cubicBezTo>
                <a:cubicBezTo>
                  <a:pt x="4545806" y="338614"/>
                  <a:pt x="4545806" y="337661"/>
                  <a:pt x="4545806" y="337661"/>
                </a:cubicBezTo>
                <a:cubicBezTo>
                  <a:pt x="4545806" y="336709"/>
                  <a:pt x="4545806" y="336709"/>
                  <a:pt x="4544854" y="335756"/>
                </a:cubicBezTo>
                <a:cubicBezTo>
                  <a:pt x="4546759" y="329089"/>
                  <a:pt x="4547712" y="323374"/>
                  <a:pt x="4548664" y="317659"/>
                </a:cubicBezTo>
                <a:close/>
                <a:moveTo>
                  <a:pt x="4457224" y="306229"/>
                </a:moveTo>
                <a:cubicBezTo>
                  <a:pt x="4457224" y="306229"/>
                  <a:pt x="4456272" y="306229"/>
                  <a:pt x="4457224" y="306229"/>
                </a:cubicBezTo>
                <a:cubicBezTo>
                  <a:pt x="4457224" y="305276"/>
                  <a:pt x="4457224" y="305276"/>
                  <a:pt x="4457224" y="304324"/>
                </a:cubicBezTo>
                <a:cubicBezTo>
                  <a:pt x="4457224" y="305276"/>
                  <a:pt x="4457224" y="306229"/>
                  <a:pt x="4457224" y="306229"/>
                </a:cubicBezTo>
                <a:close/>
                <a:moveTo>
                  <a:pt x="4478179" y="359569"/>
                </a:moveTo>
                <a:cubicBezTo>
                  <a:pt x="4477226" y="352901"/>
                  <a:pt x="4476274" y="346234"/>
                  <a:pt x="4476274" y="339566"/>
                </a:cubicBezTo>
                <a:cubicBezTo>
                  <a:pt x="4476274" y="338614"/>
                  <a:pt x="4476274" y="337661"/>
                  <a:pt x="4476274" y="336709"/>
                </a:cubicBezTo>
                <a:cubicBezTo>
                  <a:pt x="4479131" y="340519"/>
                  <a:pt x="4481037" y="343376"/>
                  <a:pt x="4483894" y="347186"/>
                </a:cubicBezTo>
                <a:cubicBezTo>
                  <a:pt x="4481037" y="350996"/>
                  <a:pt x="4480084" y="355759"/>
                  <a:pt x="4478179" y="359569"/>
                </a:cubicBezTo>
                <a:close/>
                <a:moveTo>
                  <a:pt x="4497229" y="371951"/>
                </a:moveTo>
                <a:cubicBezTo>
                  <a:pt x="4497229" y="370046"/>
                  <a:pt x="4497229" y="369094"/>
                  <a:pt x="4497229" y="367189"/>
                </a:cubicBezTo>
                <a:cubicBezTo>
                  <a:pt x="4497229" y="368141"/>
                  <a:pt x="4497229" y="369094"/>
                  <a:pt x="4498181" y="370046"/>
                </a:cubicBezTo>
                <a:cubicBezTo>
                  <a:pt x="4497229" y="370999"/>
                  <a:pt x="4497229" y="370999"/>
                  <a:pt x="4497229" y="371951"/>
                </a:cubicBezTo>
                <a:close/>
                <a:moveTo>
                  <a:pt x="4504849" y="322421"/>
                </a:moveTo>
                <a:cubicBezTo>
                  <a:pt x="4504849" y="325279"/>
                  <a:pt x="4504849" y="328136"/>
                  <a:pt x="4504849" y="330994"/>
                </a:cubicBezTo>
                <a:cubicBezTo>
                  <a:pt x="4503897" y="333851"/>
                  <a:pt x="4502944" y="337661"/>
                  <a:pt x="4501991" y="341471"/>
                </a:cubicBezTo>
                <a:cubicBezTo>
                  <a:pt x="4501991" y="343376"/>
                  <a:pt x="4501039" y="346234"/>
                  <a:pt x="4501039" y="348139"/>
                </a:cubicBezTo>
                <a:cubicBezTo>
                  <a:pt x="4500087" y="347186"/>
                  <a:pt x="4499134" y="346234"/>
                  <a:pt x="4499134" y="345281"/>
                </a:cubicBezTo>
                <a:cubicBezTo>
                  <a:pt x="4499134" y="344329"/>
                  <a:pt x="4498181" y="343376"/>
                  <a:pt x="4498181" y="342424"/>
                </a:cubicBezTo>
                <a:cubicBezTo>
                  <a:pt x="4499134" y="336709"/>
                  <a:pt x="4501039" y="330994"/>
                  <a:pt x="4501991" y="326231"/>
                </a:cubicBezTo>
                <a:cubicBezTo>
                  <a:pt x="4502944" y="320516"/>
                  <a:pt x="4504849" y="315754"/>
                  <a:pt x="4506754" y="310991"/>
                </a:cubicBezTo>
                <a:cubicBezTo>
                  <a:pt x="4505801" y="314801"/>
                  <a:pt x="4505801" y="318611"/>
                  <a:pt x="4504849" y="322421"/>
                </a:cubicBezTo>
                <a:close/>
                <a:moveTo>
                  <a:pt x="4462939" y="250984"/>
                </a:moveTo>
                <a:cubicBezTo>
                  <a:pt x="4465797" y="242411"/>
                  <a:pt x="4468654" y="233839"/>
                  <a:pt x="4470559" y="226219"/>
                </a:cubicBezTo>
                <a:cubicBezTo>
                  <a:pt x="4470559" y="227171"/>
                  <a:pt x="4472464" y="229076"/>
                  <a:pt x="4474369" y="231934"/>
                </a:cubicBezTo>
                <a:cubicBezTo>
                  <a:pt x="4475322" y="233839"/>
                  <a:pt x="4477226" y="235744"/>
                  <a:pt x="4479131" y="238601"/>
                </a:cubicBezTo>
                <a:cubicBezTo>
                  <a:pt x="4481037" y="241459"/>
                  <a:pt x="4481989" y="245269"/>
                  <a:pt x="4483894" y="248126"/>
                </a:cubicBezTo>
                <a:cubicBezTo>
                  <a:pt x="4485799" y="251936"/>
                  <a:pt x="4487704" y="255746"/>
                  <a:pt x="4489609" y="260509"/>
                </a:cubicBezTo>
                <a:cubicBezTo>
                  <a:pt x="4491514" y="265271"/>
                  <a:pt x="4493419" y="270034"/>
                  <a:pt x="4495324" y="275749"/>
                </a:cubicBezTo>
                <a:cubicBezTo>
                  <a:pt x="4497229" y="281464"/>
                  <a:pt x="4499134" y="287179"/>
                  <a:pt x="4501039" y="293846"/>
                </a:cubicBezTo>
                <a:cubicBezTo>
                  <a:pt x="4501991" y="296704"/>
                  <a:pt x="4502944" y="299561"/>
                  <a:pt x="4503897" y="303371"/>
                </a:cubicBezTo>
                <a:cubicBezTo>
                  <a:pt x="4501991" y="308134"/>
                  <a:pt x="4499134" y="312896"/>
                  <a:pt x="4497229" y="317659"/>
                </a:cubicBezTo>
                <a:cubicBezTo>
                  <a:pt x="4496276" y="320516"/>
                  <a:pt x="4494372" y="323374"/>
                  <a:pt x="4493419" y="326231"/>
                </a:cubicBezTo>
                <a:cubicBezTo>
                  <a:pt x="4490562" y="297656"/>
                  <a:pt x="4488656" y="280511"/>
                  <a:pt x="4488656" y="280511"/>
                </a:cubicBezTo>
                <a:cubicBezTo>
                  <a:pt x="4488656" y="280511"/>
                  <a:pt x="4487704" y="294799"/>
                  <a:pt x="4487704" y="319564"/>
                </a:cubicBezTo>
                <a:cubicBezTo>
                  <a:pt x="4486751" y="316706"/>
                  <a:pt x="4484847" y="313849"/>
                  <a:pt x="4483894" y="311944"/>
                </a:cubicBezTo>
                <a:cubicBezTo>
                  <a:pt x="4477226" y="297656"/>
                  <a:pt x="4473416" y="289084"/>
                  <a:pt x="4473416" y="289084"/>
                </a:cubicBezTo>
                <a:cubicBezTo>
                  <a:pt x="4473416" y="289084"/>
                  <a:pt x="4476274" y="297656"/>
                  <a:pt x="4481037" y="312896"/>
                </a:cubicBezTo>
                <a:cubicBezTo>
                  <a:pt x="4482941" y="317659"/>
                  <a:pt x="4484847" y="323374"/>
                  <a:pt x="4486751" y="330041"/>
                </a:cubicBezTo>
                <a:cubicBezTo>
                  <a:pt x="4485799" y="329089"/>
                  <a:pt x="4485799" y="328136"/>
                  <a:pt x="4484847" y="328136"/>
                </a:cubicBezTo>
                <a:cubicBezTo>
                  <a:pt x="4481037" y="324326"/>
                  <a:pt x="4478179" y="321469"/>
                  <a:pt x="4475322" y="318611"/>
                </a:cubicBezTo>
                <a:cubicBezTo>
                  <a:pt x="4474369" y="313849"/>
                  <a:pt x="4473416" y="309086"/>
                  <a:pt x="4473416" y="304324"/>
                </a:cubicBezTo>
                <a:cubicBezTo>
                  <a:pt x="4471512" y="294799"/>
                  <a:pt x="4470559" y="286226"/>
                  <a:pt x="4468654" y="278606"/>
                </a:cubicBezTo>
                <a:cubicBezTo>
                  <a:pt x="4474369" y="264319"/>
                  <a:pt x="4477226" y="256699"/>
                  <a:pt x="4477226" y="256699"/>
                </a:cubicBezTo>
                <a:cubicBezTo>
                  <a:pt x="4477226" y="256699"/>
                  <a:pt x="4473416" y="262414"/>
                  <a:pt x="4466749" y="273844"/>
                </a:cubicBezTo>
                <a:cubicBezTo>
                  <a:pt x="4465797" y="268129"/>
                  <a:pt x="4464844" y="263366"/>
                  <a:pt x="4462939" y="258604"/>
                </a:cubicBezTo>
                <a:cubicBezTo>
                  <a:pt x="4462939" y="257651"/>
                  <a:pt x="4462939" y="256699"/>
                  <a:pt x="4462939" y="256699"/>
                </a:cubicBezTo>
                <a:cubicBezTo>
                  <a:pt x="4461987" y="253841"/>
                  <a:pt x="4461987" y="252889"/>
                  <a:pt x="4462939" y="250984"/>
                </a:cubicBezTo>
                <a:close/>
                <a:moveTo>
                  <a:pt x="4461034" y="255746"/>
                </a:moveTo>
                <a:cubicBezTo>
                  <a:pt x="4461034" y="255746"/>
                  <a:pt x="4461034" y="256699"/>
                  <a:pt x="4461034" y="255746"/>
                </a:cubicBezTo>
                <a:cubicBezTo>
                  <a:pt x="4461034" y="256699"/>
                  <a:pt x="4461034" y="256699"/>
                  <a:pt x="4461034" y="255746"/>
                </a:cubicBezTo>
                <a:cubicBezTo>
                  <a:pt x="4461034" y="255746"/>
                  <a:pt x="4461034" y="255746"/>
                  <a:pt x="4461034" y="255746"/>
                </a:cubicBezTo>
                <a:close/>
                <a:moveTo>
                  <a:pt x="4455319" y="274796"/>
                </a:moveTo>
                <a:cubicBezTo>
                  <a:pt x="4456272" y="272891"/>
                  <a:pt x="4457224" y="270034"/>
                  <a:pt x="4457224" y="268129"/>
                </a:cubicBezTo>
                <a:cubicBezTo>
                  <a:pt x="4457224" y="270034"/>
                  <a:pt x="4457224" y="271939"/>
                  <a:pt x="4457224" y="273844"/>
                </a:cubicBezTo>
                <a:cubicBezTo>
                  <a:pt x="4457224" y="277654"/>
                  <a:pt x="4457224" y="280511"/>
                  <a:pt x="4458176" y="284321"/>
                </a:cubicBezTo>
                <a:cubicBezTo>
                  <a:pt x="4457224" y="287179"/>
                  <a:pt x="4455319" y="290036"/>
                  <a:pt x="4454366" y="292894"/>
                </a:cubicBezTo>
                <a:cubicBezTo>
                  <a:pt x="4454366" y="287179"/>
                  <a:pt x="4454366" y="280511"/>
                  <a:pt x="4455319" y="274796"/>
                </a:cubicBezTo>
                <a:close/>
                <a:moveTo>
                  <a:pt x="4449604" y="361474"/>
                </a:moveTo>
                <a:cubicBezTo>
                  <a:pt x="4450556" y="353854"/>
                  <a:pt x="4450556" y="346234"/>
                  <a:pt x="4451509" y="339566"/>
                </a:cubicBezTo>
                <a:cubicBezTo>
                  <a:pt x="4452462" y="340519"/>
                  <a:pt x="4452462" y="342424"/>
                  <a:pt x="4453414" y="343376"/>
                </a:cubicBezTo>
                <a:cubicBezTo>
                  <a:pt x="4453414" y="343376"/>
                  <a:pt x="4453414" y="343376"/>
                  <a:pt x="4453414" y="344329"/>
                </a:cubicBezTo>
                <a:cubicBezTo>
                  <a:pt x="4453414" y="344329"/>
                  <a:pt x="4453414" y="344329"/>
                  <a:pt x="4453414" y="344329"/>
                </a:cubicBezTo>
                <a:cubicBezTo>
                  <a:pt x="4452462" y="350996"/>
                  <a:pt x="4451509" y="358616"/>
                  <a:pt x="4451509" y="366236"/>
                </a:cubicBezTo>
                <a:cubicBezTo>
                  <a:pt x="4450556" y="372904"/>
                  <a:pt x="4449604" y="380524"/>
                  <a:pt x="4448651" y="388144"/>
                </a:cubicBezTo>
                <a:cubicBezTo>
                  <a:pt x="4447699" y="387191"/>
                  <a:pt x="4447699" y="387191"/>
                  <a:pt x="4446747" y="386239"/>
                </a:cubicBezTo>
                <a:cubicBezTo>
                  <a:pt x="4447699" y="377666"/>
                  <a:pt x="4448651" y="370046"/>
                  <a:pt x="4449604" y="361474"/>
                </a:cubicBezTo>
                <a:close/>
                <a:moveTo>
                  <a:pt x="4386739" y="331946"/>
                </a:moveTo>
                <a:cubicBezTo>
                  <a:pt x="4387691" y="332899"/>
                  <a:pt x="4388644" y="334804"/>
                  <a:pt x="4390549" y="335756"/>
                </a:cubicBezTo>
                <a:cubicBezTo>
                  <a:pt x="4390549" y="337661"/>
                  <a:pt x="4390549" y="339566"/>
                  <a:pt x="4390549" y="342424"/>
                </a:cubicBezTo>
                <a:cubicBezTo>
                  <a:pt x="4389597" y="343376"/>
                  <a:pt x="4388644" y="345281"/>
                  <a:pt x="4386739" y="347186"/>
                </a:cubicBezTo>
                <a:cubicBezTo>
                  <a:pt x="4386739" y="341471"/>
                  <a:pt x="4386739" y="336709"/>
                  <a:pt x="4386739" y="331946"/>
                </a:cubicBezTo>
                <a:close/>
                <a:moveTo>
                  <a:pt x="4389597" y="376714"/>
                </a:moveTo>
                <a:cubicBezTo>
                  <a:pt x="4389597" y="376714"/>
                  <a:pt x="4389597" y="375761"/>
                  <a:pt x="4388644" y="375761"/>
                </a:cubicBezTo>
                <a:cubicBezTo>
                  <a:pt x="4388644" y="373856"/>
                  <a:pt x="4387691" y="371951"/>
                  <a:pt x="4387691" y="370046"/>
                </a:cubicBezTo>
                <a:cubicBezTo>
                  <a:pt x="4387691" y="367189"/>
                  <a:pt x="4387691" y="363379"/>
                  <a:pt x="4387691" y="360521"/>
                </a:cubicBezTo>
                <a:cubicBezTo>
                  <a:pt x="4387691" y="357664"/>
                  <a:pt x="4387691" y="354806"/>
                  <a:pt x="4387691" y="351949"/>
                </a:cubicBezTo>
                <a:cubicBezTo>
                  <a:pt x="4388644" y="349091"/>
                  <a:pt x="4390549" y="347186"/>
                  <a:pt x="4391501" y="345281"/>
                </a:cubicBezTo>
                <a:cubicBezTo>
                  <a:pt x="4391501" y="346234"/>
                  <a:pt x="4391501" y="348139"/>
                  <a:pt x="4391501" y="349091"/>
                </a:cubicBezTo>
                <a:cubicBezTo>
                  <a:pt x="4391501" y="355759"/>
                  <a:pt x="4392454" y="362426"/>
                  <a:pt x="4392454" y="370046"/>
                </a:cubicBezTo>
                <a:cubicBezTo>
                  <a:pt x="4390549" y="371951"/>
                  <a:pt x="4389597" y="374809"/>
                  <a:pt x="4389597" y="376714"/>
                </a:cubicBezTo>
                <a:close/>
                <a:moveTo>
                  <a:pt x="4424839" y="351949"/>
                </a:moveTo>
                <a:cubicBezTo>
                  <a:pt x="4424839" y="352901"/>
                  <a:pt x="4424839" y="353854"/>
                  <a:pt x="4424839" y="354806"/>
                </a:cubicBezTo>
                <a:cubicBezTo>
                  <a:pt x="4423887" y="355759"/>
                  <a:pt x="4423887" y="356711"/>
                  <a:pt x="4422934" y="356711"/>
                </a:cubicBezTo>
                <a:cubicBezTo>
                  <a:pt x="4422934" y="354806"/>
                  <a:pt x="4423887" y="353854"/>
                  <a:pt x="4424839" y="351949"/>
                </a:cubicBezTo>
                <a:close/>
                <a:moveTo>
                  <a:pt x="4415314" y="411004"/>
                </a:moveTo>
                <a:cubicBezTo>
                  <a:pt x="4415314" y="411004"/>
                  <a:pt x="4415314" y="411956"/>
                  <a:pt x="4415314" y="411956"/>
                </a:cubicBezTo>
                <a:cubicBezTo>
                  <a:pt x="4414362" y="411004"/>
                  <a:pt x="4413409" y="410051"/>
                  <a:pt x="4412456" y="409099"/>
                </a:cubicBezTo>
                <a:cubicBezTo>
                  <a:pt x="4412456" y="401479"/>
                  <a:pt x="4412456" y="392906"/>
                  <a:pt x="4411504" y="385286"/>
                </a:cubicBezTo>
                <a:cubicBezTo>
                  <a:pt x="4414362" y="380524"/>
                  <a:pt x="4417219" y="376714"/>
                  <a:pt x="4420076" y="372904"/>
                </a:cubicBezTo>
                <a:cubicBezTo>
                  <a:pt x="4420076" y="373856"/>
                  <a:pt x="4421029" y="373856"/>
                  <a:pt x="4421029" y="374809"/>
                </a:cubicBezTo>
                <a:cubicBezTo>
                  <a:pt x="4419124" y="386239"/>
                  <a:pt x="4417219" y="397669"/>
                  <a:pt x="4415314" y="411004"/>
                </a:cubicBezTo>
                <a:close/>
                <a:moveTo>
                  <a:pt x="4410551" y="254794"/>
                </a:moveTo>
                <a:cubicBezTo>
                  <a:pt x="4413409" y="260509"/>
                  <a:pt x="4417219" y="267176"/>
                  <a:pt x="4421029" y="273844"/>
                </a:cubicBezTo>
                <a:cubicBezTo>
                  <a:pt x="4419124" y="280511"/>
                  <a:pt x="4417219" y="287179"/>
                  <a:pt x="4415314" y="293846"/>
                </a:cubicBezTo>
                <a:cubicBezTo>
                  <a:pt x="4413409" y="301466"/>
                  <a:pt x="4410551" y="309086"/>
                  <a:pt x="4408647" y="316706"/>
                </a:cubicBezTo>
                <a:cubicBezTo>
                  <a:pt x="4407694" y="305276"/>
                  <a:pt x="4406741" y="297656"/>
                  <a:pt x="4406741" y="297656"/>
                </a:cubicBezTo>
                <a:cubicBezTo>
                  <a:pt x="4406741" y="297656"/>
                  <a:pt x="4404837" y="310991"/>
                  <a:pt x="4402931" y="331946"/>
                </a:cubicBezTo>
                <a:cubicBezTo>
                  <a:pt x="4402931" y="333851"/>
                  <a:pt x="4401979" y="335756"/>
                  <a:pt x="4401026" y="337661"/>
                </a:cubicBezTo>
                <a:cubicBezTo>
                  <a:pt x="4401026" y="337661"/>
                  <a:pt x="4400074" y="336709"/>
                  <a:pt x="4400074" y="336709"/>
                </a:cubicBezTo>
                <a:cubicBezTo>
                  <a:pt x="4393406" y="295751"/>
                  <a:pt x="4388644" y="270034"/>
                  <a:pt x="4388644" y="270034"/>
                </a:cubicBezTo>
                <a:cubicBezTo>
                  <a:pt x="4388644" y="270034"/>
                  <a:pt x="4388644" y="292894"/>
                  <a:pt x="4389597" y="328136"/>
                </a:cubicBezTo>
                <a:cubicBezTo>
                  <a:pt x="4388644" y="327184"/>
                  <a:pt x="4387691" y="326231"/>
                  <a:pt x="4386739" y="325279"/>
                </a:cubicBezTo>
                <a:cubicBezTo>
                  <a:pt x="4386739" y="324326"/>
                  <a:pt x="4386739" y="324326"/>
                  <a:pt x="4386739" y="323374"/>
                </a:cubicBezTo>
                <a:cubicBezTo>
                  <a:pt x="4387691" y="311944"/>
                  <a:pt x="4386739" y="300514"/>
                  <a:pt x="4387691" y="290989"/>
                </a:cubicBezTo>
                <a:cubicBezTo>
                  <a:pt x="4388644" y="280511"/>
                  <a:pt x="4388644" y="271939"/>
                  <a:pt x="4389597" y="263366"/>
                </a:cubicBezTo>
                <a:cubicBezTo>
                  <a:pt x="4390549" y="254794"/>
                  <a:pt x="4390549" y="248126"/>
                  <a:pt x="4391501" y="242411"/>
                </a:cubicBezTo>
                <a:cubicBezTo>
                  <a:pt x="4392454" y="233839"/>
                  <a:pt x="4393406" y="228124"/>
                  <a:pt x="4393406" y="225266"/>
                </a:cubicBezTo>
                <a:cubicBezTo>
                  <a:pt x="4399122" y="232886"/>
                  <a:pt x="4403884" y="243364"/>
                  <a:pt x="4410551" y="254794"/>
                </a:cubicBezTo>
                <a:close/>
                <a:moveTo>
                  <a:pt x="4389597" y="217646"/>
                </a:moveTo>
                <a:cubicBezTo>
                  <a:pt x="4390549" y="219551"/>
                  <a:pt x="4392454" y="221456"/>
                  <a:pt x="4393406" y="224314"/>
                </a:cubicBezTo>
                <a:cubicBezTo>
                  <a:pt x="4392454" y="227171"/>
                  <a:pt x="4390549" y="232886"/>
                  <a:pt x="4387691" y="240506"/>
                </a:cubicBezTo>
                <a:cubicBezTo>
                  <a:pt x="4385787" y="246221"/>
                  <a:pt x="4383881" y="252889"/>
                  <a:pt x="4381976" y="260509"/>
                </a:cubicBezTo>
                <a:cubicBezTo>
                  <a:pt x="4381976" y="259556"/>
                  <a:pt x="4381976" y="257651"/>
                  <a:pt x="4381976" y="256699"/>
                </a:cubicBezTo>
                <a:cubicBezTo>
                  <a:pt x="4384834" y="242411"/>
                  <a:pt x="4386739" y="229076"/>
                  <a:pt x="4389597" y="217646"/>
                </a:cubicBezTo>
                <a:close/>
                <a:moveTo>
                  <a:pt x="4374356" y="291941"/>
                </a:moveTo>
                <a:cubicBezTo>
                  <a:pt x="4374356" y="291941"/>
                  <a:pt x="4374356" y="292894"/>
                  <a:pt x="4374356" y="292894"/>
                </a:cubicBezTo>
                <a:cubicBezTo>
                  <a:pt x="4374356" y="292894"/>
                  <a:pt x="4374356" y="292894"/>
                  <a:pt x="4374356" y="291941"/>
                </a:cubicBezTo>
                <a:cubicBezTo>
                  <a:pt x="4374356" y="291941"/>
                  <a:pt x="4374356" y="291941"/>
                  <a:pt x="4374356" y="291941"/>
                </a:cubicBezTo>
                <a:close/>
                <a:moveTo>
                  <a:pt x="4360069" y="282416"/>
                </a:moveTo>
                <a:cubicBezTo>
                  <a:pt x="4360069" y="284321"/>
                  <a:pt x="4360069" y="287179"/>
                  <a:pt x="4360069" y="290036"/>
                </a:cubicBezTo>
                <a:cubicBezTo>
                  <a:pt x="4360069" y="289084"/>
                  <a:pt x="4359116" y="288131"/>
                  <a:pt x="4359116" y="288131"/>
                </a:cubicBezTo>
                <a:cubicBezTo>
                  <a:pt x="4359116" y="285274"/>
                  <a:pt x="4359116" y="283369"/>
                  <a:pt x="4360069" y="282416"/>
                </a:cubicBezTo>
                <a:close/>
                <a:moveTo>
                  <a:pt x="4313397" y="387191"/>
                </a:moveTo>
                <a:cubicBezTo>
                  <a:pt x="4312444" y="388144"/>
                  <a:pt x="4312444" y="390049"/>
                  <a:pt x="4311491" y="391001"/>
                </a:cubicBezTo>
                <a:cubicBezTo>
                  <a:pt x="4312444" y="389096"/>
                  <a:pt x="4312444" y="388144"/>
                  <a:pt x="4313397" y="387191"/>
                </a:cubicBezTo>
                <a:cubicBezTo>
                  <a:pt x="4313397" y="386239"/>
                  <a:pt x="4313397" y="387191"/>
                  <a:pt x="4313397" y="387191"/>
                </a:cubicBezTo>
                <a:close/>
                <a:moveTo>
                  <a:pt x="4311491" y="351949"/>
                </a:moveTo>
                <a:cubicBezTo>
                  <a:pt x="4311491" y="356711"/>
                  <a:pt x="4312444" y="360521"/>
                  <a:pt x="4312444" y="365284"/>
                </a:cubicBezTo>
                <a:cubicBezTo>
                  <a:pt x="4311491" y="364331"/>
                  <a:pt x="4311491" y="364331"/>
                  <a:pt x="4311491" y="363379"/>
                </a:cubicBezTo>
                <a:cubicBezTo>
                  <a:pt x="4311491" y="358616"/>
                  <a:pt x="4311491" y="355759"/>
                  <a:pt x="4311491" y="351949"/>
                </a:cubicBezTo>
                <a:close/>
                <a:moveTo>
                  <a:pt x="4247674" y="313849"/>
                </a:moveTo>
                <a:cubicBezTo>
                  <a:pt x="4247674" y="312896"/>
                  <a:pt x="4247674" y="312896"/>
                  <a:pt x="4247674" y="311944"/>
                </a:cubicBezTo>
                <a:cubicBezTo>
                  <a:pt x="4247674" y="312896"/>
                  <a:pt x="4247674" y="312896"/>
                  <a:pt x="4247674" y="313849"/>
                </a:cubicBezTo>
                <a:cubicBezTo>
                  <a:pt x="4247674" y="317659"/>
                  <a:pt x="4247674" y="320516"/>
                  <a:pt x="4246722" y="324326"/>
                </a:cubicBezTo>
                <a:cubicBezTo>
                  <a:pt x="4246722" y="323374"/>
                  <a:pt x="4246722" y="322421"/>
                  <a:pt x="4246722" y="322421"/>
                </a:cubicBezTo>
                <a:cubicBezTo>
                  <a:pt x="4246722" y="318611"/>
                  <a:pt x="4247674" y="315754"/>
                  <a:pt x="4247674" y="313849"/>
                </a:cubicBezTo>
                <a:close/>
                <a:moveTo>
                  <a:pt x="4181951" y="367189"/>
                </a:moveTo>
                <a:cubicBezTo>
                  <a:pt x="4181951" y="351949"/>
                  <a:pt x="4182904" y="337661"/>
                  <a:pt x="4182904" y="324326"/>
                </a:cubicBezTo>
                <a:cubicBezTo>
                  <a:pt x="4182904" y="326231"/>
                  <a:pt x="4183856" y="328136"/>
                  <a:pt x="4183856" y="330041"/>
                </a:cubicBezTo>
                <a:cubicBezTo>
                  <a:pt x="4184809" y="333851"/>
                  <a:pt x="4185761" y="336709"/>
                  <a:pt x="4185761" y="340519"/>
                </a:cubicBezTo>
                <a:cubicBezTo>
                  <a:pt x="4185761" y="341471"/>
                  <a:pt x="4185761" y="342424"/>
                  <a:pt x="4185761" y="342424"/>
                </a:cubicBezTo>
                <a:cubicBezTo>
                  <a:pt x="4184809" y="339566"/>
                  <a:pt x="4183856" y="338614"/>
                  <a:pt x="4183856" y="338614"/>
                </a:cubicBezTo>
                <a:cubicBezTo>
                  <a:pt x="4183856" y="338614"/>
                  <a:pt x="4184809" y="345281"/>
                  <a:pt x="4187666" y="357664"/>
                </a:cubicBezTo>
                <a:cubicBezTo>
                  <a:pt x="4187666" y="360521"/>
                  <a:pt x="4188619" y="362426"/>
                  <a:pt x="4189571" y="365284"/>
                </a:cubicBezTo>
                <a:cubicBezTo>
                  <a:pt x="4189571" y="368141"/>
                  <a:pt x="4190524" y="370999"/>
                  <a:pt x="4191476" y="373856"/>
                </a:cubicBezTo>
                <a:cubicBezTo>
                  <a:pt x="4191476" y="377666"/>
                  <a:pt x="4190524" y="382429"/>
                  <a:pt x="4190524" y="386239"/>
                </a:cubicBezTo>
                <a:cubicBezTo>
                  <a:pt x="4190524" y="388144"/>
                  <a:pt x="4190524" y="390049"/>
                  <a:pt x="4190524" y="391954"/>
                </a:cubicBezTo>
                <a:cubicBezTo>
                  <a:pt x="4187666" y="383381"/>
                  <a:pt x="4184809" y="374809"/>
                  <a:pt x="4181951" y="367189"/>
                </a:cubicBezTo>
                <a:cubicBezTo>
                  <a:pt x="4181951" y="369094"/>
                  <a:pt x="4181951" y="368141"/>
                  <a:pt x="4181951" y="367189"/>
                </a:cubicBezTo>
                <a:close/>
                <a:moveTo>
                  <a:pt x="4161949" y="401479"/>
                </a:moveTo>
                <a:cubicBezTo>
                  <a:pt x="4161949" y="400526"/>
                  <a:pt x="4161949" y="400526"/>
                  <a:pt x="4161949" y="399574"/>
                </a:cubicBezTo>
                <a:cubicBezTo>
                  <a:pt x="4161949" y="399574"/>
                  <a:pt x="4161949" y="399574"/>
                  <a:pt x="4161949" y="399574"/>
                </a:cubicBezTo>
                <a:cubicBezTo>
                  <a:pt x="4161949" y="400526"/>
                  <a:pt x="4161949" y="401479"/>
                  <a:pt x="4161949" y="401479"/>
                </a:cubicBezTo>
                <a:close/>
                <a:moveTo>
                  <a:pt x="4160044" y="306229"/>
                </a:moveTo>
                <a:cubicBezTo>
                  <a:pt x="4160044" y="299561"/>
                  <a:pt x="4160996" y="295751"/>
                  <a:pt x="4160996" y="292894"/>
                </a:cubicBezTo>
                <a:cubicBezTo>
                  <a:pt x="4161949" y="289084"/>
                  <a:pt x="4162901" y="286226"/>
                  <a:pt x="4163854" y="282416"/>
                </a:cubicBezTo>
                <a:cubicBezTo>
                  <a:pt x="4163854" y="292894"/>
                  <a:pt x="4162901" y="303371"/>
                  <a:pt x="4162901" y="313849"/>
                </a:cubicBezTo>
                <a:cubicBezTo>
                  <a:pt x="4161949" y="310991"/>
                  <a:pt x="4160996" y="309086"/>
                  <a:pt x="4160044" y="306229"/>
                </a:cubicBezTo>
                <a:cubicBezTo>
                  <a:pt x="4160044" y="306229"/>
                  <a:pt x="4160044" y="306229"/>
                  <a:pt x="4160044" y="306229"/>
                </a:cubicBezTo>
                <a:close/>
                <a:moveTo>
                  <a:pt x="4128611" y="354806"/>
                </a:moveTo>
                <a:cubicBezTo>
                  <a:pt x="4128611" y="350996"/>
                  <a:pt x="4128611" y="347186"/>
                  <a:pt x="4127659" y="343376"/>
                </a:cubicBezTo>
                <a:cubicBezTo>
                  <a:pt x="4127659" y="345281"/>
                  <a:pt x="4127659" y="347186"/>
                  <a:pt x="4128611" y="350044"/>
                </a:cubicBezTo>
                <a:cubicBezTo>
                  <a:pt x="4129564" y="354806"/>
                  <a:pt x="4129564" y="360521"/>
                  <a:pt x="4130516" y="365284"/>
                </a:cubicBezTo>
                <a:cubicBezTo>
                  <a:pt x="4129564" y="361474"/>
                  <a:pt x="4129564" y="358616"/>
                  <a:pt x="4128611" y="354806"/>
                </a:cubicBezTo>
                <a:close/>
                <a:moveTo>
                  <a:pt x="4124801" y="255746"/>
                </a:moveTo>
                <a:cubicBezTo>
                  <a:pt x="4124801" y="252889"/>
                  <a:pt x="4124801" y="250031"/>
                  <a:pt x="4124801" y="248126"/>
                </a:cubicBezTo>
                <a:cubicBezTo>
                  <a:pt x="4129564" y="265271"/>
                  <a:pt x="4134326" y="284321"/>
                  <a:pt x="4140041" y="303371"/>
                </a:cubicBezTo>
                <a:cubicBezTo>
                  <a:pt x="4140041" y="304324"/>
                  <a:pt x="4140994" y="306229"/>
                  <a:pt x="4140994" y="307181"/>
                </a:cubicBezTo>
                <a:cubicBezTo>
                  <a:pt x="4140994" y="311944"/>
                  <a:pt x="4140994" y="316706"/>
                  <a:pt x="4140994" y="321469"/>
                </a:cubicBezTo>
                <a:cubicBezTo>
                  <a:pt x="4136231" y="310991"/>
                  <a:pt x="4133374" y="305276"/>
                  <a:pt x="4133374" y="305276"/>
                </a:cubicBezTo>
                <a:cubicBezTo>
                  <a:pt x="4133374" y="305276"/>
                  <a:pt x="4134326" y="308134"/>
                  <a:pt x="4135279" y="312896"/>
                </a:cubicBezTo>
                <a:cubicBezTo>
                  <a:pt x="4132421" y="309086"/>
                  <a:pt x="4130516" y="304324"/>
                  <a:pt x="4127659" y="300514"/>
                </a:cubicBezTo>
                <a:cubicBezTo>
                  <a:pt x="4125754" y="293846"/>
                  <a:pt x="4124801" y="288131"/>
                  <a:pt x="4123849" y="284321"/>
                </a:cubicBezTo>
                <a:cubicBezTo>
                  <a:pt x="4124801" y="273844"/>
                  <a:pt x="4124801" y="264319"/>
                  <a:pt x="4124801" y="255746"/>
                </a:cubicBezTo>
                <a:close/>
                <a:moveTo>
                  <a:pt x="4095274" y="395764"/>
                </a:moveTo>
                <a:cubicBezTo>
                  <a:pt x="4094321" y="395764"/>
                  <a:pt x="4094321" y="395764"/>
                  <a:pt x="4095274" y="395764"/>
                </a:cubicBezTo>
                <a:cubicBezTo>
                  <a:pt x="4095274" y="394811"/>
                  <a:pt x="4095274" y="394811"/>
                  <a:pt x="4095274" y="394811"/>
                </a:cubicBezTo>
                <a:cubicBezTo>
                  <a:pt x="4095274" y="394811"/>
                  <a:pt x="4095274" y="395764"/>
                  <a:pt x="4095274" y="395764"/>
                </a:cubicBezTo>
                <a:close/>
                <a:moveTo>
                  <a:pt x="4093369" y="386239"/>
                </a:moveTo>
                <a:cubicBezTo>
                  <a:pt x="4093369" y="383381"/>
                  <a:pt x="4093369" y="379571"/>
                  <a:pt x="4093369" y="376714"/>
                </a:cubicBezTo>
                <a:cubicBezTo>
                  <a:pt x="4094321" y="378619"/>
                  <a:pt x="4095274" y="380524"/>
                  <a:pt x="4096226" y="382429"/>
                </a:cubicBezTo>
                <a:cubicBezTo>
                  <a:pt x="4094321" y="384334"/>
                  <a:pt x="4094321" y="385286"/>
                  <a:pt x="4093369" y="386239"/>
                </a:cubicBezTo>
                <a:close/>
                <a:moveTo>
                  <a:pt x="4097179" y="342424"/>
                </a:moveTo>
                <a:cubicBezTo>
                  <a:pt x="4098131" y="339566"/>
                  <a:pt x="4098131" y="337661"/>
                  <a:pt x="4099084" y="334804"/>
                </a:cubicBezTo>
                <a:cubicBezTo>
                  <a:pt x="4099084" y="335756"/>
                  <a:pt x="4099084" y="336709"/>
                  <a:pt x="4099084" y="337661"/>
                </a:cubicBezTo>
                <a:cubicBezTo>
                  <a:pt x="4099084" y="339566"/>
                  <a:pt x="4098131" y="340519"/>
                  <a:pt x="4097179" y="342424"/>
                </a:cubicBezTo>
                <a:close/>
                <a:moveTo>
                  <a:pt x="4100989" y="353854"/>
                </a:moveTo>
                <a:cubicBezTo>
                  <a:pt x="4100989" y="352901"/>
                  <a:pt x="4100989" y="351949"/>
                  <a:pt x="4100989" y="351949"/>
                </a:cubicBezTo>
                <a:cubicBezTo>
                  <a:pt x="4100989" y="351949"/>
                  <a:pt x="4100989" y="351949"/>
                  <a:pt x="4100989" y="351949"/>
                </a:cubicBezTo>
                <a:cubicBezTo>
                  <a:pt x="4100989" y="352901"/>
                  <a:pt x="4100989" y="353854"/>
                  <a:pt x="4100989" y="353854"/>
                </a:cubicBezTo>
                <a:cubicBezTo>
                  <a:pt x="4100989" y="354806"/>
                  <a:pt x="4100989" y="353854"/>
                  <a:pt x="4100989" y="353854"/>
                </a:cubicBezTo>
                <a:close/>
                <a:moveTo>
                  <a:pt x="4115276" y="322421"/>
                </a:moveTo>
                <a:cubicBezTo>
                  <a:pt x="4115276" y="330994"/>
                  <a:pt x="4114324" y="341471"/>
                  <a:pt x="4114324" y="350996"/>
                </a:cubicBezTo>
                <a:cubicBezTo>
                  <a:pt x="4113371" y="336709"/>
                  <a:pt x="4111466" y="327184"/>
                  <a:pt x="4111466" y="327184"/>
                </a:cubicBezTo>
                <a:cubicBezTo>
                  <a:pt x="4111466" y="327184"/>
                  <a:pt x="4110514" y="332899"/>
                  <a:pt x="4108609" y="342424"/>
                </a:cubicBezTo>
                <a:cubicBezTo>
                  <a:pt x="4108609" y="342424"/>
                  <a:pt x="4107656" y="341471"/>
                  <a:pt x="4107656" y="341471"/>
                </a:cubicBezTo>
                <a:cubicBezTo>
                  <a:pt x="4107656" y="339566"/>
                  <a:pt x="4106704" y="338614"/>
                  <a:pt x="4106704" y="336709"/>
                </a:cubicBezTo>
                <a:cubicBezTo>
                  <a:pt x="4108609" y="330994"/>
                  <a:pt x="4111466" y="326231"/>
                  <a:pt x="4113371" y="322421"/>
                </a:cubicBezTo>
                <a:cubicBezTo>
                  <a:pt x="4114324" y="321469"/>
                  <a:pt x="4114324" y="319564"/>
                  <a:pt x="4115276" y="318611"/>
                </a:cubicBezTo>
                <a:cubicBezTo>
                  <a:pt x="4115276" y="319564"/>
                  <a:pt x="4115276" y="320516"/>
                  <a:pt x="4115276" y="322421"/>
                </a:cubicBezTo>
                <a:close/>
                <a:moveTo>
                  <a:pt x="4109561" y="295751"/>
                </a:moveTo>
                <a:cubicBezTo>
                  <a:pt x="4111466" y="299561"/>
                  <a:pt x="4113371" y="303371"/>
                  <a:pt x="4116229" y="308134"/>
                </a:cubicBezTo>
                <a:cubicBezTo>
                  <a:pt x="4116229" y="309086"/>
                  <a:pt x="4116229" y="310991"/>
                  <a:pt x="4116229" y="311944"/>
                </a:cubicBezTo>
                <a:cubicBezTo>
                  <a:pt x="4114324" y="314801"/>
                  <a:pt x="4112419" y="316706"/>
                  <a:pt x="4110514" y="320516"/>
                </a:cubicBezTo>
                <a:cubicBezTo>
                  <a:pt x="4108609" y="323374"/>
                  <a:pt x="4106704" y="326231"/>
                  <a:pt x="4104799" y="329089"/>
                </a:cubicBezTo>
                <a:cubicBezTo>
                  <a:pt x="4103846" y="326231"/>
                  <a:pt x="4102894" y="324326"/>
                  <a:pt x="4102894" y="322421"/>
                </a:cubicBezTo>
                <a:cubicBezTo>
                  <a:pt x="4105751" y="311944"/>
                  <a:pt x="4107656" y="303371"/>
                  <a:pt x="4109561" y="295751"/>
                </a:cubicBezTo>
                <a:close/>
                <a:moveTo>
                  <a:pt x="4092416" y="294799"/>
                </a:moveTo>
                <a:cubicBezTo>
                  <a:pt x="4093369" y="284321"/>
                  <a:pt x="4093369" y="274796"/>
                  <a:pt x="4094321" y="265271"/>
                </a:cubicBezTo>
                <a:cubicBezTo>
                  <a:pt x="4095274" y="268129"/>
                  <a:pt x="4096226" y="270034"/>
                  <a:pt x="4098131" y="272891"/>
                </a:cubicBezTo>
                <a:cubicBezTo>
                  <a:pt x="4100989" y="278606"/>
                  <a:pt x="4103846" y="284321"/>
                  <a:pt x="4106704" y="290989"/>
                </a:cubicBezTo>
                <a:cubicBezTo>
                  <a:pt x="4103846" y="296704"/>
                  <a:pt x="4101941" y="304324"/>
                  <a:pt x="4098131" y="311944"/>
                </a:cubicBezTo>
                <a:cubicBezTo>
                  <a:pt x="4097179" y="308134"/>
                  <a:pt x="4096226" y="306229"/>
                  <a:pt x="4096226" y="306229"/>
                </a:cubicBezTo>
                <a:cubicBezTo>
                  <a:pt x="4096226" y="306229"/>
                  <a:pt x="4096226" y="310039"/>
                  <a:pt x="4097179" y="315754"/>
                </a:cubicBezTo>
                <a:cubicBezTo>
                  <a:pt x="4095274" y="320516"/>
                  <a:pt x="4093369" y="324326"/>
                  <a:pt x="4092416" y="329089"/>
                </a:cubicBezTo>
                <a:cubicBezTo>
                  <a:pt x="4092416" y="328136"/>
                  <a:pt x="4091464" y="326231"/>
                  <a:pt x="4091464" y="325279"/>
                </a:cubicBezTo>
                <a:cubicBezTo>
                  <a:pt x="4091464" y="324326"/>
                  <a:pt x="4090511" y="323374"/>
                  <a:pt x="4090511" y="321469"/>
                </a:cubicBezTo>
                <a:cubicBezTo>
                  <a:pt x="4091464" y="311944"/>
                  <a:pt x="4092416" y="303371"/>
                  <a:pt x="4092416" y="294799"/>
                </a:cubicBezTo>
                <a:close/>
                <a:moveTo>
                  <a:pt x="4085749" y="244316"/>
                </a:moveTo>
                <a:cubicBezTo>
                  <a:pt x="4085749" y="245269"/>
                  <a:pt x="4085749" y="245269"/>
                  <a:pt x="4085749" y="244316"/>
                </a:cubicBezTo>
                <a:cubicBezTo>
                  <a:pt x="4085749" y="247174"/>
                  <a:pt x="4085749" y="248126"/>
                  <a:pt x="4084796" y="250031"/>
                </a:cubicBezTo>
                <a:cubicBezTo>
                  <a:pt x="4084796" y="249079"/>
                  <a:pt x="4084796" y="246221"/>
                  <a:pt x="4085749" y="244316"/>
                </a:cubicBezTo>
                <a:close/>
                <a:moveTo>
                  <a:pt x="4043839" y="279559"/>
                </a:moveTo>
                <a:cubicBezTo>
                  <a:pt x="4044791" y="280511"/>
                  <a:pt x="4044791" y="280511"/>
                  <a:pt x="4043839" y="279559"/>
                </a:cubicBezTo>
                <a:cubicBezTo>
                  <a:pt x="4044791" y="281464"/>
                  <a:pt x="4044791" y="282416"/>
                  <a:pt x="4044791" y="283369"/>
                </a:cubicBezTo>
                <a:cubicBezTo>
                  <a:pt x="4043839" y="282416"/>
                  <a:pt x="4043839" y="281464"/>
                  <a:pt x="4043839" y="281464"/>
                </a:cubicBezTo>
                <a:cubicBezTo>
                  <a:pt x="4043839" y="281464"/>
                  <a:pt x="4043839" y="283369"/>
                  <a:pt x="4044791" y="286226"/>
                </a:cubicBezTo>
                <a:cubicBezTo>
                  <a:pt x="4044791" y="287179"/>
                  <a:pt x="4044791" y="288131"/>
                  <a:pt x="4044791" y="290036"/>
                </a:cubicBezTo>
                <a:cubicBezTo>
                  <a:pt x="4043839" y="288131"/>
                  <a:pt x="4042886" y="286226"/>
                  <a:pt x="4042886" y="284321"/>
                </a:cubicBezTo>
                <a:cubicBezTo>
                  <a:pt x="4043839" y="282416"/>
                  <a:pt x="4043839" y="281464"/>
                  <a:pt x="4043839" y="279559"/>
                </a:cubicBezTo>
                <a:close/>
                <a:moveTo>
                  <a:pt x="4044791" y="333851"/>
                </a:moveTo>
                <a:cubicBezTo>
                  <a:pt x="4044791" y="333851"/>
                  <a:pt x="4044791" y="333851"/>
                  <a:pt x="4044791" y="333851"/>
                </a:cubicBezTo>
                <a:cubicBezTo>
                  <a:pt x="4044791" y="335756"/>
                  <a:pt x="4044791" y="337661"/>
                  <a:pt x="4044791" y="339566"/>
                </a:cubicBezTo>
                <a:cubicBezTo>
                  <a:pt x="4043839" y="338614"/>
                  <a:pt x="4043839" y="338614"/>
                  <a:pt x="4042886" y="337661"/>
                </a:cubicBezTo>
                <a:cubicBezTo>
                  <a:pt x="4042886" y="335756"/>
                  <a:pt x="4043839" y="334804"/>
                  <a:pt x="4044791" y="333851"/>
                </a:cubicBezTo>
                <a:close/>
                <a:moveTo>
                  <a:pt x="4039076" y="271939"/>
                </a:moveTo>
                <a:cubicBezTo>
                  <a:pt x="4039076" y="272891"/>
                  <a:pt x="4039076" y="272891"/>
                  <a:pt x="4039076" y="273844"/>
                </a:cubicBezTo>
                <a:cubicBezTo>
                  <a:pt x="4039076" y="272891"/>
                  <a:pt x="4038124" y="271939"/>
                  <a:pt x="4038124" y="270034"/>
                </a:cubicBezTo>
                <a:cubicBezTo>
                  <a:pt x="4037171" y="268129"/>
                  <a:pt x="4037171" y="267176"/>
                  <a:pt x="4036219" y="265271"/>
                </a:cubicBezTo>
                <a:cubicBezTo>
                  <a:pt x="4037171" y="267176"/>
                  <a:pt x="4038124" y="269081"/>
                  <a:pt x="4039076" y="271939"/>
                </a:cubicBezTo>
                <a:close/>
                <a:moveTo>
                  <a:pt x="4033361" y="358616"/>
                </a:moveTo>
                <a:cubicBezTo>
                  <a:pt x="4033361" y="355759"/>
                  <a:pt x="4034314" y="353854"/>
                  <a:pt x="4034314" y="351949"/>
                </a:cubicBezTo>
                <a:cubicBezTo>
                  <a:pt x="4035266" y="350044"/>
                  <a:pt x="4037171" y="347186"/>
                  <a:pt x="4038124" y="345281"/>
                </a:cubicBezTo>
                <a:cubicBezTo>
                  <a:pt x="4040029" y="347186"/>
                  <a:pt x="4041934" y="350044"/>
                  <a:pt x="4043839" y="351949"/>
                </a:cubicBezTo>
                <a:cubicBezTo>
                  <a:pt x="4042886" y="363379"/>
                  <a:pt x="4041934" y="376714"/>
                  <a:pt x="4040981" y="391954"/>
                </a:cubicBezTo>
                <a:cubicBezTo>
                  <a:pt x="4039076" y="398621"/>
                  <a:pt x="4037171" y="406241"/>
                  <a:pt x="4035266" y="413861"/>
                </a:cubicBezTo>
                <a:cubicBezTo>
                  <a:pt x="4033361" y="407194"/>
                  <a:pt x="4030504" y="401479"/>
                  <a:pt x="4029551" y="395764"/>
                </a:cubicBezTo>
                <a:cubicBezTo>
                  <a:pt x="4028599" y="392906"/>
                  <a:pt x="4027646" y="391001"/>
                  <a:pt x="4027646" y="388144"/>
                </a:cubicBezTo>
                <a:cubicBezTo>
                  <a:pt x="4029551" y="377666"/>
                  <a:pt x="4031456" y="368141"/>
                  <a:pt x="4033361" y="358616"/>
                </a:cubicBezTo>
                <a:close/>
                <a:moveTo>
                  <a:pt x="4020026" y="324326"/>
                </a:moveTo>
                <a:cubicBezTo>
                  <a:pt x="4020979" y="325279"/>
                  <a:pt x="4020979" y="325279"/>
                  <a:pt x="4021931" y="326231"/>
                </a:cubicBezTo>
                <a:cubicBezTo>
                  <a:pt x="4020979" y="329089"/>
                  <a:pt x="4020026" y="331946"/>
                  <a:pt x="4019074" y="334804"/>
                </a:cubicBezTo>
                <a:cubicBezTo>
                  <a:pt x="4018121" y="336709"/>
                  <a:pt x="4018121" y="339566"/>
                  <a:pt x="4017169" y="341471"/>
                </a:cubicBezTo>
                <a:cubicBezTo>
                  <a:pt x="4017169" y="341471"/>
                  <a:pt x="4017169" y="342424"/>
                  <a:pt x="4016216" y="342424"/>
                </a:cubicBezTo>
                <a:cubicBezTo>
                  <a:pt x="4016216" y="343376"/>
                  <a:pt x="4015264" y="343376"/>
                  <a:pt x="4015264" y="344329"/>
                </a:cubicBezTo>
                <a:cubicBezTo>
                  <a:pt x="4014311" y="333851"/>
                  <a:pt x="4012406" y="324326"/>
                  <a:pt x="4011454" y="315754"/>
                </a:cubicBezTo>
                <a:cubicBezTo>
                  <a:pt x="4014311" y="317659"/>
                  <a:pt x="4017169" y="320516"/>
                  <a:pt x="4020026" y="324326"/>
                </a:cubicBezTo>
                <a:close/>
                <a:moveTo>
                  <a:pt x="3999071" y="282416"/>
                </a:moveTo>
                <a:cubicBezTo>
                  <a:pt x="4000024" y="282416"/>
                  <a:pt x="4000024" y="282416"/>
                  <a:pt x="3999071" y="282416"/>
                </a:cubicBezTo>
                <a:cubicBezTo>
                  <a:pt x="4000024" y="290989"/>
                  <a:pt x="4000024" y="300514"/>
                  <a:pt x="4000024" y="310991"/>
                </a:cubicBezTo>
                <a:cubicBezTo>
                  <a:pt x="4000024" y="312896"/>
                  <a:pt x="4000024" y="314801"/>
                  <a:pt x="4000024" y="316706"/>
                </a:cubicBezTo>
                <a:cubicBezTo>
                  <a:pt x="4000024" y="319564"/>
                  <a:pt x="3999071" y="322421"/>
                  <a:pt x="3999071" y="325279"/>
                </a:cubicBezTo>
                <a:cubicBezTo>
                  <a:pt x="3999071" y="325279"/>
                  <a:pt x="3999071" y="326231"/>
                  <a:pt x="3999071" y="327184"/>
                </a:cubicBezTo>
                <a:cubicBezTo>
                  <a:pt x="3999071" y="326231"/>
                  <a:pt x="3998119" y="325279"/>
                  <a:pt x="3998119" y="324326"/>
                </a:cubicBezTo>
                <a:lnTo>
                  <a:pt x="3997166" y="314801"/>
                </a:lnTo>
                <a:lnTo>
                  <a:pt x="3996214" y="286226"/>
                </a:lnTo>
                <a:cubicBezTo>
                  <a:pt x="3997166" y="285274"/>
                  <a:pt x="3998119" y="284321"/>
                  <a:pt x="3999071" y="282416"/>
                </a:cubicBezTo>
                <a:close/>
                <a:moveTo>
                  <a:pt x="3983831" y="405289"/>
                </a:moveTo>
                <a:cubicBezTo>
                  <a:pt x="3982879" y="408146"/>
                  <a:pt x="3981926" y="410051"/>
                  <a:pt x="3980021" y="412909"/>
                </a:cubicBezTo>
                <a:cubicBezTo>
                  <a:pt x="3980021" y="412909"/>
                  <a:pt x="3980021" y="412909"/>
                  <a:pt x="3980021" y="412909"/>
                </a:cubicBezTo>
                <a:cubicBezTo>
                  <a:pt x="3981926" y="407194"/>
                  <a:pt x="3981926" y="404336"/>
                  <a:pt x="3982879" y="402431"/>
                </a:cubicBezTo>
                <a:cubicBezTo>
                  <a:pt x="3982879" y="403384"/>
                  <a:pt x="3982879" y="404336"/>
                  <a:pt x="3983831" y="405289"/>
                </a:cubicBezTo>
                <a:close/>
                <a:moveTo>
                  <a:pt x="3980974" y="395764"/>
                </a:moveTo>
                <a:cubicBezTo>
                  <a:pt x="3981926" y="397669"/>
                  <a:pt x="3981926" y="399574"/>
                  <a:pt x="3982879" y="401479"/>
                </a:cubicBezTo>
                <a:cubicBezTo>
                  <a:pt x="3982879" y="402431"/>
                  <a:pt x="3980974" y="404336"/>
                  <a:pt x="3979069" y="407194"/>
                </a:cubicBezTo>
                <a:cubicBezTo>
                  <a:pt x="3979069" y="407194"/>
                  <a:pt x="3979069" y="406241"/>
                  <a:pt x="3979069" y="406241"/>
                </a:cubicBezTo>
                <a:cubicBezTo>
                  <a:pt x="3980021" y="403384"/>
                  <a:pt x="3980021" y="399574"/>
                  <a:pt x="3980974" y="395764"/>
                </a:cubicBezTo>
                <a:close/>
                <a:moveTo>
                  <a:pt x="3976211" y="378619"/>
                </a:moveTo>
                <a:cubicBezTo>
                  <a:pt x="3976211" y="378619"/>
                  <a:pt x="3976211" y="378619"/>
                  <a:pt x="3976211" y="378619"/>
                </a:cubicBezTo>
                <a:cubicBezTo>
                  <a:pt x="3976211" y="379571"/>
                  <a:pt x="3976211" y="379571"/>
                  <a:pt x="3976211" y="380524"/>
                </a:cubicBezTo>
                <a:cubicBezTo>
                  <a:pt x="3976211" y="379571"/>
                  <a:pt x="3976211" y="378619"/>
                  <a:pt x="3976211" y="378619"/>
                </a:cubicBezTo>
                <a:close/>
                <a:moveTo>
                  <a:pt x="3948589" y="255746"/>
                </a:moveTo>
                <a:cubicBezTo>
                  <a:pt x="3948589" y="262414"/>
                  <a:pt x="3947636" y="270034"/>
                  <a:pt x="3946684" y="277654"/>
                </a:cubicBezTo>
                <a:cubicBezTo>
                  <a:pt x="3946684" y="279559"/>
                  <a:pt x="3946684" y="282416"/>
                  <a:pt x="3945731" y="285274"/>
                </a:cubicBezTo>
                <a:cubicBezTo>
                  <a:pt x="3944779" y="278606"/>
                  <a:pt x="3944779" y="272891"/>
                  <a:pt x="3943826" y="266224"/>
                </a:cubicBezTo>
                <a:cubicBezTo>
                  <a:pt x="3942874" y="257651"/>
                  <a:pt x="3940969" y="249079"/>
                  <a:pt x="3940016" y="240506"/>
                </a:cubicBezTo>
                <a:cubicBezTo>
                  <a:pt x="3940016" y="240506"/>
                  <a:pt x="3940016" y="240506"/>
                  <a:pt x="3940016" y="239554"/>
                </a:cubicBezTo>
                <a:cubicBezTo>
                  <a:pt x="3940016" y="238601"/>
                  <a:pt x="3940016" y="237649"/>
                  <a:pt x="3940016" y="236696"/>
                </a:cubicBezTo>
                <a:cubicBezTo>
                  <a:pt x="3940969" y="237649"/>
                  <a:pt x="3941921" y="239554"/>
                  <a:pt x="3942874" y="240506"/>
                </a:cubicBezTo>
                <a:cubicBezTo>
                  <a:pt x="3944779" y="243364"/>
                  <a:pt x="3945731" y="245269"/>
                  <a:pt x="3947636" y="248126"/>
                </a:cubicBezTo>
                <a:cubicBezTo>
                  <a:pt x="3948589" y="251936"/>
                  <a:pt x="3948589" y="253841"/>
                  <a:pt x="3948589" y="255746"/>
                </a:cubicBezTo>
                <a:close/>
                <a:moveTo>
                  <a:pt x="3943826" y="205264"/>
                </a:moveTo>
                <a:cubicBezTo>
                  <a:pt x="3943826" y="207169"/>
                  <a:pt x="3943826" y="209074"/>
                  <a:pt x="3943826" y="210979"/>
                </a:cubicBezTo>
                <a:cubicBezTo>
                  <a:pt x="3943826" y="216694"/>
                  <a:pt x="3944779" y="223361"/>
                  <a:pt x="3945731" y="230981"/>
                </a:cubicBezTo>
                <a:cubicBezTo>
                  <a:pt x="3945731" y="232886"/>
                  <a:pt x="3945731" y="234791"/>
                  <a:pt x="3946684" y="236696"/>
                </a:cubicBezTo>
                <a:cubicBezTo>
                  <a:pt x="3943826" y="233839"/>
                  <a:pt x="3941921" y="230029"/>
                  <a:pt x="3939064" y="228124"/>
                </a:cubicBezTo>
                <a:cubicBezTo>
                  <a:pt x="3938111" y="224314"/>
                  <a:pt x="3938111" y="219551"/>
                  <a:pt x="3937159" y="215741"/>
                </a:cubicBezTo>
                <a:cubicBezTo>
                  <a:pt x="3940016" y="210979"/>
                  <a:pt x="3941921" y="208121"/>
                  <a:pt x="3943826" y="205264"/>
                </a:cubicBezTo>
                <a:close/>
                <a:moveTo>
                  <a:pt x="3866674" y="369094"/>
                </a:moveTo>
                <a:cubicBezTo>
                  <a:pt x="3866674" y="369094"/>
                  <a:pt x="3866674" y="368141"/>
                  <a:pt x="3867626" y="368141"/>
                </a:cubicBezTo>
                <a:cubicBezTo>
                  <a:pt x="3867626" y="369094"/>
                  <a:pt x="3867626" y="370046"/>
                  <a:pt x="3867626" y="370999"/>
                </a:cubicBezTo>
                <a:cubicBezTo>
                  <a:pt x="3867626" y="370046"/>
                  <a:pt x="3866674" y="370046"/>
                  <a:pt x="3866674" y="369094"/>
                </a:cubicBezTo>
                <a:close/>
                <a:moveTo>
                  <a:pt x="3886676" y="354806"/>
                </a:moveTo>
                <a:cubicBezTo>
                  <a:pt x="3885724" y="351949"/>
                  <a:pt x="3883819" y="350044"/>
                  <a:pt x="3882866" y="348139"/>
                </a:cubicBezTo>
                <a:cubicBezTo>
                  <a:pt x="3882866" y="345281"/>
                  <a:pt x="3881914" y="341471"/>
                  <a:pt x="3881914" y="338614"/>
                </a:cubicBezTo>
                <a:cubicBezTo>
                  <a:pt x="3883819" y="343376"/>
                  <a:pt x="3885724" y="349091"/>
                  <a:pt x="3886676" y="354806"/>
                </a:cubicBezTo>
                <a:cubicBezTo>
                  <a:pt x="3887629" y="354806"/>
                  <a:pt x="3887629" y="355759"/>
                  <a:pt x="3887629" y="356711"/>
                </a:cubicBezTo>
                <a:cubicBezTo>
                  <a:pt x="3887629" y="355759"/>
                  <a:pt x="3887629" y="354806"/>
                  <a:pt x="3886676" y="354806"/>
                </a:cubicBezTo>
                <a:close/>
                <a:moveTo>
                  <a:pt x="3897154" y="278606"/>
                </a:moveTo>
                <a:cubicBezTo>
                  <a:pt x="3899059" y="275749"/>
                  <a:pt x="3900011" y="272891"/>
                  <a:pt x="3901916" y="270986"/>
                </a:cubicBezTo>
                <a:cubicBezTo>
                  <a:pt x="3901916" y="270986"/>
                  <a:pt x="3901916" y="270986"/>
                  <a:pt x="3901916" y="270986"/>
                </a:cubicBezTo>
                <a:cubicBezTo>
                  <a:pt x="3900964" y="273844"/>
                  <a:pt x="3899059" y="276701"/>
                  <a:pt x="3897154" y="278606"/>
                </a:cubicBezTo>
                <a:cubicBezTo>
                  <a:pt x="3898106" y="279559"/>
                  <a:pt x="3897154" y="279559"/>
                  <a:pt x="3897154" y="278606"/>
                </a:cubicBezTo>
                <a:close/>
                <a:moveTo>
                  <a:pt x="3900011" y="291941"/>
                </a:moveTo>
                <a:cubicBezTo>
                  <a:pt x="3900011" y="290989"/>
                  <a:pt x="3900964" y="289084"/>
                  <a:pt x="3901916" y="288131"/>
                </a:cubicBezTo>
                <a:cubicBezTo>
                  <a:pt x="3901916" y="287179"/>
                  <a:pt x="3902869" y="287179"/>
                  <a:pt x="3902869" y="286226"/>
                </a:cubicBezTo>
                <a:cubicBezTo>
                  <a:pt x="3902869" y="290036"/>
                  <a:pt x="3902869" y="293846"/>
                  <a:pt x="3903821" y="297656"/>
                </a:cubicBezTo>
                <a:cubicBezTo>
                  <a:pt x="3903821" y="298609"/>
                  <a:pt x="3903821" y="300514"/>
                  <a:pt x="3902869" y="301466"/>
                </a:cubicBezTo>
                <a:cubicBezTo>
                  <a:pt x="3902869" y="300514"/>
                  <a:pt x="3902869" y="299561"/>
                  <a:pt x="3901916" y="298609"/>
                </a:cubicBezTo>
                <a:cubicBezTo>
                  <a:pt x="3901916" y="295751"/>
                  <a:pt x="3900964" y="293846"/>
                  <a:pt x="3900011" y="291941"/>
                </a:cubicBezTo>
                <a:close/>
                <a:moveTo>
                  <a:pt x="3903821" y="431006"/>
                </a:moveTo>
                <a:cubicBezTo>
                  <a:pt x="3903821" y="431006"/>
                  <a:pt x="3903821" y="431959"/>
                  <a:pt x="3902869" y="431959"/>
                </a:cubicBezTo>
                <a:lnTo>
                  <a:pt x="3901916" y="431959"/>
                </a:lnTo>
                <a:cubicBezTo>
                  <a:pt x="3902869" y="430054"/>
                  <a:pt x="3902869" y="428149"/>
                  <a:pt x="3903821" y="426244"/>
                </a:cubicBezTo>
                <a:cubicBezTo>
                  <a:pt x="3903821" y="427196"/>
                  <a:pt x="3903821" y="427196"/>
                  <a:pt x="3904774" y="428149"/>
                </a:cubicBezTo>
                <a:cubicBezTo>
                  <a:pt x="3903821" y="429101"/>
                  <a:pt x="3903821" y="430054"/>
                  <a:pt x="3903821" y="431006"/>
                </a:cubicBezTo>
                <a:close/>
                <a:moveTo>
                  <a:pt x="3925729" y="309086"/>
                </a:moveTo>
                <a:cubicBezTo>
                  <a:pt x="3923824" y="301466"/>
                  <a:pt x="3922871" y="297656"/>
                  <a:pt x="3922871" y="297656"/>
                </a:cubicBezTo>
                <a:cubicBezTo>
                  <a:pt x="3922871" y="297656"/>
                  <a:pt x="3922871" y="301466"/>
                  <a:pt x="3923824" y="308134"/>
                </a:cubicBezTo>
                <a:cubicBezTo>
                  <a:pt x="3920966" y="297656"/>
                  <a:pt x="3919061" y="291941"/>
                  <a:pt x="3919061" y="291941"/>
                </a:cubicBezTo>
                <a:cubicBezTo>
                  <a:pt x="3919061" y="291941"/>
                  <a:pt x="3920014" y="301466"/>
                  <a:pt x="3922871" y="317659"/>
                </a:cubicBezTo>
                <a:cubicBezTo>
                  <a:pt x="3922871" y="320516"/>
                  <a:pt x="3923824" y="322421"/>
                  <a:pt x="3923824" y="325279"/>
                </a:cubicBezTo>
                <a:cubicBezTo>
                  <a:pt x="3922871" y="328136"/>
                  <a:pt x="3922871" y="331946"/>
                  <a:pt x="3921919" y="334804"/>
                </a:cubicBezTo>
                <a:cubicBezTo>
                  <a:pt x="3921919" y="334804"/>
                  <a:pt x="3921919" y="335756"/>
                  <a:pt x="3921919" y="335756"/>
                </a:cubicBezTo>
                <a:cubicBezTo>
                  <a:pt x="3921919" y="333851"/>
                  <a:pt x="3920966" y="331946"/>
                  <a:pt x="3920966" y="330041"/>
                </a:cubicBezTo>
                <a:cubicBezTo>
                  <a:pt x="3919061" y="319564"/>
                  <a:pt x="3917156" y="310039"/>
                  <a:pt x="3915251" y="301466"/>
                </a:cubicBezTo>
                <a:cubicBezTo>
                  <a:pt x="3913346" y="293846"/>
                  <a:pt x="3912394" y="287179"/>
                  <a:pt x="3911441" y="281464"/>
                </a:cubicBezTo>
                <a:cubicBezTo>
                  <a:pt x="3911441" y="273844"/>
                  <a:pt x="3912394" y="268129"/>
                  <a:pt x="3912394" y="264319"/>
                </a:cubicBezTo>
                <a:cubicBezTo>
                  <a:pt x="3912394" y="264319"/>
                  <a:pt x="3912394" y="263366"/>
                  <a:pt x="3912394" y="263366"/>
                </a:cubicBezTo>
                <a:cubicBezTo>
                  <a:pt x="3914299" y="265271"/>
                  <a:pt x="3917156" y="268129"/>
                  <a:pt x="3919061" y="270986"/>
                </a:cubicBezTo>
                <a:cubicBezTo>
                  <a:pt x="3920966" y="272891"/>
                  <a:pt x="3922871" y="274796"/>
                  <a:pt x="3923824" y="277654"/>
                </a:cubicBezTo>
                <a:cubicBezTo>
                  <a:pt x="3923824" y="277654"/>
                  <a:pt x="3923824" y="280511"/>
                  <a:pt x="3924776" y="284321"/>
                </a:cubicBezTo>
                <a:cubicBezTo>
                  <a:pt x="3922871" y="279559"/>
                  <a:pt x="3921919" y="277654"/>
                  <a:pt x="3921919" y="277654"/>
                </a:cubicBezTo>
                <a:cubicBezTo>
                  <a:pt x="3921919" y="277654"/>
                  <a:pt x="3923824" y="284321"/>
                  <a:pt x="3926681" y="296704"/>
                </a:cubicBezTo>
                <a:cubicBezTo>
                  <a:pt x="3926681" y="298609"/>
                  <a:pt x="3927634" y="301466"/>
                  <a:pt x="3927634" y="304324"/>
                </a:cubicBezTo>
                <a:cubicBezTo>
                  <a:pt x="3927634" y="304324"/>
                  <a:pt x="3927634" y="304324"/>
                  <a:pt x="3927634" y="305276"/>
                </a:cubicBezTo>
                <a:cubicBezTo>
                  <a:pt x="3926681" y="304324"/>
                  <a:pt x="3925729" y="306229"/>
                  <a:pt x="3925729" y="309086"/>
                </a:cubicBezTo>
                <a:close/>
                <a:moveTo>
                  <a:pt x="3929539" y="287179"/>
                </a:moveTo>
                <a:cubicBezTo>
                  <a:pt x="3929539" y="289084"/>
                  <a:pt x="3928586" y="290989"/>
                  <a:pt x="3928586" y="292894"/>
                </a:cubicBezTo>
                <a:cubicBezTo>
                  <a:pt x="3928586" y="291941"/>
                  <a:pt x="3927634" y="290989"/>
                  <a:pt x="3927634" y="290036"/>
                </a:cubicBezTo>
                <a:cubicBezTo>
                  <a:pt x="3924776" y="281464"/>
                  <a:pt x="3923824" y="275749"/>
                  <a:pt x="3923824" y="275749"/>
                </a:cubicBezTo>
                <a:cubicBezTo>
                  <a:pt x="3924776" y="277654"/>
                  <a:pt x="3926681" y="279559"/>
                  <a:pt x="3927634" y="281464"/>
                </a:cubicBezTo>
                <a:cubicBezTo>
                  <a:pt x="3928586" y="282416"/>
                  <a:pt x="3928586" y="283369"/>
                  <a:pt x="3929539" y="284321"/>
                </a:cubicBezTo>
                <a:cubicBezTo>
                  <a:pt x="3929539" y="284321"/>
                  <a:pt x="3929539" y="285274"/>
                  <a:pt x="3929539" y="287179"/>
                </a:cubicBezTo>
                <a:close/>
                <a:moveTo>
                  <a:pt x="3926681" y="242411"/>
                </a:moveTo>
                <a:cubicBezTo>
                  <a:pt x="3927634" y="251936"/>
                  <a:pt x="3928586" y="261461"/>
                  <a:pt x="3928586" y="270986"/>
                </a:cubicBezTo>
                <a:cubicBezTo>
                  <a:pt x="3926681" y="269081"/>
                  <a:pt x="3924776" y="266224"/>
                  <a:pt x="3921919" y="265271"/>
                </a:cubicBezTo>
                <a:cubicBezTo>
                  <a:pt x="3919061" y="262414"/>
                  <a:pt x="3916204" y="259556"/>
                  <a:pt x="3913346" y="257651"/>
                </a:cubicBezTo>
                <a:cubicBezTo>
                  <a:pt x="3915251" y="253841"/>
                  <a:pt x="3916204" y="250031"/>
                  <a:pt x="3917156" y="246221"/>
                </a:cubicBezTo>
                <a:cubicBezTo>
                  <a:pt x="3920014" y="241459"/>
                  <a:pt x="3922871" y="236696"/>
                  <a:pt x="3925729" y="232886"/>
                </a:cubicBezTo>
                <a:cubicBezTo>
                  <a:pt x="3925729" y="235744"/>
                  <a:pt x="3925729" y="239554"/>
                  <a:pt x="3926681" y="242411"/>
                </a:cubicBezTo>
                <a:close/>
                <a:moveTo>
                  <a:pt x="3900964" y="168116"/>
                </a:moveTo>
                <a:cubicBezTo>
                  <a:pt x="3905726" y="160496"/>
                  <a:pt x="3910489" y="153829"/>
                  <a:pt x="3914299" y="147161"/>
                </a:cubicBezTo>
                <a:cubicBezTo>
                  <a:pt x="3914299" y="150019"/>
                  <a:pt x="3915251" y="152876"/>
                  <a:pt x="3915251" y="156686"/>
                </a:cubicBezTo>
                <a:cubicBezTo>
                  <a:pt x="3917156" y="168116"/>
                  <a:pt x="3919061" y="181451"/>
                  <a:pt x="3920966" y="196691"/>
                </a:cubicBezTo>
                <a:cubicBezTo>
                  <a:pt x="3921919" y="202406"/>
                  <a:pt x="3921919" y="208121"/>
                  <a:pt x="3922871" y="213836"/>
                </a:cubicBezTo>
                <a:cubicBezTo>
                  <a:pt x="3920966" y="211931"/>
                  <a:pt x="3920014" y="210979"/>
                  <a:pt x="3920014" y="210979"/>
                </a:cubicBezTo>
                <a:cubicBezTo>
                  <a:pt x="3920014" y="210979"/>
                  <a:pt x="3920966" y="212884"/>
                  <a:pt x="3923824" y="214789"/>
                </a:cubicBezTo>
                <a:cubicBezTo>
                  <a:pt x="3923824" y="218599"/>
                  <a:pt x="3924776" y="222409"/>
                  <a:pt x="3924776" y="226219"/>
                </a:cubicBezTo>
                <a:cubicBezTo>
                  <a:pt x="3919061" y="232886"/>
                  <a:pt x="3913346" y="240506"/>
                  <a:pt x="3906679" y="249079"/>
                </a:cubicBezTo>
                <a:cubicBezTo>
                  <a:pt x="3905726" y="250031"/>
                  <a:pt x="3905726" y="250984"/>
                  <a:pt x="3904774" y="251936"/>
                </a:cubicBezTo>
                <a:cubicBezTo>
                  <a:pt x="3903821" y="251936"/>
                  <a:pt x="3903821" y="250984"/>
                  <a:pt x="3902869" y="250984"/>
                </a:cubicBezTo>
                <a:cubicBezTo>
                  <a:pt x="3901916" y="245269"/>
                  <a:pt x="3900964" y="242411"/>
                  <a:pt x="3900964" y="242411"/>
                </a:cubicBezTo>
                <a:cubicBezTo>
                  <a:pt x="3900964" y="242411"/>
                  <a:pt x="3900964" y="245269"/>
                  <a:pt x="3900964" y="249079"/>
                </a:cubicBezTo>
                <a:cubicBezTo>
                  <a:pt x="3900011" y="248126"/>
                  <a:pt x="3898106" y="247174"/>
                  <a:pt x="3897154" y="247174"/>
                </a:cubicBezTo>
                <a:cubicBezTo>
                  <a:pt x="3893344" y="245269"/>
                  <a:pt x="3891439" y="243364"/>
                  <a:pt x="3891439" y="243364"/>
                </a:cubicBezTo>
                <a:cubicBezTo>
                  <a:pt x="3891439" y="243364"/>
                  <a:pt x="3893344" y="245269"/>
                  <a:pt x="3896201" y="248126"/>
                </a:cubicBezTo>
                <a:cubicBezTo>
                  <a:pt x="3897154" y="249079"/>
                  <a:pt x="3899059" y="250984"/>
                  <a:pt x="3900964" y="251936"/>
                </a:cubicBezTo>
                <a:cubicBezTo>
                  <a:pt x="3900964" y="253841"/>
                  <a:pt x="3900964" y="254794"/>
                  <a:pt x="3900964" y="256699"/>
                </a:cubicBezTo>
                <a:cubicBezTo>
                  <a:pt x="3899059" y="259556"/>
                  <a:pt x="3896201" y="263366"/>
                  <a:pt x="3894296" y="266224"/>
                </a:cubicBezTo>
                <a:cubicBezTo>
                  <a:pt x="3893344" y="261461"/>
                  <a:pt x="3891439" y="255746"/>
                  <a:pt x="3890486" y="250984"/>
                </a:cubicBezTo>
                <a:cubicBezTo>
                  <a:pt x="3886676" y="235744"/>
                  <a:pt x="3883819" y="222409"/>
                  <a:pt x="3880009" y="210026"/>
                </a:cubicBezTo>
                <a:cubicBezTo>
                  <a:pt x="3880009" y="209074"/>
                  <a:pt x="3879056" y="207169"/>
                  <a:pt x="3879056" y="206216"/>
                </a:cubicBezTo>
                <a:cubicBezTo>
                  <a:pt x="3886676" y="191929"/>
                  <a:pt x="3894296" y="178594"/>
                  <a:pt x="3900964" y="168116"/>
                </a:cubicBezTo>
                <a:close/>
                <a:moveTo>
                  <a:pt x="3873341" y="214789"/>
                </a:moveTo>
                <a:cubicBezTo>
                  <a:pt x="3875246" y="226219"/>
                  <a:pt x="3877151" y="238601"/>
                  <a:pt x="3879056" y="251936"/>
                </a:cubicBezTo>
                <a:cubicBezTo>
                  <a:pt x="3880009" y="260509"/>
                  <a:pt x="3881914" y="270034"/>
                  <a:pt x="3883819" y="280511"/>
                </a:cubicBezTo>
                <a:cubicBezTo>
                  <a:pt x="3883819" y="281464"/>
                  <a:pt x="3882866" y="281464"/>
                  <a:pt x="3882866" y="282416"/>
                </a:cubicBezTo>
                <a:cubicBezTo>
                  <a:pt x="3880009" y="273844"/>
                  <a:pt x="3878104" y="266224"/>
                  <a:pt x="3875246" y="259556"/>
                </a:cubicBezTo>
                <a:cubicBezTo>
                  <a:pt x="3871436" y="250031"/>
                  <a:pt x="3868579" y="241459"/>
                  <a:pt x="3865721" y="234791"/>
                </a:cubicBezTo>
                <a:cubicBezTo>
                  <a:pt x="3865721" y="233839"/>
                  <a:pt x="3864769" y="232886"/>
                  <a:pt x="3864769" y="231934"/>
                </a:cubicBezTo>
                <a:cubicBezTo>
                  <a:pt x="3867626" y="225266"/>
                  <a:pt x="3870484" y="219551"/>
                  <a:pt x="3873341" y="214789"/>
                </a:cubicBezTo>
                <a:close/>
                <a:moveTo>
                  <a:pt x="3864769" y="341471"/>
                </a:moveTo>
                <a:cubicBezTo>
                  <a:pt x="3863816" y="342424"/>
                  <a:pt x="3863816" y="344329"/>
                  <a:pt x="3862864" y="345281"/>
                </a:cubicBezTo>
                <a:cubicBezTo>
                  <a:pt x="3862864" y="344329"/>
                  <a:pt x="3863816" y="343376"/>
                  <a:pt x="3864769" y="341471"/>
                </a:cubicBezTo>
                <a:cubicBezTo>
                  <a:pt x="3864769" y="341471"/>
                  <a:pt x="3864769" y="341471"/>
                  <a:pt x="3864769" y="341471"/>
                </a:cubicBezTo>
                <a:close/>
                <a:moveTo>
                  <a:pt x="3854291" y="211931"/>
                </a:moveTo>
                <a:cubicBezTo>
                  <a:pt x="3854291" y="208121"/>
                  <a:pt x="3855244" y="204311"/>
                  <a:pt x="3856196" y="201454"/>
                </a:cubicBezTo>
                <a:cubicBezTo>
                  <a:pt x="3856196" y="206216"/>
                  <a:pt x="3856196" y="212884"/>
                  <a:pt x="3857149" y="220504"/>
                </a:cubicBezTo>
                <a:cubicBezTo>
                  <a:pt x="3856196" y="222409"/>
                  <a:pt x="3855244" y="224314"/>
                  <a:pt x="3854291" y="226219"/>
                </a:cubicBezTo>
                <a:cubicBezTo>
                  <a:pt x="3853339" y="220504"/>
                  <a:pt x="3854291" y="215741"/>
                  <a:pt x="3854291" y="211931"/>
                </a:cubicBezTo>
                <a:close/>
                <a:moveTo>
                  <a:pt x="3849529" y="262414"/>
                </a:moveTo>
                <a:cubicBezTo>
                  <a:pt x="3849529" y="260509"/>
                  <a:pt x="3849529" y="259556"/>
                  <a:pt x="3849529" y="257651"/>
                </a:cubicBezTo>
                <a:cubicBezTo>
                  <a:pt x="3849529" y="257651"/>
                  <a:pt x="3849529" y="256699"/>
                  <a:pt x="3850481" y="256699"/>
                </a:cubicBezTo>
                <a:cubicBezTo>
                  <a:pt x="3853339" y="263366"/>
                  <a:pt x="3856196" y="270986"/>
                  <a:pt x="3859054" y="278606"/>
                </a:cubicBezTo>
                <a:cubicBezTo>
                  <a:pt x="3859054" y="279559"/>
                  <a:pt x="3859054" y="279559"/>
                  <a:pt x="3860006" y="280511"/>
                </a:cubicBezTo>
                <a:cubicBezTo>
                  <a:pt x="3860959" y="290989"/>
                  <a:pt x="3861911" y="302419"/>
                  <a:pt x="3862864" y="313849"/>
                </a:cubicBezTo>
                <a:cubicBezTo>
                  <a:pt x="3862864" y="313849"/>
                  <a:pt x="3862864" y="313849"/>
                  <a:pt x="3862864" y="313849"/>
                </a:cubicBezTo>
                <a:cubicBezTo>
                  <a:pt x="3858101" y="305276"/>
                  <a:pt x="3852386" y="298609"/>
                  <a:pt x="3847624" y="291941"/>
                </a:cubicBezTo>
                <a:cubicBezTo>
                  <a:pt x="3848576" y="281464"/>
                  <a:pt x="3848576" y="271939"/>
                  <a:pt x="3849529" y="262414"/>
                </a:cubicBezTo>
                <a:close/>
                <a:moveTo>
                  <a:pt x="3846671" y="308134"/>
                </a:moveTo>
                <a:cubicBezTo>
                  <a:pt x="3849529" y="312896"/>
                  <a:pt x="3852386" y="318611"/>
                  <a:pt x="3855244" y="323374"/>
                </a:cubicBezTo>
                <a:cubicBezTo>
                  <a:pt x="3855244" y="324326"/>
                  <a:pt x="3856196" y="324326"/>
                  <a:pt x="3856196" y="325279"/>
                </a:cubicBezTo>
                <a:cubicBezTo>
                  <a:pt x="3856196" y="326231"/>
                  <a:pt x="3855244" y="326231"/>
                  <a:pt x="3855244" y="327184"/>
                </a:cubicBezTo>
                <a:cubicBezTo>
                  <a:pt x="3853339" y="330041"/>
                  <a:pt x="3851434" y="333851"/>
                  <a:pt x="3849529" y="336709"/>
                </a:cubicBezTo>
                <a:cubicBezTo>
                  <a:pt x="3848576" y="334804"/>
                  <a:pt x="3846671" y="331946"/>
                  <a:pt x="3845719" y="330041"/>
                </a:cubicBezTo>
                <a:cubicBezTo>
                  <a:pt x="3845719" y="323374"/>
                  <a:pt x="3846671" y="315754"/>
                  <a:pt x="3846671" y="308134"/>
                </a:cubicBezTo>
                <a:close/>
                <a:moveTo>
                  <a:pt x="3843814" y="415766"/>
                </a:moveTo>
                <a:cubicBezTo>
                  <a:pt x="3844766" y="413861"/>
                  <a:pt x="3845719" y="411956"/>
                  <a:pt x="3846671" y="410051"/>
                </a:cubicBezTo>
                <a:cubicBezTo>
                  <a:pt x="3846671" y="411956"/>
                  <a:pt x="3847624" y="414814"/>
                  <a:pt x="3847624" y="416719"/>
                </a:cubicBezTo>
                <a:cubicBezTo>
                  <a:pt x="3847624" y="417671"/>
                  <a:pt x="3847624" y="418624"/>
                  <a:pt x="3847624" y="419576"/>
                </a:cubicBezTo>
                <a:cubicBezTo>
                  <a:pt x="3847624" y="420529"/>
                  <a:pt x="3846671" y="421481"/>
                  <a:pt x="3846671" y="422434"/>
                </a:cubicBezTo>
                <a:cubicBezTo>
                  <a:pt x="3845719" y="423386"/>
                  <a:pt x="3845719" y="425291"/>
                  <a:pt x="3844766" y="426244"/>
                </a:cubicBezTo>
                <a:lnTo>
                  <a:pt x="3842861" y="426244"/>
                </a:lnTo>
                <a:cubicBezTo>
                  <a:pt x="3843814" y="422434"/>
                  <a:pt x="3843814" y="418624"/>
                  <a:pt x="3843814" y="415766"/>
                </a:cubicBezTo>
                <a:close/>
                <a:moveTo>
                  <a:pt x="3830479" y="297656"/>
                </a:moveTo>
                <a:cubicBezTo>
                  <a:pt x="3830479" y="298609"/>
                  <a:pt x="3830479" y="298609"/>
                  <a:pt x="3830479" y="299561"/>
                </a:cubicBezTo>
                <a:cubicBezTo>
                  <a:pt x="3830479" y="300514"/>
                  <a:pt x="3830479" y="300514"/>
                  <a:pt x="3830479" y="301466"/>
                </a:cubicBezTo>
                <a:cubicBezTo>
                  <a:pt x="3830479" y="303371"/>
                  <a:pt x="3830479" y="305276"/>
                  <a:pt x="3829526" y="307181"/>
                </a:cubicBezTo>
                <a:cubicBezTo>
                  <a:pt x="3828574" y="306229"/>
                  <a:pt x="3827621" y="305276"/>
                  <a:pt x="3827621" y="304324"/>
                </a:cubicBezTo>
                <a:cubicBezTo>
                  <a:pt x="3828574" y="301466"/>
                  <a:pt x="3829526" y="299561"/>
                  <a:pt x="3830479" y="297656"/>
                </a:cubicBezTo>
                <a:close/>
                <a:moveTo>
                  <a:pt x="3826669" y="305276"/>
                </a:moveTo>
                <a:cubicBezTo>
                  <a:pt x="3827621" y="306229"/>
                  <a:pt x="3827621" y="308134"/>
                  <a:pt x="3828574" y="310039"/>
                </a:cubicBezTo>
                <a:cubicBezTo>
                  <a:pt x="3828574" y="311944"/>
                  <a:pt x="3828574" y="312896"/>
                  <a:pt x="3827621" y="314801"/>
                </a:cubicBezTo>
                <a:cubicBezTo>
                  <a:pt x="3826669" y="312896"/>
                  <a:pt x="3824764" y="310991"/>
                  <a:pt x="3823811" y="309086"/>
                </a:cubicBezTo>
                <a:cubicBezTo>
                  <a:pt x="3825716" y="307181"/>
                  <a:pt x="3825716" y="306229"/>
                  <a:pt x="3826669" y="305276"/>
                </a:cubicBezTo>
                <a:close/>
                <a:moveTo>
                  <a:pt x="3820001" y="319564"/>
                </a:moveTo>
                <a:cubicBezTo>
                  <a:pt x="3821906" y="323374"/>
                  <a:pt x="3823811" y="328136"/>
                  <a:pt x="3826669" y="332899"/>
                </a:cubicBezTo>
                <a:cubicBezTo>
                  <a:pt x="3826669" y="332899"/>
                  <a:pt x="3826669" y="333851"/>
                  <a:pt x="3827621" y="333851"/>
                </a:cubicBezTo>
                <a:cubicBezTo>
                  <a:pt x="3827621" y="336709"/>
                  <a:pt x="3826669" y="339566"/>
                  <a:pt x="3826669" y="343376"/>
                </a:cubicBezTo>
                <a:cubicBezTo>
                  <a:pt x="3825716" y="354806"/>
                  <a:pt x="3825716" y="366236"/>
                  <a:pt x="3824764" y="377666"/>
                </a:cubicBezTo>
                <a:cubicBezTo>
                  <a:pt x="3823811" y="372904"/>
                  <a:pt x="3821906" y="368141"/>
                  <a:pt x="3820954" y="364331"/>
                </a:cubicBezTo>
                <a:cubicBezTo>
                  <a:pt x="3820954" y="360521"/>
                  <a:pt x="3820001" y="356711"/>
                  <a:pt x="3820001" y="352901"/>
                </a:cubicBezTo>
                <a:cubicBezTo>
                  <a:pt x="3820001" y="347186"/>
                  <a:pt x="3819049" y="341471"/>
                  <a:pt x="3818096" y="336709"/>
                </a:cubicBezTo>
                <a:cubicBezTo>
                  <a:pt x="3820001" y="333851"/>
                  <a:pt x="3821906" y="332899"/>
                  <a:pt x="3821906" y="332899"/>
                </a:cubicBezTo>
                <a:cubicBezTo>
                  <a:pt x="3821906" y="332899"/>
                  <a:pt x="3820954" y="333851"/>
                  <a:pt x="3818096" y="335756"/>
                </a:cubicBezTo>
                <a:cubicBezTo>
                  <a:pt x="3818096" y="332899"/>
                  <a:pt x="3817144" y="329089"/>
                  <a:pt x="3817144" y="326231"/>
                </a:cubicBezTo>
                <a:cubicBezTo>
                  <a:pt x="3818096" y="323374"/>
                  <a:pt x="3819049" y="321469"/>
                  <a:pt x="3820001" y="319564"/>
                </a:cubicBezTo>
                <a:close/>
                <a:moveTo>
                  <a:pt x="3788569" y="264319"/>
                </a:moveTo>
                <a:cubicBezTo>
                  <a:pt x="3789521" y="266224"/>
                  <a:pt x="3791426" y="268129"/>
                  <a:pt x="3792379" y="270986"/>
                </a:cubicBezTo>
                <a:cubicBezTo>
                  <a:pt x="3795236" y="274796"/>
                  <a:pt x="3798094" y="280511"/>
                  <a:pt x="3800951" y="285274"/>
                </a:cubicBezTo>
                <a:cubicBezTo>
                  <a:pt x="3800951" y="286226"/>
                  <a:pt x="3800951" y="286226"/>
                  <a:pt x="3800951" y="287179"/>
                </a:cubicBezTo>
                <a:cubicBezTo>
                  <a:pt x="3800951" y="290989"/>
                  <a:pt x="3800951" y="294799"/>
                  <a:pt x="3800951" y="298609"/>
                </a:cubicBezTo>
                <a:cubicBezTo>
                  <a:pt x="3800951" y="299561"/>
                  <a:pt x="3800951" y="300514"/>
                  <a:pt x="3800951" y="300514"/>
                </a:cubicBezTo>
                <a:cubicBezTo>
                  <a:pt x="3799999" y="295751"/>
                  <a:pt x="3798094" y="291941"/>
                  <a:pt x="3797141" y="287179"/>
                </a:cubicBezTo>
                <a:cubicBezTo>
                  <a:pt x="3797141" y="286226"/>
                  <a:pt x="3796189" y="285274"/>
                  <a:pt x="3796189" y="285274"/>
                </a:cubicBezTo>
                <a:cubicBezTo>
                  <a:pt x="3796189" y="282416"/>
                  <a:pt x="3796189" y="280511"/>
                  <a:pt x="3796189" y="280511"/>
                </a:cubicBezTo>
                <a:cubicBezTo>
                  <a:pt x="3796189" y="280511"/>
                  <a:pt x="3796189" y="281464"/>
                  <a:pt x="3795236" y="283369"/>
                </a:cubicBezTo>
                <a:cubicBezTo>
                  <a:pt x="3794284" y="279559"/>
                  <a:pt x="3792379" y="275749"/>
                  <a:pt x="3791426" y="271939"/>
                </a:cubicBezTo>
                <a:cubicBezTo>
                  <a:pt x="3790474" y="269081"/>
                  <a:pt x="3789521" y="266224"/>
                  <a:pt x="3788569" y="264319"/>
                </a:cubicBezTo>
                <a:close/>
                <a:moveTo>
                  <a:pt x="3748564" y="364331"/>
                </a:moveTo>
                <a:cubicBezTo>
                  <a:pt x="3748564" y="359569"/>
                  <a:pt x="3748564" y="355759"/>
                  <a:pt x="3748564" y="351949"/>
                </a:cubicBezTo>
                <a:cubicBezTo>
                  <a:pt x="3749516" y="353854"/>
                  <a:pt x="3749516" y="355759"/>
                  <a:pt x="3750469" y="358616"/>
                </a:cubicBezTo>
                <a:cubicBezTo>
                  <a:pt x="3749516" y="359569"/>
                  <a:pt x="3749516" y="361474"/>
                  <a:pt x="3748564" y="364331"/>
                </a:cubicBezTo>
                <a:close/>
                <a:moveTo>
                  <a:pt x="3762851" y="399574"/>
                </a:moveTo>
                <a:cubicBezTo>
                  <a:pt x="3761899" y="401479"/>
                  <a:pt x="3760946" y="403384"/>
                  <a:pt x="3759994" y="405289"/>
                </a:cubicBezTo>
                <a:cubicBezTo>
                  <a:pt x="3759994" y="400526"/>
                  <a:pt x="3760946" y="395764"/>
                  <a:pt x="3760946" y="391954"/>
                </a:cubicBezTo>
                <a:cubicBezTo>
                  <a:pt x="3760946" y="391954"/>
                  <a:pt x="3760946" y="391001"/>
                  <a:pt x="3760946" y="391001"/>
                </a:cubicBezTo>
                <a:cubicBezTo>
                  <a:pt x="3761899" y="392906"/>
                  <a:pt x="3761899" y="394811"/>
                  <a:pt x="3762851" y="396716"/>
                </a:cubicBezTo>
                <a:cubicBezTo>
                  <a:pt x="3763804" y="397669"/>
                  <a:pt x="3762851" y="398621"/>
                  <a:pt x="3762851" y="399574"/>
                </a:cubicBezTo>
                <a:close/>
                <a:moveTo>
                  <a:pt x="3770471" y="290036"/>
                </a:moveTo>
                <a:cubicBezTo>
                  <a:pt x="3772376" y="296704"/>
                  <a:pt x="3773329" y="302419"/>
                  <a:pt x="3775234" y="309086"/>
                </a:cubicBezTo>
                <a:cubicBezTo>
                  <a:pt x="3774281" y="306229"/>
                  <a:pt x="3773329" y="304324"/>
                  <a:pt x="3771424" y="301466"/>
                </a:cubicBezTo>
                <a:cubicBezTo>
                  <a:pt x="3771424" y="300514"/>
                  <a:pt x="3770471" y="300514"/>
                  <a:pt x="3770471" y="299561"/>
                </a:cubicBezTo>
                <a:cubicBezTo>
                  <a:pt x="3770471" y="296704"/>
                  <a:pt x="3770471" y="293846"/>
                  <a:pt x="3770471" y="290989"/>
                </a:cubicBezTo>
                <a:cubicBezTo>
                  <a:pt x="3770471" y="290989"/>
                  <a:pt x="3770471" y="290036"/>
                  <a:pt x="3770471" y="290036"/>
                </a:cubicBezTo>
                <a:close/>
                <a:moveTo>
                  <a:pt x="3769519" y="370046"/>
                </a:moveTo>
                <a:cubicBezTo>
                  <a:pt x="3769519" y="370999"/>
                  <a:pt x="3769519" y="371951"/>
                  <a:pt x="3770471" y="372904"/>
                </a:cubicBezTo>
                <a:cubicBezTo>
                  <a:pt x="3769519" y="370999"/>
                  <a:pt x="3768566" y="369094"/>
                  <a:pt x="3767614" y="366236"/>
                </a:cubicBezTo>
                <a:cubicBezTo>
                  <a:pt x="3767614" y="362426"/>
                  <a:pt x="3767614" y="359569"/>
                  <a:pt x="3767614" y="359569"/>
                </a:cubicBezTo>
                <a:cubicBezTo>
                  <a:pt x="3767614" y="359569"/>
                  <a:pt x="3767614" y="361474"/>
                  <a:pt x="3766661" y="364331"/>
                </a:cubicBezTo>
                <a:cubicBezTo>
                  <a:pt x="3765709" y="363379"/>
                  <a:pt x="3765709" y="361474"/>
                  <a:pt x="3764756" y="360521"/>
                </a:cubicBezTo>
                <a:cubicBezTo>
                  <a:pt x="3764756" y="359569"/>
                  <a:pt x="3764756" y="358616"/>
                  <a:pt x="3764756" y="357664"/>
                </a:cubicBezTo>
                <a:cubicBezTo>
                  <a:pt x="3764756" y="355759"/>
                  <a:pt x="3765709" y="353854"/>
                  <a:pt x="3765709" y="351949"/>
                </a:cubicBezTo>
                <a:cubicBezTo>
                  <a:pt x="3767614" y="358616"/>
                  <a:pt x="3768566" y="364331"/>
                  <a:pt x="3769519" y="370046"/>
                </a:cubicBezTo>
                <a:close/>
                <a:moveTo>
                  <a:pt x="3753326" y="250031"/>
                </a:moveTo>
                <a:cubicBezTo>
                  <a:pt x="3754279" y="245269"/>
                  <a:pt x="3754279" y="241459"/>
                  <a:pt x="3755231" y="236696"/>
                </a:cubicBezTo>
                <a:cubicBezTo>
                  <a:pt x="3755231" y="235744"/>
                  <a:pt x="3755231" y="233839"/>
                  <a:pt x="3756184" y="232886"/>
                </a:cubicBezTo>
                <a:cubicBezTo>
                  <a:pt x="3757136" y="231934"/>
                  <a:pt x="3757136" y="230981"/>
                  <a:pt x="3758089" y="230029"/>
                </a:cubicBezTo>
                <a:cubicBezTo>
                  <a:pt x="3759041" y="232886"/>
                  <a:pt x="3759041" y="234791"/>
                  <a:pt x="3759994" y="237649"/>
                </a:cubicBezTo>
                <a:cubicBezTo>
                  <a:pt x="3762851" y="250984"/>
                  <a:pt x="3766661" y="266224"/>
                  <a:pt x="3769519" y="281464"/>
                </a:cubicBezTo>
                <a:cubicBezTo>
                  <a:pt x="3768566" y="284321"/>
                  <a:pt x="3768566" y="287179"/>
                  <a:pt x="3767614" y="290036"/>
                </a:cubicBezTo>
                <a:cubicBezTo>
                  <a:pt x="3767614" y="290036"/>
                  <a:pt x="3767614" y="290036"/>
                  <a:pt x="3767614" y="290989"/>
                </a:cubicBezTo>
                <a:cubicBezTo>
                  <a:pt x="3762851" y="280511"/>
                  <a:pt x="3757136" y="270986"/>
                  <a:pt x="3752374" y="261461"/>
                </a:cubicBezTo>
                <a:cubicBezTo>
                  <a:pt x="3752374" y="258604"/>
                  <a:pt x="3752374" y="253841"/>
                  <a:pt x="3753326" y="250031"/>
                </a:cubicBezTo>
                <a:close/>
                <a:moveTo>
                  <a:pt x="3748564" y="296704"/>
                </a:moveTo>
                <a:cubicBezTo>
                  <a:pt x="3748564" y="296704"/>
                  <a:pt x="3748564" y="296704"/>
                  <a:pt x="3748564" y="296704"/>
                </a:cubicBezTo>
                <a:cubicBezTo>
                  <a:pt x="3751421" y="301466"/>
                  <a:pt x="3753326" y="307181"/>
                  <a:pt x="3756184" y="313849"/>
                </a:cubicBezTo>
                <a:cubicBezTo>
                  <a:pt x="3756184" y="314801"/>
                  <a:pt x="3757136" y="315754"/>
                  <a:pt x="3757136" y="316706"/>
                </a:cubicBezTo>
                <a:cubicBezTo>
                  <a:pt x="3758089" y="318611"/>
                  <a:pt x="3758089" y="321469"/>
                  <a:pt x="3759041" y="323374"/>
                </a:cubicBezTo>
                <a:cubicBezTo>
                  <a:pt x="3758089" y="325279"/>
                  <a:pt x="3758089" y="328136"/>
                  <a:pt x="3757136" y="330041"/>
                </a:cubicBezTo>
                <a:cubicBezTo>
                  <a:pt x="3756184" y="333851"/>
                  <a:pt x="3755231" y="337661"/>
                  <a:pt x="3754279" y="341471"/>
                </a:cubicBezTo>
                <a:cubicBezTo>
                  <a:pt x="3753326" y="339566"/>
                  <a:pt x="3751421" y="337661"/>
                  <a:pt x="3750469" y="335756"/>
                </a:cubicBezTo>
                <a:cubicBezTo>
                  <a:pt x="3749516" y="333851"/>
                  <a:pt x="3748564" y="332899"/>
                  <a:pt x="3747611" y="331946"/>
                </a:cubicBezTo>
                <a:cubicBezTo>
                  <a:pt x="3748564" y="320516"/>
                  <a:pt x="3748564" y="308134"/>
                  <a:pt x="3748564" y="296704"/>
                </a:cubicBezTo>
                <a:close/>
                <a:moveTo>
                  <a:pt x="3738086" y="273844"/>
                </a:moveTo>
                <a:cubicBezTo>
                  <a:pt x="3738086" y="273844"/>
                  <a:pt x="3738086" y="273844"/>
                  <a:pt x="3738086" y="273844"/>
                </a:cubicBezTo>
                <a:cubicBezTo>
                  <a:pt x="3738086" y="274796"/>
                  <a:pt x="3738086" y="274796"/>
                  <a:pt x="3738086" y="274796"/>
                </a:cubicBezTo>
                <a:cubicBezTo>
                  <a:pt x="3738086" y="273844"/>
                  <a:pt x="3738086" y="273844"/>
                  <a:pt x="3738086" y="273844"/>
                </a:cubicBezTo>
                <a:close/>
                <a:moveTo>
                  <a:pt x="3689509" y="326231"/>
                </a:moveTo>
                <a:cubicBezTo>
                  <a:pt x="3688556" y="328136"/>
                  <a:pt x="3687604" y="330041"/>
                  <a:pt x="3686651" y="331946"/>
                </a:cubicBezTo>
                <a:cubicBezTo>
                  <a:pt x="3686651" y="331946"/>
                  <a:pt x="3686651" y="330994"/>
                  <a:pt x="3685699" y="330994"/>
                </a:cubicBezTo>
                <a:cubicBezTo>
                  <a:pt x="3685699" y="328136"/>
                  <a:pt x="3685699" y="325279"/>
                  <a:pt x="3685699" y="322421"/>
                </a:cubicBezTo>
                <a:cubicBezTo>
                  <a:pt x="3685699" y="319564"/>
                  <a:pt x="3685699" y="316706"/>
                  <a:pt x="3685699" y="313849"/>
                </a:cubicBezTo>
                <a:cubicBezTo>
                  <a:pt x="3686651" y="316706"/>
                  <a:pt x="3688556" y="320516"/>
                  <a:pt x="3689509" y="325279"/>
                </a:cubicBezTo>
                <a:cubicBezTo>
                  <a:pt x="3689509" y="326231"/>
                  <a:pt x="3689509" y="326231"/>
                  <a:pt x="3689509" y="326231"/>
                </a:cubicBezTo>
                <a:close/>
                <a:moveTo>
                  <a:pt x="3716179" y="211931"/>
                </a:moveTo>
                <a:cubicBezTo>
                  <a:pt x="3718084" y="214789"/>
                  <a:pt x="3719036" y="218599"/>
                  <a:pt x="3720941" y="221456"/>
                </a:cubicBezTo>
                <a:cubicBezTo>
                  <a:pt x="3719989" y="224314"/>
                  <a:pt x="3719989" y="227171"/>
                  <a:pt x="3719036" y="230029"/>
                </a:cubicBezTo>
                <a:cubicBezTo>
                  <a:pt x="3719036" y="230981"/>
                  <a:pt x="3719036" y="232886"/>
                  <a:pt x="3718084" y="233839"/>
                </a:cubicBezTo>
                <a:cubicBezTo>
                  <a:pt x="3715226" y="230029"/>
                  <a:pt x="3713321" y="228124"/>
                  <a:pt x="3713321" y="228124"/>
                </a:cubicBezTo>
                <a:cubicBezTo>
                  <a:pt x="3713321" y="228124"/>
                  <a:pt x="3715226" y="230981"/>
                  <a:pt x="3717131" y="235744"/>
                </a:cubicBezTo>
                <a:cubicBezTo>
                  <a:pt x="3716179" y="241459"/>
                  <a:pt x="3715226" y="247174"/>
                  <a:pt x="3714274" y="253841"/>
                </a:cubicBezTo>
                <a:cubicBezTo>
                  <a:pt x="3714274" y="252889"/>
                  <a:pt x="3714274" y="251936"/>
                  <a:pt x="3714274" y="250984"/>
                </a:cubicBezTo>
                <a:cubicBezTo>
                  <a:pt x="3714274" y="246221"/>
                  <a:pt x="3713321" y="242411"/>
                  <a:pt x="3713321" y="238601"/>
                </a:cubicBezTo>
                <a:cubicBezTo>
                  <a:pt x="3713321" y="234791"/>
                  <a:pt x="3713321" y="230981"/>
                  <a:pt x="3713321" y="227171"/>
                </a:cubicBezTo>
                <a:cubicBezTo>
                  <a:pt x="3713321" y="219551"/>
                  <a:pt x="3712369" y="213836"/>
                  <a:pt x="3712369" y="208121"/>
                </a:cubicBezTo>
                <a:cubicBezTo>
                  <a:pt x="3712369" y="207169"/>
                  <a:pt x="3712369" y="206216"/>
                  <a:pt x="3712369" y="205264"/>
                </a:cubicBezTo>
                <a:cubicBezTo>
                  <a:pt x="3713321" y="207169"/>
                  <a:pt x="3714274" y="209074"/>
                  <a:pt x="3716179" y="211931"/>
                </a:cubicBezTo>
                <a:close/>
                <a:moveTo>
                  <a:pt x="3679984" y="236696"/>
                </a:moveTo>
                <a:cubicBezTo>
                  <a:pt x="3681889" y="222409"/>
                  <a:pt x="3683794" y="209074"/>
                  <a:pt x="3684746" y="196691"/>
                </a:cubicBezTo>
                <a:cubicBezTo>
                  <a:pt x="3685699" y="185261"/>
                  <a:pt x="3687604" y="174784"/>
                  <a:pt x="3687604" y="166211"/>
                </a:cubicBezTo>
                <a:cubicBezTo>
                  <a:pt x="3687604" y="161449"/>
                  <a:pt x="3688556" y="157639"/>
                  <a:pt x="3688556" y="154781"/>
                </a:cubicBezTo>
                <a:cubicBezTo>
                  <a:pt x="3690461" y="159544"/>
                  <a:pt x="3694271" y="168116"/>
                  <a:pt x="3699034" y="178594"/>
                </a:cubicBezTo>
                <a:cubicBezTo>
                  <a:pt x="3701891" y="184309"/>
                  <a:pt x="3704749" y="191929"/>
                  <a:pt x="3708559" y="199549"/>
                </a:cubicBezTo>
                <a:cubicBezTo>
                  <a:pt x="3708559" y="201454"/>
                  <a:pt x="3707606" y="204311"/>
                  <a:pt x="3707606" y="207169"/>
                </a:cubicBezTo>
                <a:cubicBezTo>
                  <a:pt x="3706654" y="211931"/>
                  <a:pt x="3705701" y="218599"/>
                  <a:pt x="3704749" y="226219"/>
                </a:cubicBezTo>
                <a:cubicBezTo>
                  <a:pt x="3703796" y="230029"/>
                  <a:pt x="3703796" y="233839"/>
                  <a:pt x="3702844" y="237649"/>
                </a:cubicBezTo>
                <a:cubicBezTo>
                  <a:pt x="3702844" y="241459"/>
                  <a:pt x="3701891" y="246221"/>
                  <a:pt x="3701891" y="250984"/>
                </a:cubicBezTo>
                <a:cubicBezTo>
                  <a:pt x="3700939" y="259556"/>
                  <a:pt x="3700939" y="270034"/>
                  <a:pt x="3700939" y="280511"/>
                </a:cubicBezTo>
                <a:cubicBezTo>
                  <a:pt x="3700939" y="287179"/>
                  <a:pt x="3700939" y="293846"/>
                  <a:pt x="3700939" y="300514"/>
                </a:cubicBezTo>
                <a:cubicBezTo>
                  <a:pt x="3699034" y="293846"/>
                  <a:pt x="3697129" y="290036"/>
                  <a:pt x="3697129" y="290036"/>
                </a:cubicBezTo>
                <a:cubicBezTo>
                  <a:pt x="3697129" y="290036"/>
                  <a:pt x="3698081" y="296704"/>
                  <a:pt x="3699034" y="308134"/>
                </a:cubicBezTo>
                <a:cubicBezTo>
                  <a:pt x="3696176" y="312896"/>
                  <a:pt x="3693319" y="317659"/>
                  <a:pt x="3690461" y="322421"/>
                </a:cubicBezTo>
                <a:cubicBezTo>
                  <a:pt x="3687604" y="317659"/>
                  <a:pt x="3685699" y="313849"/>
                  <a:pt x="3683794" y="310991"/>
                </a:cubicBezTo>
                <a:cubicBezTo>
                  <a:pt x="3683794" y="305276"/>
                  <a:pt x="3683794" y="302419"/>
                  <a:pt x="3683794" y="302419"/>
                </a:cubicBezTo>
                <a:cubicBezTo>
                  <a:pt x="3683794" y="302419"/>
                  <a:pt x="3683794" y="304324"/>
                  <a:pt x="3682841" y="308134"/>
                </a:cubicBezTo>
                <a:cubicBezTo>
                  <a:pt x="3680936" y="304324"/>
                  <a:pt x="3679031" y="302419"/>
                  <a:pt x="3679031" y="302419"/>
                </a:cubicBezTo>
                <a:cubicBezTo>
                  <a:pt x="3679031" y="302419"/>
                  <a:pt x="3679984" y="305276"/>
                  <a:pt x="3681889" y="310991"/>
                </a:cubicBezTo>
                <a:cubicBezTo>
                  <a:pt x="3680936" y="313849"/>
                  <a:pt x="3680936" y="318611"/>
                  <a:pt x="3679984" y="323374"/>
                </a:cubicBezTo>
                <a:cubicBezTo>
                  <a:pt x="3677126" y="317659"/>
                  <a:pt x="3675221" y="311944"/>
                  <a:pt x="3672364" y="307181"/>
                </a:cubicBezTo>
                <a:cubicBezTo>
                  <a:pt x="3674269" y="300514"/>
                  <a:pt x="3676174" y="294799"/>
                  <a:pt x="3677126" y="289084"/>
                </a:cubicBezTo>
                <a:cubicBezTo>
                  <a:pt x="3679031" y="283369"/>
                  <a:pt x="3680936" y="277654"/>
                  <a:pt x="3681889" y="272891"/>
                </a:cubicBezTo>
                <a:cubicBezTo>
                  <a:pt x="3683794" y="268129"/>
                  <a:pt x="3685699" y="264319"/>
                  <a:pt x="3686651" y="260509"/>
                </a:cubicBezTo>
                <a:cubicBezTo>
                  <a:pt x="3690461" y="253841"/>
                  <a:pt x="3692366" y="250031"/>
                  <a:pt x="3692366" y="250031"/>
                </a:cubicBezTo>
                <a:cubicBezTo>
                  <a:pt x="3692366" y="250031"/>
                  <a:pt x="3689509" y="252889"/>
                  <a:pt x="3683794" y="258604"/>
                </a:cubicBezTo>
                <a:cubicBezTo>
                  <a:pt x="3680936" y="261461"/>
                  <a:pt x="3678079" y="265271"/>
                  <a:pt x="3675221" y="270034"/>
                </a:cubicBezTo>
                <a:cubicBezTo>
                  <a:pt x="3674269" y="271939"/>
                  <a:pt x="3673316" y="273844"/>
                  <a:pt x="3671411" y="275749"/>
                </a:cubicBezTo>
                <a:cubicBezTo>
                  <a:pt x="3677126" y="261461"/>
                  <a:pt x="3679031" y="248126"/>
                  <a:pt x="3679984" y="236696"/>
                </a:cubicBezTo>
                <a:close/>
                <a:moveTo>
                  <a:pt x="3678079" y="342424"/>
                </a:moveTo>
                <a:cubicBezTo>
                  <a:pt x="3678079" y="344329"/>
                  <a:pt x="3677126" y="346234"/>
                  <a:pt x="3677126" y="349091"/>
                </a:cubicBezTo>
                <a:cubicBezTo>
                  <a:pt x="3677126" y="347186"/>
                  <a:pt x="3676174" y="345281"/>
                  <a:pt x="3676174" y="343376"/>
                </a:cubicBezTo>
                <a:cubicBezTo>
                  <a:pt x="3675221" y="340519"/>
                  <a:pt x="3675221" y="337661"/>
                  <a:pt x="3674269" y="335756"/>
                </a:cubicBezTo>
                <a:cubicBezTo>
                  <a:pt x="3675221" y="337661"/>
                  <a:pt x="3676174" y="340519"/>
                  <a:pt x="3678079" y="342424"/>
                </a:cubicBezTo>
                <a:close/>
                <a:moveTo>
                  <a:pt x="3664744" y="355759"/>
                </a:moveTo>
                <a:cubicBezTo>
                  <a:pt x="3664744" y="357664"/>
                  <a:pt x="3664744" y="360521"/>
                  <a:pt x="3664744" y="362426"/>
                </a:cubicBezTo>
                <a:cubicBezTo>
                  <a:pt x="3664744" y="365284"/>
                  <a:pt x="3663791" y="368141"/>
                  <a:pt x="3663791" y="371951"/>
                </a:cubicBezTo>
                <a:cubicBezTo>
                  <a:pt x="3663791" y="371951"/>
                  <a:pt x="3663791" y="371951"/>
                  <a:pt x="3663791" y="371951"/>
                </a:cubicBezTo>
                <a:cubicBezTo>
                  <a:pt x="3663791" y="370046"/>
                  <a:pt x="3662839" y="368141"/>
                  <a:pt x="3662839" y="367189"/>
                </a:cubicBezTo>
                <a:cubicBezTo>
                  <a:pt x="3662839" y="367189"/>
                  <a:pt x="3662839" y="367189"/>
                  <a:pt x="3662839" y="366236"/>
                </a:cubicBezTo>
                <a:cubicBezTo>
                  <a:pt x="3663791" y="363379"/>
                  <a:pt x="3664744" y="359569"/>
                  <a:pt x="3664744" y="355759"/>
                </a:cubicBezTo>
                <a:close/>
                <a:moveTo>
                  <a:pt x="3603784" y="369094"/>
                </a:moveTo>
                <a:cubicBezTo>
                  <a:pt x="3603784" y="367189"/>
                  <a:pt x="3602831" y="365284"/>
                  <a:pt x="3602831" y="363379"/>
                </a:cubicBezTo>
                <a:cubicBezTo>
                  <a:pt x="3603784" y="359569"/>
                  <a:pt x="3604736" y="355759"/>
                  <a:pt x="3605689" y="352901"/>
                </a:cubicBezTo>
                <a:cubicBezTo>
                  <a:pt x="3605689" y="351949"/>
                  <a:pt x="3606641" y="350996"/>
                  <a:pt x="3606641" y="350044"/>
                </a:cubicBezTo>
                <a:cubicBezTo>
                  <a:pt x="3606641" y="350996"/>
                  <a:pt x="3607594" y="351949"/>
                  <a:pt x="3607594" y="352901"/>
                </a:cubicBezTo>
                <a:lnTo>
                  <a:pt x="3607594" y="353854"/>
                </a:lnTo>
                <a:cubicBezTo>
                  <a:pt x="3605689" y="358616"/>
                  <a:pt x="3604736" y="364331"/>
                  <a:pt x="3603784" y="369094"/>
                </a:cubicBezTo>
                <a:close/>
                <a:moveTo>
                  <a:pt x="3612356" y="329089"/>
                </a:moveTo>
                <a:cubicBezTo>
                  <a:pt x="3612356" y="329089"/>
                  <a:pt x="3611404" y="328136"/>
                  <a:pt x="3611404" y="327184"/>
                </a:cubicBezTo>
                <a:cubicBezTo>
                  <a:pt x="3611404" y="325279"/>
                  <a:pt x="3611404" y="323374"/>
                  <a:pt x="3610451" y="321469"/>
                </a:cubicBezTo>
                <a:cubicBezTo>
                  <a:pt x="3611404" y="322421"/>
                  <a:pt x="3612356" y="323374"/>
                  <a:pt x="3613309" y="324326"/>
                </a:cubicBezTo>
                <a:cubicBezTo>
                  <a:pt x="3613309" y="326231"/>
                  <a:pt x="3612356" y="327184"/>
                  <a:pt x="3612356" y="329089"/>
                </a:cubicBezTo>
                <a:close/>
                <a:moveTo>
                  <a:pt x="3633311" y="366236"/>
                </a:moveTo>
                <a:cubicBezTo>
                  <a:pt x="3632359" y="363379"/>
                  <a:pt x="3630454" y="361474"/>
                  <a:pt x="3629501" y="358616"/>
                </a:cubicBezTo>
                <a:cubicBezTo>
                  <a:pt x="3629501" y="357664"/>
                  <a:pt x="3629501" y="355759"/>
                  <a:pt x="3629501" y="354806"/>
                </a:cubicBezTo>
                <a:cubicBezTo>
                  <a:pt x="3631406" y="357664"/>
                  <a:pt x="3632359" y="361474"/>
                  <a:pt x="3633311" y="366236"/>
                </a:cubicBezTo>
                <a:cubicBezTo>
                  <a:pt x="3633311" y="366236"/>
                  <a:pt x="3634264" y="366236"/>
                  <a:pt x="3633311" y="366236"/>
                </a:cubicBezTo>
                <a:cubicBezTo>
                  <a:pt x="3634264" y="366236"/>
                  <a:pt x="3633311" y="366236"/>
                  <a:pt x="3633311" y="366236"/>
                </a:cubicBezTo>
                <a:close/>
                <a:moveTo>
                  <a:pt x="3632359" y="331946"/>
                </a:moveTo>
                <a:cubicBezTo>
                  <a:pt x="3633311" y="336709"/>
                  <a:pt x="3634264" y="342424"/>
                  <a:pt x="3635216" y="348139"/>
                </a:cubicBezTo>
                <a:cubicBezTo>
                  <a:pt x="3634264" y="346234"/>
                  <a:pt x="3632359" y="343376"/>
                  <a:pt x="3631406" y="341471"/>
                </a:cubicBezTo>
                <a:cubicBezTo>
                  <a:pt x="3631406" y="337661"/>
                  <a:pt x="3631406" y="334804"/>
                  <a:pt x="3632359" y="331946"/>
                </a:cubicBezTo>
                <a:close/>
                <a:moveTo>
                  <a:pt x="3618071" y="270034"/>
                </a:moveTo>
                <a:cubicBezTo>
                  <a:pt x="3621881" y="261461"/>
                  <a:pt x="3624739" y="252889"/>
                  <a:pt x="3628549" y="246221"/>
                </a:cubicBezTo>
                <a:cubicBezTo>
                  <a:pt x="3629501" y="244316"/>
                  <a:pt x="3629501" y="243364"/>
                  <a:pt x="3630454" y="242411"/>
                </a:cubicBezTo>
                <a:cubicBezTo>
                  <a:pt x="3629501" y="249079"/>
                  <a:pt x="3627596" y="256699"/>
                  <a:pt x="3625691" y="265271"/>
                </a:cubicBezTo>
                <a:cubicBezTo>
                  <a:pt x="3623786" y="267176"/>
                  <a:pt x="3620929" y="269081"/>
                  <a:pt x="3618071" y="271939"/>
                </a:cubicBezTo>
                <a:cubicBezTo>
                  <a:pt x="3618071" y="270986"/>
                  <a:pt x="3618071" y="270034"/>
                  <a:pt x="3618071" y="270034"/>
                </a:cubicBezTo>
                <a:close/>
                <a:moveTo>
                  <a:pt x="3601879" y="310039"/>
                </a:moveTo>
                <a:cubicBezTo>
                  <a:pt x="3603784" y="306229"/>
                  <a:pt x="3604736" y="302419"/>
                  <a:pt x="3606641" y="298609"/>
                </a:cubicBezTo>
                <a:cubicBezTo>
                  <a:pt x="3609499" y="291941"/>
                  <a:pt x="3612356" y="285274"/>
                  <a:pt x="3615214" y="278606"/>
                </a:cubicBezTo>
                <a:cubicBezTo>
                  <a:pt x="3617119" y="276701"/>
                  <a:pt x="3619024" y="273844"/>
                  <a:pt x="3619976" y="271939"/>
                </a:cubicBezTo>
                <a:cubicBezTo>
                  <a:pt x="3621881" y="270034"/>
                  <a:pt x="3623786" y="268129"/>
                  <a:pt x="3625691" y="266224"/>
                </a:cubicBezTo>
                <a:cubicBezTo>
                  <a:pt x="3625691" y="268129"/>
                  <a:pt x="3624739" y="269081"/>
                  <a:pt x="3624739" y="270986"/>
                </a:cubicBezTo>
                <a:cubicBezTo>
                  <a:pt x="3621881" y="282416"/>
                  <a:pt x="3619976" y="295751"/>
                  <a:pt x="3617119" y="309086"/>
                </a:cubicBezTo>
                <a:cubicBezTo>
                  <a:pt x="3616166" y="312896"/>
                  <a:pt x="3615214" y="317659"/>
                  <a:pt x="3614261" y="322421"/>
                </a:cubicBezTo>
                <a:cubicBezTo>
                  <a:pt x="3613309" y="321469"/>
                  <a:pt x="3612356" y="320516"/>
                  <a:pt x="3611404" y="320516"/>
                </a:cubicBezTo>
                <a:cubicBezTo>
                  <a:pt x="3610451" y="312896"/>
                  <a:pt x="3610451" y="306229"/>
                  <a:pt x="3609499" y="298609"/>
                </a:cubicBezTo>
                <a:cubicBezTo>
                  <a:pt x="3609499" y="305276"/>
                  <a:pt x="3608546" y="311944"/>
                  <a:pt x="3608546" y="318611"/>
                </a:cubicBezTo>
                <a:cubicBezTo>
                  <a:pt x="3607594" y="318611"/>
                  <a:pt x="3606641" y="317659"/>
                  <a:pt x="3606641" y="317659"/>
                </a:cubicBezTo>
                <a:cubicBezTo>
                  <a:pt x="3607594" y="318611"/>
                  <a:pt x="3608546" y="318611"/>
                  <a:pt x="3608546" y="319564"/>
                </a:cubicBezTo>
                <a:cubicBezTo>
                  <a:pt x="3608546" y="320516"/>
                  <a:pt x="3608546" y="321469"/>
                  <a:pt x="3608546" y="322421"/>
                </a:cubicBezTo>
                <a:cubicBezTo>
                  <a:pt x="3606641" y="318611"/>
                  <a:pt x="3604736" y="315754"/>
                  <a:pt x="3602831" y="312896"/>
                </a:cubicBezTo>
                <a:cubicBezTo>
                  <a:pt x="3601879" y="310991"/>
                  <a:pt x="3601879" y="310039"/>
                  <a:pt x="3601879" y="310039"/>
                </a:cubicBezTo>
                <a:close/>
                <a:moveTo>
                  <a:pt x="3600926" y="335756"/>
                </a:moveTo>
                <a:cubicBezTo>
                  <a:pt x="3601879" y="339566"/>
                  <a:pt x="3603784" y="342424"/>
                  <a:pt x="3604736" y="346234"/>
                </a:cubicBezTo>
                <a:cubicBezTo>
                  <a:pt x="3603784" y="348139"/>
                  <a:pt x="3602831" y="350044"/>
                  <a:pt x="3601879" y="351949"/>
                </a:cubicBezTo>
                <a:cubicBezTo>
                  <a:pt x="3601879" y="351949"/>
                  <a:pt x="3601879" y="352901"/>
                  <a:pt x="3600926" y="352901"/>
                </a:cubicBezTo>
                <a:cubicBezTo>
                  <a:pt x="3600926" y="350044"/>
                  <a:pt x="3599974" y="348139"/>
                  <a:pt x="3599974" y="345281"/>
                </a:cubicBezTo>
                <a:cubicBezTo>
                  <a:pt x="3599974" y="342424"/>
                  <a:pt x="3600926" y="338614"/>
                  <a:pt x="3600926" y="335756"/>
                </a:cubicBezTo>
                <a:close/>
                <a:moveTo>
                  <a:pt x="3556159" y="342424"/>
                </a:moveTo>
                <a:cubicBezTo>
                  <a:pt x="3556159" y="335756"/>
                  <a:pt x="3557111" y="330041"/>
                  <a:pt x="3557111" y="324326"/>
                </a:cubicBezTo>
                <a:cubicBezTo>
                  <a:pt x="3557111" y="325279"/>
                  <a:pt x="3558064" y="327184"/>
                  <a:pt x="3558064" y="328136"/>
                </a:cubicBezTo>
                <a:cubicBezTo>
                  <a:pt x="3558064" y="330041"/>
                  <a:pt x="3559016" y="331946"/>
                  <a:pt x="3559016" y="333851"/>
                </a:cubicBezTo>
                <a:cubicBezTo>
                  <a:pt x="3559016" y="333851"/>
                  <a:pt x="3559016" y="334804"/>
                  <a:pt x="3559016" y="334804"/>
                </a:cubicBezTo>
                <a:cubicBezTo>
                  <a:pt x="3558064" y="337661"/>
                  <a:pt x="3557111" y="339566"/>
                  <a:pt x="3556159" y="342424"/>
                </a:cubicBezTo>
                <a:close/>
                <a:moveTo>
                  <a:pt x="3559969" y="279559"/>
                </a:moveTo>
                <a:cubicBezTo>
                  <a:pt x="3559016" y="277654"/>
                  <a:pt x="3559016" y="276701"/>
                  <a:pt x="3559016" y="274796"/>
                </a:cubicBezTo>
                <a:cubicBezTo>
                  <a:pt x="3559969" y="275749"/>
                  <a:pt x="3560921" y="275749"/>
                  <a:pt x="3561874" y="276701"/>
                </a:cubicBezTo>
                <a:cubicBezTo>
                  <a:pt x="3563779" y="277654"/>
                  <a:pt x="3564731" y="278606"/>
                  <a:pt x="3566636" y="280511"/>
                </a:cubicBezTo>
                <a:cubicBezTo>
                  <a:pt x="3565684" y="282416"/>
                  <a:pt x="3563779" y="284321"/>
                  <a:pt x="3562826" y="287179"/>
                </a:cubicBezTo>
                <a:cubicBezTo>
                  <a:pt x="3561874" y="285274"/>
                  <a:pt x="3560921" y="282416"/>
                  <a:pt x="3559969" y="279559"/>
                </a:cubicBezTo>
                <a:close/>
                <a:moveTo>
                  <a:pt x="3571399" y="287179"/>
                </a:moveTo>
                <a:cubicBezTo>
                  <a:pt x="3571399" y="294799"/>
                  <a:pt x="3571399" y="303371"/>
                  <a:pt x="3571399" y="311944"/>
                </a:cubicBezTo>
                <a:cubicBezTo>
                  <a:pt x="3570446" y="312896"/>
                  <a:pt x="3570446" y="313849"/>
                  <a:pt x="3569494" y="314801"/>
                </a:cubicBezTo>
                <a:cubicBezTo>
                  <a:pt x="3567589" y="307181"/>
                  <a:pt x="3565684" y="299561"/>
                  <a:pt x="3562826" y="292894"/>
                </a:cubicBezTo>
                <a:cubicBezTo>
                  <a:pt x="3563779" y="289084"/>
                  <a:pt x="3565684" y="285274"/>
                  <a:pt x="3566636" y="282416"/>
                </a:cubicBezTo>
                <a:cubicBezTo>
                  <a:pt x="3568541" y="283369"/>
                  <a:pt x="3570446" y="284321"/>
                  <a:pt x="3571399" y="287179"/>
                </a:cubicBezTo>
                <a:cubicBezTo>
                  <a:pt x="3571399" y="286226"/>
                  <a:pt x="3571399" y="286226"/>
                  <a:pt x="3571399" y="287179"/>
                </a:cubicBezTo>
                <a:close/>
                <a:moveTo>
                  <a:pt x="3571399" y="281464"/>
                </a:moveTo>
                <a:cubicBezTo>
                  <a:pt x="3570446" y="280511"/>
                  <a:pt x="3569494" y="280511"/>
                  <a:pt x="3568541" y="279559"/>
                </a:cubicBezTo>
                <a:cubicBezTo>
                  <a:pt x="3568541" y="279559"/>
                  <a:pt x="3568541" y="279559"/>
                  <a:pt x="3568541" y="279559"/>
                </a:cubicBezTo>
                <a:cubicBezTo>
                  <a:pt x="3570446" y="276701"/>
                  <a:pt x="3571399" y="274796"/>
                  <a:pt x="3571399" y="273844"/>
                </a:cubicBezTo>
                <a:cubicBezTo>
                  <a:pt x="3571399" y="276701"/>
                  <a:pt x="3571399" y="279559"/>
                  <a:pt x="3571399" y="281464"/>
                </a:cubicBezTo>
                <a:close/>
                <a:moveTo>
                  <a:pt x="3567589" y="250031"/>
                </a:moveTo>
                <a:cubicBezTo>
                  <a:pt x="3568541" y="254794"/>
                  <a:pt x="3569494" y="260509"/>
                  <a:pt x="3570446" y="265271"/>
                </a:cubicBezTo>
                <a:cubicBezTo>
                  <a:pt x="3570446" y="267176"/>
                  <a:pt x="3571399" y="270034"/>
                  <a:pt x="3571399" y="271939"/>
                </a:cubicBezTo>
                <a:cubicBezTo>
                  <a:pt x="3571399" y="271939"/>
                  <a:pt x="3571399" y="272891"/>
                  <a:pt x="3571399" y="272891"/>
                </a:cubicBezTo>
                <a:cubicBezTo>
                  <a:pt x="3571399" y="272891"/>
                  <a:pt x="3569494" y="274796"/>
                  <a:pt x="3567589" y="277654"/>
                </a:cubicBezTo>
                <a:cubicBezTo>
                  <a:pt x="3567589" y="277654"/>
                  <a:pt x="3567589" y="277654"/>
                  <a:pt x="3567589" y="277654"/>
                </a:cubicBezTo>
                <a:cubicBezTo>
                  <a:pt x="3565684" y="276701"/>
                  <a:pt x="3563779" y="274796"/>
                  <a:pt x="3561874" y="274796"/>
                </a:cubicBezTo>
                <a:cubicBezTo>
                  <a:pt x="3559969" y="273844"/>
                  <a:pt x="3559016" y="273844"/>
                  <a:pt x="3558064" y="272891"/>
                </a:cubicBezTo>
                <a:cubicBezTo>
                  <a:pt x="3557111" y="269081"/>
                  <a:pt x="3555206" y="264319"/>
                  <a:pt x="3554254" y="260509"/>
                </a:cubicBezTo>
                <a:cubicBezTo>
                  <a:pt x="3555206" y="259556"/>
                  <a:pt x="3555206" y="258604"/>
                  <a:pt x="3556159" y="257651"/>
                </a:cubicBezTo>
                <a:cubicBezTo>
                  <a:pt x="3559969" y="251936"/>
                  <a:pt x="3562826" y="247174"/>
                  <a:pt x="3566636" y="243364"/>
                </a:cubicBezTo>
                <a:cubicBezTo>
                  <a:pt x="3567589" y="246221"/>
                  <a:pt x="3567589" y="248126"/>
                  <a:pt x="3567589" y="250031"/>
                </a:cubicBezTo>
                <a:close/>
                <a:moveTo>
                  <a:pt x="3561874" y="229076"/>
                </a:moveTo>
                <a:cubicBezTo>
                  <a:pt x="3561874" y="228124"/>
                  <a:pt x="3562826" y="228124"/>
                  <a:pt x="3562826" y="227171"/>
                </a:cubicBezTo>
                <a:cubicBezTo>
                  <a:pt x="3563779" y="230029"/>
                  <a:pt x="3563779" y="232886"/>
                  <a:pt x="3564731" y="235744"/>
                </a:cubicBezTo>
                <a:cubicBezTo>
                  <a:pt x="3564731" y="236696"/>
                  <a:pt x="3564731" y="237649"/>
                  <a:pt x="3565684" y="238601"/>
                </a:cubicBezTo>
                <a:cubicBezTo>
                  <a:pt x="3561874" y="241459"/>
                  <a:pt x="3557111" y="246221"/>
                  <a:pt x="3552349" y="251936"/>
                </a:cubicBezTo>
                <a:cubicBezTo>
                  <a:pt x="3552349" y="250031"/>
                  <a:pt x="3551396" y="248126"/>
                  <a:pt x="3551396" y="247174"/>
                </a:cubicBezTo>
                <a:cubicBezTo>
                  <a:pt x="3555206" y="241459"/>
                  <a:pt x="3558064" y="234791"/>
                  <a:pt x="3561874" y="229076"/>
                </a:cubicBezTo>
                <a:close/>
                <a:moveTo>
                  <a:pt x="3551396" y="293846"/>
                </a:moveTo>
                <a:cubicBezTo>
                  <a:pt x="3552349" y="298609"/>
                  <a:pt x="3553301" y="303371"/>
                  <a:pt x="3554254" y="307181"/>
                </a:cubicBezTo>
                <a:cubicBezTo>
                  <a:pt x="3553301" y="311944"/>
                  <a:pt x="3551396" y="315754"/>
                  <a:pt x="3550444" y="321469"/>
                </a:cubicBezTo>
                <a:cubicBezTo>
                  <a:pt x="3549491" y="325279"/>
                  <a:pt x="3548539" y="329089"/>
                  <a:pt x="3547586" y="333851"/>
                </a:cubicBezTo>
                <a:cubicBezTo>
                  <a:pt x="3547586" y="332899"/>
                  <a:pt x="3546634" y="332899"/>
                  <a:pt x="3546634" y="331946"/>
                </a:cubicBezTo>
                <a:cubicBezTo>
                  <a:pt x="3545681" y="330041"/>
                  <a:pt x="3544729" y="329089"/>
                  <a:pt x="3543776" y="327184"/>
                </a:cubicBezTo>
                <a:cubicBezTo>
                  <a:pt x="3544729" y="319564"/>
                  <a:pt x="3544729" y="312896"/>
                  <a:pt x="3544729" y="306229"/>
                </a:cubicBezTo>
                <a:cubicBezTo>
                  <a:pt x="3545681" y="299561"/>
                  <a:pt x="3546634" y="292894"/>
                  <a:pt x="3547586" y="286226"/>
                </a:cubicBezTo>
                <a:cubicBezTo>
                  <a:pt x="3547586" y="283369"/>
                  <a:pt x="3548539" y="279559"/>
                  <a:pt x="3548539" y="276701"/>
                </a:cubicBezTo>
                <a:cubicBezTo>
                  <a:pt x="3548539" y="282416"/>
                  <a:pt x="3550444" y="288131"/>
                  <a:pt x="3551396" y="293846"/>
                </a:cubicBezTo>
                <a:close/>
                <a:moveTo>
                  <a:pt x="3543776" y="191929"/>
                </a:moveTo>
                <a:cubicBezTo>
                  <a:pt x="3545681" y="187166"/>
                  <a:pt x="3547586" y="183356"/>
                  <a:pt x="3549491" y="180499"/>
                </a:cubicBezTo>
                <a:cubicBezTo>
                  <a:pt x="3549491" y="181451"/>
                  <a:pt x="3549491" y="183356"/>
                  <a:pt x="3548539" y="185261"/>
                </a:cubicBezTo>
                <a:cubicBezTo>
                  <a:pt x="3547586" y="192881"/>
                  <a:pt x="3546634" y="201454"/>
                  <a:pt x="3544729" y="211931"/>
                </a:cubicBezTo>
                <a:cubicBezTo>
                  <a:pt x="3544729" y="213836"/>
                  <a:pt x="3543776" y="215741"/>
                  <a:pt x="3543776" y="217646"/>
                </a:cubicBezTo>
                <a:cubicBezTo>
                  <a:pt x="3541871" y="210026"/>
                  <a:pt x="3539966" y="204311"/>
                  <a:pt x="3539014" y="200501"/>
                </a:cubicBezTo>
                <a:cubicBezTo>
                  <a:pt x="3540919" y="196691"/>
                  <a:pt x="3541871" y="194786"/>
                  <a:pt x="3543776" y="191929"/>
                </a:cubicBezTo>
                <a:close/>
                <a:moveTo>
                  <a:pt x="3530441" y="217646"/>
                </a:moveTo>
                <a:cubicBezTo>
                  <a:pt x="3533299" y="211931"/>
                  <a:pt x="3536156" y="206216"/>
                  <a:pt x="3539014" y="201454"/>
                </a:cubicBezTo>
                <a:cubicBezTo>
                  <a:pt x="3539014" y="205264"/>
                  <a:pt x="3539966" y="210979"/>
                  <a:pt x="3540919" y="217646"/>
                </a:cubicBezTo>
                <a:cubicBezTo>
                  <a:pt x="3540919" y="221456"/>
                  <a:pt x="3541871" y="226219"/>
                  <a:pt x="3542824" y="231934"/>
                </a:cubicBezTo>
                <a:cubicBezTo>
                  <a:pt x="3541871" y="234791"/>
                  <a:pt x="3541871" y="237649"/>
                  <a:pt x="3540919" y="240506"/>
                </a:cubicBezTo>
                <a:cubicBezTo>
                  <a:pt x="3537109" y="246221"/>
                  <a:pt x="3532346" y="252889"/>
                  <a:pt x="3528536" y="259556"/>
                </a:cubicBezTo>
                <a:cubicBezTo>
                  <a:pt x="3528536" y="258604"/>
                  <a:pt x="3528536" y="257651"/>
                  <a:pt x="3528536" y="257651"/>
                </a:cubicBezTo>
                <a:cubicBezTo>
                  <a:pt x="3528536" y="251936"/>
                  <a:pt x="3528536" y="246221"/>
                  <a:pt x="3527584" y="240506"/>
                </a:cubicBezTo>
                <a:cubicBezTo>
                  <a:pt x="3527584" y="236696"/>
                  <a:pt x="3526631" y="232886"/>
                  <a:pt x="3526631" y="229076"/>
                </a:cubicBezTo>
                <a:cubicBezTo>
                  <a:pt x="3527584" y="224314"/>
                  <a:pt x="3528536" y="220504"/>
                  <a:pt x="3530441" y="217646"/>
                </a:cubicBezTo>
                <a:close/>
                <a:moveTo>
                  <a:pt x="3490436" y="321469"/>
                </a:moveTo>
                <a:cubicBezTo>
                  <a:pt x="3490436" y="320516"/>
                  <a:pt x="3490436" y="318611"/>
                  <a:pt x="3490436" y="317659"/>
                </a:cubicBezTo>
                <a:cubicBezTo>
                  <a:pt x="3490436" y="318611"/>
                  <a:pt x="3491389" y="319564"/>
                  <a:pt x="3491389" y="319564"/>
                </a:cubicBezTo>
                <a:cubicBezTo>
                  <a:pt x="3491389" y="320516"/>
                  <a:pt x="3491389" y="320516"/>
                  <a:pt x="3490436" y="321469"/>
                </a:cubicBezTo>
                <a:close/>
                <a:moveTo>
                  <a:pt x="3514249" y="250984"/>
                </a:moveTo>
                <a:cubicBezTo>
                  <a:pt x="3515201" y="249079"/>
                  <a:pt x="3516154" y="247174"/>
                  <a:pt x="3516154" y="246221"/>
                </a:cubicBezTo>
                <a:cubicBezTo>
                  <a:pt x="3516154" y="250031"/>
                  <a:pt x="3516154" y="253841"/>
                  <a:pt x="3515201" y="257651"/>
                </a:cubicBezTo>
                <a:cubicBezTo>
                  <a:pt x="3515201" y="261461"/>
                  <a:pt x="3514249" y="266224"/>
                  <a:pt x="3514249" y="270986"/>
                </a:cubicBezTo>
                <a:cubicBezTo>
                  <a:pt x="3513296" y="267176"/>
                  <a:pt x="3511391" y="263366"/>
                  <a:pt x="3509486" y="259556"/>
                </a:cubicBezTo>
                <a:cubicBezTo>
                  <a:pt x="3512344" y="255746"/>
                  <a:pt x="3513296" y="252889"/>
                  <a:pt x="3514249" y="250984"/>
                </a:cubicBezTo>
                <a:close/>
                <a:moveTo>
                  <a:pt x="3504724" y="271939"/>
                </a:moveTo>
                <a:cubicBezTo>
                  <a:pt x="3504724" y="272891"/>
                  <a:pt x="3505676" y="273844"/>
                  <a:pt x="3505676" y="274796"/>
                </a:cubicBezTo>
                <a:cubicBezTo>
                  <a:pt x="3506629" y="279559"/>
                  <a:pt x="3508534" y="283369"/>
                  <a:pt x="3509486" y="288131"/>
                </a:cubicBezTo>
                <a:cubicBezTo>
                  <a:pt x="3508534" y="290036"/>
                  <a:pt x="3507581" y="291941"/>
                  <a:pt x="3505676" y="293846"/>
                </a:cubicBezTo>
                <a:cubicBezTo>
                  <a:pt x="3505676" y="290036"/>
                  <a:pt x="3504724" y="286226"/>
                  <a:pt x="3504724" y="282416"/>
                </a:cubicBezTo>
                <a:cubicBezTo>
                  <a:pt x="3504724" y="279559"/>
                  <a:pt x="3504724" y="275749"/>
                  <a:pt x="3504724" y="271939"/>
                </a:cubicBezTo>
                <a:cubicBezTo>
                  <a:pt x="3504724" y="272891"/>
                  <a:pt x="3504724" y="272891"/>
                  <a:pt x="3504724" y="271939"/>
                </a:cubicBezTo>
                <a:close/>
                <a:moveTo>
                  <a:pt x="3501866" y="398621"/>
                </a:moveTo>
                <a:cubicBezTo>
                  <a:pt x="3499961" y="389096"/>
                  <a:pt x="3497104" y="380524"/>
                  <a:pt x="3495199" y="371951"/>
                </a:cubicBezTo>
                <a:cubicBezTo>
                  <a:pt x="3495199" y="370999"/>
                  <a:pt x="3494246" y="370046"/>
                  <a:pt x="3494246" y="369094"/>
                </a:cubicBezTo>
                <a:cubicBezTo>
                  <a:pt x="3496151" y="365284"/>
                  <a:pt x="3498056" y="361474"/>
                  <a:pt x="3499961" y="357664"/>
                </a:cubicBezTo>
                <a:cubicBezTo>
                  <a:pt x="3500914" y="370999"/>
                  <a:pt x="3500914" y="384334"/>
                  <a:pt x="3501866" y="398621"/>
                </a:cubicBezTo>
                <a:close/>
                <a:moveTo>
                  <a:pt x="3496151" y="290036"/>
                </a:moveTo>
                <a:cubicBezTo>
                  <a:pt x="3497104" y="288131"/>
                  <a:pt x="3498056" y="286226"/>
                  <a:pt x="3499009" y="284321"/>
                </a:cubicBezTo>
                <a:cubicBezTo>
                  <a:pt x="3499009" y="288131"/>
                  <a:pt x="3499009" y="291941"/>
                  <a:pt x="3499009" y="295751"/>
                </a:cubicBezTo>
                <a:cubicBezTo>
                  <a:pt x="3498056" y="293846"/>
                  <a:pt x="3497104" y="291941"/>
                  <a:pt x="3496151" y="290036"/>
                </a:cubicBezTo>
                <a:close/>
                <a:moveTo>
                  <a:pt x="3496151" y="252889"/>
                </a:moveTo>
                <a:cubicBezTo>
                  <a:pt x="3496151" y="250984"/>
                  <a:pt x="3496151" y="249079"/>
                  <a:pt x="3496151" y="247174"/>
                </a:cubicBezTo>
                <a:cubicBezTo>
                  <a:pt x="3497104" y="250031"/>
                  <a:pt x="3498056" y="252889"/>
                  <a:pt x="3499009" y="254794"/>
                </a:cubicBezTo>
                <a:cubicBezTo>
                  <a:pt x="3498056" y="256699"/>
                  <a:pt x="3496151" y="258604"/>
                  <a:pt x="3495199" y="261461"/>
                </a:cubicBezTo>
                <a:cubicBezTo>
                  <a:pt x="3495199" y="258604"/>
                  <a:pt x="3496151" y="255746"/>
                  <a:pt x="3496151" y="252889"/>
                </a:cubicBezTo>
                <a:close/>
                <a:moveTo>
                  <a:pt x="3481864" y="205264"/>
                </a:moveTo>
                <a:cubicBezTo>
                  <a:pt x="3484721" y="212884"/>
                  <a:pt x="3488531" y="220504"/>
                  <a:pt x="3491389" y="230029"/>
                </a:cubicBezTo>
                <a:cubicBezTo>
                  <a:pt x="3492341" y="233839"/>
                  <a:pt x="3494246" y="238601"/>
                  <a:pt x="3495199" y="243364"/>
                </a:cubicBezTo>
                <a:cubicBezTo>
                  <a:pt x="3494246" y="245269"/>
                  <a:pt x="3493294" y="248126"/>
                  <a:pt x="3492341" y="251936"/>
                </a:cubicBezTo>
                <a:cubicBezTo>
                  <a:pt x="3491389" y="256699"/>
                  <a:pt x="3489484" y="261461"/>
                  <a:pt x="3487579" y="268129"/>
                </a:cubicBezTo>
                <a:cubicBezTo>
                  <a:pt x="3487579" y="269081"/>
                  <a:pt x="3487579" y="269081"/>
                  <a:pt x="3486626" y="270034"/>
                </a:cubicBezTo>
                <a:cubicBezTo>
                  <a:pt x="3484721" y="265271"/>
                  <a:pt x="3481864" y="260509"/>
                  <a:pt x="3479959" y="255746"/>
                </a:cubicBezTo>
                <a:cubicBezTo>
                  <a:pt x="3479959" y="245269"/>
                  <a:pt x="3479959" y="235744"/>
                  <a:pt x="3479959" y="228124"/>
                </a:cubicBezTo>
                <a:cubicBezTo>
                  <a:pt x="3479959" y="221456"/>
                  <a:pt x="3479959" y="216694"/>
                  <a:pt x="3479959" y="213836"/>
                </a:cubicBezTo>
                <a:cubicBezTo>
                  <a:pt x="3480911" y="211931"/>
                  <a:pt x="3480911" y="208121"/>
                  <a:pt x="3481864" y="205264"/>
                </a:cubicBezTo>
                <a:close/>
                <a:moveTo>
                  <a:pt x="3473291" y="241459"/>
                </a:moveTo>
                <a:cubicBezTo>
                  <a:pt x="3474244" y="239554"/>
                  <a:pt x="3474244" y="236696"/>
                  <a:pt x="3475196" y="234791"/>
                </a:cubicBezTo>
                <a:cubicBezTo>
                  <a:pt x="3474244" y="236696"/>
                  <a:pt x="3474244" y="239554"/>
                  <a:pt x="3473291" y="241459"/>
                </a:cubicBezTo>
                <a:cubicBezTo>
                  <a:pt x="3473291" y="242411"/>
                  <a:pt x="3473291" y="241459"/>
                  <a:pt x="3473291" y="241459"/>
                </a:cubicBezTo>
                <a:cubicBezTo>
                  <a:pt x="3473291" y="241459"/>
                  <a:pt x="3473291" y="241459"/>
                  <a:pt x="3473291" y="241459"/>
                </a:cubicBezTo>
                <a:close/>
                <a:moveTo>
                  <a:pt x="3468529" y="260509"/>
                </a:moveTo>
                <a:cubicBezTo>
                  <a:pt x="3468529" y="261461"/>
                  <a:pt x="3469481" y="262414"/>
                  <a:pt x="3469481" y="263366"/>
                </a:cubicBezTo>
                <a:cubicBezTo>
                  <a:pt x="3469481" y="266224"/>
                  <a:pt x="3468529" y="268129"/>
                  <a:pt x="3468529" y="270986"/>
                </a:cubicBezTo>
                <a:cubicBezTo>
                  <a:pt x="3467576" y="279559"/>
                  <a:pt x="3466624" y="290036"/>
                  <a:pt x="3465671" y="300514"/>
                </a:cubicBezTo>
                <a:cubicBezTo>
                  <a:pt x="3464719" y="306229"/>
                  <a:pt x="3464719" y="311944"/>
                  <a:pt x="3464719" y="318611"/>
                </a:cubicBezTo>
                <a:cubicBezTo>
                  <a:pt x="3464719" y="319564"/>
                  <a:pt x="3463766" y="320516"/>
                  <a:pt x="3463766" y="321469"/>
                </a:cubicBezTo>
                <a:cubicBezTo>
                  <a:pt x="3462814" y="316706"/>
                  <a:pt x="3460909" y="311944"/>
                  <a:pt x="3459956" y="307181"/>
                </a:cubicBezTo>
                <a:cubicBezTo>
                  <a:pt x="3459956" y="307181"/>
                  <a:pt x="3459956" y="306229"/>
                  <a:pt x="3459956" y="306229"/>
                </a:cubicBezTo>
                <a:cubicBezTo>
                  <a:pt x="3459956" y="304324"/>
                  <a:pt x="3460909" y="302419"/>
                  <a:pt x="3460909" y="300514"/>
                </a:cubicBezTo>
                <a:cubicBezTo>
                  <a:pt x="3463766" y="287179"/>
                  <a:pt x="3466624" y="273844"/>
                  <a:pt x="3468529" y="260509"/>
                </a:cubicBezTo>
                <a:close/>
                <a:moveTo>
                  <a:pt x="3451384" y="237649"/>
                </a:moveTo>
                <a:cubicBezTo>
                  <a:pt x="3451384" y="231934"/>
                  <a:pt x="3451384" y="227171"/>
                  <a:pt x="3451384" y="221456"/>
                </a:cubicBezTo>
                <a:cubicBezTo>
                  <a:pt x="3451384" y="221456"/>
                  <a:pt x="3451384" y="221456"/>
                  <a:pt x="3451384" y="222409"/>
                </a:cubicBezTo>
                <a:cubicBezTo>
                  <a:pt x="3453289" y="227171"/>
                  <a:pt x="3456146" y="231934"/>
                  <a:pt x="3458051" y="237649"/>
                </a:cubicBezTo>
                <a:cubicBezTo>
                  <a:pt x="3458051" y="237649"/>
                  <a:pt x="3458051" y="238601"/>
                  <a:pt x="3458051" y="238601"/>
                </a:cubicBezTo>
                <a:cubicBezTo>
                  <a:pt x="3455194" y="248126"/>
                  <a:pt x="3452336" y="257651"/>
                  <a:pt x="3450431" y="267176"/>
                </a:cubicBezTo>
                <a:cubicBezTo>
                  <a:pt x="3450431" y="267176"/>
                  <a:pt x="3450431" y="267176"/>
                  <a:pt x="3450431" y="267176"/>
                </a:cubicBezTo>
                <a:cubicBezTo>
                  <a:pt x="3451384" y="256699"/>
                  <a:pt x="3451384" y="247174"/>
                  <a:pt x="3451384" y="237649"/>
                </a:cubicBezTo>
                <a:close/>
                <a:moveTo>
                  <a:pt x="3405664" y="273844"/>
                </a:moveTo>
                <a:cubicBezTo>
                  <a:pt x="3406616" y="268129"/>
                  <a:pt x="3406616" y="263366"/>
                  <a:pt x="3406616" y="258604"/>
                </a:cubicBezTo>
                <a:cubicBezTo>
                  <a:pt x="3406616" y="253841"/>
                  <a:pt x="3406616" y="249079"/>
                  <a:pt x="3406616" y="245269"/>
                </a:cubicBezTo>
                <a:cubicBezTo>
                  <a:pt x="3406616" y="247174"/>
                  <a:pt x="3407569" y="251936"/>
                  <a:pt x="3409474" y="259556"/>
                </a:cubicBezTo>
                <a:cubicBezTo>
                  <a:pt x="3409474" y="264319"/>
                  <a:pt x="3407569" y="269081"/>
                  <a:pt x="3405664" y="273844"/>
                </a:cubicBezTo>
                <a:close/>
                <a:moveTo>
                  <a:pt x="3416141" y="335756"/>
                </a:moveTo>
                <a:cubicBezTo>
                  <a:pt x="3416141" y="341471"/>
                  <a:pt x="3416141" y="347186"/>
                  <a:pt x="3416141" y="353854"/>
                </a:cubicBezTo>
                <a:cubicBezTo>
                  <a:pt x="3416141" y="351949"/>
                  <a:pt x="3415189" y="350044"/>
                  <a:pt x="3415189" y="348139"/>
                </a:cubicBezTo>
                <a:cubicBezTo>
                  <a:pt x="3414236" y="340519"/>
                  <a:pt x="3414236" y="333851"/>
                  <a:pt x="3413284" y="328136"/>
                </a:cubicBezTo>
                <a:cubicBezTo>
                  <a:pt x="3413284" y="328136"/>
                  <a:pt x="3413284" y="328136"/>
                  <a:pt x="3413284" y="328136"/>
                </a:cubicBezTo>
                <a:cubicBezTo>
                  <a:pt x="3414236" y="325279"/>
                  <a:pt x="3415189" y="323374"/>
                  <a:pt x="3417094" y="320516"/>
                </a:cubicBezTo>
                <a:cubicBezTo>
                  <a:pt x="3417094" y="324326"/>
                  <a:pt x="3417094" y="329089"/>
                  <a:pt x="3416141" y="335756"/>
                </a:cubicBezTo>
                <a:close/>
                <a:moveTo>
                  <a:pt x="3421856" y="320516"/>
                </a:moveTo>
                <a:cubicBezTo>
                  <a:pt x="3420904" y="324326"/>
                  <a:pt x="3420904" y="329089"/>
                  <a:pt x="3419951" y="332899"/>
                </a:cubicBezTo>
                <a:cubicBezTo>
                  <a:pt x="3418999" y="326231"/>
                  <a:pt x="3418999" y="320516"/>
                  <a:pt x="3418046" y="316706"/>
                </a:cubicBezTo>
                <a:cubicBezTo>
                  <a:pt x="3418999" y="314801"/>
                  <a:pt x="3419951" y="312896"/>
                  <a:pt x="3420904" y="310991"/>
                </a:cubicBezTo>
                <a:cubicBezTo>
                  <a:pt x="3420904" y="310039"/>
                  <a:pt x="3421856" y="309086"/>
                  <a:pt x="3421856" y="308134"/>
                </a:cubicBezTo>
                <a:cubicBezTo>
                  <a:pt x="3421856" y="310039"/>
                  <a:pt x="3422809" y="310991"/>
                  <a:pt x="3422809" y="312896"/>
                </a:cubicBezTo>
                <a:cubicBezTo>
                  <a:pt x="3422809" y="314801"/>
                  <a:pt x="3422809" y="317659"/>
                  <a:pt x="3421856" y="320516"/>
                </a:cubicBezTo>
                <a:close/>
                <a:moveTo>
                  <a:pt x="3410426" y="139541"/>
                </a:moveTo>
                <a:cubicBezTo>
                  <a:pt x="3413284" y="145256"/>
                  <a:pt x="3417094" y="151924"/>
                  <a:pt x="3421856" y="161449"/>
                </a:cubicBezTo>
                <a:cubicBezTo>
                  <a:pt x="3424714" y="167164"/>
                  <a:pt x="3428524" y="173831"/>
                  <a:pt x="3433286" y="181451"/>
                </a:cubicBezTo>
                <a:cubicBezTo>
                  <a:pt x="3431381" y="187166"/>
                  <a:pt x="3430429" y="192881"/>
                  <a:pt x="3428524" y="198596"/>
                </a:cubicBezTo>
                <a:cubicBezTo>
                  <a:pt x="3427571" y="202406"/>
                  <a:pt x="3426619" y="206216"/>
                  <a:pt x="3425666" y="210026"/>
                </a:cubicBezTo>
                <a:cubicBezTo>
                  <a:pt x="3424714" y="205264"/>
                  <a:pt x="3423761" y="200501"/>
                  <a:pt x="3422809" y="195739"/>
                </a:cubicBezTo>
                <a:cubicBezTo>
                  <a:pt x="3419951" y="183356"/>
                  <a:pt x="3417094" y="171926"/>
                  <a:pt x="3415189" y="163354"/>
                </a:cubicBezTo>
                <a:cubicBezTo>
                  <a:pt x="3413284" y="154781"/>
                  <a:pt x="3411379" y="148114"/>
                  <a:pt x="3410426" y="143351"/>
                </a:cubicBezTo>
                <a:cubicBezTo>
                  <a:pt x="3409474" y="141446"/>
                  <a:pt x="3410426" y="140494"/>
                  <a:pt x="3410426" y="139541"/>
                </a:cubicBezTo>
                <a:close/>
                <a:moveTo>
                  <a:pt x="3408521" y="136684"/>
                </a:move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lose/>
                <a:moveTo>
                  <a:pt x="3395186" y="266224"/>
                </a:moveTo>
                <a:cubicBezTo>
                  <a:pt x="3396139" y="251936"/>
                  <a:pt x="3396139" y="239554"/>
                  <a:pt x="3396139" y="227171"/>
                </a:cubicBezTo>
                <a:cubicBezTo>
                  <a:pt x="3396139" y="222409"/>
                  <a:pt x="3396139" y="217646"/>
                  <a:pt x="3396139" y="212884"/>
                </a:cubicBezTo>
                <a:cubicBezTo>
                  <a:pt x="3397091" y="210026"/>
                  <a:pt x="3398044" y="207169"/>
                  <a:pt x="3398996" y="204311"/>
                </a:cubicBezTo>
                <a:cubicBezTo>
                  <a:pt x="3398044" y="206216"/>
                  <a:pt x="3397091" y="208121"/>
                  <a:pt x="3396139" y="210026"/>
                </a:cubicBezTo>
                <a:cubicBezTo>
                  <a:pt x="3396139" y="207169"/>
                  <a:pt x="3396139" y="204311"/>
                  <a:pt x="3396139" y="202406"/>
                </a:cubicBezTo>
                <a:cubicBezTo>
                  <a:pt x="3397091" y="199549"/>
                  <a:pt x="3397091" y="197644"/>
                  <a:pt x="3398044" y="194786"/>
                </a:cubicBezTo>
                <a:cubicBezTo>
                  <a:pt x="3401854" y="178594"/>
                  <a:pt x="3405664" y="162401"/>
                  <a:pt x="3408521" y="145256"/>
                </a:cubicBezTo>
                <a:cubicBezTo>
                  <a:pt x="3408521" y="150019"/>
                  <a:pt x="3409474" y="155734"/>
                  <a:pt x="3410426" y="162401"/>
                </a:cubicBezTo>
                <a:cubicBezTo>
                  <a:pt x="3411379" y="171926"/>
                  <a:pt x="3412331" y="182404"/>
                  <a:pt x="3414236" y="195739"/>
                </a:cubicBezTo>
                <a:cubicBezTo>
                  <a:pt x="3415189" y="202406"/>
                  <a:pt x="3416141" y="209074"/>
                  <a:pt x="3417094" y="215741"/>
                </a:cubicBezTo>
                <a:cubicBezTo>
                  <a:pt x="3418046" y="220504"/>
                  <a:pt x="3418999" y="224314"/>
                  <a:pt x="3419951" y="229076"/>
                </a:cubicBezTo>
                <a:cubicBezTo>
                  <a:pt x="3418999" y="230981"/>
                  <a:pt x="3418999" y="232886"/>
                  <a:pt x="3418046" y="233839"/>
                </a:cubicBezTo>
                <a:cubicBezTo>
                  <a:pt x="3416141" y="240506"/>
                  <a:pt x="3414236" y="247174"/>
                  <a:pt x="3411379" y="253841"/>
                </a:cubicBezTo>
                <a:cubicBezTo>
                  <a:pt x="3408521" y="248126"/>
                  <a:pt x="3407569" y="245269"/>
                  <a:pt x="3407569" y="244316"/>
                </a:cubicBezTo>
                <a:cubicBezTo>
                  <a:pt x="3407569" y="242411"/>
                  <a:pt x="3407569" y="241459"/>
                  <a:pt x="3407569" y="239554"/>
                </a:cubicBezTo>
                <a:cubicBezTo>
                  <a:pt x="3407569" y="230029"/>
                  <a:pt x="3407569" y="224314"/>
                  <a:pt x="3407569" y="224314"/>
                </a:cubicBezTo>
                <a:cubicBezTo>
                  <a:pt x="3407569" y="224314"/>
                  <a:pt x="3405664" y="230029"/>
                  <a:pt x="3403759" y="239554"/>
                </a:cubicBezTo>
                <a:cubicBezTo>
                  <a:pt x="3402806" y="244316"/>
                  <a:pt x="3400901" y="250031"/>
                  <a:pt x="3399949" y="256699"/>
                </a:cubicBezTo>
                <a:cubicBezTo>
                  <a:pt x="3398996" y="262414"/>
                  <a:pt x="3397091" y="269081"/>
                  <a:pt x="3395186" y="275749"/>
                </a:cubicBezTo>
                <a:cubicBezTo>
                  <a:pt x="3395186" y="273844"/>
                  <a:pt x="3395186" y="270034"/>
                  <a:pt x="3395186" y="266224"/>
                </a:cubicBezTo>
                <a:close/>
                <a:moveTo>
                  <a:pt x="3363754" y="252889"/>
                </a:moveTo>
                <a:cubicBezTo>
                  <a:pt x="3364706" y="256699"/>
                  <a:pt x="3365659" y="260509"/>
                  <a:pt x="3365659" y="264319"/>
                </a:cubicBezTo>
                <a:cubicBezTo>
                  <a:pt x="3364706" y="266224"/>
                  <a:pt x="3363754" y="267176"/>
                  <a:pt x="3363754" y="269081"/>
                </a:cubicBezTo>
                <a:cubicBezTo>
                  <a:pt x="3363754" y="262414"/>
                  <a:pt x="3363754" y="257651"/>
                  <a:pt x="3363754" y="252889"/>
                </a:cubicBezTo>
                <a:close/>
                <a:moveTo>
                  <a:pt x="3321844" y="351949"/>
                </a:moveTo>
                <a:cubicBezTo>
                  <a:pt x="3321844" y="349091"/>
                  <a:pt x="3322796" y="345281"/>
                  <a:pt x="3322796" y="342424"/>
                </a:cubicBezTo>
                <a:cubicBezTo>
                  <a:pt x="3322796" y="344329"/>
                  <a:pt x="3323749" y="346234"/>
                  <a:pt x="3323749" y="347186"/>
                </a:cubicBezTo>
                <a:cubicBezTo>
                  <a:pt x="3323749" y="349091"/>
                  <a:pt x="3322796" y="350044"/>
                  <a:pt x="3321844" y="351949"/>
                </a:cubicBezTo>
                <a:close/>
                <a:moveTo>
                  <a:pt x="3340894" y="273844"/>
                </a:moveTo>
                <a:cubicBezTo>
                  <a:pt x="3342799" y="282416"/>
                  <a:pt x="3345656" y="290036"/>
                  <a:pt x="3347561" y="298609"/>
                </a:cubicBezTo>
                <a:cubicBezTo>
                  <a:pt x="3346609" y="300514"/>
                  <a:pt x="3345656" y="302419"/>
                  <a:pt x="3344704" y="304324"/>
                </a:cubicBezTo>
                <a:cubicBezTo>
                  <a:pt x="3342799" y="299561"/>
                  <a:pt x="3340894" y="295751"/>
                  <a:pt x="3338989" y="290989"/>
                </a:cubicBezTo>
                <a:cubicBezTo>
                  <a:pt x="3338036" y="276701"/>
                  <a:pt x="3336131" y="263366"/>
                  <a:pt x="3335179" y="251936"/>
                </a:cubicBezTo>
                <a:cubicBezTo>
                  <a:pt x="3337084" y="259556"/>
                  <a:pt x="3338989" y="266224"/>
                  <a:pt x="3340894" y="273844"/>
                </a:cubicBezTo>
                <a:close/>
                <a:moveTo>
                  <a:pt x="3330416" y="376714"/>
                </a:moveTo>
                <a:cubicBezTo>
                  <a:pt x="3330416" y="377666"/>
                  <a:pt x="3330416" y="378619"/>
                  <a:pt x="3331369" y="379571"/>
                </a:cubicBezTo>
                <a:cubicBezTo>
                  <a:pt x="3330416" y="380524"/>
                  <a:pt x="3330416" y="382429"/>
                  <a:pt x="3329464" y="384334"/>
                </a:cubicBezTo>
                <a:cubicBezTo>
                  <a:pt x="3329464" y="383381"/>
                  <a:pt x="3328511" y="382429"/>
                  <a:pt x="3328511" y="381476"/>
                </a:cubicBezTo>
                <a:cubicBezTo>
                  <a:pt x="3328511" y="379571"/>
                  <a:pt x="3329464" y="378619"/>
                  <a:pt x="3330416" y="376714"/>
                </a:cubicBezTo>
                <a:close/>
                <a:moveTo>
                  <a:pt x="3329464" y="202406"/>
                </a:moveTo>
                <a:cubicBezTo>
                  <a:pt x="3329464" y="203359"/>
                  <a:pt x="3329464" y="205264"/>
                  <a:pt x="3329464" y="207169"/>
                </a:cubicBezTo>
                <a:cubicBezTo>
                  <a:pt x="3329464" y="206216"/>
                  <a:pt x="3329464" y="206216"/>
                  <a:pt x="3328511" y="205264"/>
                </a:cubicBezTo>
                <a:cubicBezTo>
                  <a:pt x="3329464" y="204311"/>
                  <a:pt x="3329464" y="203359"/>
                  <a:pt x="3329464" y="202406"/>
                </a:cubicBezTo>
                <a:close/>
                <a:moveTo>
                  <a:pt x="3326606" y="302419"/>
                </a:moveTo>
                <a:cubicBezTo>
                  <a:pt x="3327559" y="305276"/>
                  <a:pt x="3328511" y="307181"/>
                  <a:pt x="3329464" y="310039"/>
                </a:cubicBezTo>
                <a:cubicBezTo>
                  <a:pt x="3329464" y="310991"/>
                  <a:pt x="3329464" y="310991"/>
                  <a:pt x="3329464" y="311944"/>
                </a:cubicBezTo>
                <a:cubicBezTo>
                  <a:pt x="3328511" y="310039"/>
                  <a:pt x="3327559" y="308134"/>
                  <a:pt x="3326606" y="306229"/>
                </a:cubicBezTo>
                <a:cubicBezTo>
                  <a:pt x="3326606" y="304324"/>
                  <a:pt x="3326606" y="303371"/>
                  <a:pt x="3326606" y="302419"/>
                </a:cubicBezTo>
                <a:close/>
                <a:moveTo>
                  <a:pt x="3323749" y="227171"/>
                </a:moveTo>
                <a:cubicBezTo>
                  <a:pt x="3324701" y="224314"/>
                  <a:pt x="3324701" y="221456"/>
                  <a:pt x="3325654" y="219551"/>
                </a:cubicBezTo>
                <a:cubicBezTo>
                  <a:pt x="3325654" y="220504"/>
                  <a:pt x="3325654" y="220504"/>
                  <a:pt x="3325654" y="221456"/>
                </a:cubicBezTo>
                <a:cubicBezTo>
                  <a:pt x="3322796" y="232886"/>
                  <a:pt x="3320891" y="244316"/>
                  <a:pt x="3318034" y="256699"/>
                </a:cubicBezTo>
                <a:cubicBezTo>
                  <a:pt x="3318034" y="256699"/>
                  <a:pt x="3318034" y="255746"/>
                  <a:pt x="3317081" y="255746"/>
                </a:cubicBezTo>
                <a:cubicBezTo>
                  <a:pt x="3319939" y="245269"/>
                  <a:pt x="3321844" y="235744"/>
                  <a:pt x="3323749" y="227171"/>
                </a:cubicBezTo>
                <a:close/>
                <a:moveTo>
                  <a:pt x="3315176" y="269081"/>
                </a:moveTo>
                <a:cubicBezTo>
                  <a:pt x="3315176" y="270034"/>
                  <a:pt x="3316129" y="270986"/>
                  <a:pt x="3316129" y="270986"/>
                </a:cubicBezTo>
                <a:cubicBezTo>
                  <a:pt x="3315176" y="274796"/>
                  <a:pt x="3315176" y="278606"/>
                  <a:pt x="3314224" y="282416"/>
                </a:cubicBezTo>
                <a:cubicBezTo>
                  <a:pt x="3314224" y="281464"/>
                  <a:pt x="3313271" y="280511"/>
                  <a:pt x="3313271" y="280511"/>
                </a:cubicBezTo>
                <a:cubicBezTo>
                  <a:pt x="3313271" y="276701"/>
                  <a:pt x="3314224" y="272891"/>
                  <a:pt x="3315176" y="269081"/>
                </a:cubicBezTo>
                <a:close/>
                <a:moveTo>
                  <a:pt x="3305651" y="310991"/>
                </a:moveTo>
                <a:cubicBezTo>
                  <a:pt x="3306604" y="307181"/>
                  <a:pt x="3307556" y="302419"/>
                  <a:pt x="3308509" y="298609"/>
                </a:cubicBezTo>
                <a:cubicBezTo>
                  <a:pt x="3309461" y="299561"/>
                  <a:pt x="3309461" y="301466"/>
                  <a:pt x="3310414" y="302419"/>
                </a:cubicBezTo>
                <a:cubicBezTo>
                  <a:pt x="3309461" y="308134"/>
                  <a:pt x="3308509" y="314801"/>
                  <a:pt x="3307556" y="320516"/>
                </a:cubicBezTo>
                <a:cubicBezTo>
                  <a:pt x="3306604" y="318611"/>
                  <a:pt x="3305651" y="315754"/>
                  <a:pt x="3304699" y="313849"/>
                </a:cubicBezTo>
                <a:cubicBezTo>
                  <a:pt x="3305651" y="313849"/>
                  <a:pt x="3305651" y="312896"/>
                  <a:pt x="3305651" y="310991"/>
                </a:cubicBezTo>
                <a:close/>
                <a:moveTo>
                  <a:pt x="3302794" y="327184"/>
                </a:moveTo>
                <a:cubicBezTo>
                  <a:pt x="3303746" y="330041"/>
                  <a:pt x="3303746" y="332899"/>
                  <a:pt x="3304699" y="335756"/>
                </a:cubicBezTo>
                <a:cubicBezTo>
                  <a:pt x="3303746" y="339566"/>
                  <a:pt x="3302794" y="344329"/>
                  <a:pt x="3300889" y="349091"/>
                </a:cubicBezTo>
                <a:cubicBezTo>
                  <a:pt x="3299936" y="350996"/>
                  <a:pt x="3299936" y="353854"/>
                  <a:pt x="3298984" y="355759"/>
                </a:cubicBezTo>
                <a:cubicBezTo>
                  <a:pt x="3298031" y="354806"/>
                  <a:pt x="3298031" y="352901"/>
                  <a:pt x="3297079" y="351949"/>
                </a:cubicBezTo>
                <a:cubicBezTo>
                  <a:pt x="3298984" y="343376"/>
                  <a:pt x="3300889" y="334804"/>
                  <a:pt x="3302794" y="327184"/>
                </a:cubicBezTo>
                <a:close/>
                <a:moveTo>
                  <a:pt x="3279934" y="297656"/>
                </a:moveTo>
                <a:cubicBezTo>
                  <a:pt x="3279934" y="294799"/>
                  <a:pt x="3279934" y="291941"/>
                  <a:pt x="3280886" y="289084"/>
                </a:cubicBezTo>
                <a:cubicBezTo>
                  <a:pt x="3281839" y="280511"/>
                  <a:pt x="3282791" y="271939"/>
                  <a:pt x="3283744" y="263366"/>
                </a:cubicBezTo>
                <a:cubicBezTo>
                  <a:pt x="3283744" y="259556"/>
                  <a:pt x="3284696" y="255746"/>
                  <a:pt x="3284696" y="252889"/>
                </a:cubicBezTo>
                <a:cubicBezTo>
                  <a:pt x="3287554" y="258604"/>
                  <a:pt x="3290411" y="264319"/>
                  <a:pt x="3293269" y="270034"/>
                </a:cubicBezTo>
                <a:cubicBezTo>
                  <a:pt x="3292316" y="272891"/>
                  <a:pt x="3292316" y="274796"/>
                  <a:pt x="3291364" y="277654"/>
                </a:cubicBezTo>
                <a:cubicBezTo>
                  <a:pt x="3291364" y="279559"/>
                  <a:pt x="3290411" y="281464"/>
                  <a:pt x="3290411" y="283369"/>
                </a:cubicBezTo>
                <a:cubicBezTo>
                  <a:pt x="3289459" y="271939"/>
                  <a:pt x="3289459" y="264319"/>
                  <a:pt x="3289459" y="264319"/>
                </a:cubicBezTo>
                <a:cubicBezTo>
                  <a:pt x="3289459" y="264319"/>
                  <a:pt x="3285649" y="285274"/>
                  <a:pt x="3281839" y="317659"/>
                </a:cubicBezTo>
                <a:cubicBezTo>
                  <a:pt x="3281839" y="317659"/>
                  <a:pt x="3280886" y="317659"/>
                  <a:pt x="3280886" y="317659"/>
                </a:cubicBezTo>
                <a:cubicBezTo>
                  <a:pt x="3280886" y="317659"/>
                  <a:pt x="3280886" y="316706"/>
                  <a:pt x="3280886" y="316706"/>
                </a:cubicBezTo>
                <a:cubicBezTo>
                  <a:pt x="3280886" y="316706"/>
                  <a:pt x="3280886" y="315754"/>
                  <a:pt x="3279934" y="315754"/>
                </a:cubicBezTo>
                <a:cubicBezTo>
                  <a:pt x="3279934" y="314801"/>
                  <a:pt x="3278981" y="314801"/>
                  <a:pt x="3278981" y="313849"/>
                </a:cubicBezTo>
                <a:cubicBezTo>
                  <a:pt x="3278981" y="308134"/>
                  <a:pt x="3279934" y="302419"/>
                  <a:pt x="3279934" y="297656"/>
                </a:cubicBezTo>
                <a:close/>
                <a:moveTo>
                  <a:pt x="3263741" y="295751"/>
                </a:moveTo>
                <a:cubicBezTo>
                  <a:pt x="3263741" y="294799"/>
                  <a:pt x="3263741" y="293846"/>
                  <a:pt x="3263741" y="293846"/>
                </a:cubicBezTo>
                <a:cubicBezTo>
                  <a:pt x="3263741" y="293846"/>
                  <a:pt x="3263741" y="294799"/>
                  <a:pt x="3263741" y="295751"/>
                </a:cubicBezTo>
                <a:cubicBezTo>
                  <a:pt x="3264694" y="295751"/>
                  <a:pt x="3264694" y="295751"/>
                  <a:pt x="3264694" y="296704"/>
                </a:cubicBezTo>
                <a:cubicBezTo>
                  <a:pt x="3263741" y="299561"/>
                  <a:pt x="3262789" y="303371"/>
                  <a:pt x="3262789" y="306229"/>
                </a:cubicBezTo>
                <a:cubicBezTo>
                  <a:pt x="3262789" y="302419"/>
                  <a:pt x="3263741" y="298609"/>
                  <a:pt x="3263741" y="295751"/>
                </a:cubicBezTo>
                <a:close/>
                <a:moveTo>
                  <a:pt x="3232309" y="381476"/>
                </a:moveTo>
                <a:cubicBezTo>
                  <a:pt x="3232309" y="372904"/>
                  <a:pt x="3232309" y="365284"/>
                  <a:pt x="3232309" y="357664"/>
                </a:cubicBezTo>
                <a:cubicBezTo>
                  <a:pt x="3232309" y="357664"/>
                  <a:pt x="3232309" y="358616"/>
                  <a:pt x="3232309" y="358616"/>
                </a:cubicBezTo>
                <a:cubicBezTo>
                  <a:pt x="3232309" y="359569"/>
                  <a:pt x="3232309" y="360521"/>
                  <a:pt x="3233261" y="360521"/>
                </a:cubicBezTo>
                <a:cubicBezTo>
                  <a:pt x="3233261" y="367189"/>
                  <a:pt x="3233261" y="373856"/>
                  <a:pt x="3232309" y="381476"/>
                </a:cubicBezTo>
                <a:close/>
                <a:moveTo>
                  <a:pt x="3239929" y="327184"/>
                </a:moveTo>
                <a:cubicBezTo>
                  <a:pt x="3240881" y="330994"/>
                  <a:pt x="3240881" y="335756"/>
                  <a:pt x="3241834" y="339566"/>
                </a:cubicBezTo>
                <a:cubicBezTo>
                  <a:pt x="3240881" y="337661"/>
                  <a:pt x="3239929" y="335756"/>
                  <a:pt x="3239929" y="333851"/>
                </a:cubicBezTo>
                <a:cubicBezTo>
                  <a:pt x="3239929" y="331946"/>
                  <a:pt x="3239929" y="330994"/>
                  <a:pt x="3239929" y="329089"/>
                </a:cubicBezTo>
                <a:cubicBezTo>
                  <a:pt x="3238976" y="328136"/>
                  <a:pt x="3239929" y="328136"/>
                  <a:pt x="3239929" y="327184"/>
                </a:cubicBezTo>
                <a:close/>
                <a:moveTo>
                  <a:pt x="3234214" y="318611"/>
                </a:moveTo>
                <a:cubicBezTo>
                  <a:pt x="3235166" y="315754"/>
                  <a:pt x="3236119" y="312896"/>
                  <a:pt x="3237071" y="310039"/>
                </a:cubicBezTo>
                <a:cubicBezTo>
                  <a:pt x="3237071" y="311944"/>
                  <a:pt x="3238024" y="313849"/>
                  <a:pt x="3238024" y="314801"/>
                </a:cubicBezTo>
                <a:cubicBezTo>
                  <a:pt x="3238024" y="315754"/>
                  <a:pt x="3238024" y="315754"/>
                  <a:pt x="3238024" y="316706"/>
                </a:cubicBezTo>
                <a:cubicBezTo>
                  <a:pt x="3238024" y="316706"/>
                  <a:pt x="3238024" y="317659"/>
                  <a:pt x="3237071" y="317659"/>
                </a:cubicBezTo>
                <a:cubicBezTo>
                  <a:pt x="3237071" y="314801"/>
                  <a:pt x="3236119" y="311944"/>
                  <a:pt x="3237071" y="311944"/>
                </a:cubicBezTo>
                <a:cubicBezTo>
                  <a:pt x="3238024" y="311944"/>
                  <a:pt x="3237071" y="314801"/>
                  <a:pt x="3236119" y="319564"/>
                </a:cubicBezTo>
                <a:cubicBezTo>
                  <a:pt x="3235166" y="320516"/>
                  <a:pt x="3235166" y="321469"/>
                  <a:pt x="3234214" y="322421"/>
                </a:cubicBezTo>
                <a:cubicBezTo>
                  <a:pt x="3234214" y="321469"/>
                  <a:pt x="3233261" y="320516"/>
                  <a:pt x="3233261" y="319564"/>
                </a:cubicBezTo>
                <a:cubicBezTo>
                  <a:pt x="3234214" y="319564"/>
                  <a:pt x="3234214" y="319564"/>
                  <a:pt x="3234214" y="318611"/>
                </a:cubicBezTo>
                <a:close/>
                <a:moveTo>
                  <a:pt x="3233261" y="286226"/>
                </a:moveTo>
                <a:cubicBezTo>
                  <a:pt x="3233261" y="287179"/>
                  <a:pt x="3233261" y="287179"/>
                  <a:pt x="3233261" y="288131"/>
                </a:cubicBezTo>
                <a:cubicBezTo>
                  <a:pt x="3233261" y="289084"/>
                  <a:pt x="3232309" y="289084"/>
                  <a:pt x="3232309" y="290036"/>
                </a:cubicBezTo>
                <a:cubicBezTo>
                  <a:pt x="3232309" y="287179"/>
                  <a:pt x="3232309" y="285274"/>
                  <a:pt x="3232309" y="282416"/>
                </a:cubicBezTo>
                <a:cubicBezTo>
                  <a:pt x="3232309" y="284321"/>
                  <a:pt x="3233261" y="285274"/>
                  <a:pt x="3233261" y="286226"/>
                </a:cubicBezTo>
                <a:close/>
                <a:moveTo>
                  <a:pt x="3222784" y="285274"/>
                </a:moveTo>
                <a:cubicBezTo>
                  <a:pt x="3222784" y="281464"/>
                  <a:pt x="3222784" y="277654"/>
                  <a:pt x="3223736" y="273844"/>
                </a:cubicBezTo>
                <a:cubicBezTo>
                  <a:pt x="3224689" y="271939"/>
                  <a:pt x="3224689" y="270034"/>
                  <a:pt x="3224689" y="270034"/>
                </a:cubicBezTo>
                <a:cubicBezTo>
                  <a:pt x="3224689" y="270034"/>
                  <a:pt x="3224689" y="270034"/>
                  <a:pt x="3224689" y="270986"/>
                </a:cubicBezTo>
                <a:cubicBezTo>
                  <a:pt x="3225641" y="265271"/>
                  <a:pt x="3226594" y="259556"/>
                  <a:pt x="3227546" y="253841"/>
                </a:cubicBezTo>
                <a:cubicBezTo>
                  <a:pt x="3227546" y="253841"/>
                  <a:pt x="3227546" y="253841"/>
                  <a:pt x="3227546" y="253841"/>
                </a:cubicBezTo>
                <a:cubicBezTo>
                  <a:pt x="3226594" y="264319"/>
                  <a:pt x="3225641" y="277654"/>
                  <a:pt x="3223736" y="292894"/>
                </a:cubicBezTo>
                <a:cubicBezTo>
                  <a:pt x="3223736" y="292894"/>
                  <a:pt x="3223736" y="291941"/>
                  <a:pt x="3222784" y="291941"/>
                </a:cubicBezTo>
                <a:cubicBezTo>
                  <a:pt x="3222784" y="291941"/>
                  <a:pt x="3222784" y="291941"/>
                  <a:pt x="3222784" y="290989"/>
                </a:cubicBezTo>
                <a:cubicBezTo>
                  <a:pt x="3221831" y="289084"/>
                  <a:pt x="3221831" y="287179"/>
                  <a:pt x="3222784" y="285274"/>
                </a:cubicBezTo>
                <a:close/>
                <a:moveTo>
                  <a:pt x="3217069" y="207169"/>
                </a:moveTo>
                <a:cubicBezTo>
                  <a:pt x="3218021" y="210979"/>
                  <a:pt x="3218974" y="214789"/>
                  <a:pt x="3219926" y="219551"/>
                </a:cubicBezTo>
                <a:cubicBezTo>
                  <a:pt x="3218021" y="225266"/>
                  <a:pt x="3217069" y="231934"/>
                  <a:pt x="3215164" y="238601"/>
                </a:cubicBezTo>
                <a:cubicBezTo>
                  <a:pt x="3215164" y="226219"/>
                  <a:pt x="3217069" y="215741"/>
                  <a:pt x="3217069" y="207169"/>
                </a:cubicBezTo>
                <a:close/>
                <a:moveTo>
                  <a:pt x="3191351" y="249079"/>
                </a:moveTo>
                <a:cubicBezTo>
                  <a:pt x="3191351" y="242411"/>
                  <a:pt x="3192304" y="236696"/>
                  <a:pt x="3192304" y="232886"/>
                </a:cubicBezTo>
                <a:cubicBezTo>
                  <a:pt x="3193256" y="234791"/>
                  <a:pt x="3193256" y="235744"/>
                  <a:pt x="3194209" y="238601"/>
                </a:cubicBezTo>
                <a:cubicBezTo>
                  <a:pt x="3193256" y="247174"/>
                  <a:pt x="3192304" y="255746"/>
                  <a:pt x="3191351" y="265271"/>
                </a:cubicBezTo>
                <a:cubicBezTo>
                  <a:pt x="3191351" y="258604"/>
                  <a:pt x="3191351" y="253841"/>
                  <a:pt x="3191351" y="249079"/>
                </a:cubicBezTo>
                <a:close/>
                <a:moveTo>
                  <a:pt x="3155156" y="313849"/>
                </a:moveTo>
                <a:cubicBezTo>
                  <a:pt x="3155156" y="315754"/>
                  <a:pt x="3156109" y="317659"/>
                  <a:pt x="3156109" y="320516"/>
                </a:cubicBezTo>
                <a:cubicBezTo>
                  <a:pt x="3156109" y="325279"/>
                  <a:pt x="3157061" y="330041"/>
                  <a:pt x="3158014" y="334804"/>
                </a:cubicBezTo>
                <a:cubicBezTo>
                  <a:pt x="3157061" y="341471"/>
                  <a:pt x="3155156" y="348139"/>
                  <a:pt x="3154204" y="354806"/>
                </a:cubicBezTo>
                <a:cubicBezTo>
                  <a:pt x="3153251" y="353854"/>
                  <a:pt x="3153251" y="352901"/>
                  <a:pt x="3152299" y="351949"/>
                </a:cubicBezTo>
                <a:cubicBezTo>
                  <a:pt x="3152299" y="350996"/>
                  <a:pt x="3152299" y="350044"/>
                  <a:pt x="3152299" y="350044"/>
                </a:cubicBezTo>
                <a:cubicBezTo>
                  <a:pt x="3152299" y="348139"/>
                  <a:pt x="3151346" y="347186"/>
                  <a:pt x="3151346" y="345281"/>
                </a:cubicBezTo>
                <a:cubicBezTo>
                  <a:pt x="3151346" y="345281"/>
                  <a:pt x="3151346" y="344329"/>
                  <a:pt x="3151346" y="344329"/>
                </a:cubicBezTo>
                <a:lnTo>
                  <a:pt x="3151346" y="338614"/>
                </a:lnTo>
                <a:cubicBezTo>
                  <a:pt x="3151346" y="329089"/>
                  <a:pt x="3153251" y="321469"/>
                  <a:pt x="3155156" y="313849"/>
                </a:cubicBezTo>
                <a:close/>
                <a:moveTo>
                  <a:pt x="3139916" y="213836"/>
                </a:moveTo>
                <a:cubicBezTo>
                  <a:pt x="3140869" y="220504"/>
                  <a:pt x="3142774" y="228124"/>
                  <a:pt x="3143726" y="235744"/>
                </a:cubicBezTo>
                <a:cubicBezTo>
                  <a:pt x="3145631" y="246221"/>
                  <a:pt x="3147536" y="256699"/>
                  <a:pt x="3148489" y="267176"/>
                </a:cubicBezTo>
                <a:cubicBezTo>
                  <a:pt x="3146584" y="272891"/>
                  <a:pt x="3145631" y="278606"/>
                  <a:pt x="3143726" y="284321"/>
                </a:cubicBezTo>
                <a:cubicBezTo>
                  <a:pt x="3140869" y="251936"/>
                  <a:pt x="3138964" y="228124"/>
                  <a:pt x="3137059" y="216694"/>
                </a:cubicBezTo>
                <a:cubicBezTo>
                  <a:pt x="3138011" y="215741"/>
                  <a:pt x="3138964" y="214789"/>
                  <a:pt x="3139916" y="213836"/>
                </a:cubicBezTo>
                <a:close/>
                <a:moveTo>
                  <a:pt x="3130391" y="337661"/>
                </a:moveTo>
                <a:cubicBezTo>
                  <a:pt x="3130391" y="336709"/>
                  <a:pt x="3130391" y="336709"/>
                  <a:pt x="3130391" y="335756"/>
                </a:cubicBezTo>
                <a:cubicBezTo>
                  <a:pt x="3130391" y="335756"/>
                  <a:pt x="3130391" y="335756"/>
                  <a:pt x="3130391" y="335756"/>
                </a:cubicBezTo>
                <a:cubicBezTo>
                  <a:pt x="3130391" y="336709"/>
                  <a:pt x="3130391" y="336709"/>
                  <a:pt x="3130391" y="337661"/>
                </a:cubicBezTo>
                <a:close/>
                <a:moveTo>
                  <a:pt x="3130391" y="328136"/>
                </a:moveTo>
                <a:cubicBezTo>
                  <a:pt x="3130391" y="328136"/>
                  <a:pt x="3130391" y="327184"/>
                  <a:pt x="3130391" y="328136"/>
                </a:cubicBezTo>
                <a:cubicBezTo>
                  <a:pt x="3130391" y="327184"/>
                  <a:pt x="3130391" y="328136"/>
                  <a:pt x="3130391" y="328136"/>
                </a:cubicBezTo>
                <a:cubicBezTo>
                  <a:pt x="3130391" y="328136"/>
                  <a:pt x="3130391" y="328136"/>
                  <a:pt x="3130391" y="328136"/>
                </a:cubicBezTo>
                <a:close/>
                <a:moveTo>
                  <a:pt x="3133249" y="276701"/>
                </a:moveTo>
                <a:cubicBezTo>
                  <a:pt x="3133249" y="276701"/>
                  <a:pt x="3133249" y="275749"/>
                  <a:pt x="3133249" y="276701"/>
                </a:cubicBezTo>
                <a:cubicBezTo>
                  <a:pt x="3131344" y="270034"/>
                  <a:pt x="3129439" y="264319"/>
                  <a:pt x="3128486" y="259556"/>
                </a:cubicBezTo>
                <a:cubicBezTo>
                  <a:pt x="3128486" y="254794"/>
                  <a:pt x="3128486" y="250031"/>
                  <a:pt x="3127534" y="246221"/>
                </a:cubicBezTo>
                <a:cubicBezTo>
                  <a:pt x="3131344" y="235744"/>
                  <a:pt x="3134201" y="228124"/>
                  <a:pt x="3135154" y="223361"/>
                </a:cubicBezTo>
                <a:cubicBezTo>
                  <a:pt x="3135154" y="235744"/>
                  <a:pt x="3134201" y="253841"/>
                  <a:pt x="3133249" y="276701"/>
                </a:cubicBezTo>
                <a:close/>
                <a:moveTo>
                  <a:pt x="3130391" y="229076"/>
                </a:moveTo>
                <a:cubicBezTo>
                  <a:pt x="3132296" y="225266"/>
                  <a:pt x="3134201" y="222409"/>
                  <a:pt x="3136106" y="219551"/>
                </a:cubicBezTo>
                <a:cubicBezTo>
                  <a:pt x="3136106" y="220504"/>
                  <a:pt x="3136106" y="220504"/>
                  <a:pt x="3136106" y="221456"/>
                </a:cubicBezTo>
                <a:cubicBezTo>
                  <a:pt x="3134201" y="224314"/>
                  <a:pt x="3131344" y="229076"/>
                  <a:pt x="3127534" y="236696"/>
                </a:cubicBezTo>
                <a:cubicBezTo>
                  <a:pt x="3127534" y="235744"/>
                  <a:pt x="3127534" y="235744"/>
                  <a:pt x="3127534" y="234791"/>
                </a:cubicBezTo>
                <a:cubicBezTo>
                  <a:pt x="3128486" y="232886"/>
                  <a:pt x="3129439" y="230981"/>
                  <a:pt x="3130391" y="229076"/>
                </a:cubicBezTo>
                <a:close/>
                <a:moveTo>
                  <a:pt x="3114199" y="290036"/>
                </a:moveTo>
                <a:cubicBezTo>
                  <a:pt x="3114199" y="289084"/>
                  <a:pt x="3113246" y="288131"/>
                  <a:pt x="3113246" y="287179"/>
                </a:cubicBezTo>
                <a:cubicBezTo>
                  <a:pt x="3113246" y="287179"/>
                  <a:pt x="3113246" y="287179"/>
                  <a:pt x="3113246" y="286226"/>
                </a:cubicBezTo>
                <a:cubicBezTo>
                  <a:pt x="3114199" y="284321"/>
                  <a:pt x="3114199" y="283369"/>
                  <a:pt x="3115151" y="281464"/>
                </a:cubicBezTo>
                <a:cubicBezTo>
                  <a:pt x="3114199" y="284321"/>
                  <a:pt x="3114199" y="287179"/>
                  <a:pt x="3114199" y="290036"/>
                </a:cubicBezTo>
                <a:close/>
                <a:moveTo>
                  <a:pt x="3115151" y="257651"/>
                </a:moveTo>
                <a:cubicBezTo>
                  <a:pt x="3115151" y="256699"/>
                  <a:pt x="3116104" y="256699"/>
                  <a:pt x="3116104" y="255746"/>
                </a:cubicBezTo>
                <a:cubicBezTo>
                  <a:pt x="3116104" y="256699"/>
                  <a:pt x="3116104" y="257651"/>
                  <a:pt x="3115151" y="257651"/>
                </a:cubicBezTo>
                <a:cubicBezTo>
                  <a:pt x="3114199" y="261461"/>
                  <a:pt x="3111341" y="265271"/>
                  <a:pt x="3109436" y="270034"/>
                </a:cubicBezTo>
                <a:cubicBezTo>
                  <a:pt x="3111341" y="266224"/>
                  <a:pt x="3113246" y="261461"/>
                  <a:pt x="3115151" y="257651"/>
                </a:cubicBezTo>
                <a:close/>
                <a:moveTo>
                  <a:pt x="3110389" y="292894"/>
                </a:moveTo>
                <a:cubicBezTo>
                  <a:pt x="3111341" y="297656"/>
                  <a:pt x="3112294" y="302419"/>
                  <a:pt x="3113246" y="309086"/>
                </a:cubicBezTo>
                <a:cubicBezTo>
                  <a:pt x="3113246" y="310039"/>
                  <a:pt x="3113246" y="310991"/>
                  <a:pt x="3114199" y="311944"/>
                </a:cubicBezTo>
                <a:cubicBezTo>
                  <a:pt x="3114199" y="314801"/>
                  <a:pt x="3114199" y="317659"/>
                  <a:pt x="3114199" y="321469"/>
                </a:cubicBezTo>
                <a:cubicBezTo>
                  <a:pt x="3114199" y="321469"/>
                  <a:pt x="3114199" y="320516"/>
                  <a:pt x="3114199" y="319564"/>
                </a:cubicBezTo>
                <a:cubicBezTo>
                  <a:pt x="3113246" y="315754"/>
                  <a:pt x="3112294" y="312896"/>
                  <a:pt x="3110389" y="309086"/>
                </a:cubicBezTo>
                <a:cubicBezTo>
                  <a:pt x="3110389" y="306229"/>
                  <a:pt x="3109436" y="303371"/>
                  <a:pt x="3109436" y="300514"/>
                </a:cubicBezTo>
                <a:cubicBezTo>
                  <a:pt x="3109436" y="300514"/>
                  <a:pt x="3109436" y="299561"/>
                  <a:pt x="3109436" y="299561"/>
                </a:cubicBezTo>
                <a:cubicBezTo>
                  <a:pt x="3108484" y="297656"/>
                  <a:pt x="3109436" y="295751"/>
                  <a:pt x="3110389" y="292894"/>
                </a:cubicBezTo>
                <a:close/>
                <a:moveTo>
                  <a:pt x="3098006" y="350996"/>
                </a:moveTo>
                <a:cubicBezTo>
                  <a:pt x="3098006" y="350996"/>
                  <a:pt x="3098006" y="350996"/>
                  <a:pt x="3098006" y="350996"/>
                </a:cubicBezTo>
                <a:cubicBezTo>
                  <a:pt x="3098006" y="351949"/>
                  <a:pt x="3098006" y="352901"/>
                  <a:pt x="3098006" y="353854"/>
                </a:cubicBezTo>
                <a:cubicBezTo>
                  <a:pt x="3098006" y="353854"/>
                  <a:pt x="3098006" y="353854"/>
                  <a:pt x="3097054" y="354806"/>
                </a:cubicBezTo>
                <a:cubicBezTo>
                  <a:pt x="3097054" y="353854"/>
                  <a:pt x="3098006" y="351949"/>
                  <a:pt x="3098006" y="350996"/>
                </a:cubicBezTo>
                <a:close/>
                <a:moveTo>
                  <a:pt x="3093244" y="377666"/>
                </a:moveTo>
                <a:cubicBezTo>
                  <a:pt x="3095149" y="372904"/>
                  <a:pt x="3097054" y="370046"/>
                  <a:pt x="3097054" y="370046"/>
                </a:cubicBezTo>
                <a:cubicBezTo>
                  <a:pt x="3097054" y="370046"/>
                  <a:pt x="3096101" y="371951"/>
                  <a:pt x="3094196" y="373856"/>
                </a:cubicBezTo>
                <a:cubicBezTo>
                  <a:pt x="3095149" y="368141"/>
                  <a:pt x="3096101" y="361474"/>
                  <a:pt x="3097054" y="355759"/>
                </a:cubicBezTo>
                <a:cubicBezTo>
                  <a:pt x="3097054" y="354806"/>
                  <a:pt x="3098006" y="354806"/>
                  <a:pt x="3098006" y="353854"/>
                </a:cubicBezTo>
                <a:cubicBezTo>
                  <a:pt x="3098006" y="359569"/>
                  <a:pt x="3098006" y="366236"/>
                  <a:pt x="3098006" y="371951"/>
                </a:cubicBezTo>
                <a:cubicBezTo>
                  <a:pt x="3098006" y="375761"/>
                  <a:pt x="3098006" y="379571"/>
                  <a:pt x="3098006" y="383381"/>
                </a:cubicBezTo>
                <a:lnTo>
                  <a:pt x="3095149" y="383381"/>
                </a:lnTo>
                <a:cubicBezTo>
                  <a:pt x="3095149" y="383381"/>
                  <a:pt x="3095149" y="383381"/>
                  <a:pt x="3095149" y="383381"/>
                </a:cubicBezTo>
                <a:cubicBezTo>
                  <a:pt x="3094196" y="381476"/>
                  <a:pt x="3094196" y="379571"/>
                  <a:pt x="3093244" y="378619"/>
                </a:cubicBezTo>
                <a:cubicBezTo>
                  <a:pt x="3093244" y="379571"/>
                  <a:pt x="3093244" y="378619"/>
                  <a:pt x="3093244" y="377666"/>
                </a:cubicBezTo>
                <a:close/>
                <a:moveTo>
                  <a:pt x="3084671" y="293846"/>
                </a:moveTo>
                <a:cubicBezTo>
                  <a:pt x="3084671" y="288131"/>
                  <a:pt x="3085624" y="282416"/>
                  <a:pt x="3085624" y="276701"/>
                </a:cubicBezTo>
                <a:cubicBezTo>
                  <a:pt x="3085624" y="277654"/>
                  <a:pt x="3085624" y="277654"/>
                  <a:pt x="3085624" y="278606"/>
                </a:cubicBezTo>
                <a:cubicBezTo>
                  <a:pt x="3086576" y="281464"/>
                  <a:pt x="3087529" y="285274"/>
                  <a:pt x="3088481" y="289084"/>
                </a:cubicBezTo>
                <a:cubicBezTo>
                  <a:pt x="3087529" y="290036"/>
                  <a:pt x="3087529" y="290989"/>
                  <a:pt x="3086576" y="291941"/>
                </a:cubicBezTo>
                <a:cubicBezTo>
                  <a:pt x="3085624" y="292894"/>
                  <a:pt x="3084671" y="294799"/>
                  <a:pt x="3084671" y="296704"/>
                </a:cubicBezTo>
                <a:cubicBezTo>
                  <a:pt x="3084671" y="294799"/>
                  <a:pt x="3084671" y="294799"/>
                  <a:pt x="3084671" y="293846"/>
                </a:cubicBezTo>
                <a:close/>
                <a:moveTo>
                  <a:pt x="3086576" y="348139"/>
                </a:moveTo>
                <a:cubicBezTo>
                  <a:pt x="3086576" y="349091"/>
                  <a:pt x="3086576" y="349091"/>
                  <a:pt x="3086576" y="350044"/>
                </a:cubicBezTo>
                <a:cubicBezTo>
                  <a:pt x="3085624" y="353854"/>
                  <a:pt x="3084671" y="357664"/>
                  <a:pt x="3083719" y="361474"/>
                </a:cubicBezTo>
                <a:cubicBezTo>
                  <a:pt x="3083719" y="360521"/>
                  <a:pt x="3083719" y="358616"/>
                  <a:pt x="3083719" y="357664"/>
                </a:cubicBezTo>
                <a:cubicBezTo>
                  <a:pt x="3084671" y="353854"/>
                  <a:pt x="3085624" y="350996"/>
                  <a:pt x="3086576" y="348139"/>
                </a:cubicBezTo>
                <a:close/>
                <a:moveTo>
                  <a:pt x="3057049" y="235744"/>
                </a:moveTo>
                <a:cubicBezTo>
                  <a:pt x="3058001" y="227171"/>
                  <a:pt x="3058954" y="218599"/>
                  <a:pt x="3059906" y="210979"/>
                </a:cubicBezTo>
                <a:cubicBezTo>
                  <a:pt x="3060859" y="204311"/>
                  <a:pt x="3061811" y="197644"/>
                  <a:pt x="3062764" y="191929"/>
                </a:cubicBezTo>
                <a:cubicBezTo>
                  <a:pt x="3063716" y="195739"/>
                  <a:pt x="3065621" y="201454"/>
                  <a:pt x="3067526" y="209074"/>
                </a:cubicBezTo>
                <a:cubicBezTo>
                  <a:pt x="3067526" y="213836"/>
                  <a:pt x="3066574" y="217646"/>
                  <a:pt x="3066574" y="222409"/>
                </a:cubicBezTo>
                <a:cubicBezTo>
                  <a:pt x="3065621" y="231934"/>
                  <a:pt x="3064669" y="242411"/>
                  <a:pt x="3063716" y="253841"/>
                </a:cubicBezTo>
                <a:cubicBezTo>
                  <a:pt x="3062764" y="258604"/>
                  <a:pt x="3060859" y="263366"/>
                  <a:pt x="3059906" y="268129"/>
                </a:cubicBezTo>
                <a:cubicBezTo>
                  <a:pt x="3058954" y="262414"/>
                  <a:pt x="3058001" y="257651"/>
                  <a:pt x="3057049" y="252889"/>
                </a:cubicBezTo>
                <a:cubicBezTo>
                  <a:pt x="3057049" y="250984"/>
                  <a:pt x="3056096" y="250031"/>
                  <a:pt x="3056096" y="248126"/>
                </a:cubicBezTo>
                <a:cubicBezTo>
                  <a:pt x="3056096" y="244316"/>
                  <a:pt x="3056096" y="239554"/>
                  <a:pt x="3057049" y="235744"/>
                </a:cubicBezTo>
                <a:close/>
                <a:moveTo>
                  <a:pt x="3002756" y="307181"/>
                </a:moveTo>
                <a:cubicBezTo>
                  <a:pt x="3002756" y="308134"/>
                  <a:pt x="3001804" y="309086"/>
                  <a:pt x="3001804" y="310039"/>
                </a:cubicBezTo>
                <a:cubicBezTo>
                  <a:pt x="3001804" y="308134"/>
                  <a:pt x="3002756" y="307181"/>
                  <a:pt x="3002756" y="305276"/>
                </a:cubicBezTo>
                <a:cubicBezTo>
                  <a:pt x="3004661" y="298609"/>
                  <a:pt x="3005614" y="292894"/>
                  <a:pt x="3006566" y="286226"/>
                </a:cubicBezTo>
                <a:cubicBezTo>
                  <a:pt x="3007519" y="287179"/>
                  <a:pt x="3007519" y="289084"/>
                  <a:pt x="3008471" y="290036"/>
                </a:cubicBezTo>
                <a:cubicBezTo>
                  <a:pt x="3006566" y="295751"/>
                  <a:pt x="3004661" y="301466"/>
                  <a:pt x="3002756" y="307181"/>
                </a:cubicBezTo>
                <a:close/>
                <a:moveTo>
                  <a:pt x="3036094" y="249079"/>
                </a:moveTo>
                <a:cubicBezTo>
                  <a:pt x="3036094" y="254794"/>
                  <a:pt x="3036094" y="260509"/>
                  <a:pt x="3036094" y="266224"/>
                </a:cubicBezTo>
                <a:cubicBezTo>
                  <a:pt x="3035141" y="263366"/>
                  <a:pt x="3034189" y="260509"/>
                  <a:pt x="3033236" y="258604"/>
                </a:cubicBezTo>
                <a:cubicBezTo>
                  <a:pt x="3034189" y="255746"/>
                  <a:pt x="3035141" y="252889"/>
                  <a:pt x="3036094" y="249079"/>
                </a:cubicBezTo>
                <a:close/>
                <a:moveTo>
                  <a:pt x="3030379" y="269081"/>
                </a:moveTo>
                <a:cubicBezTo>
                  <a:pt x="3030379" y="269081"/>
                  <a:pt x="3030379" y="270034"/>
                  <a:pt x="3030379" y="269081"/>
                </a:cubicBezTo>
                <a:cubicBezTo>
                  <a:pt x="3030379" y="270034"/>
                  <a:pt x="3030379" y="270034"/>
                  <a:pt x="3030379" y="269081"/>
                </a:cubicBezTo>
                <a:cubicBezTo>
                  <a:pt x="3030379" y="269081"/>
                  <a:pt x="3030379" y="269081"/>
                  <a:pt x="3030379" y="269081"/>
                </a:cubicBezTo>
                <a:close/>
                <a:moveTo>
                  <a:pt x="3027521" y="353854"/>
                </a:moveTo>
                <a:cubicBezTo>
                  <a:pt x="3026569" y="356711"/>
                  <a:pt x="3024664" y="360521"/>
                  <a:pt x="3023711" y="364331"/>
                </a:cubicBezTo>
                <a:cubicBezTo>
                  <a:pt x="3021806" y="370046"/>
                  <a:pt x="3019901" y="376714"/>
                  <a:pt x="3017996" y="383381"/>
                </a:cubicBezTo>
                <a:cubicBezTo>
                  <a:pt x="3017996" y="384334"/>
                  <a:pt x="3017044" y="384334"/>
                  <a:pt x="3017044" y="385286"/>
                </a:cubicBezTo>
                <a:cubicBezTo>
                  <a:pt x="3016091" y="382429"/>
                  <a:pt x="3015139" y="379571"/>
                  <a:pt x="3015139" y="376714"/>
                </a:cubicBezTo>
                <a:cubicBezTo>
                  <a:pt x="3017044" y="372904"/>
                  <a:pt x="3018949" y="370046"/>
                  <a:pt x="3020854" y="366236"/>
                </a:cubicBezTo>
                <a:cubicBezTo>
                  <a:pt x="3023711" y="361474"/>
                  <a:pt x="3025616" y="357664"/>
                  <a:pt x="3028474" y="352901"/>
                </a:cubicBezTo>
                <a:cubicBezTo>
                  <a:pt x="3027521" y="352901"/>
                  <a:pt x="3027521" y="353854"/>
                  <a:pt x="3027521" y="353854"/>
                </a:cubicBezTo>
                <a:close/>
                <a:moveTo>
                  <a:pt x="3021806" y="230029"/>
                </a:moveTo>
                <a:cubicBezTo>
                  <a:pt x="3022759" y="231934"/>
                  <a:pt x="3022759" y="235744"/>
                  <a:pt x="3024664" y="241459"/>
                </a:cubicBezTo>
                <a:cubicBezTo>
                  <a:pt x="3024664" y="241459"/>
                  <a:pt x="3024664" y="241459"/>
                  <a:pt x="3024664" y="241459"/>
                </a:cubicBezTo>
                <a:cubicBezTo>
                  <a:pt x="3022759" y="237649"/>
                  <a:pt x="3022759" y="233839"/>
                  <a:pt x="3021806" y="230029"/>
                </a:cubicBezTo>
                <a:cubicBezTo>
                  <a:pt x="3021806" y="230029"/>
                  <a:pt x="3021806" y="230029"/>
                  <a:pt x="3021806" y="230029"/>
                </a:cubicBezTo>
                <a:close/>
                <a:moveTo>
                  <a:pt x="3020854" y="305276"/>
                </a:moveTo>
                <a:cubicBezTo>
                  <a:pt x="3020854" y="305276"/>
                  <a:pt x="3020854" y="305276"/>
                  <a:pt x="3020854" y="305276"/>
                </a:cubicBezTo>
                <a:cubicBezTo>
                  <a:pt x="3020854" y="306229"/>
                  <a:pt x="3020854" y="305276"/>
                  <a:pt x="3020854" y="305276"/>
                </a:cubicBezTo>
                <a:cubicBezTo>
                  <a:pt x="3020854" y="305276"/>
                  <a:pt x="3020854" y="305276"/>
                  <a:pt x="3020854" y="305276"/>
                </a:cubicBezTo>
                <a:close/>
                <a:moveTo>
                  <a:pt x="3017996" y="317659"/>
                </a:moveTo>
                <a:cubicBezTo>
                  <a:pt x="3018949" y="321469"/>
                  <a:pt x="3020854" y="325279"/>
                  <a:pt x="3021806" y="329089"/>
                </a:cubicBezTo>
                <a:cubicBezTo>
                  <a:pt x="3022759" y="332899"/>
                  <a:pt x="3023711" y="336709"/>
                  <a:pt x="3025616" y="339566"/>
                </a:cubicBezTo>
                <a:cubicBezTo>
                  <a:pt x="3020854" y="345281"/>
                  <a:pt x="3016091" y="351949"/>
                  <a:pt x="3011329" y="359569"/>
                </a:cubicBezTo>
                <a:cubicBezTo>
                  <a:pt x="3011329" y="359569"/>
                  <a:pt x="3011329" y="359569"/>
                  <a:pt x="3011329" y="360521"/>
                </a:cubicBezTo>
                <a:cubicBezTo>
                  <a:pt x="3010376" y="357664"/>
                  <a:pt x="3009424" y="354806"/>
                  <a:pt x="3009424" y="351949"/>
                </a:cubicBezTo>
                <a:cubicBezTo>
                  <a:pt x="3011329" y="340519"/>
                  <a:pt x="3015139" y="329089"/>
                  <a:pt x="3017996" y="317659"/>
                </a:cubicBezTo>
                <a:close/>
                <a:moveTo>
                  <a:pt x="3013234" y="257651"/>
                </a:moveTo>
                <a:cubicBezTo>
                  <a:pt x="3013234" y="258604"/>
                  <a:pt x="3013234" y="259556"/>
                  <a:pt x="3014186" y="261461"/>
                </a:cubicBezTo>
                <a:cubicBezTo>
                  <a:pt x="3014186" y="263366"/>
                  <a:pt x="3015139" y="266224"/>
                  <a:pt x="3015139" y="269081"/>
                </a:cubicBezTo>
                <a:cubicBezTo>
                  <a:pt x="3013234" y="273844"/>
                  <a:pt x="3012281" y="279559"/>
                  <a:pt x="3010376" y="284321"/>
                </a:cubicBezTo>
                <a:cubicBezTo>
                  <a:pt x="3010376" y="283369"/>
                  <a:pt x="3009424" y="283369"/>
                  <a:pt x="3009424" y="282416"/>
                </a:cubicBezTo>
                <a:cubicBezTo>
                  <a:pt x="3009424" y="281464"/>
                  <a:pt x="3008471" y="280511"/>
                  <a:pt x="3008471" y="279559"/>
                </a:cubicBezTo>
                <a:cubicBezTo>
                  <a:pt x="3008471" y="278606"/>
                  <a:pt x="3008471" y="277654"/>
                  <a:pt x="3009424" y="276701"/>
                </a:cubicBezTo>
                <a:cubicBezTo>
                  <a:pt x="3010376" y="270034"/>
                  <a:pt x="3011329" y="263366"/>
                  <a:pt x="3013234" y="257651"/>
                </a:cubicBezTo>
                <a:close/>
                <a:moveTo>
                  <a:pt x="3008471" y="230029"/>
                </a:moveTo>
                <a:cubicBezTo>
                  <a:pt x="3009424" y="234791"/>
                  <a:pt x="3010376" y="239554"/>
                  <a:pt x="3010376" y="244316"/>
                </a:cubicBezTo>
                <a:cubicBezTo>
                  <a:pt x="3009424" y="246221"/>
                  <a:pt x="3008471" y="249079"/>
                  <a:pt x="3007519" y="250984"/>
                </a:cubicBezTo>
                <a:cubicBezTo>
                  <a:pt x="3005614" y="254794"/>
                  <a:pt x="3003709" y="259556"/>
                  <a:pt x="3001804" y="264319"/>
                </a:cubicBezTo>
                <a:cubicBezTo>
                  <a:pt x="3003709" y="251936"/>
                  <a:pt x="3005614" y="240506"/>
                  <a:pt x="3008471" y="230029"/>
                </a:cubicBezTo>
                <a:close/>
                <a:moveTo>
                  <a:pt x="3003709" y="195739"/>
                </a:moveTo>
                <a:cubicBezTo>
                  <a:pt x="3003709" y="198596"/>
                  <a:pt x="3004661" y="202406"/>
                  <a:pt x="3004661" y="205264"/>
                </a:cubicBezTo>
                <a:cubicBezTo>
                  <a:pt x="3002756" y="210979"/>
                  <a:pt x="3000851" y="216694"/>
                  <a:pt x="2997994" y="223361"/>
                </a:cubicBezTo>
                <a:cubicBezTo>
                  <a:pt x="2993231" y="235744"/>
                  <a:pt x="2990374" y="248126"/>
                  <a:pt x="2986564" y="262414"/>
                </a:cubicBezTo>
                <a:cubicBezTo>
                  <a:pt x="2985611" y="265271"/>
                  <a:pt x="2985611" y="268129"/>
                  <a:pt x="2984659" y="270986"/>
                </a:cubicBezTo>
                <a:cubicBezTo>
                  <a:pt x="2984659" y="270986"/>
                  <a:pt x="2984659" y="270986"/>
                  <a:pt x="2984659" y="270986"/>
                </a:cubicBezTo>
                <a:cubicBezTo>
                  <a:pt x="2991326" y="243364"/>
                  <a:pt x="2997994" y="218599"/>
                  <a:pt x="3003709" y="195739"/>
                </a:cubicBezTo>
                <a:close/>
                <a:moveTo>
                  <a:pt x="2974181" y="311944"/>
                </a:moveTo>
                <a:cubicBezTo>
                  <a:pt x="2976086" y="302419"/>
                  <a:pt x="2978944" y="292894"/>
                  <a:pt x="2980849" y="284321"/>
                </a:cubicBezTo>
                <a:cubicBezTo>
                  <a:pt x="2980849" y="284321"/>
                  <a:pt x="2980849" y="285274"/>
                  <a:pt x="2980849" y="285274"/>
                </a:cubicBezTo>
                <a:cubicBezTo>
                  <a:pt x="2978944" y="291941"/>
                  <a:pt x="2977991" y="299561"/>
                  <a:pt x="2976086" y="307181"/>
                </a:cubicBezTo>
                <a:cubicBezTo>
                  <a:pt x="2975134" y="313849"/>
                  <a:pt x="2973229" y="320516"/>
                  <a:pt x="2972276" y="327184"/>
                </a:cubicBezTo>
                <a:cubicBezTo>
                  <a:pt x="2971324" y="325279"/>
                  <a:pt x="2971324" y="324326"/>
                  <a:pt x="2970371" y="322421"/>
                </a:cubicBezTo>
                <a:cubicBezTo>
                  <a:pt x="2972276" y="318611"/>
                  <a:pt x="2973229" y="314801"/>
                  <a:pt x="2974181" y="311944"/>
                </a:cubicBezTo>
                <a:close/>
                <a:moveTo>
                  <a:pt x="2964656" y="349091"/>
                </a:moveTo>
                <a:cubicBezTo>
                  <a:pt x="2965609" y="344329"/>
                  <a:pt x="2967514" y="339566"/>
                  <a:pt x="2968466" y="334804"/>
                </a:cubicBezTo>
                <a:cubicBezTo>
                  <a:pt x="2969419" y="337661"/>
                  <a:pt x="2970371" y="341471"/>
                  <a:pt x="2970371" y="344329"/>
                </a:cubicBezTo>
                <a:cubicBezTo>
                  <a:pt x="2970371" y="347186"/>
                  <a:pt x="2969419" y="350996"/>
                  <a:pt x="2969419" y="353854"/>
                </a:cubicBezTo>
                <a:cubicBezTo>
                  <a:pt x="2968466" y="361474"/>
                  <a:pt x="2967514" y="369094"/>
                  <a:pt x="2966561" y="377666"/>
                </a:cubicBezTo>
                <a:cubicBezTo>
                  <a:pt x="2965609" y="373856"/>
                  <a:pt x="2964656" y="369094"/>
                  <a:pt x="2963704" y="366236"/>
                </a:cubicBezTo>
                <a:cubicBezTo>
                  <a:pt x="2967514" y="350996"/>
                  <a:pt x="2969419" y="341471"/>
                  <a:pt x="2969419" y="341471"/>
                </a:cubicBezTo>
                <a:cubicBezTo>
                  <a:pt x="2969419" y="341471"/>
                  <a:pt x="2967514" y="344329"/>
                  <a:pt x="2964656" y="349091"/>
                </a:cubicBezTo>
                <a:close/>
                <a:moveTo>
                  <a:pt x="2958941" y="383381"/>
                </a:moveTo>
                <a:cubicBezTo>
                  <a:pt x="2958941" y="383381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3381"/>
                  <a:pt x="2958941" y="383381"/>
                </a:cubicBezTo>
                <a:close/>
                <a:moveTo>
                  <a:pt x="2936081" y="284321"/>
                </a:moveTo>
                <a:cubicBezTo>
                  <a:pt x="2935129" y="280511"/>
                  <a:pt x="2935129" y="277654"/>
                  <a:pt x="2934176" y="273844"/>
                </a:cubicBezTo>
                <a:cubicBezTo>
                  <a:pt x="2935129" y="272891"/>
                  <a:pt x="2935129" y="271939"/>
                  <a:pt x="2936081" y="271939"/>
                </a:cubicBezTo>
                <a:cubicBezTo>
                  <a:pt x="2936081" y="276701"/>
                  <a:pt x="2936081" y="280511"/>
                  <a:pt x="2936081" y="284321"/>
                </a:cubicBezTo>
                <a:close/>
                <a:moveTo>
                  <a:pt x="2936081" y="267176"/>
                </a:moveTo>
                <a:cubicBezTo>
                  <a:pt x="2936081" y="267176"/>
                  <a:pt x="2936081" y="267176"/>
                  <a:pt x="2936081" y="267176"/>
                </a:cubicBezTo>
                <a:cubicBezTo>
                  <a:pt x="2935129" y="268129"/>
                  <a:pt x="2935129" y="268129"/>
                  <a:pt x="2934176" y="269081"/>
                </a:cubicBezTo>
                <a:cubicBezTo>
                  <a:pt x="2935129" y="268129"/>
                  <a:pt x="2935129" y="266224"/>
                  <a:pt x="2936081" y="265271"/>
                </a:cubicBezTo>
                <a:cubicBezTo>
                  <a:pt x="2935129" y="265271"/>
                  <a:pt x="2936081" y="266224"/>
                  <a:pt x="2936081" y="267176"/>
                </a:cubicBezTo>
                <a:close/>
                <a:moveTo>
                  <a:pt x="2929414" y="243364"/>
                </a:moveTo>
                <a:lnTo>
                  <a:pt x="2930366" y="243364"/>
                </a:lnTo>
                <a:lnTo>
                  <a:pt x="2933224" y="244316"/>
                </a:lnTo>
                <a:cubicBezTo>
                  <a:pt x="2933224" y="248126"/>
                  <a:pt x="2934176" y="251936"/>
                  <a:pt x="2934176" y="255746"/>
                </a:cubicBezTo>
                <a:cubicBezTo>
                  <a:pt x="2933224" y="257651"/>
                  <a:pt x="2932271" y="259556"/>
                  <a:pt x="2931319" y="261461"/>
                </a:cubicBezTo>
                <a:cubicBezTo>
                  <a:pt x="2930366" y="256699"/>
                  <a:pt x="2929414" y="251936"/>
                  <a:pt x="2927509" y="248126"/>
                </a:cubicBezTo>
                <a:cubicBezTo>
                  <a:pt x="2928461" y="246221"/>
                  <a:pt x="2929414" y="245269"/>
                  <a:pt x="2929414" y="243364"/>
                </a:cubicBezTo>
                <a:close/>
                <a:moveTo>
                  <a:pt x="2917984" y="351949"/>
                </a:moveTo>
                <a:cubicBezTo>
                  <a:pt x="2917984" y="352901"/>
                  <a:pt x="2917984" y="352901"/>
                  <a:pt x="2918936" y="353854"/>
                </a:cubicBezTo>
                <a:cubicBezTo>
                  <a:pt x="2918936" y="356711"/>
                  <a:pt x="2919889" y="360521"/>
                  <a:pt x="2919889" y="363379"/>
                </a:cubicBezTo>
                <a:cubicBezTo>
                  <a:pt x="2920841" y="369094"/>
                  <a:pt x="2921794" y="374809"/>
                  <a:pt x="2922746" y="380524"/>
                </a:cubicBezTo>
                <a:cubicBezTo>
                  <a:pt x="2921794" y="380524"/>
                  <a:pt x="2921794" y="380524"/>
                  <a:pt x="2920841" y="380524"/>
                </a:cubicBezTo>
                <a:cubicBezTo>
                  <a:pt x="2918936" y="374809"/>
                  <a:pt x="2916079" y="368141"/>
                  <a:pt x="2913221" y="362426"/>
                </a:cubicBezTo>
                <a:cubicBezTo>
                  <a:pt x="2914174" y="358616"/>
                  <a:pt x="2916079" y="355759"/>
                  <a:pt x="2917984" y="351949"/>
                </a:cubicBezTo>
                <a:close/>
                <a:moveTo>
                  <a:pt x="2904649" y="224314"/>
                </a:moveTo>
                <a:cubicBezTo>
                  <a:pt x="2904649" y="224314"/>
                  <a:pt x="2904649" y="224314"/>
                  <a:pt x="2904649" y="224314"/>
                </a:cubicBezTo>
                <a:cubicBezTo>
                  <a:pt x="2904649" y="228124"/>
                  <a:pt x="2903696" y="232886"/>
                  <a:pt x="2903696" y="237649"/>
                </a:cubicBezTo>
                <a:cubicBezTo>
                  <a:pt x="2903696" y="241459"/>
                  <a:pt x="2902744" y="245269"/>
                  <a:pt x="2902744" y="250031"/>
                </a:cubicBezTo>
                <a:cubicBezTo>
                  <a:pt x="2901791" y="245269"/>
                  <a:pt x="2901791" y="240506"/>
                  <a:pt x="2900839" y="235744"/>
                </a:cubicBezTo>
                <a:cubicBezTo>
                  <a:pt x="2901791" y="231934"/>
                  <a:pt x="2902744" y="228124"/>
                  <a:pt x="2904649" y="224314"/>
                </a:cubicBezTo>
                <a:close/>
                <a:moveTo>
                  <a:pt x="2885599" y="294799"/>
                </a:moveTo>
                <a:cubicBezTo>
                  <a:pt x="2886551" y="290036"/>
                  <a:pt x="2887504" y="285274"/>
                  <a:pt x="2888456" y="280511"/>
                </a:cubicBezTo>
                <a:cubicBezTo>
                  <a:pt x="2888456" y="289084"/>
                  <a:pt x="2889409" y="298609"/>
                  <a:pt x="2889409" y="308134"/>
                </a:cubicBezTo>
                <a:cubicBezTo>
                  <a:pt x="2887504" y="304324"/>
                  <a:pt x="2886551" y="301466"/>
                  <a:pt x="2884646" y="297656"/>
                </a:cubicBezTo>
                <a:cubicBezTo>
                  <a:pt x="2884646" y="296704"/>
                  <a:pt x="2885599" y="295751"/>
                  <a:pt x="2885599" y="294799"/>
                </a:cubicBezTo>
                <a:close/>
                <a:moveTo>
                  <a:pt x="2869406" y="301466"/>
                </a:moveTo>
                <a:cubicBezTo>
                  <a:pt x="2869406" y="302419"/>
                  <a:pt x="2869406" y="302419"/>
                  <a:pt x="2869406" y="301466"/>
                </a:cubicBezTo>
                <a:cubicBezTo>
                  <a:pt x="2869406" y="302419"/>
                  <a:pt x="2869406" y="302419"/>
                  <a:pt x="2869406" y="302419"/>
                </a:cubicBezTo>
                <a:cubicBezTo>
                  <a:pt x="2869406" y="303371"/>
                  <a:pt x="2868454" y="304324"/>
                  <a:pt x="2868454" y="305276"/>
                </a:cubicBezTo>
                <a:cubicBezTo>
                  <a:pt x="2864644" y="298609"/>
                  <a:pt x="2860834" y="290989"/>
                  <a:pt x="2856071" y="284321"/>
                </a:cubicBezTo>
                <a:cubicBezTo>
                  <a:pt x="2856071" y="283369"/>
                  <a:pt x="2855119" y="283369"/>
                  <a:pt x="2855119" y="282416"/>
                </a:cubicBezTo>
                <a:cubicBezTo>
                  <a:pt x="2856071" y="279559"/>
                  <a:pt x="2857024" y="276701"/>
                  <a:pt x="2857976" y="273844"/>
                </a:cubicBezTo>
                <a:cubicBezTo>
                  <a:pt x="2861786" y="283369"/>
                  <a:pt x="2865596" y="292894"/>
                  <a:pt x="2869406" y="301466"/>
                </a:cubicBezTo>
                <a:close/>
                <a:moveTo>
                  <a:pt x="2851309" y="262414"/>
                </a:moveTo>
                <a:cubicBezTo>
                  <a:pt x="2851309" y="261461"/>
                  <a:pt x="2851309" y="260509"/>
                  <a:pt x="2851309" y="259556"/>
                </a:cubicBezTo>
                <a:cubicBezTo>
                  <a:pt x="2852261" y="262414"/>
                  <a:pt x="2853214" y="264319"/>
                  <a:pt x="2855119" y="267176"/>
                </a:cubicBezTo>
                <a:cubicBezTo>
                  <a:pt x="2855119" y="268129"/>
                  <a:pt x="2856071" y="268129"/>
                  <a:pt x="2856071" y="269081"/>
                </a:cubicBezTo>
                <a:cubicBezTo>
                  <a:pt x="2855119" y="270986"/>
                  <a:pt x="2853214" y="273844"/>
                  <a:pt x="2851309" y="276701"/>
                </a:cubicBezTo>
                <a:cubicBezTo>
                  <a:pt x="2851309" y="275749"/>
                  <a:pt x="2850356" y="275749"/>
                  <a:pt x="2850356" y="274796"/>
                </a:cubicBezTo>
                <a:cubicBezTo>
                  <a:pt x="2850356" y="270986"/>
                  <a:pt x="2851309" y="267176"/>
                  <a:pt x="2851309" y="262414"/>
                </a:cubicBezTo>
                <a:close/>
                <a:moveTo>
                  <a:pt x="2848451" y="312896"/>
                </a:moveTo>
                <a:cubicBezTo>
                  <a:pt x="2848451" y="309086"/>
                  <a:pt x="2848451" y="306229"/>
                  <a:pt x="2848451" y="302419"/>
                </a:cubicBezTo>
                <a:cubicBezTo>
                  <a:pt x="2852261" y="310039"/>
                  <a:pt x="2857024" y="318611"/>
                  <a:pt x="2860834" y="327184"/>
                </a:cubicBezTo>
                <a:cubicBezTo>
                  <a:pt x="2858929" y="332899"/>
                  <a:pt x="2857024" y="338614"/>
                  <a:pt x="2856071" y="344329"/>
                </a:cubicBezTo>
                <a:cubicBezTo>
                  <a:pt x="2855119" y="348139"/>
                  <a:pt x="2854166" y="351949"/>
                  <a:pt x="2853214" y="355759"/>
                </a:cubicBezTo>
                <a:cubicBezTo>
                  <a:pt x="2852261" y="350996"/>
                  <a:pt x="2852261" y="346234"/>
                  <a:pt x="2851309" y="341471"/>
                </a:cubicBezTo>
                <a:cubicBezTo>
                  <a:pt x="2850356" y="332899"/>
                  <a:pt x="2849404" y="324326"/>
                  <a:pt x="2847499" y="316706"/>
                </a:cubicBezTo>
                <a:cubicBezTo>
                  <a:pt x="2848451" y="315754"/>
                  <a:pt x="2848451" y="313849"/>
                  <a:pt x="2848451" y="312896"/>
                </a:cubicBezTo>
                <a:close/>
                <a:moveTo>
                  <a:pt x="2836069" y="226219"/>
                </a:moveTo>
                <a:cubicBezTo>
                  <a:pt x="2839879" y="234791"/>
                  <a:pt x="2843689" y="243364"/>
                  <a:pt x="2847499" y="251936"/>
                </a:cubicBezTo>
                <a:cubicBezTo>
                  <a:pt x="2846546" y="254794"/>
                  <a:pt x="2845594" y="257651"/>
                  <a:pt x="2844641" y="261461"/>
                </a:cubicBezTo>
                <a:cubicBezTo>
                  <a:pt x="2844641" y="262414"/>
                  <a:pt x="2843689" y="264319"/>
                  <a:pt x="2843689" y="266224"/>
                </a:cubicBezTo>
                <a:cubicBezTo>
                  <a:pt x="2841784" y="263366"/>
                  <a:pt x="2840831" y="261461"/>
                  <a:pt x="2838926" y="258604"/>
                </a:cubicBezTo>
                <a:cubicBezTo>
                  <a:pt x="2837974" y="249079"/>
                  <a:pt x="2836069" y="238601"/>
                  <a:pt x="2834164" y="229076"/>
                </a:cubicBezTo>
                <a:cubicBezTo>
                  <a:pt x="2836069" y="228124"/>
                  <a:pt x="2836069" y="227171"/>
                  <a:pt x="2836069" y="226219"/>
                </a:cubicBezTo>
                <a:close/>
                <a:moveTo>
                  <a:pt x="2830354" y="305276"/>
                </a:moveTo>
                <a:cubicBezTo>
                  <a:pt x="2830354" y="308134"/>
                  <a:pt x="2830354" y="310039"/>
                  <a:pt x="2831306" y="312896"/>
                </a:cubicBezTo>
                <a:cubicBezTo>
                  <a:pt x="2831306" y="312896"/>
                  <a:pt x="2831306" y="312896"/>
                  <a:pt x="2831306" y="313849"/>
                </a:cubicBezTo>
                <a:cubicBezTo>
                  <a:pt x="2831306" y="311944"/>
                  <a:pt x="2831306" y="310039"/>
                  <a:pt x="2830354" y="308134"/>
                </a:cubicBezTo>
                <a:cubicBezTo>
                  <a:pt x="2830354" y="307181"/>
                  <a:pt x="2830354" y="306229"/>
                  <a:pt x="2830354" y="305276"/>
                </a:cubicBezTo>
                <a:close/>
                <a:moveTo>
                  <a:pt x="2829401" y="292894"/>
                </a:moveTo>
                <a:cubicBezTo>
                  <a:pt x="2829401" y="294799"/>
                  <a:pt x="2829401" y="296704"/>
                  <a:pt x="2830354" y="299561"/>
                </a:cubicBezTo>
                <a:cubicBezTo>
                  <a:pt x="2830354" y="300514"/>
                  <a:pt x="2830354" y="300514"/>
                  <a:pt x="2829401" y="301466"/>
                </a:cubicBezTo>
                <a:cubicBezTo>
                  <a:pt x="2829401" y="300514"/>
                  <a:pt x="2829401" y="300514"/>
                  <a:pt x="2829401" y="299561"/>
                </a:cubicBezTo>
                <a:cubicBezTo>
                  <a:pt x="2828449" y="296704"/>
                  <a:pt x="2828449" y="294799"/>
                  <a:pt x="2829401" y="292894"/>
                </a:cubicBezTo>
                <a:close/>
                <a:moveTo>
                  <a:pt x="2785586" y="268129"/>
                </a:moveTo>
                <a:cubicBezTo>
                  <a:pt x="2784634" y="269081"/>
                  <a:pt x="2783681" y="270034"/>
                  <a:pt x="2782729" y="271939"/>
                </a:cubicBezTo>
                <a:cubicBezTo>
                  <a:pt x="2782729" y="270986"/>
                  <a:pt x="2782729" y="270034"/>
                  <a:pt x="2782729" y="269081"/>
                </a:cubicBezTo>
                <a:cubicBezTo>
                  <a:pt x="2782729" y="268129"/>
                  <a:pt x="2782729" y="266224"/>
                  <a:pt x="2782729" y="265271"/>
                </a:cubicBezTo>
                <a:cubicBezTo>
                  <a:pt x="2783681" y="263366"/>
                  <a:pt x="2785586" y="260509"/>
                  <a:pt x="2786539" y="258604"/>
                </a:cubicBezTo>
                <a:cubicBezTo>
                  <a:pt x="2786539" y="259556"/>
                  <a:pt x="2786539" y="259556"/>
                  <a:pt x="2786539" y="260509"/>
                </a:cubicBezTo>
                <a:cubicBezTo>
                  <a:pt x="2785586" y="262414"/>
                  <a:pt x="2785586" y="265271"/>
                  <a:pt x="2785586" y="268129"/>
                </a:cubicBezTo>
                <a:close/>
                <a:moveTo>
                  <a:pt x="2796064" y="268129"/>
                </a:moveTo>
                <a:cubicBezTo>
                  <a:pt x="2796064" y="267176"/>
                  <a:pt x="2796064" y="267176"/>
                  <a:pt x="2796064" y="268129"/>
                </a:cubicBezTo>
                <a:cubicBezTo>
                  <a:pt x="2797016" y="266224"/>
                  <a:pt x="2797969" y="264319"/>
                  <a:pt x="2798921" y="263366"/>
                </a:cubicBezTo>
                <a:cubicBezTo>
                  <a:pt x="2797969" y="264319"/>
                  <a:pt x="2797016" y="266224"/>
                  <a:pt x="2796064" y="268129"/>
                </a:cubicBezTo>
                <a:close/>
                <a:moveTo>
                  <a:pt x="2803684" y="314801"/>
                </a:moveTo>
                <a:cubicBezTo>
                  <a:pt x="2803684" y="315754"/>
                  <a:pt x="2802731" y="317659"/>
                  <a:pt x="2802731" y="318611"/>
                </a:cubicBezTo>
                <a:cubicBezTo>
                  <a:pt x="2802731" y="320516"/>
                  <a:pt x="2801779" y="322421"/>
                  <a:pt x="2801779" y="325279"/>
                </a:cubicBezTo>
                <a:cubicBezTo>
                  <a:pt x="2800826" y="322421"/>
                  <a:pt x="2799874" y="320516"/>
                  <a:pt x="2798921" y="317659"/>
                </a:cubicBezTo>
                <a:cubicBezTo>
                  <a:pt x="2798921" y="316706"/>
                  <a:pt x="2798921" y="316706"/>
                  <a:pt x="2798921" y="315754"/>
                </a:cubicBezTo>
                <a:cubicBezTo>
                  <a:pt x="2798921" y="315754"/>
                  <a:pt x="2798921" y="315754"/>
                  <a:pt x="2798921" y="315754"/>
                </a:cubicBezTo>
                <a:cubicBezTo>
                  <a:pt x="2799874" y="311944"/>
                  <a:pt x="2800826" y="308134"/>
                  <a:pt x="2801779" y="304324"/>
                </a:cubicBezTo>
                <a:cubicBezTo>
                  <a:pt x="2802731" y="307181"/>
                  <a:pt x="2802731" y="310039"/>
                  <a:pt x="2803684" y="312896"/>
                </a:cubicBezTo>
                <a:cubicBezTo>
                  <a:pt x="2803684" y="313849"/>
                  <a:pt x="2803684" y="313849"/>
                  <a:pt x="2803684" y="314801"/>
                </a:cubicBezTo>
                <a:close/>
                <a:moveTo>
                  <a:pt x="2810351" y="280511"/>
                </a:moveTo>
                <a:cubicBezTo>
                  <a:pt x="2808446" y="287179"/>
                  <a:pt x="2807494" y="294799"/>
                  <a:pt x="2805589" y="302419"/>
                </a:cubicBezTo>
                <a:cubicBezTo>
                  <a:pt x="2804636" y="301466"/>
                  <a:pt x="2804636" y="299561"/>
                  <a:pt x="2803684" y="298609"/>
                </a:cubicBezTo>
                <a:cubicBezTo>
                  <a:pt x="2803684" y="297656"/>
                  <a:pt x="2803684" y="297656"/>
                  <a:pt x="2802731" y="296704"/>
                </a:cubicBezTo>
                <a:cubicBezTo>
                  <a:pt x="2803684" y="292894"/>
                  <a:pt x="2804636" y="290036"/>
                  <a:pt x="2805589" y="287179"/>
                </a:cubicBezTo>
                <a:cubicBezTo>
                  <a:pt x="2806541" y="284321"/>
                  <a:pt x="2808446" y="280511"/>
                  <a:pt x="2809399" y="277654"/>
                </a:cubicBezTo>
                <a:cubicBezTo>
                  <a:pt x="2809399" y="276701"/>
                  <a:pt x="2810351" y="275749"/>
                  <a:pt x="2810351" y="275749"/>
                </a:cubicBezTo>
                <a:cubicBezTo>
                  <a:pt x="2811304" y="276701"/>
                  <a:pt x="2810351" y="278606"/>
                  <a:pt x="2810351" y="280511"/>
                </a:cubicBezTo>
                <a:close/>
                <a:moveTo>
                  <a:pt x="2811304" y="276701"/>
                </a:moveTo>
                <a:cubicBezTo>
                  <a:pt x="2811304" y="275749"/>
                  <a:pt x="2811304" y="275749"/>
                  <a:pt x="2811304" y="274796"/>
                </a:cubicBezTo>
                <a:cubicBezTo>
                  <a:pt x="2812256" y="273844"/>
                  <a:pt x="2812256" y="271939"/>
                  <a:pt x="2813209" y="270986"/>
                </a:cubicBezTo>
                <a:cubicBezTo>
                  <a:pt x="2812256" y="272891"/>
                  <a:pt x="2812256" y="274796"/>
                  <a:pt x="2811304" y="276701"/>
                </a:cubicBezTo>
                <a:close/>
                <a:moveTo>
                  <a:pt x="2812256" y="236696"/>
                </a:moveTo>
                <a:cubicBezTo>
                  <a:pt x="2810351" y="239554"/>
                  <a:pt x="2808446" y="243364"/>
                  <a:pt x="2806541" y="246221"/>
                </a:cubicBezTo>
                <a:cubicBezTo>
                  <a:pt x="2804636" y="248126"/>
                  <a:pt x="2802731" y="250031"/>
                  <a:pt x="2799874" y="251936"/>
                </a:cubicBezTo>
                <a:cubicBezTo>
                  <a:pt x="2797969" y="253841"/>
                  <a:pt x="2796064" y="255746"/>
                  <a:pt x="2794159" y="257651"/>
                </a:cubicBezTo>
                <a:cubicBezTo>
                  <a:pt x="2793206" y="252889"/>
                  <a:pt x="2792254" y="249079"/>
                  <a:pt x="2792254" y="245269"/>
                </a:cubicBezTo>
                <a:cubicBezTo>
                  <a:pt x="2793206" y="242411"/>
                  <a:pt x="2795111" y="240506"/>
                  <a:pt x="2796064" y="238601"/>
                </a:cubicBezTo>
                <a:cubicBezTo>
                  <a:pt x="2799874" y="231934"/>
                  <a:pt x="2802731" y="227171"/>
                  <a:pt x="2804636" y="224314"/>
                </a:cubicBezTo>
                <a:cubicBezTo>
                  <a:pt x="2807494" y="228124"/>
                  <a:pt x="2809399" y="232886"/>
                  <a:pt x="2812256" y="236696"/>
                </a:cubicBezTo>
                <a:close/>
                <a:moveTo>
                  <a:pt x="2804636" y="223361"/>
                </a:moveTo>
                <a:cubicBezTo>
                  <a:pt x="2802731" y="225266"/>
                  <a:pt x="2798921" y="229076"/>
                  <a:pt x="2794159" y="235744"/>
                </a:cubicBezTo>
                <a:cubicBezTo>
                  <a:pt x="2793206" y="236696"/>
                  <a:pt x="2793206" y="237649"/>
                  <a:pt x="2792254" y="238601"/>
                </a:cubicBezTo>
                <a:cubicBezTo>
                  <a:pt x="2792254" y="238601"/>
                  <a:pt x="2792254" y="238601"/>
                  <a:pt x="2792254" y="238601"/>
                </a:cubicBezTo>
                <a:cubicBezTo>
                  <a:pt x="2794159" y="235744"/>
                  <a:pt x="2795111" y="232886"/>
                  <a:pt x="2796064" y="230981"/>
                </a:cubicBezTo>
                <a:cubicBezTo>
                  <a:pt x="2797969" y="226219"/>
                  <a:pt x="2800826" y="222409"/>
                  <a:pt x="2801779" y="219551"/>
                </a:cubicBezTo>
                <a:cubicBezTo>
                  <a:pt x="2802731" y="220504"/>
                  <a:pt x="2803684" y="222409"/>
                  <a:pt x="2804636" y="223361"/>
                </a:cubicBezTo>
                <a:close/>
                <a:moveTo>
                  <a:pt x="2787491" y="196691"/>
                </a:moveTo>
                <a:cubicBezTo>
                  <a:pt x="2792254" y="203359"/>
                  <a:pt x="2796064" y="210026"/>
                  <a:pt x="2800826" y="217646"/>
                </a:cubicBezTo>
                <a:cubicBezTo>
                  <a:pt x="2798921" y="220504"/>
                  <a:pt x="2796064" y="224314"/>
                  <a:pt x="2792254" y="228124"/>
                </a:cubicBezTo>
                <a:cubicBezTo>
                  <a:pt x="2791301" y="229076"/>
                  <a:pt x="2790349" y="230029"/>
                  <a:pt x="2790349" y="230981"/>
                </a:cubicBezTo>
                <a:cubicBezTo>
                  <a:pt x="2789396" y="226219"/>
                  <a:pt x="2788444" y="222409"/>
                  <a:pt x="2787491" y="218599"/>
                </a:cubicBezTo>
                <a:cubicBezTo>
                  <a:pt x="2783681" y="205264"/>
                  <a:pt x="2781776" y="196691"/>
                  <a:pt x="2781776" y="196691"/>
                </a:cubicBezTo>
                <a:cubicBezTo>
                  <a:pt x="2781776" y="196691"/>
                  <a:pt x="2782729" y="204311"/>
                  <a:pt x="2783681" y="218599"/>
                </a:cubicBezTo>
                <a:cubicBezTo>
                  <a:pt x="2784634" y="224314"/>
                  <a:pt x="2784634" y="230981"/>
                  <a:pt x="2784634" y="237649"/>
                </a:cubicBezTo>
                <a:cubicBezTo>
                  <a:pt x="2783681" y="239554"/>
                  <a:pt x="2781776" y="241459"/>
                  <a:pt x="2780824" y="243364"/>
                </a:cubicBezTo>
                <a:cubicBezTo>
                  <a:pt x="2779871" y="227171"/>
                  <a:pt x="2779871" y="213836"/>
                  <a:pt x="2778919" y="204311"/>
                </a:cubicBezTo>
                <a:cubicBezTo>
                  <a:pt x="2777966" y="192881"/>
                  <a:pt x="2777966" y="186214"/>
                  <a:pt x="2777966" y="186214"/>
                </a:cubicBezTo>
                <a:cubicBezTo>
                  <a:pt x="2777966" y="186214"/>
                  <a:pt x="2777014" y="192881"/>
                  <a:pt x="2775109" y="204311"/>
                </a:cubicBezTo>
                <a:cubicBezTo>
                  <a:pt x="2775109" y="207169"/>
                  <a:pt x="2774156" y="210979"/>
                  <a:pt x="2774156" y="214789"/>
                </a:cubicBezTo>
                <a:cubicBezTo>
                  <a:pt x="2773204" y="206216"/>
                  <a:pt x="2772251" y="198596"/>
                  <a:pt x="2770346" y="190976"/>
                </a:cubicBezTo>
                <a:cubicBezTo>
                  <a:pt x="2770346" y="190024"/>
                  <a:pt x="2770346" y="190024"/>
                  <a:pt x="2770346" y="189071"/>
                </a:cubicBezTo>
                <a:cubicBezTo>
                  <a:pt x="2770346" y="188119"/>
                  <a:pt x="2770346" y="186214"/>
                  <a:pt x="2770346" y="185261"/>
                </a:cubicBezTo>
                <a:cubicBezTo>
                  <a:pt x="2769394" y="174784"/>
                  <a:pt x="2768441" y="168116"/>
                  <a:pt x="2768441" y="166211"/>
                </a:cubicBezTo>
                <a:cubicBezTo>
                  <a:pt x="2774156" y="174784"/>
                  <a:pt x="2779871" y="185261"/>
                  <a:pt x="2787491" y="196691"/>
                </a:cubicBezTo>
                <a:close/>
                <a:moveTo>
                  <a:pt x="2767489" y="167164"/>
                </a:moveTo>
                <a:cubicBezTo>
                  <a:pt x="2767489" y="168116"/>
                  <a:pt x="2767489" y="169069"/>
                  <a:pt x="2767489" y="170974"/>
                </a:cubicBezTo>
                <a:cubicBezTo>
                  <a:pt x="2767489" y="169069"/>
                  <a:pt x="2767489" y="168116"/>
                  <a:pt x="2766536" y="166211"/>
                </a:cubicBezTo>
                <a:cubicBezTo>
                  <a:pt x="2767489" y="166211"/>
                  <a:pt x="2767489" y="166211"/>
                  <a:pt x="2767489" y="167164"/>
                </a:cubicBezTo>
                <a:close/>
                <a:moveTo>
                  <a:pt x="2757964" y="342424"/>
                </a:moveTo>
                <a:cubicBezTo>
                  <a:pt x="2757011" y="340519"/>
                  <a:pt x="2756059" y="338614"/>
                  <a:pt x="2755106" y="336709"/>
                </a:cubicBezTo>
                <a:cubicBezTo>
                  <a:pt x="2756059" y="333851"/>
                  <a:pt x="2757964" y="331946"/>
                  <a:pt x="2758916" y="329089"/>
                </a:cubicBezTo>
                <a:cubicBezTo>
                  <a:pt x="2759869" y="330041"/>
                  <a:pt x="2759869" y="331946"/>
                  <a:pt x="2760821" y="332899"/>
                </a:cubicBezTo>
                <a:cubicBezTo>
                  <a:pt x="2759869" y="336709"/>
                  <a:pt x="2758916" y="339566"/>
                  <a:pt x="2757964" y="342424"/>
                </a:cubicBezTo>
                <a:close/>
                <a:moveTo>
                  <a:pt x="2762726" y="327184"/>
                </a:moveTo>
                <a:cubicBezTo>
                  <a:pt x="2762726" y="328136"/>
                  <a:pt x="2761774" y="329089"/>
                  <a:pt x="2761774" y="330994"/>
                </a:cubicBezTo>
                <a:cubicBezTo>
                  <a:pt x="2760821" y="330041"/>
                  <a:pt x="2760821" y="329089"/>
                  <a:pt x="2759869" y="328136"/>
                </a:cubicBezTo>
                <a:cubicBezTo>
                  <a:pt x="2760821" y="327184"/>
                  <a:pt x="2760821" y="325279"/>
                  <a:pt x="2761774" y="324326"/>
                </a:cubicBezTo>
                <a:cubicBezTo>
                  <a:pt x="2762726" y="325279"/>
                  <a:pt x="2762726" y="326231"/>
                  <a:pt x="2762726" y="327184"/>
                </a:cubicBezTo>
                <a:cubicBezTo>
                  <a:pt x="2762726" y="327184"/>
                  <a:pt x="2762726" y="327184"/>
                  <a:pt x="2762726" y="327184"/>
                </a:cubicBezTo>
                <a:close/>
                <a:moveTo>
                  <a:pt x="2762726" y="250031"/>
                </a:moveTo>
                <a:cubicBezTo>
                  <a:pt x="2762726" y="256699"/>
                  <a:pt x="2762726" y="263366"/>
                  <a:pt x="2762726" y="270034"/>
                </a:cubicBezTo>
                <a:cubicBezTo>
                  <a:pt x="2759869" y="273844"/>
                  <a:pt x="2757011" y="278606"/>
                  <a:pt x="2754154" y="282416"/>
                </a:cubicBezTo>
                <a:cubicBezTo>
                  <a:pt x="2754154" y="283369"/>
                  <a:pt x="2753201" y="283369"/>
                  <a:pt x="2753201" y="284321"/>
                </a:cubicBezTo>
                <a:cubicBezTo>
                  <a:pt x="2753201" y="283369"/>
                  <a:pt x="2752249" y="283369"/>
                  <a:pt x="2752249" y="282416"/>
                </a:cubicBezTo>
                <a:cubicBezTo>
                  <a:pt x="2752249" y="281464"/>
                  <a:pt x="2753201" y="280511"/>
                  <a:pt x="2753201" y="278606"/>
                </a:cubicBezTo>
                <a:cubicBezTo>
                  <a:pt x="2754154" y="274796"/>
                  <a:pt x="2755106" y="270986"/>
                  <a:pt x="2756059" y="267176"/>
                </a:cubicBezTo>
                <a:cubicBezTo>
                  <a:pt x="2757964" y="260509"/>
                  <a:pt x="2759869" y="255746"/>
                  <a:pt x="2761774" y="251936"/>
                </a:cubicBezTo>
                <a:cubicBezTo>
                  <a:pt x="2761774" y="251936"/>
                  <a:pt x="2761774" y="250031"/>
                  <a:pt x="2762726" y="250031"/>
                </a:cubicBezTo>
                <a:cubicBezTo>
                  <a:pt x="2762726" y="250031"/>
                  <a:pt x="2762726" y="250031"/>
                  <a:pt x="2762726" y="250031"/>
                </a:cubicBezTo>
                <a:close/>
                <a:moveTo>
                  <a:pt x="2753201" y="250031"/>
                </a:moveTo>
                <a:cubicBezTo>
                  <a:pt x="2755106" y="242411"/>
                  <a:pt x="2756059" y="236696"/>
                  <a:pt x="2757011" y="230981"/>
                </a:cubicBezTo>
                <a:cubicBezTo>
                  <a:pt x="2758916" y="236696"/>
                  <a:pt x="2760821" y="242411"/>
                  <a:pt x="2762726" y="249079"/>
                </a:cubicBezTo>
                <a:cubicBezTo>
                  <a:pt x="2761774" y="250031"/>
                  <a:pt x="2761774" y="250984"/>
                  <a:pt x="2760821" y="252889"/>
                </a:cubicBezTo>
                <a:cubicBezTo>
                  <a:pt x="2758916" y="255746"/>
                  <a:pt x="2756059" y="260509"/>
                  <a:pt x="2752249" y="267176"/>
                </a:cubicBezTo>
                <a:cubicBezTo>
                  <a:pt x="2750344" y="270034"/>
                  <a:pt x="2749391" y="272891"/>
                  <a:pt x="2748439" y="275749"/>
                </a:cubicBezTo>
                <a:cubicBezTo>
                  <a:pt x="2748439" y="275749"/>
                  <a:pt x="2748439" y="274796"/>
                  <a:pt x="2747486" y="274796"/>
                </a:cubicBezTo>
                <a:cubicBezTo>
                  <a:pt x="2749391" y="265271"/>
                  <a:pt x="2751296" y="256699"/>
                  <a:pt x="2753201" y="250031"/>
                </a:cubicBezTo>
                <a:close/>
                <a:moveTo>
                  <a:pt x="2749391" y="362426"/>
                </a:moveTo>
                <a:cubicBezTo>
                  <a:pt x="2748439" y="360521"/>
                  <a:pt x="2747486" y="359569"/>
                  <a:pt x="2746534" y="357664"/>
                </a:cubicBezTo>
                <a:cubicBezTo>
                  <a:pt x="2746534" y="356711"/>
                  <a:pt x="2746534" y="355759"/>
                  <a:pt x="2746534" y="354806"/>
                </a:cubicBezTo>
                <a:cubicBezTo>
                  <a:pt x="2747486" y="356711"/>
                  <a:pt x="2748439" y="359569"/>
                  <a:pt x="2749391" y="362426"/>
                </a:cubicBezTo>
                <a:close/>
                <a:moveTo>
                  <a:pt x="2734151" y="258604"/>
                </a:moveTo>
                <a:cubicBezTo>
                  <a:pt x="2736056" y="262414"/>
                  <a:pt x="2737961" y="268129"/>
                  <a:pt x="2740819" y="273844"/>
                </a:cubicBezTo>
                <a:cubicBezTo>
                  <a:pt x="2738914" y="278606"/>
                  <a:pt x="2737009" y="284321"/>
                  <a:pt x="2735104" y="290036"/>
                </a:cubicBezTo>
                <a:cubicBezTo>
                  <a:pt x="2735104" y="288131"/>
                  <a:pt x="2734151" y="287179"/>
                  <a:pt x="2734151" y="287179"/>
                </a:cubicBezTo>
                <a:cubicBezTo>
                  <a:pt x="2734151" y="287179"/>
                  <a:pt x="2734151" y="289084"/>
                  <a:pt x="2734151" y="291941"/>
                </a:cubicBezTo>
                <a:cubicBezTo>
                  <a:pt x="2734151" y="291941"/>
                  <a:pt x="2734151" y="291941"/>
                  <a:pt x="2734151" y="291941"/>
                </a:cubicBezTo>
                <a:cubicBezTo>
                  <a:pt x="2733199" y="290989"/>
                  <a:pt x="2733199" y="290036"/>
                  <a:pt x="2732246" y="289084"/>
                </a:cubicBezTo>
                <a:cubicBezTo>
                  <a:pt x="2732246" y="288131"/>
                  <a:pt x="2731294" y="287179"/>
                  <a:pt x="2731294" y="286226"/>
                </a:cubicBezTo>
                <a:cubicBezTo>
                  <a:pt x="2733199" y="275749"/>
                  <a:pt x="2734151" y="266224"/>
                  <a:pt x="2734151" y="258604"/>
                </a:cubicBezTo>
                <a:close/>
                <a:moveTo>
                  <a:pt x="2715101" y="290989"/>
                </a:moveTo>
                <a:cubicBezTo>
                  <a:pt x="2715101" y="284321"/>
                  <a:pt x="2715101" y="278606"/>
                  <a:pt x="2716054" y="273844"/>
                </a:cubicBezTo>
                <a:cubicBezTo>
                  <a:pt x="2717006" y="274796"/>
                  <a:pt x="2717006" y="276701"/>
                  <a:pt x="2717959" y="278606"/>
                </a:cubicBezTo>
                <a:cubicBezTo>
                  <a:pt x="2717006" y="287179"/>
                  <a:pt x="2717006" y="295751"/>
                  <a:pt x="2716054" y="304324"/>
                </a:cubicBezTo>
                <a:cubicBezTo>
                  <a:pt x="2716054" y="304324"/>
                  <a:pt x="2715101" y="303371"/>
                  <a:pt x="2715101" y="303371"/>
                </a:cubicBezTo>
                <a:cubicBezTo>
                  <a:pt x="2714149" y="298609"/>
                  <a:pt x="2715101" y="294799"/>
                  <a:pt x="2715101" y="290989"/>
                </a:cubicBezTo>
                <a:close/>
                <a:moveTo>
                  <a:pt x="2705576" y="243364"/>
                </a:moveTo>
                <a:cubicBezTo>
                  <a:pt x="2705576" y="244316"/>
                  <a:pt x="2705576" y="246221"/>
                  <a:pt x="2704624" y="247174"/>
                </a:cubicBezTo>
                <a:lnTo>
                  <a:pt x="2703671" y="238601"/>
                </a:lnTo>
                <a:cubicBezTo>
                  <a:pt x="2704624" y="239554"/>
                  <a:pt x="2705576" y="241459"/>
                  <a:pt x="2705576" y="243364"/>
                </a:cubicBezTo>
                <a:close/>
                <a:moveTo>
                  <a:pt x="2697956" y="312896"/>
                </a:moveTo>
                <a:cubicBezTo>
                  <a:pt x="2697956" y="312896"/>
                  <a:pt x="2697956" y="313849"/>
                  <a:pt x="2697956" y="313849"/>
                </a:cubicBezTo>
                <a:cubicBezTo>
                  <a:pt x="2697956" y="312896"/>
                  <a:pt x="2697956" y="311944"/>
                  <a:pt x="2697956" y="310991"/>
                </a:cubicBezTo>
                <a:lnTo>
                  <a:pt x="2697956" y="312896"/>
                </a:lnTo>
                <a:close/>
                <a:moveTo>
                  <a:pt x="2664619" y="234791"/>
                </a:moveTo>
                <a:cubicBezTo>
                  <a:pt x="2665571" y="235744"/>
                  <a:pt x="2665571" y="237649"/>
                  <a:pt x="2666524" y="238601"/>
                </a:cubicBezTo>
                <a:cubicBezTo>
                  <a:pt x="2668429" y="253841"/>
                  <a:pt x="2670334" y="270034"/>
                  <a:pt x="2673191" y="287179"/>
                </a:cubicBezTo>
                <a:cubicBezTo>
                  <a:pt x="2672239" y="284321"/>
                  <a:pt x="2671286" y="282416"/>
                  <a:pt x="2670334" y="279559"/>
                </a:cubicBezTo>
                <a:cubicBezTo>
                  <a:pt x="2670334" y="279559"/>
                  <a:pt x="2670334" y="278606"/>
                  <a:pt x="2670334" y="278606"/>
                </a:cubicBezTo>
                <a:cubicBezTo>
                  <a:pt x="2670334" y="276701"/>
                  <a:pt x="2671286" y="276701"/>
                  <a:pt x="2671286" y="276701"/>
                </a:cubicBezTo>
                <a:cubicBezTo>
                  <a:pt x="2671286" y="276701"/>
                  <a:pt x="2671286" y="277654"/>
                  <a:pt x="2670334" y="278606"/>
                </a:cubicBezTo>
                <a:cubicBezTo>
                  <a:pt x="2669381" y="266224"/>
                  <a:pt x="2667476" y="255746"/>
                  <a:pt x="2664619" y="246221"/>
                </a:cubicBezTo>
                <a:cubicBezTo>
                  <a:pt x="2664619" y="244316"/>
                  <a:pt x="2663666" y="242411"/>
                  <a:pt x="2663666" y="240506"/>
                </a:cubicBezTo>
                <a:cubicBezTo>
                  <a:pt x="2663666" y="238601"/>
                  <a:pt x="2663666" y="236696"/>
                  <a:pt x="2664619" y="234791"/>
                </a:cubicBezTo>
                <a:close/>
                <a:moveTo>
                  <a:pt x="2657951" y="339566"/>
                </a:moveTo>
                <a:cubicBezTo>
                  <a:pt x="2656999" y="338614"/>
                  <a:pt x="2656999" y="337661"/>
                  <a:pt x="2656046" y="336709"/>
                </a:cubicBezTo>
                <a:cubicBezTo>
                  <a:pt x="2656999" y="332899"/>
                  <a:pt x="2656999" y="329089"/>
                  <a:pt x="2657951" y="325279"/>
                </a:cubicBezTo>
                <a:cubicBezTo>
                  <a:pt x="2658904" y="330041"/>
                  <a:pt x="2657951" y="334804"/>
                  <a:pt x="2657951" y="339566"/>
                </a:cubicBezTo>
                <a:close/>
                <a:moveTo>
                  <a:pt x="2654141" y="277654"/>
                </a:moveTo>
                <a:cubicBezTo>
                  <a:pt x="2656046" y="284321"/>
                  <a:pt x="2657951" y="291941"/>
                  <a:pt x="2659856" y="298609"/>
                </a:cubicBezTo>
                <a:cubicBezTo>
                  <a:pt x="2659856" y="298609"/>
                  <a:pt x="2659856" y="299561"/>
                  <a:pt x="2659856" y="299561"/>
                </a:cubicBezTo>
                <a:cubicBezTo>
                  <a:pt x="2657951" y="304324"/>
                  <a:pt x="2656046" y="310039"/>
                  <a:pt x="2653189" y="316706"/>
                </a:cubicBezTo>
                <a:cubicBezTo>
                  <a:pt x="2653189" y="317659"/>
                  <a:pt x="2652236" y="318611"/>
                  <a:pt x="2652236" y="319564"/>
                </a:cubicBezTo>
                <a:cubicBezTo>
                  <a:pt x="2651284" y="316706"/>
                  <a:pt x="2651284" y="313849"/>
                  <a:pt x="2650331" y="311944"/>
                </a:cubicBezTo>
                <a:cubicBezTo>
                  <a:pt x="2649379" y="308134"/>
                  <a:pt x="2648426" y="305276"/>
                  <a:pt x="2647474" y="301466"/>
                </a:cubicBezTo>
                <a:cubicBezTo>
                  <a:pt x="2649379" y="293846"/>
                  <a:pt x="2651284" y="286226"/>
                  <a:pt x="2654141" y="277654"/>
                </a:cubicBezTo>
                <a:close/>
                <a:moveTo>
                  <a:pt x="2633186" y="283369"/>
                </a:moveTo>
                <a:cubicBezTo>
                  <a:pt x="2633186" y="284321"/>
                  <a:pt x="2633186" y="284321"/>
                  <a:pt x="2633186" y="285274"/>
                </a:cubicBezTo>
                <a:cubicBezTo>
                  <a:pt x="2633186" y="285274"/>
                  <a:pt x="2633186" y="286226"/>
                  <a:pt x="2633186" y="286226"/>
                </a:cubicBezTo>
                <a:cubicBezTo>
                  <a:pt x="2633186" y="287179"/>
                  <a:pt x="2632234" y="288131"/>
                  <a:pt x="2632234" y="290036"/>
                </a:cubicBezTo>
                <a:cubicBezTo>
                  <a:pt x="2633186" y="287179"/>
                  <a:pt x="2633186" y="285274"/>
                  <a:pt x="2633186" y="283369"/>
                </a:cubicBezTo>
                <a:close/>
                <a:moveTo>
                  <a:pt x="2578894" y="242411"/>
                </a:moveTo>
                <a:cubicBezTo>
                  <a:pt x="2578894" y="242411"/>
                  <a:pt x="2578894" y="241459"/>
                  <a:pt x="2577941" y="241459"/>
                </a:cubicBezTo>
                <a:cubicBezTo>
                  <a:pt x="2578894" y="239554"/>
                  <a:pt x="2579846" y="237649"/>
                  <a:pt x="2580799" y="235744"/>
                </a:cubicBezTo>
                <a:cubicBezTo>
                  <a:pt x="2580799" y="235744"/>
                  <a:pt x="2580799" y="235744"/>
                  <a:pt x="2580799" y="235744"/>
                </a:cubicBezTo>
                <a:cubicBezTo>
                  <a:pt x="2580799" y="238601"/>
                  <a:pt x="2579846" y="240506"/>
                  <a:pt x="2578894" y="242411"/>
                </a:cubicBezTo>
                <a:close/>
                <a:moveTo>
                  <a:pt x="2597944" y="275749"/>
                </a:moveTo>
                <a:cubicBezTo>
                  <a:pt x="2597944" y="275749"/>
                  <a:pt x="2597944" y="274796"/>
                  <a:pt x="2597944" y="274796"/>
                </a:cubicBezTo>
                <a:cubicBezTo>
                  <a:pt x="2597944" y="274796"/>
                  <a:pt x="2598896" y="275749"/>
                  <a:pt x="2597944" y="275749"/>
                </a:cubicBezTo>
                <a:cubicBezTo>
                  <a:pt x="2598896" y="275749"/>
                  <a:pt x="2597944" y="275749"/>
                  <a:pt x="2597944" y="275749"/>
                </a:cubicBezTo>
                <a:close/>
                <a:moveTo>
                  <a:pt x="2616041" y="309086"/>
                </a:moveTo>
                <a:cubicBezTo>
                  <a:pt x="2615089" y="312896"/>
                  <a:pt x="2614136" y="315754"/>
                  <a:pt x="2613184" y="319564"/>
                </a:cubicBezTo>
                <a:cubicBezTo>
                  <a:pt x="2613184" y="318611"/>
                  <a:pt x="2613184" y="318611"/>
                  <a:pt x="2613184" y="318611"/>
                </a:cubicBezTo>
                <a:cubicBezTo>
                  <a:pt x="2613184" y="318611"/>
                  <a:pt x="2613184" y="319564"/>
                  <a:pt x="2613184" y="319564"/>
                </a:cubicBezTo>
                <a:cubicBezTo>
                  <a:pt x="2613184" y="319564"/>
                  <a:pt x="2613184" y="319564"/>
                  <a:pt x="2613184" y="319564"/>
                </a:cubicBezTo>
                <a:cubicBezTo>
                  <a:pt x="2609374" y="309086"/>
                  <a:pt x="2604611" y="298609"/>
                  <a:pt x="2600801" y="289084"/>
                </a:cubicBezTo>
                <a:cubicBezTo>
                  <a:pt x="2601754" y="287179"/>
                  <a:pt x="2602706" y="284321"/>
                  <a:pt x="2602706" y="282416"/>
                </a:cubicBezTo>
                <a:cubicBezTo>
                  <a:pt x="2605564" y="287179"/>
                  <a:pt x="2609374" y="292894"/>
                  <a:pt x="2612231" y="299561"/>
                </a:cubicBezTo>
                <a:cubicBezTo>
                  <a:pt x="2613184" y="302419"/>
                  <a:pt x="2615089" y="305276"/>
                  <a:pt x="2616041" y="308134"/>
                </a:cubicBezTo>
                <a:lnTo>
                  <a:pt x="2616041" y="309086"/>
                </a:lnTo>
                <a:lnTo>
                  <a:pt x="2616041" y="309086"/>
                </a:lnTo>
                <a:close/>
                <a:moveTo>
                  <a:pt x="2604611" y="276701"/>
                </a:moveTo>
                <a:cubicBezTo>
                  <a:pt x="2605564" y="272891"/>
                  <a:pt x="2607469" y="270034"/>
                  <a:pt x="2608421" y="267176"/>
                </a:cubicBezTo>
                <a:cubicBezTo>
                  <a:pt x="2609374" y="271939"/>
                  <a:pt x="2612231" y="279559"/>
                  <a:pt x="2615089" y="290036"/>
                </a:cubicBezTo>
                <a:cubicBezTo>
                  <a:pt x="2611279" y="285274"/>
                  <a:pt x="2608421" y="280511"/>
                  <a:pt x="2604611" y="276701"/>
                </a:cubicBezTo>
                <a:close/>
                <a:moveTo>
                  <a:pt x="2614136" y="276701"/>
                </a:moveTo>
                <a:cubicBezTo>
                  <a:pt x="2612231" y="271939"/>
                  <a:pt x="2610326" y="268129"/>
                  <a:pt x="2609374" y="266224"/>
                </a:cubicBezTo>
                <a:cubicBezTo>
                  <a:pt x="2610326" y="263366"/>
                  <a:pt x="2611279" y="260509"/>
                  <a:pt x="2612231" y="257651"/>
                </a:cubicBezTo>
                <a:cubicBezTo>
                  <a:pt x="2612231" y="263366"/>
                  <a:pt x="2613184" y="270034"/>
                  <a:pt x="2614136" y="276701"/>
                </a:cubicBezTo>
                <a:close/>
                <a:moveTo>
                  <a:pt x="2606516" y="208121"/>
                </a:moveTo>
                <a:cubicBezTo>
                  <a:pt x="2607469" y="221456"/>
                  <a:pt x="2609374" y="235744"/>
                  <a:pt x="2611279" y="250984"/>
                </a:cubicBezTo>
                <a:cubicBezTo>
                  <a:pt x="2611279" y="250984"/>
                  <a:pt x="2611279" y="251936"/>
                  <a:pt x="2611279" y="251936"/>
                </a:cubicBezTo>
                <a:cubicBezTo>
                  <a:pt x="2608421" y="256699"/>
                  <a:pt x="2604611" y="263366"/>
                  <a:pt x="2600801" y="271939"/>
                </a:cubicBezTo>
                <a:cubicBezTo>
                  <a:pt x="2599849" y="270034"/>
                  <a:pt x="2598896" y="269081"/>
                  <a:pt x="2597944" y="268129"/>
                </a:cubicBezTo>
                <a:cubicBezTo>
                  <a:pt x="2596991" y="257651"/>
                  <a:pt x="2596039" y="247174"/>
                  <a:pt x="2595086" y="237649"/>
                </a:cubicBezTo>
                <a:cubicBezTo>
                  <a:pt x="2595086" y="234791"/>
                  <a:pt x="2594134" y="230981"/>
                  <a:pt x="2594134" y="228124"/>
                </a:cubicBezTo>
                <a:cubicBezTo>
                  <a:pt x="2598896" y="207169"/>
                  <a:pt x="2602706" y="190976"/>
                  <a:pt x="2605564" y="179546"/>
                </a:cubicBezTo>
                <a:cubicBezTo>
                  <a:pt x="2604611" y="188119"/>
                  <a:pt x="2605564" y="197644"/>
                  <a:pt x="2606516" y="208121"/>
                </a:cubicBezTo>
                <a:close/>
                <a:moveTo>
                  <a:pt x="2586514" y="186214"/>
                </a:moveTo>
                <a:cubicBezTo>
                  <a:pt x="2591276" y="175736"/>
                  <a:pt x="2595086" y="167164"/>
                  <a:pt x="2598896" y="159544"/>
                </a:cubicBezTo>
                <a:cubicBezTo>
                  <a:pt x="2599849" y="157639"/>
                  <a:pt x="2600801" y="155734"/>
                  <a:pt x="2601754" y="153829"/>
                </a:cubicBezTo>
                <a:cubicBezTo>
                  <a:pt x="2602706" y="159544"/>
                  <a:pt x="2602706" y="166211"/>
                  <a:pt x="2603659" y="173831"/>
                </a:cubicBezTo>
                <a:cubicBezTo>
                  <a:pt x="2600801" y="182404"/>
                  <a:pt x="2596039" y="194786"/>
                  <a:pt x="2590324" y="210979"/>
                </a:cubicBezTo>
                <a:cubicBezTo>
                  <a:pt x="2589371" y="202406"/>
                  <a:pt x="2587466" y="194786"/>
                  <a:pt x="2586514" y="187166"/>
                </a:cubicBezTo>
                <a:cubicBezTo>
                  <a:pt x="2586514" y="187166"/>
                  <a:pt x="2586514" y="187166"/>
                  <a:pt x="2586514" y="186214"/>
                </a:cubicBezTo>
                <a:close/>
                <a:moveTo>
                  <a:pt x="2584609" y="408146"/>
                </a:moveTo>
                <a:cubicBezTo>
                  <a:pt x="2584609" y="408146"/>
                  <a:pt x="2584609" y="409099"/>
                  <a:pt x="2584609" y="408146"/>
                </a:cubicBezTo>
                <a:cubicBezTo>
                  <a:pt x="2583656" y="403384"/>
                  <a:pt x="2582704" y="398621"/>
                  <a:pt x="2581751" y="393859"/>
                </a:cubicBezTo>
                <a:cubicBezTo>
                  <a:pt x="2582704" y="398621"/>
                  <a:pt x="2583656" y="403384"/>
                  <a:pt x="2584609" y="408146"/>
                </a:cubicBezTo>
                <a:close/>
                <a:moveTo>
                  <a:pt x="2580799" y="199549"/>
                </a:moveTo>
                <a:cubicBezTo>
                  <a:pt x="2580799" y="208121"/>
                  <a:pt x="2581751" y="217646"/>
                  <a:pt x="2581751" y="228124"/>
                </a:cubicBezTo>
                <a:cubicBezTo>
                  <a:pt x="2580799" y="229076"/>
                  <a:pt x="2579846" y="230029"/>
                  <a:pt x="2578894" y="231934"/>
                </a:cubicBezTo>
                <a:cubicBezTo>
                  <a:pt x="2577941" y="232886"/>
                  <a:pt x="2576989" y="234791"/>
                  <a:pt x="2575084" y="236696"/>
                </a:cubicBezTo>
                <a:cubicBezTo>
                  <a:pt x="2574131" y="235744"/>
                  <a:pt x="2574131" y="234791"/>
                  <a:pt x="2573179" y="233839"/>
                </a:cubicBezTo>
                <a:cubicBezTo>
                  <a:pt x="2573179" y="231934"/>
                  <a:pt x="2573179" y="230981"/>
                  <a:pt x="2572226" y="229076"/>
                </a:cubicBezTo>
                <a:cubicBezTo>
                  <a:pt x="2572226" y="226219"/>
                  <a:pt x="2571274" y="222409"/>
                  <a:pt x="2571274" y="219551"/>
                </a:cubicBezTo>
                <a:cubicBezTo>
                  <a:pt x="2575084" y="211931"/>
                  <a:pt x="2577941" y="206216"/>
                  <a:pt x="2580799" y="199549"/>
                </a:cubicBezTo>
                <a:close/>
                <a:moveTo>
                  <a:pt x="2569369" y="320516"/>
                </a:moveTo>
                <a:cubicBezTo>
                  <a:pt x="2569369" y="322421"/>
                  <a:pt x="2570321" y="325279"/>
                  <a:pt x="2570321" y="327184"/>
                </a:cubicBezTo>
                <a:cubicBezTo>
                  <a:pt x="2570321" y="328136"/>
                  <a:pt x="2570321" y="329089"/>
                  <a:pt x="2571274" y="330041"/>
                </a:cubicBezTo>
                <a:cubicBezTo>
                  <a:pt x="2568416" y="334804"/>
                  <a:pt x="2566511" y="339566"/>
                  <a:pt x="2563654" y="345281"/>
                </a:cubicBezTo>
                <a:cubicBezTo>
                  <a:pt x="2563654" y="344329"/>
                  <a:pt x="2562701" y="343376"/>
                  <a:pt x="2562701" y="342424"/>
                </a:cubicBezTo>
                <a:cubicBezTo>
                  <a:pt x="2565559" y="334804"/>
                  <a:pt x="2567464" y="328136"/>
                  <a:pt x="2569369" y="320516"/>
                </a:cubicBezTo>
                <a:close/>
                <a:moveTo>
                  <a:pt x="2556034" y="262414"/>
                </a:moveTo>
                <a:cubicBezTo>
                  <a:pt x="2556986" y="258604"/>
                  <a:pt x="2558891" y="255746"/>
                  <a:pt x="2559844" y="251936"/>
                </a:cubicBezTo>
                <a:cubicBezTo>
                  <a:pt x="2559844" y="253841"/>
                  <a:pt x="2559844" y="255746"/>
                  <a:pt x="2560796" y="257651"/>
                </a:cubicBezTo>
                <a:cubicBezTo>
                  <a:pt x="2560796" y="258604"/>
                  <a:pt x="2559844" y="258604"/>
                  <a:pt x="2559844" y="259556"/>
                </a:cubicBezTo>
                <a:cubicBezTo>
                  <a:pt x="2557939" y="262414"/>
                  <a:pt x="2556034" y="266224"/>
                  <a:pt x="2554129" y="269081"/>
                </a:cubicBezTo>
                <a:cubicBezTo>
                  <a:pt x="2554129" y="266224"/>
                  <a:pt x="2555081" y="264319"/>
                  <a:pt x="2556034" y="262414"/>
                </a:cubicBezTo>
                <a:close/>
                <a:moveTo>
                  <a:pt x="2561749" y="276701"/>
                </a:moveTo>
                <a:cubicBezTo>
                  <a:pt x="2561749" y="275749"/>
                  <a:pt x="2561749" y="275749"/>
                  <a:pt x="2562701" y="274796"/>
                </a:cubicBezTo>
                <a:cubicBezTo>
                  <a:pt x="2563654" y="278606"/>
                  <a:pt x="2563654" y="283369"/>
                  <a:pt x="2564606" y="287179"/>
                </a:cubicBezTo>
                <a:cubicBezTo>
                  <a:pt x="2562701" y="293846"/>
                  <a:pt x="2559844" y="301466"/>
                  <a:pt x="2557939" y="309086"/>
                </a:cubicBezTo>
                <a:cubicBezTo>
                  <a:pt x="2556986" y="310991"/>
                  <a:pt x="2556986" y="312896"/>
                  <a:pt x="2556034" y="313849"/>
                </a:cubicBezTo>
                <a:cubicBezTo>
                  <a:pt x="2555081" y="308134"/>
                  <a:pt x="2554129" y="302419"/>
                  <a:pt x="2553176" y="296704"/>
                </a:cubicBezTo>
                <a:cubicBezTo>
                  <a:pt x="2556034" y="290036"/>
                  <a:pt x="2558891" y="282416"/>
                  <a:pt x="2561749" y="276701"/>
                </a:cubicBezTo>
                <a:close/>
                <a:moveTo>
                  <a:pt x="2538889" y="252889"/>
                </a:moveTo>
                <a:cubicBezTo>
                  <a:pt x="2539841" y="249079"/>
                  <a:pt x="2539841" y="245269"/>
                  <a:pt x="2540794" y="242411"/>
                </a:cubicBezTo>
                <a:cubicBezTo>
                  <a:pt x="2540794" y="241459"/>
                  <a:pt x="2541746" y="239554"/>
                  <a:pt x="2542699" y="238601"/>
                </a:cubicBezTo>
                <a:cubicBezTo>
                  <a:pt x="2543651" y="236696"/>
                  <a:pt x="2543651" y="234791"/>
                  <a:pt x="2544604" y="233839"/>
                </a:cubicBezTo>
                <a:cubicBezTo>
                  <a:pt x="2544604" y="237649"/>
                  <a:pt x="2543651" y="242411"/>
                  <a:pt x="2543651" y="248126"/>
                </a:cubicBezTo>
                <a:cubicBezTo>
                  <a:pt x="2543651" y="250984"/>
                  <a:pt x="2543651" y="253841"/>
                  <a:pt x="2542699" y="257651"/>
                </a:cubicBezTo>
                <a:cubicBezTo>
                  <a:pt x="2540794" y="261461"/>
                  <a:pt x="2539841" y="264319"/>
                  <a:pt x="2537936" y="268129"/>
                </a:cubicBezTo>
                <a:cubicBezTo>
                  <a:pt x="2537936" y="263366"/>
                  <a:pt x="2537936" y="257651"/>
                  <a:pt x="2538889" y="252889"/>
                </a:cubicBezTo>
                <a:close/>
                <a:moveTo>
                  <a:pt x="2521744" y="475774"/>
                </a:moveTo>
                <a:cubicBezTo>
                  <a:pt x="2521744" y="478631"/>
                  <a:pt x="2522696" y="481489"/>
                  <a:pt x="2522696" y="484346"/>
                </a:cubicBezTo>
                <a:cubicBezTo>
                  <a:pt x="2521744" y="482441"/>
                  <a:pt x="2521744" y="481489"/>
                  <a:pt x="2520791" y="479584"/>
                </a:cubicBezTo>
                <a:cubicBezTo>
                  <a:pt x="2521744" y="478631"/>
                  <a:pt x="2521744" y="477679"/>
                  <a:pt x="2521744" y="475774"/>
                </a:cubicBezTo>
                <a:close/>
                <a:moveTo>
                  <a:pt x="2514124" y="323374"/>
                </a:moveTo>
                <a:cubicBezTo>
                  <a:pt x="2514124" y="323374"/>
                  <a:pt x="2515076" y="323374"/>
                  <a:pt x="2514124" y="323374"/>
                </a:cubicBezTo>
                <a:cubicBezTo>
                  <a:pt x="2514124" y="325279"/>
                  <a:pt x="2513171" y="326231"/>
                  <a:pt x="2513171" y="328136"/>
                </a:cubicBezTo>
                <a:cubicBezTo>
                  <a:pt x="2513171" y="328136"/>
                  <a:pt x="2513171" y="328136"/>
                  <a:pt x="2513171" y="329089"/>
                </a:cubicBezTo>
                <a:cubicBezTo>
                  <a:pt x="2513171" y="326231"/>
                  <a:pt x="2514124" y="324326"/>
                  <a:pt x="2514124" y="323374"/>
                </a:cubicBezTo>
                <a:close/>
                <a:moveTo>
                  <a:pt x="2509361" y="300514"/>
                </a:moveTo>
                <a:cubicBezTo>
                  <a:pt x="2509361" y="301466"/>
                  <a:pt x="2509361" y="301466"/>
                  <a:pt x="2508409" y="302419"/>
                </a:cubicBezTo>
                <a:cubicBezTo>
                  <a:pt x="2508409" y="302419"/>
                  <a:pt x="2508409" y="302419"/>
                  <a:pt x="2508409" y="302419"/>
                </a:cubicBezTo>
                <a:cubicBezTo>
                  <a:pt x="2508409" y="299561"/>
                  <a:pt x="2507456" y="297656"/>
                  <a:pt x="2507456" y="294799"/>
                </a:cubicBezTo>
                <a:cubicBezTo>
                  <a:pt x="2508409" y="296704"/>
                  <a:pt x="2509361" y="298609"/>
                  <a:pt x="2509361" y="300514"/>
                </a:cubicBezTo>
                <a:close/>
                <a:moveTo>
                  <a:pt x="2496979" y="292894"/>
                </a:moveTo>
                <a:cubicBezTo>
                  <a:pt x="2497931" y="290989"/>
                  <a:pt x="2497931" y="290036"/>
                  <a:pt x="2497931" y="290036"/>
                </a:cubicBezTo>
                <a:cubicBezTo>
                  <a:pt x="2497931" y="290036"/>
                  <a:pt x="2497931" y="290989"/>
                  <a:pt x="2496979" y="290989"/>
                </a:cubicBezTo>
                <a:cubicBezTo>
                  <a:pt x="2496979" y="289084"/>
                  <a:pt x="2496979" y="286226"/>
                  <a:pt x="2497931" y="284321"/>
                </a:cubicBezTo>
                <a:cubicBezTo>
                  <a:pt x="2497931" y="278606"/>
                  <a:pt x="2498884" y="272891"/>
                  <a:pt x="2498884" y="269081"/>
                </a:cubicBezTo>
                <a:cubicBezTo>
                  <a:pt x="2498884" y="268129"/>
                  <a:pt x="2498884" y="267176"/>
                  <a:pt x="2498884" y="266224"/>
                </a:cubicBezTo>
                <a:cubicBezTo>
                  <a:pt x="2499836" y="270034"/>
                  <a:pt x="2500789" y="273844"/>
                  <a:pt x="2502694" y="277654"/>
                </a:cubicBezTo>
                <a:cubicBezTo>
                  <a:pt x="2502694" y="279559"/>
                  <a:pt x="2502694" y="281464"/>
                  <a:pt x="2502694" y="283369"/>
                </a:cubicBezTo>
                <a:cubicBezTo>
                  <a:pt x="2502694" y="288131"/>
                  <a:pt x="2501741" y="294799"/>
                  <a:pt x="2501741" y="302419"/>
                </a:cubicBezTo>
                <a:cubicBezTo>
                  <a:pt x="2501741" y="306229"/>
                  <a:pt x="2501741" y="310039"/>
                  <a:pt x="2501741" y="313849"/>
                </a:cubicBezTo>
                <a:cubicBezTo>
                  <a:pt x="2501741" y="317659"/>
                  <a:pt x="2500789" y="321469"/>
                  <a:pt x="2500789" y="325279"/>
                </a:cubicBezTo>
                <a:cubicBezTo>
                  <a:pt x="2500789" y="325279"/>
                  <a:pt x="2500789" y="326231"/>
                  <a:pt x="2500789" y="326231"/>
                </a:cubicBezTo>
                <a:cubicBezTo>
                  <a:pt x="2500789" y="322421"/>
                  <a:pt x="2499836" y="319564"/>
                  <a:pt x="2499836" y="315754"/>
                </a:cubicBezTo>
                <a:cubicBezTo>
                  <a:pt x="2499836" y="313849"/>
                  <a:pt x="2499836" y="311944"/>
                  <a:pt x="2499836" y="310039"/>
                </a:cubicBezTo>
                <a:cubicBezTo>
                  <a:pt x="2499836" y="305276"/>
                  <a:pt x="2500789" y="300514"/>
                  <a:pt x="2500789" y="297656"/>
                </a:cubicBezTo>
                <a:cubicBezTo>
                  <a:pt x="2500789" y="290989"/>
                  <a:pt x="2500789" y="286226"/>
                  <a:pt x="2500789" y="286226"/>
                </a:cubicBezTo>
                <a:cubicBezTo>
                  <a:pt x="2500789" y="286226"/>
                  <a:pt x="2498884" y="289084"/>
                  <a:pt x="2496979" y="292894"/>
                </a:cubicBezTo>
                <a:cubicBezTo>
                  <a:pt x="2496979" y="293846"/>
                  <a:pt x="2496979" y="293846"/>
                  <a:pt x="2496979" y="292894"/>
                </a:cubicBezTo>
                <a:close/>
                <a:moveTo>
                  <a:pt x="2449354" y="334804"/>
                </a:moveTo>
                <a:cubicBezTo>
                  <a:pt x="2448401" y="332899"/>
                  <a:pt x="2448401" y="330041"/>
                  <a:pt x="2447449" y="328136"/>
                </a:cubicBezTo>
                <a:cubicBezTo>
                  <a:pt x="2448401" y="326231"/>
                  <a:pt x="2449354" y="323374"/>
                  <a:pt x="2450306" y="321469"/>
                </a:cubicBezTo>
                <a:cubicBezTo>
                  <a:pt x="2450306" y="321469"/>
                  <a:pt x="2450306" y="322421"/>
                  <a:pt x="2450306" y="322421"/>
                </a:cubicBezTo>
                <a:cubicBezTo>
                  <a:pt x="2450306" y="323374"/>
                  <a:pt x="2450306" y="323374"/>
                  <a:pt x="2451259" y="324326"/>
                </a:cubicBezTo>
                <a:cubicBezTo>
                  <a:pt x="2450306" y="327184"/>
                  <a:pt x="2449354" y="330994"/>
                  <a:pt x="2449354" y="334804"/>
                </a:cubicBezTo>
                <a:close/>
                <a:moveTo>
                  <a:pt x="2450306" y="254794"/>
                </a:moveTo>
                <a:cubicBezTo>
                  <a:pt x="2450306" y="253841"/>
                  <a:pt x="2451259" y="252889"/>
                  <a:pt x="2451259" y="251936"/>
                </a:cubicBezTo>
                <a:cubicBezTo>
                  <a:pt x="2451259" y="251936"/>
                  <a:pt x="2451259" y="251936"/>
                  <a:pt x="2451259" y="250984"/>
                </a:cubicBezTo>
                <a:cubicBezTo>
                  <a:pt x="2451259" y="250984"/>
                  <a:pt x="2451259" y="251936"/>
                  <a:pt x="2451259" y="251936"/>
                </a:cubicBezTo>
                <a:cubicBezTo>
                  <a:pt x="2451259" y="252889"/>
                  <a:pt x="2451259" y="253841"/>
                  <a:pt x="2450306" y="254794"/>
                </a:cubicBezTo>
                <a:close/>
                <a:moveTo>
                  <a:pt x="2452211" y="251936"/>
                </a:moveTo>
                <a:cubicBezTo>
                  <a:pt x="2452211" y="251936"/>
                  <a:pt x="2452211" y="250984"/>
                  <a:pt x="2451259" y="250984"/>
                </a:cubicBezTo>
                <a:cubicBezTo>
                  <a:pt x="2453164" y="246221"/>
                  <a:pt x="2454116" y="242411"/>
                  <a:pt x="2456021" y="238601"/>
                </a:cubicBezTo>
                <a:cubicBezTo>
                  <a:pt x="2457926" y="236696"/>
                  <a:pt x="2458879" y="233839"/>
                  <a:pt x="2460784" y="231934"/>
                </a:cubicBezTo>
                <a:cubicBezTo>
                  <a:pt x="2460784" y="232886"/>
                  <a:pt x="2459831" y="234791"/>
                  <a:pt x="2459831" y="235744"/>
                </a:cubicBezTo>
                <a:cubicBezTo>
                  <a:pt x="2458879" y="239554"/>
                  <a:pt x="2456974" y="243364"/>
                  <a:pt x="2456021" y="248126"/>
                </a:cubicBezTo>
                <a:cubicBezTo>
                  <a:pt x="2455069" y="248126"/>
                  <a:pt x="2454116" y="250031"/>
                  <a:pt x="2452211" y="251936"/>
                </a:cubicBezTo>
                <a:close/>
                <a:moveTo>
                  <a:pt x="2457926" y="266224"/>
                </a:moveTo>
                <a:cubicBezTo>
                  <a:pt x="2457926" y="267176"/>
                  <a:pt x="2456974" y="267176"/>
                  <a:pt x="2456974" y="268129"/>
                </a:cubicBezTo>
                <a:cubicBezTo>
                  <a:pt x="2457926" y="267176"/>
                  <a:pt x="2457926" y="266224"/>
                  <a:pt x="2457926" y="266224"/>
                </a:cubicBezTo>
                <a:cubicBezTo>
                  <a:pt x="2457926" y="265271"/>
                  <a:pt x="2457926" y="266224"/>
                  <a:pt x="2457926" y="266224"/>
                </a:cubicBezTo>
                <a:close/>
                <a:moveTo>
                  <a:pt x="2457926" y="374809"/>
                </a:moveTo>
                <a:cubicBezTo>
                  <a:pt x="2456974" y="371951"/>
                  <a:pt x="2456974" y="369094"/>
                  <a:pt x="2456021" y="367189"/>
                </a:cubicBezTo>
                <a:cubicBezTo>
                  <a:pt x="2456021" y="365284"/>
                  <a:pt x="2456021" y="364331"/>
                  <a:pt x="2456021" y="362426"/>
                </a:cubicBezTo>
                <a:cubicBezTo>
                  <a:pt x="2456021" y="355759"/>
                  <a:pt x="2456021" y="350044"/>
                  <a:pt x="2456021" y="344329"/>
                </a:cubicBezTo>
                <a:cubicBezTo>
                  <a:pt x="2456974" y="347186"/>
                  <a:pt x="2457926" y="350996"/>
                  <a:pt x="2458879" y="354806"/>
                </a:cubicBezTo>
                <a:cubicBezTo>
                  <a:pt x="2459831" y="361474"/>
                  <a:pt x="2458879" y="368141"/>
                  <a:pt x="2457926" y="374809"/>
                </a:cubicBezTo>
                <a:close/>
                <a:moveTo>
                  <a:pt x="2456974" y="308134"/>
                </a:moveTo>
                <a:cubicBezTo>
                  <a:pt x="2456974" y="307181"/>
                  <a:pt x="2456974" y="306229"/>
                  <a:pt x="2456974" y="305276"/>
                </a:cubicBezTo>
                <a:cubicBezTo>
                  <a:pt x="2456974" y="304324"/>
                  <a:pt x="2457926" y="303371"/>
                  <a:pt x="2457926" y="302419"/>
                </a:cubicBezTo>
                <a:cubicBezTo>
                  <a:pt x="2458879" y="306229"/>
                  <a:pt x="2458879" y="310039"/>
                  <a:pt x="2459831" y="313849"/>
                </a:cubicBezTo>
                <a:cubicBezTo>
                  <a:pt x="2459831" y="314801"/>
                  <a:pt x="2459831" y="315754"/>
                  <a:pt x="2460784" y="317659"/>
                </a:cubicBezTo>
                <a:cubicBezTo>
                  <a:pt x="2458879" y="313849"/>
                  <a:pt x="2457926" y="310991"/>
                  <a:pt x="2456974" y="308134"/>
                </a:cubicBezTo>
                <a:close/>
                <a:moveTo>
                  <a:pt x="2458879" y="290036"/>
                </a:moveTo>
                <a:cubicBezTo>
                  <a:pt x="2458879" y="289084"/>
                  <a:pt x="2459831" y="288131"/>
                  <a:pt x="2459831" y="287179"/>
                </a:cubicBezTo>
                <a:cubicBezTo>
                  <a:pt x="2460784" y="284321"/>
                  <a:pt x="2461736" y="280511"/>
                  <a:pt x="2463641" y="277654"/>
                </a:cubicBezTo>
                <a:cubicBezTo>
                  <a:pt x="2464594" y="278606"/>
                  <a:pt x="2464594" y="280511"/>
                  <a:pt x="2465546" y="281464"/>
                </a:cubicBezTo>
                <a:cubicBezTo>
                  <a:pt x="2463641" y="284321"/>
                  <a:pt x="2461736" y="287179"/>
                  <a:pt x="2458879" y="290036"/>
                </a:cubicBezTo>
                <a:close/>
                <a:moveTo>
                  <a:pt x="2464594" y="305276"/>
                </a:moveTo>
                <a:cubicBezTo>
                  <a:pt x="2463641" y="301466"/>
                  <a:pt x="2462689" y="298609"/>
                  <a:pt x="2460784" y="295751"/>
                </a:cubicBezTo>
                <a:cubicBezTo>
                  <a:pt x="2460784" y="294799"/>
                  <a:pt x="2461736" y="293846"/>
                  <a:pt x="2462689" y="292894"/>
                </a:cubicBezTo>
                <a:cubicBezTo>
                  <a:pt x="2464594" y="290036"/>
                  <a:pt x="2465546" y="287179"/>
                  <a:pt x="2466499" y="285274"/>
                </a:cubicBezTo>
                <a:cubicBezTo>
                  <a:pt x="2465546" y="290989"/>
                  <a:pt x="2465546" y="297656"/>
                  <a:pt x="2464594" y="305276"/>
                </a:cubicBezTo>
                <a:close/>
                <a:moveTo>
                  <a:pt x="2467451" y="274796"/>
                </a:moveTo>
                <a:cubicBezTo>
                  <a:pt x="2467451" y="273844"/>
                  <a:pt x="2466499" y="272891"/>
                  <a:pt x="2466499" y="272891"/>
                </a:cubicBezTo>
                <a:cubicBezTo>
                  <a:pt x="2467451" y="270986"/>
                  <a:pt x="2467451" y="270034"/>
                  <a:pt x="2468404" y="268129"/>
                </a:cubicBezTo>
                <a:cubicBezTo>
                  <a:pt x="2468404" y="270034"/>
                  <a:pt x="2467451" y="272891"/>
                  <a:pt x="2467451" y="274796"/>
                </a:cubicBezTo>
                <a:close/>
                <a:moveTo>
                  <a:pt x="2471261" y="233839"/>
                </a:moveTo>
                <a:cubicBezTo>
                  <a:pt x="2471261" y="233839"/>
                  <a:pt x="2471261" y="237649"/>
                  <a:pt x="2470309" y="245269"/>
                </a:cubicBezTo>
                <a:cubicBezTo>
                  <a:pt x="2470309" y="245269"/>
                  <a:pt x="2470309" y="246221"/>
                  <a:pt x="2469356" y="246221"/>
                </a:cubicBezTo>
                <a:cubicBezTo>
                  <a:pt x="2466499" y="251936"/>
                  <a:pt x="2462689" y="256699"/>
                  <a:pt x="2459831" y="263366"/>
                </a:cubicBezTo>
                <a:cubicBezTo>
                  <a:pt x="2459831" y="262414"/>
                  <a:pt x="2458879" y="262414"/>
                  <a:pt x="2458879" y="261461"/>
                </a:cubicBezTo>
                <a:cubicBezTo>
                  <a:pt x="2459831" y="256699"/>
                  <a:pt x="2460784" y="250984"/>
                  <a:pt x="2461736" y="247174"/>
                </a:cubicBezTo>
                <a:cubicBezTo>
                  <a:pt x="2461736" y="246221"/>
                  <a:pt x="2462689" y="246221"/>
                  <a:pt x="2462689" y="245269"/>
                </a:cubicBezTo>
                <a:cubicBezTo>
                  <a:pt x="2466499" y="239554"/>
                  <a:pt x="2469356" y="234791"/>
                  <a:pt x="2472214" y="231934"/>
                </a:cubicBezTo>
                <a:cubicBezTo>
                  <a:pt x="2472214" y="231934"/>
                  <a:pt x="2472214" y="231934"/>
                  <a:pt x="2472214" y="231934"/>
                </a:cubicBezTo>
                <a:cubicBezTo>
                  <a:pt x="2472214" y="234791"/>
                  <a:pt x="2473166" y="237649"/>
                  <a:pt x="2473166" y="240506"/>
                </a:cubicBezTo>
                <a:cubicBezTo>
                  <a:pt x="2473166" y="241459"/>
                  <a:pt x="2472214" y="241459"/>
                  <a:pt x="2472214" y="242411"/>
                </a:cubicBezTo>
                <a:cubicBezTo>
                  <a:pt x="2472214" y="236696"/>
                  <a:pt x="2471261" y="233839"/>
                  <a:pt x="2471261" y="233839"/>
                </a:cubicBezTo>
                <a:close/>
                <a:moveTo>
                  <a:pt x="2467451" y="211931"/>
                </a:moveTo>
                <a:cubicBezTo>
                  <a:pt x="2466499" y="212884"/>
                  <a:pt x="2466499" y="212884"/>
                  <a:pt x="2465546" y="213836"/>
                </a:cubicBezTo>
                <a:cubicBezTo>
                  <a:pt x="2465546" y="212884"/>
                  <a:pt x="2465546" y="212884"/>
                  <a:pt x="2466499" y="211931"/>
                </a:cubicBezTo>
                <a:cubicBezTo>
                  <a:pt x="2467451" y="210026"/>
                  <a:pt x="2467451" y="209074"/>
                  <a:pt x="2468404" y="208121"/>
                </a:cubicBezTo>
                <a:cubicBezTo>
                  <a:pt x="2468404" y="209074"/>
                  <a:pt x="2468404" y="210026"/>
                  <a:pt x="2468404" y="210979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7451" y="210979"/>
                  <a:pt x="2467451" y="211931"/>
                </a:cubicBezTo>
                <a:close/>
                <a:moveTo>
                  <a:pt x="2470309" y="218599"/>
                </a:moveTo>
                <a:cubicBezTo>
                  <a:pt x="2471261" y="222409"/>
                  <a:pt x="2471261" y="226219"/>
                  <a:pt x="2472214" y="230029"/>
                </a:cubicBezTo>
                <a:cubicBezTo>
                  <a:pt x="2472214" y="230029"/>
                  <a:pt x="2472214" y="230029"/>
                  <a:pt x="2472214" y="230029"/>
                </a:cubicBezTo>
                <a:cubicBezTo>
                  <a:pt x="2470309" y="231934"/>
                  <a:pt x="2467451" y="234791"/>
                  <a:pt x="2463641" y="237649"/>
                </a:cubicBezTo>
                <a:cubicBezTo>
                  <a:pt x="2463641" y="236696"/>
                  <a:pt x="2463641" y="235744"/>
                  <a:pt x="2464594" y="234791"/>
                </a:cubicBezTo>
                <a:cubicBezTo>
                  <a:pt x="2465546" y="230981"/>
                  <a:pt x="2465546" y="227171"/>
                  <a:pt x="2466499" y="224314"/>
                </a:cubicBezTo>
                <a:cubicBezTo>
                  <a:pt x="2466499" y="224314"/>
                  <a:pt x="2466499" y="224314"/>
                  <a:pt x="2466499" y="224314"/>
                </a:cubicBezTo>
                <a:cubicBezTo>
                  <a:pt x="2467451" y="223361"/>
                  <a:pt x="2468404" y="220504"/>
                  <a:pt x="2470309" y="218599"/>
                </a:cubicBezTo>
                <a:close/>
                <a:moveTo>
                  <a:pt x="2477929" y="223361"/>
                </a:moveTo>
                <a:cubicBezTo>
                  <a:pt x="2476976" y="219551"/>
                  <a:pt x="2476024" y="215741"/>
                  <a:pt x="2475071" y="212884"/>
                </a:cubicBezTo>
                <a:cubicBezTo>
                  <a:pt x="2476024" y="211931"/>
                  <a:pt x="2476976" y="210026"/>
                  <a:pt x="2477929" y="209074"/>
                </a:cubicBezTo>
                <a:cubicBezTo>
                  <a:pt x="2477929" y="211931"/>
                  <a:pt x="2477929" y="214789"/>
                  <a:pt x="2477929" y="217646"/>
                </a:cubicBezTo>
                <a:cubicBezTo>
                  <a:pt x="2477929" y="219551"/>
                  <a:pt x="2477929" y="221456"/>
                  <a:pt x="2477929" y="223361"/>
                </a:cubicBezTo>
                <a:close/>
                <a:moveTo>
                  <a:pt x="2473166" y="206216"/>
                </a:moveTo>
                <a:cubicBezTo>
                  <a:pt x="2473166" y="205264"/>
                  <a:pt x="2472214" y="204311"/>
                  <a:pt x="2472214" y="203359"/>
                </a:cubicBezTo>
                <a:cubicBezTo>
                  <a:pt x="2472214" y="202406"/>
                  <a:pt x="2472214" y="202406"/>
                  <a:pt x="2471261" y="201454"/>
                </a:cubicBezTo>
                <a:cubicBezTo>
                  <a:pt x="2472214" y="199549"/>
                  <a:pt x="2473166" y="197644"/>
                  <a:pt x="2474119" y="195739"/>
                </a:cubicBezTo>
                <a:cubicBezTo>
                  <a:pt x="2475071" y="193834"/>
                  <a:pt x="2476976" y="190976"/>
                  <a:pt x="2477929" y="189071"/>
                </a:cubicBezTo>
                <a:cubicBezTo>
                  <a:pt x="2477929" y="192881"/>
                  <a:pt x="2477929" y="197644"/>
                  <a:pt x="2477929" y="201454"/>
                </a:cubicBezTo>
                <a:cubicBezTo>
                  <a:pt x="2476024" y="203359"/>
                  <a:pt x="2474119" y="205264"/>
                  <a:pt x="2473166" y="206216"/>
                </a:cubicBezTo>
                <a:close/>
                <a:moveTo>
                  <a:pt x="2473166" y="255746"/>
                </a:moveTo>
                <a:cubicBezTo>
                  <a:pt x="2474119" y="254794"/>
                  <a:pt x="2474119" y="252889"/>
                  <a:pt x="2475071" y="251936"/>
                </a:cubicBezTo>
                <a:cubicBezTo>
                  <a:pt x="2476024" y="256699"/>
                  <a:pt x="2476024" y="261461"/>
                  <a:pt x="2476976" y="266224"/>
                </a:cubicBezTo>
                <a:cubicBezTo>
                  <a:pt x="2477929" y="274796"/>
                  <a:pt x="2478881" y="283369"/>
                  <a:pt x="2479834" y="292894"/>
                </a:cubicBezTo>
                <a:cubicBezTo>
                  <a:pt x="2479834" y="293846"/>
                  <a:pt x="2479834" y="295751"/>
                  <a:pt x="2479834" y="296704"/>
                </a:cubicBezTo>
                <a:cubicBezTo>
                  <a:pt x="2479834" y="296704"/>
                  <a:pt x="2479834" y="295751"/>
                  <a:pt x="2479834" y="295751"/>
                </a:cubicBezTo>
                <a:cubicBezTo>
                  <a:pt x="2477929" y="292894"/>
                  <a:pt x="2476976" y="290036"/>
                  <a:pt x="2475071" y="288131"/>
                </a:cubicBezTo>
                <a:cubicBezTo>
                  <a:pt x="2475071" y="275749"/>
                  <a:pt x="2474119" y="264319"/>
                  <a:pt x="2473166" y="255746"/>
                </a:cubicBezTo>
                <a:close/>
                <a:moveTo>
                  <a:pt x="2481739" y="324326"/>
                </a:moveTo>
                <a:cubicBezTo>
                  <a:pt x="2481739" y="325279"/>
                  <a:pt x="2480786" y="325279"/>
                  <a:pt x="2480786" y="326231"/>
                </a:cubicBezTo>
                <a:cubicBezTo>
                  <a:pt x="2479834" y="330041"/>
                  <a:pt x="2477929" y="334804"/>
                  <a:pt x="2476024" y="340519"/>
                </a:cubicBezTo>
                <a:cubicBezTo>
                  <a:pt x="2476024" y="329089"/>
                  <a:pt x="2476024" y="317659"/>
                  <a:pt x="2476024" y="308134"/>
                </a:cubicBezTo>
                <a:cubicBezTo>
                  <a:pt x="2476024" y="308134"/>
                  <a:pt x="2476024" y="308134"/>
                  <a:pt x="2476024" y="308134"/>
                </a:cubicBezTo>
                <a:cubicBezTo>
                  <a:pt x="2476976" y="311944"/>
                  <a:pt x="2478881" y="314801"/>
                  <a:pt x="2479834" y="318611"/>
                </a:cubicBezTo>
                <a:cubicBezTo>
                  <a:pt x="2479834" y="319564"/>
                  <a:pt x="2480786" y="321469"/>
                  <a:pt x="2480786" y="322421"/>
                </a:cubicBezTo>
                <a:cubicBezTo>
                  <a:pt x="2480786" y="322421"/>
                  <a:pt x="2481739" y="323374"/>
                  <a:pt x="2481739" y="324326"/>
                </a:cubicBezTo>
                <a:cubicBezTo>
                  <a:pt x="2481739" y="324326"/>
                  <a:pt x="2481739" y="324326"/>
                  <a:pt x="2481739" y="324326"/>
                </a:cubicBezTo>
                <a:close/>
                <a:moveTo>
                  <a:pt x="2436971" y="215741"/>
                </a:moveTo>
                <a:cubicBezTo>
                  <a:pt x="2440781" y="209074"/>
                  <a:pt x="2444591" y="202406"/>
                  <a:pt x="2447449" y="195739"/>
                </a:cubicBezTo>
                <a:cubicBezTo>
                  <a:pt x="2451259" y="190024"/>
                  <a:pt x="2454116" y="184309"/>
                  <a:pt x="2457926" y="178594"/>
                </a:cubicBezTo>
                <a:cubicBezTo>
                  <a:pt x="2464594" y="168116"/>
                  <a:pt x="2469356" y="157639"/>
                  <a:pt x="2475071" y="150971"/>
                </a:cubicBezTo>
                <a:cubicBezTo>
                  <a:pt x="2477929" y="146209"/>
                  <a:pt x="2480786" y="142399"/>
                  <a:pt x="2482691" y="138589"/>
                </a:cubicBezTo>
                <a:cubicBezTo>
                  <a:pt x="2481739" y="142399"/>
                  <a:pt x="2481739" y="148114"/>
                  <a:pt x="2480786" y="154781"/>
                </a:cubicBezTo>
                <a:cubicBezTo>
                  <a:pt x="2479834" y="162401"/>
                  <a:pt x="2479834" y="170974"/>
                  <a:pt x="2478881" y="181451"/>
                </a:cubicBezTo>
                <a:cubicBezTo>
                  <a:pt x="2476024" y="185261"/>
                  <a:pt x="2473166" y="189071"/>
                  <a:pt x="2470309" y="193834"/>
                </a:cubicBezTo>
                <a:cubicBezTo>
                  <a:pt x="2470309" y="193834"/>
                  <a:pt x="2470309" y="194786"/>
                  <a:pt x="2469356" y="194786"/>
                </a:cubicBezTo>
                <a:cubicBezTo>
                  <a:pt x="2466499" y="186214"/>
                  <a:pt x="2465546" y="181451"/>
                  <a:pt x="2465546" y="181451"/>
                </a:cubicBezTo>
                <a:cubicBezTo>
                  <a:pt x="2465546" y="181451"/>
                  <a:pt x="2466499" y="187166"/>
                  <a:pt x="2467451" y="197644"/>
                </a:cubicBezTo>
                <a:cubicBezTo>
                  <a:pt x="2465546" y="201454"/>
                  <a:pt x="2462689" y="205264"/>
                  <a:pt x="2460784" y="209074"/>
                </a:cubicBezTo>
                <a:cubicBezTo>
                  <a:pt x="2456021" y="216694"/>
                  <a:pt x="2452211" y="225266"/>
                  <a:pt x="2447449" y="234791"/>
                </a:cubicBezTo>
                <a:cubicBezTo>
                  <a:pt x="2443639" y="238601"/>
                  <a:pt x="2440781" y="243364"/>
                  <a:pt x="2436971" y="247174"/>
                </a:cubicBezTo>
                <a:cubicBezTo>
                  <a:pt x="2436971" y="248126"/>
                  <a:pt x="2436019" y="248126"/>
                  <a:pt x="2436019" y="249079"/>
                </a:cubicBezTo>
                <a:cubicBezTo>
                  <a:pt x="2436019" y="249079"/>
                  <a:pt x="2436019" y="249079"/>
                  <a:pt x="2436019" y="249079"/>
                </a:cubicBezTo>
                <a:cubicBezTo>
                  <a:pt x="2435066" y="240506"/>
                  <a:pt x="2434114" y="232886"/>
                  <a:pt x="2433161" y="225266"/>
                </a:cubicBezTo>
                <a:cubicBezTo>
                  <a:pt x="2433161" y="221456"/>
                  <a:pt x="2435066" y="218599"/>
                  <a:pt x="2436971" y="215741"/>
                </a:cubicBezTo>
                <a:close/>
                <a:moveTo>
                  <a:pt x="2416016" y="313849"/>
                </a:moveTo>
                <a:cubicBezTo>
                  <a:pt x="2416016" y="313849"/>
                  <a:pt x="2416016" y="313849"/>
                  <a:pt x="2416016" y="313849"/>
                </a:cubicBezTo>
                <a:cubicBezTo>
                  <a:pt x="2415064" y="310039"/>
                  <a:pt x="2414111" y="307181"/>
                  <a:pt x="2413159" y="304324"/>
                </a:cubicBezTo>
                <a:cubicBezTo>
                  <a:pt x="2414111" y="303371"/>
                  <a:pt x="2414111" y="302419"/>
                  <a:pt x="2415064" y="301466"/>
                </a:cubicBezTo>
                <a:cubicBezTo>
                  <a:pt x="2415064" y="302419"/>
                  <a:pt x="2415064" y="302419"/>
                  <a:pt x="2415064" y="303371"/>
                </a:cubicBezTo>
                <a:cubicBezTo>
                  <a:pt x="2415064" y="306229"/>
                  <a:pt x="2416016" y="310039"/>
                  <a:pt x="2416016" y="313849"/>
                </a:cubicBezTo>
                <a:cubicBezTo>
                  <a:pt x="2416016" y="313849"/>
                  <a:pt x="2416016" y="313849"/>
                  <a:pt x="2416016" y="313849"/>
                </a:cubicBezTo>
                <a:close/>
                <a:moveTo>
                  <a:pt x="2422684" y="288131"/>
                </a:moveTo>
                <a:cubicBezTo>
                  <a:pt x="2422684" y="290036"/>
                  <a:pt x="2422684" y="291941"/>
                  <a:pt x="2422684" y="293846"/>
                </a:cubicBezTo>
                <a:cubicBezTo>
                  <a:pt x="2421731" y="295751"/>
                  <a:pt x="2421731" y="297656"/>
                  <a:pt x="2420779" y="299561"/>
                </a:cubicBezTo>
                <a:cubicBezTo>
                  <a:pt x="2419826" y="297656"/>
                  <a:pt x="2419826" y="295751"/>
                  <a:pt x="2418874" y="293846"/>
                </a:cubicBezTo>
                <a:cubicBezTo>
                  <a:pt x="2419826" y="292894"/>
                  <a:pt x="2419826" y="291941"/>
                  <a:pt x="2420779" y="290989"/>
                </a:cubicBezTo>
                <a:cubicBezTo>
                  <a:pt x="2421731" y="290036"/>
                  <a:pt x="2421731" y="289084"/>
                  <a:pt x="2422684" y="288131"/>
                </a:cubicBezTo>
                <a:close/>
                <a:moveTo>
                  <a:pt x="2414111" y="259556"/>
                </a:moveTo>
                <a:cubicBezTo>
                  <a:pt x="2416016" y="255746"/>
                  <a:pt x="2417921" y="251936"/>
                  <a:pt x="2419826" y="248126"/>
                </a:cubicBezTo>
                <a:cubicBezTo>
                  <a:pt x="2419826" y="253841"/>
                  <a:pt x="2420779" y="259556"/>
                  <a:pt x="2420779" y="266224"/>
                </a:cubicBezTo>
                <a:cubicBezTo>
                  <a:pt x="2417921" y="270034"/>
                  <a:pt x="2415064" y="273844"/>
                  <a:pt x="2412206" y="277654"/>
                </a:cubicBezTo>
                <a:cubicBezTo>
                  <a:pt x="2411254" y="276701"/>
                  <a:pt x="2411254" y="275749"/>
                  <a:pt x="2410301" y="273844"/>
                </a:cubicBezTo>
                <a:cubicBezTo>
                  <a:pt x="2409349" y="272891"/>
                  <a:pt x="2409349" y="271939"/>
                  <a:pt x="2408396" y="270986"/>
                </a:cubicBezTo>
                <a:cubicBezTo>
                  <a:pt x="2410301" y="268129"/>
                  <a:pt x="2412206" y="263366"/>
                  <a:pt x="2414111" y="259556"/>
                </a:cubicBezTo>
                <a:close/>
                <a:moveTo>
                  <a:pt x="2406491" y="275749"/>
                </a:moveTo>
                <a:cubicBezTo>
                  <a:pt x="2406491" y="275749"/>
                  <a:pt x="2406491" y="275749"/>
                  <a:pt x="2406491" y="275749"/>
                </a:cubicBezTo>
                <a:cubicBezTo>
                  <a:pt x="2407444" y="277654"/>
                  <a:pt x="2408396" y="279559"/>
                  <a:pt x="2409349" y="282416"/>
                </a:cubicBezTo>
                <a:cubicBezTo>
                  <a:pt x="2408396" y="283369"/>
                  <a:pt x="2407444" y="285274"/>
                  <a:pt x="2406491" y="286226"/>
                </a:cubicBezTo>
                <a:cubicBezTo>
                  <a:pt x="2405539" y="284321"/>
                  <a:pt x="2405539" y="282416"/>
                  <a:pt x="2404586" y="280511"/>
                </a:cubicBezTo>
                <a:cubicBezTo>
                  <a:pt x="2405539" y="278606"/>
                  <a:pt x="2405539" y="276701"/>
                  <a:pt x="2406491" y="275749"/>
                </a:cubicBezTo>
                <a:close/>
                <a:moveTo>
                  <a:pt x="2405539" y="317659"/>
                </a:moveTo>
                <a:cubicBezTo>
                  <a:pt x="2406491" y="321469"/>
                  <a:pt x="2407444" y="324326"/>
                  <a:pt x="2408396" y="328136"/>
                </a:cubicBezTo>
                <a:cubicBezTo>
                  <a:pt x="2408396" y="330041"/>
                  <a:pt x="2408396" y="331946"/>
                  <a:pt x="2408396" y="334804"/>
                </a:cubicBezTo>
                <a:cubicBezTo>
                  <a:pt x="2408396" y="333851"/>
                  <a:pt x="2407444" y="332899"/>
                  <a:pt x="2407444" y="332899"/>
                </a:cubicBezTo>
                <a:cubicBezTo>
                  <a:pt x="2407444" y="332899"/>
                  <a:pt x="2407444" y="335756"/>
                  <a:pt x="2407444" y="340519"/>
                </a:cubicBezTo>
                <a:cubicBezTo>
                  <a:pt x="2406491" y="344329"/>
                  <a:pt x="2405539" y="347186"/>
                  <a:pt x="2404586" y="350996"/>
                </a:cubicBezTo>
                <a:cubicBezTo>
                  <a:pt x="2403634" y="355759"/>
                  <a:pt x="2401729" y="359569"/>
                  <a:pt x="2400776" y="364331"/>
                </a:cubicBezTo>
                <a:cubicBezTo>
                  <a:pt x="2399824" y="357664"/>
                  <a:pt x="2398871" y="350044"/>
                  <a:pt x="2398871" y="343376"/>
                </a:cubicBezTo>
                <a:cubicBezTo>
                  <a:pt x="2398871" y="340519"/>
                  <a:pt x="2397919" y="336709"/>
                  <a:pt x="2397919" y="333851"/>
                </a:cubicBezTo>
                <a:cubicBezTo>
                  <a:pt x="2397919" y="332899"/>
                  <a:pt x="2397919" y="331946"/>
                  <a:pt x="2398871" y="330994"/>
                </a:cubicBezTo>
                <a:cubicBezTo>
                  <a:pt x="2399824" y="325279"/>
                  <a:pt x="2402681" y="321469"/>
                  <a:pt x="2405539" y="317659"/>
                </a:cubicBezTo>
                <a:close/>
                <a:moveTo>
                  <a:pt x="2398871" y="291941"/>
                </a:moveTo>
                <a:cubicBezTo>
                  <a:pt x="2398871" y="292894"/>
                  <a:pt x="2399824" y="293846"/>
                  <a:pt x="2399824" y="295751"/>
                </a:cubicBezTo>
                <a:cubicBezTo>
                  <a:pt x="2397919" y="298609"/>
                  <a:pt x="2396014" y="300514"/>
                  <a:pt x="2394109" y="303371"/>
                </a:cubicBezTo>
                <a:cubicBezTo>
                  <a:pt x="2394109" y="303371"/>
                  <a:pt x="2394109" y="302419"/>
                  <a:pt x="2394109" y="302419"/>
                </a:cubicBezTo>
                <a:cubicBezTo>
                  <a:pt x="2396014" y="298609"/>
                  <a:pt x="2397919" y="295751"/>
                  <a:pt x="2398871" y="291941"/>
                </a:cubicBezTo>
                <a:close/>
                <a:moveTo>
                  <a:pt x="2393156" y="267176"/>
                </a:moveTo>
                <a:cubicBezTo>
                  <a:pt x="2392204" y="268129"/>
                  <a:pt x="2392204" y="269081"/>
                  <a:pt x="2391251" y="270034"/>
                </a:cubicBezTo>
                <a:cubicBezTo>
                  <a:pt x="2390299" y="264319"/>
                  <a:pt x="2390299" y="259556"/>
                  <a:pt x="2389346" y="254794"/>
                </a:cubicBezTo>
                <a:cubicBezTo>
                  <a:pt x="2391251" y="258604"/>
                  <a:pt x="2392204" y="263366"/>
                  <a:pt x="2393156" y="267176"/>
                </a:cubicBezTo>
                <a:close/>
                <a:moveTo>
                  <a:pt x="2351246" y="278606"/>
                </a:moveTo>
                <a:cubicBezTo>
                  <a:pt x="2351246" y="277654"/>
                  <a:pt x="2351246" y="277654"/>
                  <a:pt x="2351246" y="278606"/>
                </a:cubicBezTo>
                <a:lnTo>
                  <a:pt x="2351246" y="275749"/>
                </a:lnTo>
                <a:cubicBezTo>
                  <a:pt x="2351246" y="276701"/>
                  <a:pt x="2351246" y="277654"/>
                  <a:pt x="2351246" y="278606"/>
                </a:cubicBezTo>
                <a:close/>
                <a:moveTo>
                  <a:pt x="2378869" y="295751"/>
                </a:moveTo>
                <a:cubicBezTo>
                  <a:pt x="2377916" y="298609"/>
                  <a:pt x="2376011" y="300514"/>
                  <a:pt x="2375059" y="303371"/>
                </a:cubicBezTo>
                <a:cubicBezTo>
                  <a:pt x="2375059" y="304324"/>
                  <a:pt x="2374106" y="304324"/>
                  <a:pt x="2374106" y="305276"/>
                </a:cubicBezTo>
                <a:cubicBezTo>
                  <a:pt x="2374106" y="305276"/>
                  <a:pt x="2374106" y="304324"/>
                  <a:pt x="2374106" y="304324"/>
                </a:cubicBezTo>
                <a:cubicBezTo>
                  <a:pt x="2376964" y="261461"/>
                  <a:pt x="2376011" y="231934"/>
                  <a:pt x="2376011" y="231934"/>
                </a:cubicBezTo>
                <a:cubicBezTo>
                  <a:pt x="2376011" y="231934"/>
                  <a:pt x="2372201" y="249079"/>
                  <a:pt x="2366486" y="277654"/>
                </a:cubicBezTo>
                <a:cubicBezTo>
                  <a:pt x="2365534" y="275749"/>
                  <a:pt x="2365534" y="273844"/>
                  <a:pt x="2364581" y="272891"/>
                </a:cubicBezTo>
                <a:cubicBezTo>
                  <a:pt x="2363629" y="270034"/>
                  <a:pt x="2362676" y="267176"/>
                  <a:pt x="2361724" y="264319"/>
                </a:cubicBezTo>
                <a:cubicBezTo>
                  <a:pt x="2361724" y="257651"/>
                  <a:pt x="2361724" y="250984"/>
                  <a:pt x="2361724" y="245269"/>
                </a:cubicBezTo>
                <a:lnTo>
                  <a:pt x="2365534" y="234791"/>
                </a:lnTo>
                <a:lnTo>
                  <a:pt x="2376011" y="211931"/>
                </a:lnTo>
                <a:cubicBezTo>
                  <a:pt x="2376011" y="221456"/>
                  <a:pt x="2376011" y="232886"/>
                  <a:pt x="2376011" y="244316"/>
                </a:cubicBezTo>
                <a:cubicBezTo>
                  <a:pt x="2376011" y="258604"/>
                  <a:pt x="2376011" y="274796"/>
                  <a:pt x="2376964" y="290989"/>
                </a:cubicBezTo>
                <a:cubicBezTo>
                  <a:pt x="2378869" y="292894"/>
                  <a:pt x="2378869" y="293846"/>
                  <a:pt x="2378869" y="295751"/>
                </a:cubicBezTo>
                <a:close/>
                <a:moveTo>
                  <a:pt x="2362676" y="180499"/>
                </a:moveTo>
                <a:cubicBezTo>
                  <a:pt x="2364581" y="175736"/>
                  <a:pt x="2366486" y="170974"/>
                  <a:pt x="2368391" y="166211"/>
                </a:cubicBezTo>
                <a:cubicBezTo>
                  <a:pt x="2372201" y="157639"/>
                  <a:pt x="2375059" y="149066"/>
                  <a:pt x="2377916" y="140494"/>
                </a:cubicBezTo>
                <a:cubicBezTo>
                  <a:pt x="2377916" y="141446"/>
                  <a:pt x="2378869" y="142399"/>
                  <a:pt x="2378869" y="143351"/>
                </a:cubicBezTo>
                <a:cubicBezTo>
                  <a:pt x="2379821" y="146209"/>
                  <a:pt x="2379821" y="149066"/>
                  <a:pt x="2378869" y="152876"/>
                </a:cubicBezTo>
                <a:cubicBezTo>
                  <a:pt x="2377916" y="149066"/>
                  <a:pt x="2377916" y="147161"/>
                  <a:pt x="2377916" y="147161"/>
                </a:cubicBezTo>
                <a:cubicBezTo>
                  <a:pt x="2377916" y="147161"/>
                  <a:pt x="2377916" y="156686"/>
                  <a:pt x="2377916" y="173831"/>
                </a:cubicBezTo>
                <a:cubicBezTo>
                  <a:pt x="2377916" y="182404"/>
                  <a:pt x="2377916" y="191929"/>
                  <a:pt x="2377916" y="203359"/>
                </a:cubicBezTo>
                <a:cubicBezTo>
                  <a:pt x="2373154" y="210979"/>
                  <a:pt x="2368391" y="219551"/>
                  <a:pt x="2362676" y="227171"/>
                </a:cubicBezTo>
                <a:cubicBezTo>
                  <a:pt x="2361724" y="206216"/>
                  <a:pt x="2361724" y="190976"/>
                  <a:pt x="2360771" y="185261"/>
                </a:cubicBezTo>
                <a:cubicBezTo>
                  <a:pt x="2361724" y="183356"/>
                  <a:pt x="2361724" y="182404"/>
                  <a:pt x="2362676" y="180499"/>
                </a:cubicBezTo>
                <a:close/>
                <a:moveTo>
                  <a:pt x="2340769" y="241459"/>
                </a:moveTo>
                <a:cubicBezTo>
                  <a:pt x="2341721" y="239554"/>
                  <a:pt x="2341721" y="237649"/>
                  <a:pt x="2342674" y="235744"/>
                </a:cubicBezTo>
                <a:cubicBezTo>
                  <a:pt x="2344579" y="230981"/>
                  <a:pt x="2345531" y="226219"/>
                  <a:pt x="2347436" y="221456"/>
                </a:cubicBezTo>
                <a:cubicBezTo>
                  <a:pt x="2352199" y="210026"/>
                  <a:pt x="2356009" y="198596"/>
                  <a:pt x="2359819" y="187166"/>
                </a:cubicBezTo>
                <a:cubicBezTo>
                  <a:pt x="2358866" y="194786"/>
                  <a:pt x="2356961" y="212884"/>
                  <a:pt x="2355056" y="236696"/>
                </a:cubicBezTo>
                <a:cubicBezTo>
                  <a:pt x="2354104" y="232886"/>
                  <a:pt x="2353151" y="230029"/>
                  <a:pt x="2353151" y="230029"/>
                </a:cubicBezTo>
                <a:cubicBezTo>
                  <a:pt x="2353151" y="230029"/>
                  <a:pt x="2354104" y="233839"/>
                  <a:pt x="2354104" y="241459"/>
                </a:cubicBezTo>
                <a:cubicBezTo>
                  <a:pt x="2351246" y="247174"/>
                  <a:pt x="2347436" y="253841"/>
                  <a:pt x="2344579" y="259556"/>
                </a:cubicBezTo>
                <a:cubicBezTo>
                  <a:pt x="2344579" y="259556"/>
                  <a:pt x="2344579" y="259556"/>
                  <a:pt x="2344579" y="259556"/>
                </a:cubicBezTo>
                <a:cubicBezTo>
                  <a:pt x="2342674" y="254794"/>
                  <a:pt x="2340769" y="250031"/>
                  <a:pt x="2339816" y="245269"/>
                </a:cubicBezTo>
                <a:lnTo>
                  <a:pt x="2340769" y="241459"/>
                </a:lnTo>
                <a:close/>
                <a:moveTo>
                  <a:pt x="2344579" y="320516"/>
                </a:moveTo>
                <a:cubicBezTo>
                  <a:pt x="2342674" y="316706"/>
                  <a:pt x="2340769" y="313849"/>
                  <a:pt x="2339816" y="310991"/>
                </a:cubicBezTo>
                <a:lnTo>
                  <a:pt x="2339816" y="310039"/>
                </a:lnTo>
                <a:cubicBezTo>
                  <a:pt x="2341721" y="313849"/>
                  <a:pt x="2343626" y="317659"/>
                  <a:pt x="2344579" y="320516"/>
                </a:cubicBezTo>
                <a:close/>
                <a:moveTo>
                  <a:pt x="2337911" y="317659"/>
                </a:moveTo>
                <a:cubicBezTo>
                  <a:pt x="2338864" y="320516"/>
                  <a:pt x="2339816" y="324326"/>
                  <a:pt x="2341721" y="327184"/>
                </a:cubicBezTo>
                <a:lnTo>
                  <a:pt x="2336959" y="321469"/>
                </a:lnTo>
                <a:lnTo>
                  <a:pt x="2337911" y="317659"/>
                </a:lnTo>
                <a:close/>
                <a:moveTo>
                  <a:pt x="2332196" y="280511"/>
                </a:moveTo>
                <a:cubicBezTo>
                  <a:pt x="2332196" y="281464"/>
                  <a:pt x="2333149" y="282416"/>
                  <a:pt x="2333149" y="283369"/>
                </a:cubicBezTo>
                <a:cubicBezTo>
                  <a:pt x="2333149" y="282416"/>
                  <a:pt x="2332196" y="282416"/>
                  <a:pt x="2332196" y="281464"/>
                </a:cubicBezTo>
                <a:lnTo>
                  <a:pt x="2332196" y="280511"/>
                </a:lnTo>
                <a:close/>
                <a:moveTo>
                  <a:pt x="2330291" y="289084"/>
                </a:moveTo>
                <a:cubicBezTo>
                  <a:pt x="2330291" y="290036"/>
                  <a:pt x="2331244" y="290989"/>
                  <a:pt x="2331244" y="290989"/>
                </a:cubicBezTo>
                <a:lnTo>
                  <a:pt x="2330291" y="292894"/>
                </a:lnTo>
                <a:cubicBezTo>
                  <a:pt x="2330291" y="291941"/>
                  <a:pt x="2329339" y="291941"/>
                  <a:pt x="2329339" y="290989"/>
                </a:cubicBezTo>
                <a:lnTo>
                  <a:pt x="2330291" y="289084"/>
                </a:lnTo>
                <a:close/>
                <a:moveTo>
                  <a:pt x="2329339" y="293846"/>
                </a:moveTo>
                <a:lnTo>
                  <a:pt x="2329339" y="292894"/>
                </a:lnTo>
                <a:cubicBezTo>
                  <a:pt x="2329339" y="293846"/>
                  <a:pt x="2329339" y="293846"/>
                  <a:pt x="2330291" y="294799"/>
                </a:cubicBezTo>
                <a:lnTo>
                  <a:pt x="2328386" y="299561"/>
                </a:lnTo>
                <a:cubicBezTo>
                  <a:pt x="2328386" y="299561"/>
                  <a:pt x="2328386" y="299561"/>
                  <a:pt x="2328386" y="298609"/>
                </a:cubicBezTo>
                <a:lnTo>
                  <a:pt x="2329339" y="293846"/>
                </a:lnTo>
                <a:close/>
                <a:moveTo>
                  <a:pt x="2313146" y="194786"/>
                </a:moveTo>
                <a:cubicBezTo>
                  <a:pt x="2314099" y="196691"/>
                  <a:pt x="2314099" y="199549"/>
                  <a:pt x="2315051" y="201454"/>
                </a:cubicBezTo>
                <a:cubicBezTo>
                  <a:pt x="2315051" y="202406"/>
                  <a:pt x="2316004" y="203359"/>
                  <a:pt x="2316004" y="205264"/>
                </a:cubicBezTo>
                <a:cubicBezTo>
                  <a:pt x="2315051" y="208121"/>
                  <a:pt x="2314099" y="211931"/>
                  <a:pt x="2314099" y="214789"/>
                </a:cubicBezTo>
                <a:cubicBezTo>
                  <a:pt x="2314099" y="214789"/>
                  <a:pt x="2314099" y="214789"/>
                  <a:pt x="2314099" y="214789"/>
                </a:cubicBezTo>
                <a:cubicBezTo>
                  <a:pt x="2313146" y="211931"/>
                  <a:pt x="2311241" y="210026"/>
                  <a:pt x="2310289" y="207169"/>
                </a:cubicBezTo>
                <a:cubicBezTo>
                  <a:pt x="2311241" y="202406"/>
                  <a:pt x="2312194" y="198596"/>
                  <a:pt x="2313146" y="194786"/>
                </a:cubicBezTo>
                <a:close/>
                <a:moveTo>
                  <a:pt x="2304574" y="197644"/>
                </a:moveTo>
                <a:cubicBezTo>
                  <a:pt x="2304574" y="198596"/>
                  <a:pt x="2305526" y="199549"/>
                  <a:pt x="2305526" y="200501"/>
                </a:cubicBezTo>
                <a:cubicBezTo>
                  <a:pt x="2304574" y="202406"/>
                  <a:pt x="2304574" y="204311"/>
                  <a:pt x="2303621" y="205264"/>
                </a:cubicBezTo>
                <a:cubicBezTo>
                  <a:pt x="2304574" y="203359"/>
                  <a:pt x="2304574" y="200501"/>
                  <a:pt x="2304574" y="197644"/>
                </a:cubicBezTo>
                <a:close/>
                <a:moveTo>
                  <a:pt x="2297906" y="272891"/>
                </a:moveTo>
                <a:cubicBezTo>
                  <a:pt x="2298859" y="267176"/>
                  <a:pt x="2298859" y="262414"/>
                  <a:pt x="2298859" y="256699"/>
                </a:cubicBezTo>
                <a:cubicBezTo>
                  <a:pt x="2298859" y="254794"/>
                  <a:pt x="2299811" y="252889"/>
                  <a:pt x="2299811" y="250984"/>
                </a:cubicBezTo>
                <a:cubicBezTo>
                  <a:pt x="2303621" y="236696"/>
                  <a:pt x="2306479" y="223361"/>
                  <a:pt x="2308384" y="211931"/>
                </a:cubicBezTo>
                <a:cubicBezTo>
                  <a:pt x="2308384" y="212884"/>
                  <a:pt x="2309336" y="214789"/>
                  <a:pt x="2309336" y="215741"/>
                </a:cubicBezTo>
                <a:cubicBezTo>
                  <a:pt x="2310289" y="217646"/>
                  <a:pt x="2310289" y="219551"/>
                  <a:pt x="2311241" y="221456"/>
                </a:cubicBezTo>
                <a:cubicBezTo>
                  <a:pt x="2311241" y="221456"/>
                  <a:pt x="2311241" y="221456"/>
                  <a:pt x="2311241" y="221456"/>
                </a:cubicBezTo>
                <a:cubicBezTo>
                  <a:pt x="2309336" y="231934"/>
                  <a:pt x="2306479" y="242411"/>
                  <a:pt x="2304574" y="253841"/>
                </a:cubicBezTo>
                <a:cubicBezTo>
                  <a:pt x="2302669" y="252889"/>
                  <a:pt x="2302669" y="251936"/>
                  <a:pt x="2302669" y="251936"/>
                </a:cubicBezTo>
                <a:cubicBezTo>
                  <a:pt x="2302669" y="251936"/>
                  <a:pt x="2303621" y="252889"/>
                  <a:pt x="2304574" y="253841"/>
                </a:cubicBezTo>
                <a:cubicBezTo>
                  <a:pt x="2302669" y="260509"/>
                  <a:pt x="2301716" y="268129"/>
                  <a:pt x="2299811" y="274796"/>
                </a:cubicBezTo>
                <a:cubicBezTo>
                  <a:pt x="2297906" y="283369"/>
                  <a:pt x="2296001" y="291941"/>
                  <a:pt x="2294096" y="300514"/>
                </a:cubicBezTo>
                <a:cubicBezTo>
                  <a:pt x="2296954" y="291941"/>
                  <a:pt x="2297906" y="282416"/>
                  <a:pt x="2297906" y="272891"/>
                </a:cubicBezTo>
                <a:close/>
                <a:moveTo>
                  <a:pt x="2271236" y="369094"/>
                </a:moveTo>
                <a:cubicBezTo>
                  <a:pt x="2271236" y="371951"/>
                  <a:pt x="2271236" y="374809"/>
                  <a:pt x="2270284" y="376714"/>
                </a:cubicBezTo>
                <a:lnTo>
                  <a:pt x="2270284" y="376714"/>
                </a:lnTo>
                <a:cubicBezTo>
                  <a:pt x="2270284" y="375761"/>
                  <a:pt x="2270284" y="373856"/>
                  <a:pt x="2270284" y="372904"/>
                </a:cubicBezTo>
                <a:cubicBezTo>
                  <a:pt x="2270284" y="371951"/>
                  <a:pt x="2270284" y="370046"/>
                  <a:pt x="2271236" y="369094"/>
                </a:cubicBezTo>
                <a:close/>
                <a:moveTo>
                  <a:pt x="2252186" y="297656"/>
                </a:moveTo>
                <a:cubicBezTo>
                  <a:pt x="2252186" y="302419"/>
                  <a:pt x="2251234" y="307181"/>
                  <a:pt x="2251234" y="311944"/>
                </a:cubicBezTo>
                <a:cubicBezTo>
                  <a:pt x="2251234" y="310991"/>
                  <a:pt x="2250281" y="310039"/>
                  <a:pt x="2250281" y="308134"/>
                </a:cubicBezTo>
                <a:cubicBezTo>
                  <a:pt x="2251234" y="305276"/>
                  <a:pt x="2252186" y="301466"/>
                  <a:pt x="2252186" y="297656"/>
                </a:cubicBezTo>
                <a:close/>
                <a:moveTo>
                  <a:pt x="2215991" y="252889"/>
                </a:moveTo>
                <a:lnTo>
                  <a:pt x="2215991" y="256699"/>
                </a:lnTo>
                <a:cubicBezTo>
                  <a:pt x="2215991" y="256699"/>
                  <a:pt x="2215991" y="256699"/>
                  <a:pt x="2215991" y="256699"/>
                </a:cubicBezTo>
                <a:cubicBezTo>
                  <a:pt x="2215039" y="255746"/>
                  <a:pt x="2215991" y="254794"/>
                  <a:pt x="2215991" y="252889"/>
                </a:cubicBezTo>
                <a:close/>
                <a:moveTo>
                  <a:pt x="2211229" y="281464"/>
                </a:moveTo>
                <a:cubicBezTo>
                  <a:pt x="2212181" y="273844"/>
                  <a:pt x="2213134" y="267176"/>
                  <a:pt x="2214086" y="260509"/>
                </a:cubicBezTo>
                <a:cubicBezTo>
                  <a:pt x="2214086" y="260509"/>
                  <a:pt x="2215039" y="261461"/>
                  <a:pt x="2215039" y="261461"/>
                </a:cubicBezTo>
                <a:lnTo>
                  <a:pt x="2215039" y="267176"/>
                </a:lnTo>
                <a:cubicBezTo>
                  <a:pt x="2214086" y="277654"/>
                  <a:pt x="2213134" y="289084"/>
                  <a:pt x="2212181" y="299561"/>
                </a:cubicBezTo>
                <a:cubicBezTo>
                  <a:pt x="2210276" y="302419"/>
                  <a:pt x="2208371" y="306229"/>
                  <a:pt x="2206466" y="309086"/>
                </a:cubicBezTo>
                <a:cubicBezTo>
                  <a:pt x="2208371" y="299561"/>
                  <a:pt x="2210276" y="290036"/>
                  <a:pt x="2211229" y="281464"/>
                </a:cubicBezTo>
                <a:close/>
                <a:moveTo>
                  <a:pt x="2205514" y="337661"/>
                </a:moveTo>
                <a:cubicBezTo>
                  <a:pt x="2205514" y="338614"/>
                  <a:pt x="2204561" y="338614"/>
                  <a:pt x="2204561" y="339566"/>
                </a:cubicBezTo>
                <a:cubicBezTo>
                  <a:pt x="2204561" y="339566"/>
                  <a:pt x="2204561" y="339566"/>
                  <a:pt x="2204561" y="340519"/>
                </a:cubicBezTo>
                <a:cubicBezTo>
                  <a:pt x="2204561" y="339566"/>
                  <a:pt x="2204561" y="338614"/>
                  <a:pt x="2205514" y="337661"/>
                </a:cubicBezTo>
                <a:close/>
                <a:moveTo>
                  <a:pt x="2183606" y="336709"/>
                </a:moveTo>
                <a:cubicBezTo>
                  <a:pt x="2183606" y="338614"/>
                  <a:pt x="2184559" y="341471"/>
                  <a:pt x="2185511" y="345281"/>
                </a:cubicBezTo>
                <a:cubicBezTo>
                  <a:pt x="2185511" y="347186"/>
                  <a:pt x="2184559" y="349091"/>
                  <a:pt x="2184559" y="350044"/>
                </a:cubicBezTo>
                <a:cubicBezTo>
                  <a:pt x="2184559" y="347186"/>
                  <a:pt x="2183606" y="343376"/>
                  <a:pt x="2183606" y="340519"/>
                </a:cubicBezTo>
                <a:cubicBezTo>
                  <a:pt x="2183606" y="339566"/>
                  <a:pt x="2183606" y="338614"/>
                  <a:pt x="2183606" y="337661"/>
                </a:cubicBezTo>
                <a:cubicBezTo>
                  <a:pt x="2182654" y="337661"/>
                  <a:pt x="2182654" y="337661"/>
                  <a:pt x="2183606" y="336709"/>
                </a:cubicBezTo>
                <a:close/>
                <a:moveTo>
                  <a:pt x="2178844" y="345281"/>
                </a:moveTo>
                <a:cubicBezTo>
                  <a:pt x="2178844" y="349091"/>
                  <a:pt x="2178844" y="352901"/>
                  <a:pt x="2178844" y="357664"/>
                </a:cubicBezTo>
                <a:cubicBezTo>
                  <a:pt x="2177891" y="355759"/>
                  <a:pt x="2176939" y="352901"/>
                  <a:pt x="2175986" y="350996"/>
                </a:cubicBezTo>
                <a:cubicBezTo>
                  <a:pt x="2176939" y="348139"/>
                  <a:pt x="2177891" y="346234"/>
                  <a:pt x="2178844" y="345281"/>
                </a:cubicBezTo>
                <a:close/>
                <a:moveTo>
                  <a:pt x="2150269" y="278606"/>
                </a:moveTo>
                <a:cubicBezTo>
                  <a:pt x="2155031" y="261461"/>
                  <a:pt x="2159794" y="246221"/>
                  <a:pt x="2162651" y="232886"/>
                </a:cubicBezTo>
                <a:cubicBezTo>
                  <a:pt x="2162651" y="233839"/>
                  <a:pt x="2162651" y="234791"/>
                  <a:pt x="2161699" y="235744"/>
                </a:cubicBezTo>
                <a:cubicBezTo>
                  <a:pt x="2160746" y="241459"/>
                  <a:pt x="2158841" y="248126"/>
                  <a:pt x="2157889" y="253841"/>
                </a:cubicBezTo>
                <a:cubicBezTo>
                  <a:pt x="2156936" y="260509"/>
                  <a:pt x="2155984" y="267176"/>
                  <a:pt x="2154079" y="274796"/>
                </a:cubicBezTo>
                <a:cubicBezTo>
                  <a:pt x="2153126" y="280511"/>
                  <a:pt x="2152174" y="287179"/>
                  <a:pt x="2151221" y="293846"/>
                </a:cubicBezTo>
                <a:cubicBezTo>
                  <a:pt x="2149316" y="290036"/>
                  <a:pt x="2148364" y="288131"/>
                  <a:pt x="2148364" y="288131"/>
                </a:cubicBezTo>
                <a:cubicBezTo>
                  <a:pt x="2148364" y="288131"/>
                  <a:pt x="2149316" y="290989"/>
                  <a:pt x="2150269" y="296704"/>
                </a:cubicBezTo>
                <a:cubicBezTo>
                  <a:pt x="2149316" y="302419"/>
                  <a:pt x="2148364" y="309086"/>
                  <a:pt x="2147411" y="314801"/>
                </a:cubicBezTo>
                <a:cubicBezTo>
                  <a:pt x="2143601" y="309086"/>
                  <a:pt x="2140744" y="305276"/>
                  <a:pt x="2140744" y="305276"/>
                </a:cubicBezTo>
                <a:cubicBezTo>
                  <a:pt x="2145506" y="296704"/>
                  <a:pt x="2147411" y="287179"/>
                  <a:pt x="2150269" y="278606"/>
                </a:cubicBezTo>
                <a:close/>
                <a:moveTo>
                  <a:pt x="2142649" y="305276"/>
                </a:moveTo>
                <a:cubicBezTo>
                  <a:pt x="2142649" y="306229"/>
                  <a:pt x="2144554" y="310991"/>
                  <a:pt x="2148364" y="319564"/>
                </a:cubicBezTo>
                <a:cubicBezTo>
                  <a:pt x="2148364" y="319564"/>
                  <a:pt x="2148364" y="320516"/>
                  <a:pt x="2148364" y="320516"/>
                </a:cubicBezTo>
                <a:cubicBezTo>
                  <a:pt x="2148364" y="320516"/>
                  <a:pt x="2148364" y="321469"/>
                  <a:pt x="2148364" y="321469"/>
                </a:cubicBezTo>
                <a:cubicBezTo>
                  <a:pt x="2147411" y="328136"/>
                  <a:pt x="2146459" y="335756"/>
                  <a:pt x="2145506" y="343376"/>
                </a:cubicBezTo>
                <a:cubicBezTo>
                  <a:pt x="2143601" y="336709"/>
                  <a:pt x="2141696" y="330994"/>
                  <a:pt x="2139791" y="324326"/>
                </a:cubicBezTo>
                <a:cubicBezTo>
                  <a:pt x="2139791" y="323374"/>
                  <a:pt x="2138839" y="321469"/>
                  <a:pt x="2138839" y="320516"/>
                </a:cubicBezTo>
                <a:cubicBezTo>
                  <a:pt x="2138839" y="315754"/>
                  <a:pt x="2140744" y="310991"/>
                  <a:pt x="2142649" y="305276"/>
                </a:cubicBezTo>
                <a:close/>
                <a:moveTo>
                  <a:pt x="2058829" y="353854"/>
                </a:moveTo>
                <a:cubicBezTo>
                  <a:pt x="2057876" y="357664"/>
                  <a:pt x="2056924" y="362426"/>
                  <a:pt x="2056924" y="366236"/>
                </a:cubicBezTo>
                <a:cubicBezTo>
                  <a:pt x="2056924" y="364331"/>
                  <a:pt x="2055971" y="363379"/>
                  <a:pt x="2055971" y="361474"/>
                </a:cubicBezTo>
                <a:cubicBezTo>
                  <a:pt x="2055019" y="358616"/>
                  <a:pt x="2055019" y="355759"/>
                  <a:pt x="2054066" y="352901"/>
                </a:cubicBezTo>
                <a:cubicBezTo>
                  <a:pt x="2054066" y="352901"/>
                  <a:pt x="2054066" y="352901"/>
                  <a:pt x="2054066" y="351949"/>
                </a:cubicBezTo>
                <a:cubicBezTo>
                  <a:pt x="2055971" y="347186"/>
                  <a:pt x="2057876" y="343376"/>
                  <a:pt x="2059781" y="338614"/>
                </a:cubicBezTo>
                <a:cubicBezTo>
                  <a:pt x="2059781" y="340519"/>
                  <a:pt x="2060734" y="341471"/>
                  <a:pt x="2060734" y="343376"/>
                </a:cubicBezTo>
                <a:cubicBezTo>
                  <a:pt x="2060734" y="347186"/>
                  <a:pt x="2059781" y="350044"/>
                  <a:pt x="2058829" y="353854"/>
                </a:cubicBezTo>
                <a:close/>
                <a:moveTo>
                  <a:pt x="2081689" y="350044"/>
                </a:moveTo>
                <a:cubicBezTo>
                  <a:pt x="2080736" y="351949"/>
                  <a:pt x="2080736" y="352901"/>
                  <a:pt x="2079784" y="354806"/>
                </a:cubicBezTo>
                <a:cubicBezTo>
                  <a:pt x="2078831" y="351949"/>
                  <a:pt x="2078831" y="350044"/>
                  <a:pt x="2077879" y="347186"/>
                </a:cubicBezTo>
                <a:cubicBezTo>
                  <a:pt x="2077879" y="346234"/>
                  <a:pt x="2077879" y="345281"/>
                  <a:pt x="2077879" y="344329"/>
                </a:cubicBezTo>
                <a:cubicBezTo>
                  <a:pt x="2078831" y="345281"/>
                  <a:pt x="2079784" y="346234"/>
                  <a:pt x="2080736" y="348139"/>
                </a:cubicBezTo>
                <a:cubicBezTo>
                  <a:pt x="2080736" y="348139"/>
                  <a:pt x="2080736" y="349091"/>
                  <a:pt x="2081689" y="350044"/>
                </a:cubicBezTo>
                <a:cubicBezTo>
                  <a:pt x="2081689" y="350044"/>
                  <a:pt x="2081689" y="350044"/>
                  <a:pt x="2081689" y="350044"/>
                </a:cubicBezTo>
                <a:close/>
                <a:moveTo>
                  <a:pt x="2081689" y="339566"/>
                </a:moveTo>
                <a:cubicBezTo>
                  <a:pt x="2081689" y="340519"/>
                  <a:pt x="2081689" y="341471"/>
                  <a:pt x="2081689" y="341471"/>
                </a:cubicBezTo>
                <a:cubicBezTo>
                  <a:pt x="2080736" y="340519"/>
                  <a:pt x="2079784" y="338614"/>
                  <a:pt x="2078831" y="337661"/>
                </a:cubicBezTo>
                <a:cubicBezTo>
                  <a:pt x="2078831" y="334804"/>
                  <a:pt x="2079784" y="331946"/>
                  <a:pt x="2079784" y="330041"/>
                </a:cubicBezTo>
                <a:cubicBezTo>
                  <a:pt x="2080736" y="332899"/>
                  <a:pt x="2081689" y="335756"/>
                  <a:pt x="2081689" y="339566"/>
                </a:cubicBezTo>
                <a:cubicBezTo>
                  <a:pt x="2081689" y="338614"/>
                  <a:pt x="2081689" y="338614"/>
                  <a:pt x="2081689" y="339566"/>
                </a:cubicBezTo>
                <a:close/>
                <a:moveTo>
                  <a:pt x="2085499" y="290036"/>
                </a:moveTo>
                <a:cubicBezTo>
                  <a:pt x="2085499" y="295751"/>
                  <a:pt x="2084546" y="301466"/>
                  <a:pt x="2084546" y="307181"/>
                </a:cubicBezTo>
                <a:cubicBezTo>
                  <a:pt x="2084546" y="306229"/>
                  <a:pt x="2083594" y="305276"/>
                  <a:pt x="2083594" y="303371"/>
                </a:cubicBezTo>
                <a:cubicBezTo>
                  <a:pt x="2084546" y="292894"/>
                  <a:pt x="2085499" y="282416"/>
                  <a:pt x="2086451" y="273844"/>
                </a:cubicBezTo>
                <a:cubicBezTo>
                  <a:pt x="2086451" y="271939"/>
                  <a:pt x="2086451" y="269081"/>
                  <a:pt x="2087404" y="267176"/>
                </a:cubicBezTo>
                <a:cubicBezTo>
                  <a:pt x="2086451" y="274796"/>
                  <a:pt x="2085499" y="282416"/>
                  <a:pt x="2085499" y="290036"/>
                </a:cubicBezTo>
                <a:close/>
                <a:moveTo>
                  <a:pt x="2089309" y="180499"/>
                </a:moveTo>
                <a:cubicBezTo>
                  <a:pt x="2089309" y="186214"/>
                  <a:pt x="2089309" y="192881"/>
                  <a:pt x="2089309" y="200501"/>
                </a:cubicBezTo>
                <a:cubicBezTo>
                  <a:pt x="2088356" y="197644"/>
                  <a:pt x="2086451" y="194786"/>
                  <a:pt x="2086451" y="192881"/>
                </a:cubicBezTo>
                <a:cubicBezTo>
                  <a:pt x="2087404" y="188119"/>
                  <a:pt x="2088356" y="184309"/>
                  <a:pt x="2089309" y="180499"/>
                </a:cubicBezTo>
                <a:close/>
                <a:moveTo>
                  <a:pt x="2072164" y="241459"/>
                </a:moveTo>
                <a:cubicBezTo>
                  <a:pt x="2077879" y="223361"/>
                  <a:pt x="2082641" y="207169"/>
                  <a:pt x="2086451" y="193834"/>
                </a:cubicBezTo>
                <a:cubicBezTo>
                  <a:pt x="2087404" y="197644"/>
                  <a:pt x="2088356" y="201454"/>
                  <a:pt x="2090261" y="207169"/>
                </a:cubicBezTo>
                <a:cubicBezTo>
                  <a:pt x="2090261" y="207169"/>
                  <a:pt x="2090261" y="207169"/>
                  <a:pt x="2090261" y="208121"/>
                </a:cubicBezTo>
                <a:cubicBezTo>
                  <a:pt x="2087404" y="221456"/>
                  <a:pt x="2081689" y="244316"/>
                  <a:pt x="2075974" y="271939"/>
                </a:cubicBezTo>
                <a:cubicBezTo>
                  <a:pt x="2075021" y="274796"/>
                  <a:pt x="2075021" y="278606"/>
                  <a:pt x="2074069" y="282416"/>
                </a:cubicBezTo>
                <a:cubicBezTo>
                  <a:pt x="2072164" y="278606"/>
                  <a:pt x="2070259" y="274796"/>
                  <a:pt x="2068354" y="271939"/>
                </a:cubicBezTo>
                <a:cubicBezTo>
                  <a:pt x="2067401" y="270034"/>
                  <a:pt x="2066449" y="268129"/>
                  <a:pt x="2065496" y="266224"/>
                </a:cubicBezTo>
                <a:cubicBezTo>
                  <a:pt x="2067401" y="257651"/>
                  <a:pt x="2069306" y="249079"/>
                  <a:pt x="2072164" y="241459"/>
                </a:cubicBezTo>
                <a:close/>
                <a:moveTo>
                  <a:pt x="2062639" y="270034"/>
                </a:moveTo>
                <a:cubicBezTo>
                  <a:pt x="2062639" y="270986"/>
                  <a:pt x="2063591" y="271939"/>
                  <a:pt x="2063591" y="272891"/>
                </a:cubicBezTo>
                <a:cubicBezTo>
                  <a:pt x="2065496" y="278606"/>
                  <a:pt x="2067401" y="285274"/>
                  <a:pt x="2069306" y="292894"/>
                </a:cubicBezTo>
                <a:cubicBezTo>
                  <a:pt x="2069306" y="293846"/>
                  <a:pt x="2069306" y="293846"/>
                  <a:pt x="2070259" y="294799"/>
                </a:cubicBezTo>
                <a:cubicBezTo>
                  <a:pt x="2069306" y="299561"/>
                  <a:pt x="2068354" y="305276"/>
                  <a:pt x="2067401" y="310039"/>
                </a:cubicBezTo>
                <a:cubicBezTo>
                  <a:pt x="2066449" y="308134"/>
                  <a:pt x="2066449" y="305276"/>
                  <a:pt x="2065496" y="303371"/>
                </a:cubicBezTo>
                <a:cubicBezTo>
                  <a:pt x="2063591" y="296704"/>
                  <a:pt x="2060734" y="290036"/>
                  <a:pt x="2058829" y="284321"/>
                </a:cubicBezTo>
                <a:cubicBezTo>
                  <a:pt x="2059781" y="279559"/>
                  <a:pt x="2061686" y="274796"/>
                  <a:pt x="2062639" y="270034"/>
                </a:cubicBezTo>
                <a:close/>
                <a:moveTo>
                  <a:pt x="2053114" y="301466"/>
                </a:moveTo>
                <a:cubicBezTo>
                  <a:pt x="2053114" y="303371"/>
                  <a:pt x="2054066" y="304324"/>
                  <a:pt x="2054066" y="306229"/>
                </a:cubicBezTo>
                <a:cubicBezTo>
                  <a:pt x="2055019" y="310991"/>
                  <a:pt x="2055971" y="315754"/>
                  <a:pt x="2056924" y="320516"/>
                </a:cubicBezTo>
                <a:cubicBezTo>
                  <a:pt x="2056924" y="320516"/>
                  <a:pt x="2055971" y="320516"/>
                  <a:pt x="2055971" y="320516"/>
                </a:cubicBezTo>
                <a:cubicBezTo>
                  <a:pt x="2051209" y="318611"/>
                  <a:pt x="2049304" y="317659"/>
                  <a:pt x="2049304" y="317659"/>
                </a:cubicBezTo>
                <a:cubicBezTo>
                  <a:pt x="2049304" y="317659"/>
                  <a:pt x="2051209" y="319564"/>
                  <a:pt x="2055971" y="321469"/>
                </a:cubicBezTo>
                <a:cubicBezTo>
                  <a:pt x="2056924" y="321469"/>
                  <a:pt x="2056924" y="322421"/>
                  <a:pt x="2057876" y="322421"/>
                </a:cubicBezTo>
                <a:cubicBezTo>
                  <a:pt x="2058829" y="326231"/>
                  <a:pt x="2058829" y="329089"/>
                  <a:pt x="2059781" y="332899"/>
                </a:cubicBezTo>
                <a:cubicBezTo>
                  <a:pt x="2057876" y="335756"/>
                  <a:pt x="2055971" y="338614"/>
                  <a:pt x="2053114" y="342424"/>
                </a:cubicBezTo>
                <a:cubicBezTo>
                  <a:pt x="2052161" y="335756"/>
                  <a:pt x="2050256" y="328136"/>
                  <a:pt x="2049304" y="321469"/>
                </a:cubicBezTo>
                <a:cubicBezTo>
                  <a:pt x="2049304" y="319564"/>
                  <a:pt x="2049304" y="317659"/>
                  <a:pt x="2049304" y="315754"/>
                </a:cubicBezTo>
                <a:cubicBezTo>
                  <a:pt x="2050256" y="310991"/>
                  <a:pt x="2052161" y="305276"/>
                  <a:pt x="2053114" y="301466"/>
                </a:cubicBezTo>
                <a:close/>
                <a:moveTo>
                  <a:pt x="2044541" y="260509"/>
                </a:moveTo>
                <a:cubicBezTo>
                  <a:pt x="2044541" y="260509"/>
                  <a:pt x="2044541" y="260509"/>
                  <a:pt x="2044541" y="260509"/>
                </a:cubicBezTo>
                <a:cubicBezTo>
                  <a:pt x="2044541" y="260509"/>
                  <a:pt x="2044541" y="259556"/>
                  <a:pt x="2044541" y="259556"/>
                </a:cubicBezTo>
                <a:cubicBezTo>
                  <a:pt x="2044541" y="259556"/>
                  <a:pt x="2044541" y="259556"/>
                  <a:pt x="2044541" y="260509"/>
                </a:cubicBezTo>
                <a:close/>
                <a:moveTo>
                  <a:pt x="2019776" y="188119"/>
                </a:moveTo>
                <a:cubicBezTo>
                  <a:pt x="2019776" y="187166"/>
                  <a:pt x="2019776" y="186214"/>
                  <a:pt x="2019776" y="185261"/>
                </a:cubicBezTo>
                <a:cubicBezTo>
                  <a:pt x="2019776" y="182404"/>
                  <a:pt x="2020729" y="179546"/>
                  <a:pt x="2020729" y="177641"/>
                </a:cubicBezTo>
                <a:cubicBezTo>
                  <a:pt x="2020729" y="180499"/>
                  <a:pt x="2020729" y="184309"/>
                  <a:pt x="2020729" y="189071"/>
                </a:cubicBezTo>
                <a:cubicBezTo>
                  <a:pt x="2020729" y="197644"/>
                  <a:pt x="2021681" y="208121"/>
                  <a:pt x="2021681" y="220504"/>
                </a:cubicBezTo>
                <a:cubicBezTo>
                  <a:pt x="2021681" y="228124"/>
                  <a:pt x="2022634" y="235744"/>
                  <a:pt x="2023586" y="244316"/>
                </a:cubicBezTo>
                <a:cubicBezTo>
                  <a:pt x="2023586" y="245269"/>
                  <a:pt x="2022634" y="246221"/>
                  <a:pt x="2022634" y="247174"/>
                </a:cubicBezTo>
                <a:cubicBezTo>
                  <a:pt x="2020729" y="238601"/>
                  <a:pt x="2018824" y="230029"/>
                  <a:pt x="2016919" y="222409"/>
                </a:cubicBezTo>
                <a:cubicBezTo>
                  <a:pt x="2018824" y="209074"/>
                  <a:pt x="2018824" y="197644"/>
                  <a:pt x="2019776" y="188119"/>
                </a:cubicBezTo>
                <a:close/>
                <a:moveTo>
                  <a:pt x="1999774" y="298609"/>
                </a:moveTo>
                <a:cubicBezTo>
                  <a:pt x="1999774" y="300514"/>
                  <a:pt x="1999774" y="302419"/>
                  <a:pt x="1999774" y="304324"/>
                </a:cubicBezTo>
                <a:cubicBezTo>
                  <a:pt x="1998821" y="306229"/>
                  <a:pt x="1998821" y="308134"/>
                  <a:pt x="1997869" y="310039"/>
                </a:cubicBezTo>
                <a:cubicBezTo>
                  <a:pt x="1998821" y="306229"/>
                  <a:pt x="1999774" y="302419"/>
                  <a:pt x="1999774" y="298609"/>
                </a:cubicBezTo>
                <a:close/>
                <a:moveTo>
                  <a:pt x="1992154" y="349091"/>
                </a:moveTo>
                <a:cubicBezTo>
                  <a:pt x="1992154" y="351949"/>
                  <a:pt x="1992154" y="355759"/>
                  <a:pt x="1992154" y="359569"/>
                </a:cubicBezTo>
                <a:cubicBezTo>
                  <a:pt x="1992154" y="362426"/>
                  <a:pt x="1992154" y="366236"/>
                  <a:pt x="1992154" y="369094"/>
                </a:cubicBezTo>
                <a:cubicBezTo>
                  <a:pt x="1991201" y="370046"/>
                  <a:pt x="1990249" y="371951"/>
                  <a:pt x="1988344" y="373856"/>
                </a:cubicBezTo>
                <a:cubicBezTo>
                  <a:pt x="1990249" y="365284"/>
                  <a:pt x="1991201" y="356711"/>
                  <a:pt x="1992154" y="349091"/>
                </a:cubicBezTo>
                <a:close/>
                <a:moveTo>
                  <a:pt x="1987391" y="381476"/>
                </a:moveTo>
                <a:cubicBezTo>
                  <a:pt x="1987391" y="381476"/>
                  <a:pt x="1987391" y="381476"/>
                  <a:pt x="1987391" y="381476"/>
                </a:cubicBezTo>
                <a:cubicBezTo>
                  <a:pt x="1989296" y="377666"/>
                  <a:pt x="1991201" y="374809"/>
                  <a:pt x="1992154" y="372904"/>
                </a:cubicBezTo>
                <a:cubicBezTo>
                  <a:pt x="1992154" y="374809"/>
                  <a:pt x="1992154" y="377666"/>
                  <a:pt x="1992154" y="379571"/>
                </a:cubicBezTo>
                <a:cubicBezTo>
                  <a:pt x="1992154" y="381476"/>
                  <a:pt x="1991201" y="384334"/>
                  <a:pt x="1991201" y="386239"/>
                </a:cubicBezTo>
                <a:cubicBezTo>
                  <a:pt x="1990249" y="391001"/>
                  <a:pt x="1989296" y="395764"/>
                  <a:pt x="1988344" y="400526"/>
                </a:cubicBezTo>
                <a:cubicBezTo>
                  <a:pt x="1988344" y="400526"/>
                  <a:pt x="1988344" y="399574"/>
                  <a:pt x="1988344" y="399574"/>
                </a:cubicBezTo>
                <a:cubicBezTo>
                  <a:pt x="1987391" y="397669"/>
                  <a:pt x="1986439" y="394811"/>
                  <a:pt x="1985486" y="392906"/>
                </a:cubicBezTo>
                <a:cubicBezTo>
                  <a:pt x="1986439" y="389096"/>
                  <a:pt x="1986439" y="385286"/>
                  <a:pt x="1987391" y="381476"/>
                </a:cubicBezTo>
                <a:close/>
                <a:moveTo>
                  <a:pt x="1968341" y="290989"/>
                </a:moveTo>
                <a:cubicBezTo>
                  <a:pt x="1968341" y="292894"/>
                  <a:pt x="1968341" y="294799"/>
                  <a:pt x="1967389" y="297656"/>
                </a:cubicBezTo>
                <a:cubicBezTo>
                  <a:pt x="1967389" y="299561"/>
                  <a:pt x="1966436" y="302419"/>
                  <a:pt x="1966436" y="305276"/>
                </a:cubicBezTo>
                <a:cubicBezTo>
                  <a:pt x="1966436" y="309086"/>
                  <a:pt x="1965484" y="313849"/>
                  <a:pt x="1965484" y="318611"/>
                </a:cubicBezTo>
                <a:cubicBezTo>
                  <a:pt x="1965484" y="313849"/>
                  <a:pt x="1964531" y="309086"/>
                  <a:pt x="1964531" y="304324"/>
                </a:cubicBezTo>
                <a:cubicBezTo>
                  <a:pt x="1964531" y="303371"/>
                  <a:pt x="1964531" y="301466"/>
                  <a:pt x="1964531" y="300514"/>
                </a:cubicBezTo>
                <a:cubicBezTo>
                  <a:pt x="1965484" y="296704"/>
                  <a:pt x="1967389" y="293846"/>
                  <a:pt x="1968341" y="290989"/>
                </a:cubicBezTo>
                <a:close/>
                <a:moveTo>
                  <a:pt x="1937861" y="310039"/>
                </a:moveTo>
                <a:cubicBezTo>
                  <a:pt x="1937861" y="307181"/>
                  <a:pt x="1937861" y="304324"/>
                  <a:pt x="1937861" y="302419"/>
                </a:cubicBezTo>
                <a:cubicBezTo>
                  <a:pt x="1937861" y="300514"/>
                  <a:pt x="1937861" y="297656"/>
                  <a:pt x="1937861" y="295751"/>
                </a:cubicBezTo>
                <a:cubicBezTo>
                  <a:pt x="1937861" y="299561"/>
                  <a:pt x="1938814" y="302419"/>
                  <a:pt x="1938814" y="306229"/>
                </a:cubicBezTo>
                <a:cubicBezTo>
                  <a:pt x="1938814" y="308134"/>
                  <a:pt x="1938814" y="309086"/>
                  <a:pt x="1937861" y="310039"/>
                </a:cubicBezTo>
                <a:close/>
                <a:moveTo>
                  <a:pt x="1938814" y="272891"/>
                </a:moveTo>
                <a:cubicBezTo>
                  <a:pt x="1937861" y="270034"/>
                  <a:pt x="1937861" y="268129"/>
                  <a:pt x="1936909" y="266224"/>
                </a:cubicBezTo>
                <a:cubicBezTo>
                  <a:pt x="1936909" y="264319"/>
                  <a:pt x="1936909" y="262414"/>
                  <a:pt x="1936909" y="261461"/>
                </a:cubicBezTo>
                <a:cubicBezTo>
                  <a:pt x="1936909" y="256699"/>
                  <a:pt x="1936909" y="250984"/>
                  <a:pt x="1936909" y="246221"/>
                </a:cubicBezTo>
                <a:cubicBezTo>
                  <a:pt x="1936909" y="253841"/>
                  <a:pt x="1937861" y="263366"/>
                  <a:pt x="1938814" y="272891"/>
                </a:cubicBezTo>
                <a:close/>
                <a:moveTo>
                  <a:pt x="1900714" y="338614"/>
                </a:moveTo>
                <a:cubicBezTo>
                  <a:pt x="1900714" y="336709"/>
                  <a:pt x="1900714" y="334804"/>
                  <a:pt x="1900714" y="333851"/>
                </a:cubicBezTo>
                <a:cubicBezTo>
                  <a:pt x="1901666" y="331946"/>
                  <a:pt x="1901666" y="330041"/>
                  <a:pt x="1902619" y="329089"/>
                </a:cubicBezTo>
                <a:cubicBezTo>
                  <a:pt x="1903571" y="328136"/>
                  <a:pt x="1904524" y="326231"/>
                  <a:pt x="1904524" y="325279"/>
                </a:cubicBezTo>
                <a:cubicBezTo>
                  <a:pt x="1902619" y="330041"/>
                  <a:pt x="1901666" y="333851"/>
                  <a:pt x="1900714" y="338614"/>
                </a:cubicBezTo>
                <a:close/>
                <a:moveTo>
                  <a:pt x="1915954" y="436721"/>
                </a:moveTo>
                <a:cubicBezTo>
                  <a:pt x="1915954" y="435769"/>
                  <a:pt x="1915954" y="434816"/>
                  <a:pt x="1915954" y="433864"/>
                </a:cubicBezTo>
                <a:cubicBezTo>
                  <a:pt x="1915954" y="433864"/>
                  <a:pt x="1915954" y="434816"/>
                  <a:pt x="1916906" y="434816"/>
                </a:cubicBezTo>
                <a:cubicBezTo>
                  <a:pt x="1915954" y="435769"/>
                  <a:pt x="1915954" y="436721"/>
                  <a:pt x="1915954" y="436721"/>
                </a:cubicBezTo>
                <a:close/>
                <a:moveTo>
                  <a:pt x="1920716" y="401479"/>
                </a:moveTo>
                <a:cubicBezTo>
                  <a:pt x="1920716" y="403384"/>
                  <a:pt x="1919764" y="405289"/>
                  <a:pt x="1919764" y="407194"/>
                </a:cubicBezTo>
                <a:cubicBezTo>
                  <a:pt x="1918811" y="406241"/>
                  <a:pt x="1918811" y="405289"/>
                  <a:pt x="1917859" y="404336"/>
                </a:cubicBezTo>
                <a:cubicBezTo>
                  <a:pt x="1918811" y="402431"/>
                  <a:pt x="1919764" y="400526"/>
                  <a:pt x="1919764" y="398621"/>
                </a:cubicBezTo>
                <a:cubicBezTo>
                  <a:pt x="1920716" y="399574"/>
                  <a:pt x="1920716" y="400526"/>
                  <a:pt x="1920716" y="401479"/>
                </a:cubicBezTo>
                <a:close/>
                <a:moveTo>
                  <a:pt x="1917859" y="331946"/>
                </a:moveTo>
                <a:cubicBezTo>
                  <a:pt x="1918811" y="333851"/>
                  <a:pt x="1919764" y="335756"/>
                  <a:pt x="1919764" y="337661"/>
                </a:cubicBezTo>
                <a:cubicBezTo>
                  <a:pt x="1919764" y="337661"/>
                  <a:pt x="1919764" y="337661"/>
                  <a:pt x="1919764" y="337661"/>
                </a:cubicBezTo>
                <a:cubicBezTo>
                  <a:pt x="1919764" y="337661"/>
                  <a:pt x="1918811" y="338614"/>
                  <a:pt x="1918811" y="338614"/>
                </a:cubicBezTo>
                <a:cubicBezTo>
                  <a:pt x="1917859" y="339566"/>
                  <a:pt x="1916906" y="340519"/>
                  <a:pt x="1916906" y="342424"/>
                </a:cubicBezTo>
                <a:cubicBezTo>
                  <a:pt x="1916906" y="341471"/>
                  <a:pt x="1916906" y="341471"/>
                  <a:pt x="1916906" y="341471"/>
                </a:cubicBezTo>
                <a:cubicBezTo>
                  <a:pt x="1916906" y="341471"/>
                  <a:pt x="1916906" y="342424"/>
                  <a:pt x="1915954" y="344329"/>
                </a:cubicBezTo>
                <a:cubicBezTo>
                  <a:pt x="1915954" y="344329"/>
                  <a:pt x="1915001" y="345281"/>
                  <a:pt x="1915001" y="345281"/>
                </a:cubicBezTo>
                <a:cubicBezTo>
                  <a:pt x="1915954" y="340519"/>
                  <a:pt x="1916906" y="335756"/>
                  <a:pt x="1917859" y="331946"/>
                </a:cubicBezTo>
                <a:close/>
                <a:moveTo>
                  <a:pt x="1919764" y="360521"/>
                </a:moveTo>
                <a:cubicBezTo>
                  <a:pt x="1919764" y="361474"/>
                  <a:pt x="1919764" y="362426"/>
                  <a:pt x="1919764" y="364331"/>
                </a:cubicBezTo>
                <a:cubicBezTo>
                  <a:pt x="1917859" y="367189"/>
                  <a:pt x="1916906" y="370999"/>
                  <a:pt x="1915001" y="373856"/>
                </a:cubicBezTo>
                <a:cubicBezTo>
                  <a:pt x="1913096" y="378619"/>
                  <a:pt x="1910239" y="383381"/>
                  <a:pt x="1908334" y="388144"/>
                </a:cubicBezTo>
                <a:cubicBezTo>
                  <a:pt x="1908334" y="388144"/>
                  <a:pt x="1907381" y="387191"/>
                  <a:pt x="1907381" y="387191"/>
                </a:cubicBezTo>
                <a:cubicBezTo>
                  <a:pt x="1907381" y="386239"/>
                  <a:pt x="1907381" y="386239"/>
                  <a:pt x="1907381" y="385286"/>
                </a:cubicBezTo>
                <a:cubicBezTo>
                  <a:pt x="1908334" y="383381"/>
                  <a:pt x="1909286" y="381476"/>
                  <a:pt x="1910239" y="380524"/>
                </a:cubicBezTo>
                <a:cubicBezTo>
                  <a:pt x="1913096" y="372904"/>
                  <a:pt x="1916906" y="366236"/>
                  <a:pt x="1919764" y="360521"/>
                </a:cubicBezTo>
                <a:close/>
                <a:moveTo>
                  <a:pt x="1910239" y="299561"/>
                </a:moveTo>
                <a:cubicBezTo>
                  <a:pt x="1909286" y="301466"/>
                  <a:pt x="1909286" y="303371"/>
                  <a:pt x="1908334" y="305276"/>
                </a:cubicBezTo>
                <a:cubicBezTo>
                  <a:pt x="1908334" y="305276"/>
                  <a:pt x="1908334" y="305276"/>
                  <a:pt x="1908334" y="305276"/>
                </a:cubicBezTo>
                <a:cubicBezTo>
                  <a:pt x="1909286" y="302419"/>
                  <a:pt x="1910239" y="300514"/>
                  <a:pt x="1910239" y="299561"/>
                </a:cubicBezTo>
                <a:close/>
                <a:moveTo>
                  <a:pt x="1906429" y="313849"/>
                </a:moveTo>
                <a:cubicBezTo>
                  <a:pt x="1907381" y="311944"/>
                  <a:pt x="1907381" y="310991"/>
                  <a:pt x="1908334" y="309086"/>
                </a:cubicBezTo>
                <a:cubicBezTo>
                  <a:pt x="1908334" y="309086"/>
                  <a:pt x="1908334" y="309086"/>
                  <a:pt x="1908334" y="310039"/>
                </a:cubicBezTo>
                <a:cubicBezTo>
                  <a:pt x="1907381" y="311944"/>
                  <a:pt x="1907381" y="313849"/>
                  <a:pt x="1906429" y="315754"/>
                </a:cubicBezTo>
                <a:cubicBezTo>
                  <a:pt x="1906429" y="315754"/>
                  <a:pt x="1905476" y="316706"/>
                  <a:pt x="1905476" y="316706"/>
                </a:cubicBezTo>
                <a:cubicBezTo>
                  <a:pt x="1905476" y="314801"/>
                  <a:pt x="1905476" y="314801"/>
                  <a:pt x="1906429" y="313849"/>
                </a:cubicBezTo>
                <a:close/>
                <a:moveTo>
                  <a:pt x="1893094" y="259556"/>
                </a:moveTo>
                <a:cubicBezTo>
                  <a:pt x="1893094" y="258604"/>
                  <a:pt x="1894046" y="257651"/>
                  <a:pt x="1894046" y="256699"/>
                </a:cubicBezTo>
                <a:cubicBezTo>
                  <a:pt x="1894046" y="256699"/>
                  <a:pt x="1894999" y="256699"/>
                  <a:pt x="1894999" y="256699"/>
                </a:cubicBezTo>
                <a:cubicBezTo>
                  <a:pt x="1896904" y="257651"/>
                  <a:pt x="1897856" y="259556"/>
                  <a:pt x="1899761" y="260509"/>
                </a:cubicBezTo>
                <a:lnTo>
                  <a:pt x="1904524" y="275749"/>
                </a:lnTo>
                <a:cubicBezTo>
                  <a:pt x="1901666" y="283369"/>
                  <a:pt x="1898809" y="290036"/>
                  <a:pt x="1895951" y="297656"/>
                </a:cubicBezTo>
                <a:cubicBezTo>
                  <a:pt x="1894999" y="291941"/>
                  <a:pt x="1894999" y="286226"/>
                  <a:pt x="1894046" y="281464"/>
                </a:cubicBezTo>
                <a:cubicBezTo>
                  <a:pt x="1894046" y="277654"/>
                  <a:pt x="1893094" y="273844"/>
                  <a:pt x="1892141" y="270034"/>
                </a:cubicBezTo>
                <a:cubicBezTo>
                  <a:pt x="1892141" y="270986"/>
                  <a:pt x="1893094" y="271939"/>
                  <a:pt x="1893094" y="272891"/>
                </a:cubicBezTo>
                <a:cubicBezTo>
                  <a:pt x="1893094" y="269081"/>
                  <a:pt x="1892141" y="264319"/>
                  <a:pt x="1893094" y="259556"/>
                </a:cubicBezTo>
                <a:close/>
                <a:moveTo>
                  <a:pt x="1841659" y="297656"/>
                </a:moveTo>
                <a:cubicBezTo>
                  <a:pt x="1841659" y="303371"/>
                  <a:pt x="1840706" y="308134"/>
                  <a:pt x="1840706" y="313849"/>
                </a:cubicBezTo>
                <a:cubicBezTo>
                  <a:pt x="1839754" y="307181"/>
                  <a:pt x="1839754" y="300514"/>
                  <a:pt x="1838801" y="294799"/>
                </a:cubicBezTo>
                <a:cubicBezTo>
                  <a:pt x="1838801" y="292894"/>
                  <a:pt x="1838801" y="291941"/>
                  <a:pt x="1838801" y="290989"/>
                </a:cubicBezTo>
                <a:cubicBezTo>
                  <a:pt x="1839754" y="292894"/>
                  <a:pt x="1840706" y="294799"/>
                  <a:pt x="1841659" y="297656"/>
                </a:cubicBezTo>
                <a:close/>
                <a:moveTo>
                  <a:pt x="1822609" y="363379"/>
                </a:moveTo>
                <a:cubicBezTo>
                  <a:pt x="1823561" y="359569"/>
                  <a:pt x="1825466" y="356711"/>
                  <a:pt x="1826419" y="353854"/>
                </a:cubicBezTo>
                <a:cubicBezTo>
                  <a:pt x="1826419" y="357664"/>
                  <a:pt x="1826419" y="360521"/>
                  <a:pt x="1827371" y="364331"/>
                </a:cubicBezTo>
                <a:cubicBezTo>
                  <a:pt x="1826419" y="365284"/>
                  <a:pt x="1824514" y="367189"/>
                  <a:pt x="1823561" y="368141"/>
                </a:cubicBezTo>
                <a:cubicBezTo>
                  <a:pt x="1822609" y="366236"/>
                  <a:pt x="1822609" y="365284"/>
                  <a:pt x="1822609" y="363379"/>
                </a:cubicBezTo>
                <a:close/>
                <a:moveTo>
                  <a:pt x="1828324" y="403384"/>
                </a:moveTo>
                <a:cubicBezTo>
                  <a:pt x="1828324" y="402431"/>
                  <a:pt x="1827371" y="401479"/>
                  <a:pt x="1827371" y="400526"/>
                </a:cubicBezTo>
                <a:cubicBezTo>
                  <a:pt x="1826419" y="393859"/>
                  <a:pt x="1825466" y="387191"/>
                  <a:pt x="1825466" y="381476"/>
                </a:cubicBezTo>
                <a:cubicBezTo>
                  <a:pt x="1826419" y="379571"/>
                  <a:pt x="1827371" y="378619"/>
                  <a:pt x="1828324" y="377666"/>
                </a:cubicBezTo>
                <a:cubicBezTo>
                  <a:pt x="1828324" y="385286"/>
                  <a:pt x="1828324" y="391954"/>
                  <a:pt x="1829276" y="399574"/>
                </a:cubicBezTo>
                <a:cubicBezTo>
                  <a:pt x="1828324" y="400526"/>
                  <a:pt x="1828324" y="402431"/>
                  <a:pt x="1828324" y="403384"/>
                </a:cubicBezTo>
                <a:close/>
                <a:moveTo>
                  <a:pt x="1833086" y="339566"/>
                </a:moveTo>
                <a:cubicBezTo>
                  <a:pt x="1833086" y="339566"/>
                  <a:pt x="1833086" y="339566"/>
                  <a:pt x="1833086" y="339566"/>
                </a:cubicBezTo>
                <a:cubicBezTo>
                  <a:pt x="1833086" y="339566"/>
                  <a:pt x="1833086" y="340519"/>
                  <a:pt x="1833086" y="340519"/>
                </a:cubicBezTo>
                <a:cubicBezTo>
                  <a:pt x="1833086" y="340519"/>
                  <a:pt x="1833086" y="339566"/>
                  <a:pt x="1833086" y="339566"/>
                </a:cubicBezTo>
                <a:close/>
                <a:moveTo>
                  <a:pt x="1824514" y="272891"/>
                </a:moveTo>
                <a:cubicBezTo>
                  <a:pt x="1824514" y="269081"/>
                  <a:pt x="1824514" y="266224"/>
                  <a:pt x="1824514" y="263366"/>
                </a:cubicBezTo>
                <a:cubicBezTo>
                  <a:pt x="1827371" y="269081"/>
                  <a:pt x="1831181" y="276701"/>
                  <a:pt x="1835944" y="285274"/>
                </a:cubicBezTo>
                <a:cubicBezTo>
                  <a:pt x="1835944" y="288131"/>
                  <a:pt x="1835944" y="290989"/>
                  <a:pt x="1834991" y="294799"/>
                </a:cubicBezTo>
                <a:cubicBezTo>
                  <a:pt x="1834991" y="302419"/>
                  <a:pt x="1834039" y="310991"/>
                  <a:pt x="1834039" y="320516"/>
                </a:cubicBezTo>
                <a:cubicBezTo>
                  <a:pt x="1834039" y="323374"/>
                  <a:pt x="1834039" y="327184"/>
                  <a:pt x="1834039" y="330994"/>
                </a:cubicBezTo>
                <a:cubicBezTo>
                  <a:pt x="1834039" y="330994"/>
                  <a:pt x="1833086" y="330994"/>
                  <a:pt x="1833086" y="331946"/>
                </a:cubicBezTo>
                <a:cubicBezTo>
                  <a:pt x="1833086" y="331946"/>
                  <a:pt x="1832134" y="332899"/>
                  <a:pt x="1832134" y="332899"/>
                </a:cubicBezTo>
                <a:cubicBezTo>
                  <a:pt x="1830229" y="326231"/>
                  <a:pt x="1829276" y="321469"/>
                  <a:pt x="1827371" y="316706"/>
                </a:cubicBezTo>
                <a:cubicBezTo>
                  <a:pt x="1825466" y="310991"/>
                  <a:pt x="1823561" y="306229"/>
                  <a:pt x="1822609" y="303371"/>
                </a:cubicBezTo>
                <a:cubicBezTo>
                  <a:pt x="1823561" y="292894"/>
                  <a:pt x="1823561" y="282416"/>
                  <a:pt x="1824514" y="272891"/>
                </a:cubicBezTo>
                <a:close/>
                <a:moveTo>
                  <a:pt x="1822609" y="309086"/>
                </a:moveTo>
                <a:cubicBezTo>
                  <a:pt x="1822609" y="311944"/>
                  <a:pt x="1823561" y="314801"/>
                  <a:pt x="1823561" y="317659"/>
                </a:cubicBezTo>
                <a:cubicBezTo>
                  <a:pt x="1824514" y="323374"/>
                  <a:pt x="1824514" y="330994"/>
                  <a:pt x="1825466" y="338614"/>
                </a:cubicBezTo>
                <a:cubicBezTo>
                  <a:pt x="1825466" y="339566"/>
                  <a:pt x="1825466" y="340519"/>
                  <a:pt x="1825466" y="340519"/>
                </a:cubicBezTo>
                <a:cubicBezTo>
                  <a:pt x="1823561" y="342424"/>
                  <a:pt x="1822609" y="345281"/>
                  <a:pt x="1820704" y="348139"/>
                </a:cubicBezTo>
                <a:cubicBezTo>
                  <a:pt x="1820704" y="343376"/>
                  <a:pt x="1820704" y="337661"/>
                  <a:pt x="1820704" y="332899"/>
                </a:cubicBezTo>
                <a:cubicBezTo>
                  <a:pt x="1820704" y="332899"/>
                  <a:pt x="1820704" y="332899"/>
                  <a:pt x="1820704" y="331946"/>
                </a:cubicBezTo>
                <a:cubicBezTo>
                  <a:pt x="1821656" y="324326"/>
                  <a:pt x="1821656" y="316706"/>
                  <a:pt x="1822609" y="309086"/>
                </a:cubicBezTo>
                <a:close/>
                <a:moveTo>
                  <a:pt x="1763554" y="411956"/>
                </a:moveTo>
                <a:cubicBezTo>
                  <a:pt x="1763554" y="410051"/>
                  <a:pt x="1762601" y="408146"/>
                  <a:pt x="1762601" y="406241"/>
                </a:cubicBezTo>
                <a:cubicBezTo>
                  <a:pt x="1762601" y="403384"/>
                  <a:pt x="1761649" y="400526"/>
                  <a:pt x="1761649" y="397669"/>
                </a:cubicBezTo>
                <a:cubicBezTo>
                  <a:pt x="1761649" y="397669"/>
                  <a:pt x="1761649" y="397669"/>
                  <a:pt x="1761649" y="397669"/>
                </a:cubicBezTo>
                <a:cubicBezTo>
                  <a:pt x="1762601" y="398621"/>
                  <a:pt x="1763554" y="399574"/>
                  <a:pt x="1764506" y="400526"/>
                </a:cubicBezTo>
                <a:cubicBezTo>
                  <a:pt x="1764506" y="404336"/>
                  <a:pt x="1764506" y="408146"/>
                  <a:pt x="1763554" y="411956"/>
                </a:cubicBezTo>
                <a:close/>
                <a:moveTo>
                  <a:pt x="1766411" y="379571"/>
                </a:moveTo>
                <a:cubicBezTo>
                  <a:pt x="1766411" y="379571"/>
                  <a:pt x="1766411" y="379571"/>
                  <a:pt x="1766411" y="379571"/>
                </a:cubicBezTo>
                <a:cubicBezTo>
                  <a:pt x="1766411" y="378619"/>
                  <a:pt x="1766411" y="377666"/>
                  <a:pt x="1766411" y="377666"/>
                </a:cubicBezTo>
                <a:cubicBezTo>
                  <a:pt x="1766411" y="378619"/>
                  <a:pt x="1766411" y="379571"/>
                  <a:pt x="1766411" y="379571"/>
                </a:cubicBezTo>
                <a:close/>
                <a:moveTo>
                  <a:pt x="1792129" y="251936"/>
                </a:moveTo>
                <a:lnTo>
                  <a:pt x="1802606" y="219551"/>
                </a:lnTo>
                <a:cubicBezTo>
                  <a:pt x="1802606" y="219551"/>
                  <a:pt x="1802606" y="219551"/>
                  <a:pt x="1802606" y="219551"/>
                </a:cubicBezTo>
                <a:cubicBezTo>
                  <a:pt x="1802606" y="237649"/>
                  <a:pt x="1801654" y="255746"/>
                  <a:pt x="1801654" y="274796"/>
                </a:cubicBezTo>
                <a:cubicBezTo>
                  <a:pt x="1801654" y="291941"/>
                  <a:pt x="1800701" y="309086"/>
                  <a:pt x="1800701" y="327184"/>
                </a:cubicBezTo>
                <a:cubicBezTo>
                  <a:pt x="1798796" y="321469"/>
                  <a:pt x="1796891" y="315754"/>
                  <a:pt x="1794034" y="310991"/>
                </a:cubicBezTo>
                <a:cubicBezTo>
                  <a:pt x="1792129" y="305276"/>
                  <a:pt x="1790224" y="299561"/>
                  <a:pt x="1788319" y="294799"/>
                </a:cubicBezTo>
                <a:cubicBezTo>
                  <a:pt x="1788319" y="293846"/>
                  <a:pt x="1787366" y="292894"/>
                  <a:pt x="1787366" y="292894"/>
                </a:cubicBezTo>
                <a:cubicBezTo>
                  <a:pt x="1787366" y="290989"/>
                  <a:pt x="1786414" y="289084"/>
                  <a:pt x="1786414" y="287179"/>
                </a:cubicBezTo>
                <a:cubicBezTo>
                  <a:pt x="1787366" y="284321"/>
                  <a:pt x="1788319" y="282416"/>
                  <a:pt x="1788319" y="279559"/>
                </a:cubicBezTo>
                <a:cubicBezTo>
                  <a:pt x="1788319" y="278606"/>
                  <a:pt x="1788319" y="277654"/>
                  <a:pt x="1787366" y="275749"/>
                </a:cubicBezTo>
                <a:cubicBezTo>
                  <a:pt x="1787366" y="274796"/>
                  <a:pt x="1785461" y="274796"/>
                  <a:pt x="1785461" y="274796"/>
                </a:cubicBezTo>
                <a:cubicBezTo>
                  <a:pt x="1785461" y="274796"/>
                  <a:pt x="1785461" y="274796"/>
                  <a:pt x="1785461" y="274796"/>
                </a:cubicBezTo>
                <a:lnTo>
                  <a:pt x="1792129" y="251936"/>
                </a:lnTo>
                <a:close/>
                <a:moveTo>
                  <a:pt x="1785461" y="276701"/>
                </a:moveTo>
                <a:cubicBezTo>
                  <a:pt x="1785461" y="276701"/>
                  <a:pt x="1786414" y="277654"/>
                  <a:pt x="1786414" y="278606"/>
                </a:cubicBezTo>
                <a:cubicBezTo>
                  <a:pt x="1786414" y="279559"/>
                  <a:pt x="1786414" y="281464"/>
                  <a:pt x="1786414" y="282416"/>
                </a:cubicBezTo>
                <a:cubicBezTo>
                  <a:pt x="1785461" y="280511"/>
                  <a:pt x="1785461" y="278606"/>
                  <a:pt x="1785461" y="276701"/>
                </a:cubicBezTo>
                <a:cubicBezTo>
                  <a:pt x="1785461" y="276701"/>
                  <a:pt x="1785461" y="276701"/>
                  <a:pt x="1785461" y="276701"/>
                </a:cubicBezTo>
                <a:close/>
                <a:moveTo>
                  <a:pt x="1776889" y="330994"/>
                </a:moveTo>
                <a:cubicBezTo>
                  <a:pt x="1779746" y="345281"/>
                  <a:pt x="1782604" y="360521"/>
                  <a:pt x="1785461" y="376714"/>
                </a:cubicBezTo>
                <a:cubicBezTo>
                  <a:pt x="1785461" y="379571"/>
                  <a:pt x="1786414" y="382429"/>
                  <a:pt x="1786414" y="385286"/>
                </a:cubicBezTo>
                <a:cubicBezTo>
                  <a:pt x="1785461" y="384334"/>
                  <a:pt x="1785461" y="383381"/>
                  <a:pt x="1784509" y="382429"/>
                </a:cubicBezTo>
                <a:cubicBezTo>
                  <a:pt x="1785461" y="377666"/>
                  <a:pt x="1785461" y="374809"/>
                  <a:pt x="1785461" y="374809"/>
                </a:cubicBezTo>
                <a:cubicBezTo>
                  <a:pt x="1785461" y="374809"/>
                  <a:pt x="1784509" y="376714"/>
                  <a:pt x="1783556" y="380524"/>
                </a:cubicBezTo>
                <a:cubicBezTo>
                  <a:pt x="1781651" y="376714"/>
                  <a:pt x="1778794" y="373856"/>
                  <a:pt x="1776889" y="370999"/>
                </a:cubicBezTo>
                <a:cubicBezTo>
                  <a:pt x="1776889" y="357664"/>
                  <a:pt x="1776889" y="346234"/>
                  <a:pt x="1776889" y="337661"/>
                </a:cubicBezTo>
                <a:cubicBezTo>
                  <a:pt x="1775936" y="334804"/>
                  <a:pt x="1775936" y="332899"/>
                  <a:pt x="1776889" y="330994"/>
                </a:cubicBezTo>
                <a:close/>
                <a:moveTo>
                  <a:pt x="1755934" y="211931"/>
                </a:moveTo>
                <a:cubicBezTo>
                  <a:pt x="1756886" y="215741"/>
                  <a:pt x="1758791" y="223361"/>
                  <a:pt x="1761649" y="233839"/>
                </a:cubicBezTo>
                <a:cubicBezTo>
                  <a:pt x="1761649" y="234791"/>
                  <a:pt x="1762601" y="236696"/>
                  <a:pt x="1762601" y="238601"/>
                </a:cubicBezTo>
                <a:cubicBezTo>
                  <a:pt x="1761649" y="237649"/>
                  <a:pt x="1761649" y="235744"/>
                  <a:pt x="1760696" y="234791"/>
                </a:cubicBezTo>
                <a:cubicBezTo>
                  <a:pt x="1759744" y="232886"/>
                  <a:pt x="1759744" y="230981"/>
                  <a:pt x="1759744" y="230981"/>
                </a:cubicBezTo>
                <a:cubicBezTo>
                  <a:pt x="1759744" y="230981"/>
                  <a:pt x="1759744" y="231934"/>
                  <a:pt x="1759744" y="232886"/>
                </a:cubicBezTo>
                <a:cubicBezTo>
                  <a:pt x="1758791" y="230981"/>
                  <a:pt x="1757839" y="229076"/>
                  <a:pt x="1756886" y="227171"/>
                </a:cubicBezTo>
                <a:cubicBezTo>
                  <a:pt x="1755934" y="226219"/>
                  <a:pt x="1755934" y="225266"/>
                  <a:pt x="1754981" y="223361"/>
                </a:cubicBezTo>
                <a:cubicBezTo>
                  <a:pt x="1755934" y="219551"/>
                  <a:pt x="1755934" y="215741"/>
                  <a:pt x="1755934" y="211931"/>
                </a:cubicBezTo>
                <a:close/>
                <a:moveTo>
                  <a:pt x="1754981" y="232886"/>
                </a:moveTo>
                <a:cubicBezTo>
                  <a:pt x="1754981" y="233839"/>
                  <a:pt x="1755934" y="234791"/>
                  <a:pt x="1755934" y="235744"/>
                </a:cubicBezTo>
                <a:cubicBezTo>
                  <a:pt x="1755934" y="236696"/>
                  <a:pt x="1754981" y="237649"/>
                  <a:pt x="1754981" y="240506"/>
                </a:cubicBezTo>
                <a:cubicBezTo>
                  <a:pt x="1754981" y="237649"/>
                  <a:pt x="1754981" y="234791"/>
                  <a:pt x="1754981" y="232886"/>
                </a:cubicBezTo>
                <a:close/>
                <a:moveTo>
                  <a:pt x="1754029" y="281464"/>
                </a:moveTo>
                <a:cubicBezTo>
                  <a:pt x="1754029" y="270986"/>
                  <a:pt x="1754029" y="261461"/>
                  <a:pt x="1754981" y="252889"/>
                </a:cubicBezTo>
                <a:cubicBezTo>
                  <a:pt x="1755934" y="244316"/>
                  <a:pt x="1756886" y="238601"/>
                  <a:pt x="1756886" y="236696"/>
                </a:cubicBezTo>
                <a:cubicBezTo>
                  <a:pt x="1758791" y="242411"/>
                  <a:pt x="1761649" y="250031"/>
                  <a:pt x="1763554" y="256699"/>
                </a:cubicBezTo>
                <a:cubicBezTo>
                  <a:pt x="1764506" y="265271"/>
                  <a:pt x="1766411" y="274796"/>
                  <a:pt x="1768316" y="286226"/>
                </a:cubicBezTo>
                <a:cubicBezTo>
                  <a:pt x="1763554" y="298609"/>
                  <a:pt x="1758791" y="310991"/>
                  <a:pt x="1754981" y="322421"/>
                </a:cubicBezTo>
                <a:cubicBezTo>
                  <a:pt x="1754981" y="320516"/>
                  <a:pt x="1754981" y="318611"/>
                  <a:pt x="1754029" y="317659"/>
                </a:cubicBezTo>
                <a:cubicBezTo>
                  <a:pt x="1754029" y="317659"/>
                  <a:pt x="1754029" y="316706"/>
                  <a:pt x="1754029" y="316706"/>
                </a:cubicBezTo>
                <a:cubicBezTo>
                  <a:pt x="1754029" y="303371"/>
                  <a:pt x="1754029" y="291941"/>
                  <a:pt x="1754029" y="281464"/>
                </a:cubicBezTo>
                <a:close/>
                <a:moveTo>
                  <a:pt x="1687354" y="295751"/>
                </a:moveTo>
                <a:cubicBezTo>
                  <a:pt x="1686401" y="302419"/>
                  <a:pt x="1685449" y="309086"/>
                  <a:pt x="1685449" y="314801"/>
                </a:cubicBezTo>
                <a:cubicBezTo>
                  <a:pt x="1685449" y="318611"/>
                  <a:pt x="1684496" y="321469"/>
                  <a:pt x="1684496" y="325279"/>
                </a:cubicBezTo>
                <a:cubicBezTo>
                  <a:pt x="1683544" y="320516"/>
                  <a:pt x="1682591" y="316706"/>
                  <a:pt x="1681639" y="311944"/>
                </a:cubicBezTo>
                <a:cubicBezTo>
                  <a:pt x="1681639" y="310039"/>
                  <a:pt x="1681639" y="309086"/>
                  <a:pt x="1681639" y="309086"/>
                </a:cubicBezTo>
                <a:cubicBezTo>
                  <a:pt x="1681639" y="309086"/>
                  <a:pt x="1681639" y="309086"/>
                  <a:pt x="1681639" y="310039"/>
                </a:cubicBezTo>
                <a:cubicBezTo>
                  <a:pt x="1681639" y="309086"/>
                  <a:pt x="1680686" y="307181"/>
                  <a:pt x="1680686" y="306229"/>
                </a:cubicBezTo>
                <a:cubicBezTo>
                  <a:pt x="1680686" y="305276"/>
                  <a:pt x="1680686" y="304324"/>
                  <a:pt x="1681639" y="303371"/>
                </a:cubicBezTo>
                <a:cubicBezTo>
                  <a:pt x="1682591" y="300514"/>
                  <a:pt x="1683544" y="297656"/>
                  <a:pt x="1684496" y="295751"/>
                </a:cubicBezTo>
                <a:cubicBezTo>
                  <a:pt x="1686401" y="290989"/>
                  <a:pt x="1687354" y="287179"/>
                  <a:pt x="1689259" y="282416"/>
                </a:cubicBezTo>
                <a:cubicBezTo>
                  <a:pt x="1687354" y="287179"/>
                  <a:pt x="1687354" y="291941"/>
                  <a:pt x="1687354" y="295751"/>
                </a:cubicBezTo>
                <a:close/>
                <a:moveTo>
                  <a:pt x="1678781" y="276701"/>
                </a:moveTo>
                <a:cubicBezTo>
                  <a:pt x="1680686" y="266224"/>
                  <a:pt x="1682591" y="255746"/>
                  <a:pt x="1684496" y="245269"/>
                </a:cubicBezTo>
                <a:cubicBezTo>
                  <a:pt x="1685449" y="250031"/>
                  <a:pt x="1686401" y="254794"/>
                  <a:pt x="1686401" y="259556"/>
                </a:cubicBezTo>
                <a:cubicBezTo>
                  <a:pt x="1686401" y="262414"/>
                  <a:pt x="1686401" y="265271"/>
                  <a:pt x="1686401" y="268129"/>
                </a:cubicBezTo>
                <a:cubicBezTo>
                  <a:pt x="1686401" y="269081"/>
                  <a:pt x="1686401" y="270034"/>
                  <a:pt x="1686401" y="270986"/>
                </a:cubicBezTo>
                <a:cubicBezTo>
                  <a:pt x="1682591" y="276701"/>
                  <a:pt x="1679734" y="284321"/>
                  <a:pt x="1675924" y="292894"/>
                </a:cubicBezTo>
                <a:cubicBezTo>
                  <a:pt x="1675924" y="292894"/>
                  <a:pt x="1675924" y="291941"/>
                  <a:pt x="1675924" y="291941"/>
                </a:cubicBezTo>
                <a:cubicBezTo>
                  <a:pt x="1676876" y="287179"/>
                  <a:pt x="1677829" y="283369"/>
                  <a:pt x="1678781" y="278606"/>
                </a:cubicBezTo>
                <a:cubicBezTo>
                  <a:pt x="1679734" y="276701"/>
                  <a:pt x="1679734" y="275749"/>
                  <a:pt x="1679734" y="275749"/>
                </a:cubicBezTo>
                <a:cubicBezTo>
                  <a:pt x="1679734" y="275749"/>
                  <a:pt x="1679734" y="275749"/>
                  <a:pt x="1678781" y="276701"/>
                </a:cubicBezTo>
                <a:close/>
                <a:moveTo>
                  <a:pt x="1677829" y="199549"/>
                </a:moveTo>
                <a:cubicBezTo>
                  <a:pt x="1677829" y="201454"/>
                  <a:pt x="1677829" y="202406"/>
                  <a:pt x="1678781" y="204311"/>
                </a:cubicBezTo>
                <a:cubicBezTo>
                  <a:pt x="1677829" y="207169"/>
                  <a:pt x="1676876" y="210979"/>
                  <a:pt x="1676876" y="213836"/>
                </a:cubicBezTo>
                <a:cubicBezTo>
                  <a:pt x="1676876" y="209074"/>
                  <a:pt x="1676876" y="204311"/>
                  <a:pt x="1677829" y="199549"/>
                </a:cubicBezTo>
                <a:close/>
                <a:moveTo>
                  <a:pt x="1640681" y="226219"/>
                </a:moveTo>
                <a:cubicBezTo>
                  <a:pt x="1643539" y="233839"/>
                  <a:pt x="1646396" y="244316"/>
                  <a:pt x="1649254" y="254794"/>
                </a:cubicBezTo>
                <a:cubicBezTo>
                  <a:pt x="1651159" y="260509"/>
                  <a:pt x="1652111" y="267176"/>
                  <a:pt x="1654016" y="274796"/>
                </a:cubicBezTo>
                <a:cubicBezTo>
                  <a:pt x="1654016" y="276701"/>
                  <a:pt x="1653064" y="279559"/>
                  <a:pt x="1653064" y="281464"/>
                </a:cubicBezTo>
                <a:cubicBezTo>
                  <a:pt x="1653064" y="280511"/>
                  <a:pt x="1652111" y="279559"/>
                  <a:pt x="1652111" y="279559"/>
                </a:cubicBezTo>
                <a:cubicBezTo>
                  <a:pt x="1652111" y="279559"/>
                  <a:pt x="1652111" y="280511"/>
                  <a:pt x="1652111" y="282416"/>
                </a:cubicBezTo>
                <a:cubicBezTo>
                  <a:pt x="1651159" y="288131"/>
                  <a:pt x="1650206" y="293846"/>
                  <a:pt x="1649254" y="300514"/>
                </a:cubicBezTo>
                <a:cubicBezTo>
                  <a:pt x="1646396" y="293846"/>
                  <a:pt x="1644491" y="288131"/>
                  <a:pt x="1641634" y="281464"/>
                </a:cubicBezTo>
                <a:cubicBezTo>
                  <a:pt x="1642586" y="280511"/>
                  <a:pt x="1642586" y="280511"/>
                  <a:pt x="1643539" y="279559"/>
                </a:cubicBezTo>
                <a:cubicBezTo>
                  <a:pt x="1644491" y="278606"/>
                  <a:pt x="1646396" y="277654"/>
                  <a:pt x="1647349" y="277654"/>
                </a:cubicBezTo>
                <a:cubicBezTo>
                  <a:pt x="1651159" y="274796"/>
                  <a:pt x="1654016" y="273844"/>
                  <a:pt x="1654016" y="273844"/>
                </a:cubicBezTo>
                <a:cubicBezTo>
                  <a:pt x="1654016" y="273844"/>
                  <a:pt x="1652111" y="274796"/>
                  <a:pt x="1647349" y="276701"/>
                </a:cubicBezTo>
                <a:cubicBezTo>
                  <a:pt x="1646396" y="277654"/>
                  <a:pt x="1645444" y="277654"/>
                  <a:pt x="1643539" y="278606"/>
                </a:cubicBezTo>
                <a:cubicBezTo>
                  <a:pt x="1643539" y="278606"/>
                  <a:pt x="1642586" y="279559"/>
                  <a:pt x="1642586" y="279559"/>
                </a:cubicBezTo>
                <a:cubicBezTo>
                  <a:pt x="1642586" y="271939"/>
                  <a:pt x="1642586" y="263366"/>
                  <a:pt x="1642586" y="255746"/>
                </a:cubicBezTo>
                <a:cubicBezTo>
                  <a:pt x="1640681" y="246221"/>
                  <a:pt x="1640681" y="235744"/>
                  <a:pt x="1640681" y="226219"/>
                </a:cubicBezTo>
                <a:cubicBezTo>
                  <a:pt x="1639729" y="226219"/>
                  <a:pt x="1639729" y="226219"/>
                  <a:pt x="1640681" y="226219"/>
                </a:cubicBezTo>
                <a:close/>
                <a:moveTo>
                  <a:pt x="1620679" y="348139"/>
                </a:moveTo>
                <a:cubicBezTo>
                  <a:pt x="1620679" y="349091"/>
                  <a:pt x="1620679" y="350044"/>
                  <a:pt x="1620679" y="351949"/>
                </a:cubicBezTo>
                <a:cubicBezTo>
                  <a:pt x="1620679" y="352901"/>
                  <a:pt x="1620679" y="353854"/>
                  <a:pt x="1620679" y="353854"/>
                </a:cubicBezTo>
                <a:cubicBezTo>
                  <a:pt x="1619726" y="354806"/>
                  <a:pt x="1619726" y="355759"/>
                  <a:pt x="1618774" y="356711"/>
                </a:cubicBezTo>
                <a:cubicBezTo>
                  <a:pt x="1619726" y="353854"/>
                  <a:pt x="1620679" y="350044"/>
                  <a:pt x="1620679" y="348139"/>
                </a:cubicBezTo>
                <a:close/>
                <a:moveTo>
                  <a:pt x="1618774" y="311944"/>
                </a:moveTo>
                <a:cubicBezTo>
                  <a:pt x="1617821" y="312896"/>
                  <a:pt x="1617821" y="313849"/>
                  <a:pt x="1616869" y="315754"/>
                </a:cubicBezTo>
                <a:cubicBezTo>
                  <a:pt x="1613059" y="323374"/>
                  <a:pt x="1609249" y="332899"/>
                  <a:pt x="1605439" y="343376"/>
                </a:cubicBezTo>
                <a:cubicBezTo>
                  <a:pt x="1604486" y="345281"/>
                  <a:pt x="1603534" y="348139"/>
                  <a:pt x="1602581" y="350996"/>
                </a:cubicBezTo>
                <a:cubicBezTo>
                  <a:pt x="1602581" y="348139"/>
                  <a:pt x="1602581" y="345281"/>
                  <a:pt x="1602581" y="342424"/>
                </a:cubicBezTo>
                <a:cubicBezTo>
                  <a:pt x="1605439" y="334804"/>
                  <a:pt x="1609249" y="328136"/>
                  <a:pt x="1613059" y="321469"/>
                </a:cubicBezTo>
                <a:cubicBezTo>
                  <a:pt x="1614964" y="317659"/>
                  <a:pt x="1617821" y="313849"/>
                  <a:pt x="1619726" y="310039"/>
                </a:cubicBezTo>
                <a:cubicBezTo>
                  <a:pt x="1618774" y="310991"/>
                  <a:pt x="1618774" y="310991"/>
                  <a:pt x="1618774" y="311944"/>
                </a:cubicBezTo>
                <a:close/>
                <a:moveTo>
                  <a:pt x="1610201" y="269081"/>
                </a:moveTo>
                <a:cubicBezTo>
                  <a:pt x="1612106" y="265271"/>
                  <a:pt x="1613059" y="261461"/>
                  <a:pt x="1614011" y="258604"/>
                </a:cubicBezTo>
                <a:cubicBezTo>
                  <a:pt x="1614964" y="256699"/>
                  <a:pt x="1615916" y="254794"/>
                  <a:pt x="1616869" y="252889"/>
                </a:cubicBezTo>
                <a:cubicBezTo>
                  <a:pt x="1616869" y="264319"/>
                  <a:pt x="1617821" y="277654"/>
                  <a:pt x="1617821" y="292894"/>
                </a:cubicBezTo>
                <a:cubicBezTo>
                  <a:pt x="1617821" y="292894"/>
                  <a:pt x="1617821" y="293846"/>
                  <a:pt x="1617821" y="293846"/>
                </a:cubicBezTo>
                <a:cubicBezTo>
                  <a:pt x="1616869" y="291941"/>
                  <a:pt x="1615916" y="290036"/>
                  <a:pt x="1614011" y="289084"/>
                </a:cubicBezTo>
                <a:cubicBezTo>
                  <a:pt x="1611154" y="284321"/>
                  <a:pt x="1608296" y="280511"/>
                  <a:pt x="1606391" y="277654"/>
                </a:cubicBezTo>
                <a:cubicBezTo>
                  <a:pt x="1608296" y="274796"/>
                  <a:pt x="1609249" y="271939"/>
                  <a:pt x="1610201" y="269081"/>
                </a:cubicBezTo>
                <a:close/>
                <a:moveTo>
                  <a:pt x="1600676" y="297656"/>
                </a:moveTo>
                <a:cubicBezTo>
                  <a:pt x="1602581" y="290989"/>
                  <a:pt x="1604486" y="285274"/>
                  <a:pt x="1606391" y="279559"/>
                </a:cubicBezTo>
                <a:cubicBezTo>
                  <a:pt x="1607344" y="282416"/>
                  <a:pt x="1609249" y="286226"/>
                  <a:pt x="1611154" y="290989"/>
                </a:cubicBezTo>
                <a:cubicBezTo>
                  <a:pt x="1613059" y="294799"/>
                  <a:pt x="1614964" y="298609"/>
                  <a:pt x="1616869" y="303371"/>
                </a:cubicBezTo>
                <a:cubicBezTo>
                  <a:pt x="1613059" y="307181"/>
                  <a:pt x="1610201" y="312896"/>
                  <a:pt x="1606391" y="317659"/>
                </a:cubicBezTo>
                <a:cubicBezTo>
                  <a:pt x="1604486" y="320516"/>
                  <a:pt x="1602581" y="322421"/>
                  <a:pt x="1601629" y="325279"/>
                </a:cubicBezTo>
                <a:cubicBezTo>
                  <a:pt x="1601629" y="323374"/>
                  <a:pt x="1601629" y="321469"/>
                  <a:pt x="1600676" y="319564"/>
                </a:cubicBezTo>
                <a:cubicBezTo>
                  <a:pt x="1600676" y="314801"/>
                  <a:pt x="1599724" y="310039"/>
                  <a:pt x="1599724" y="305276"/>
                </a:cubicBezTo>
                <a:cubicBezTo>
                  <a:pt x="1599724" y="302419"/>
                  <a:pt x="1600676" y="300514"/>
                  <a:pt x="1600676" y="297656"/>
                </a:cubicBezTo>
                <a:close/>
                <a:moveTo>
                  <a:pt x="1567339" y="315754"/>
                </a:moveTo>
                <a:cubicBezTo>
                  <a:pt x="1567339" y="320516"/>
                  <a:pt x="1568291" y="325279"/>
                  <a:pt x="1568291" y="330041"/>
                </a:cubicBezTo>
                <a:cubicBezTo>
                  <a:pt x="1567339" y="326231"/>
                  <a:pt x="1567339" y="323374"/>
                  <a:pt x="1566386" y="320516"/>
                </a:cubicBezTo>
                <a:cubicBezTo>
                  <a:pt x="1567339" y="319564"/>
                  <a:pt x="1567339" y="317659"/>
                  <a:pt x="1567339" y="315754"/>
                </a:cubicBezTo>
                <a:close/>
                <a:moveTo>
                  <a:pt x="1547336" y="265271"/>
                </a:moveTo>
                <a:cubicBezTo>
                  <a:pt x="1547336" y="269081"/>
                  <a:pt x="1546384" y="271939"/>
                  <a:pt x="1546384" y="275749"/>
                </a:cubicBezTo>
                <a:cubicBezTo>
                  <a:pt x="1546384" y="274796"/>
                  <a:pt x="1545431" y="273844"/>
                  <a:pt x="1545431" y="272891"/>
                </a:cubicBezTo>
                <a:cubicBezTo>
                  <a:pt x="1546384" y="270986"/>
                  <a:pt x="1546384" y="268129"/>
                  <a:pt x="1547336" y="265271"/>
                </a:cubicBezTo>
                <a:close/>
                <a:moveTo>
                  <a:pt x="1541621" y="286226"/>
                </a:moveTo>
                <a:cubicBezTo>
                  <a:pt x="1542574" y="289084"/>
                  <a:pt x="1543526" y="290989"/>
                  <a:pt x="1543526" y="293846"/>
                </a:cubicBezTo>
                <a:cubicBezTo>
                  <a:pt x="1543526" y="295751"/>
                  <a:pt x="1542574" y="298609"/>
                  <a:pt x="1542574" y="301466"/>
                </a:cubicBezTo>
                <a:cubicBezTo>
                  <a:pt x="1541621" y="298609"/>
                  <a:pt x="1540669" y="294799"/>
                  <a:pt x="1539716" y="291941"/>
                </a:cubicBezTo>
                <a:cubicBezTo>
                  <a:pt x="1540669" y="289084"/>
                  <a:pt x="1541621" y="288131"/>
                  <a:pt x="1541621" y="286226"/>
                </a:cubicBezTo>
                <a:close/>
                <a:moveTo>
                  <a:pt x="1537811" y="271939"/>
                </a:moveTo>
                <a:cubicBezTo>
                  <a:pt x="1537811" y="273844"/>
                  <a:pt x="1538764" y="274796"/>
                  <a:pt x="1538764" y="276701"/>
                </a:cubicBezTo>
                <a:cubicBezTo>
                  <a:pt x="1537811" y="277654"/>
                  <a:pt x="1537811" y="278606"/>
                  <a:pt x="1536859" y="280511"/>
                </a:cubicBezTo>
                <a:cubicBezTo>
                  <a:pt x="1537811" y="276701"/>
                  <a:pt x="1537811" y="273844"/>
                  <a:pt x="1537811" y="271939"/>
                </a:cubicBezTo>
                <a:close/>
                <a:moveTo>
                  <a:pt x="1533049" y="338614"/>
                </a:moveTo>
                <a:cubicBezTo>
                  <a:pt x="1533049" y="337661"/>
                  <a:pt x="1533049" y="336709"/>
                  <a:pt x="1533049" y="335756"/>
                </a:cubicBezTo>
                <a:cubicBezTo>
                  <a:pt x="1534001" y="340519"/>
                  <a:pt x="1534954" y="345281"/>
                  <a:pt x="1535906" y="350044"/>
                </a:cubicBezTo>
                <a:cubicBezTo>
                  <a:pt x="1536859" y="352901"/>
                  <a:pt x="1536859" y="354806"/>
                  <a:pt x="1536859" y="357664"/>
                </a:cubicBezTo>
                <a:cubicBezTo>
                  <a:pt x="1536859" y="359569"/>
                  <a:pt x="1536859" y="360521"/>
                  <a:pt x="1536859" y="362426"/>
                </a:cubicBezTo>
                <a:cubicBezTo>
                  <a:pt x="1536859" y="362426"/>
                  <a:pt x="1536859" y="362426"/>
                  <a:pt x="1536859" y="362426"/>
                </a:cubicBezTo>
                <a:cubicBezTo>
                  <a:pt x="1534954" y="356711"/>
                  <a:pt x="1533049" y="351949"/>
                  <a:pt x="1532096" y="346234"/>
                </a:cubicBezTo>
                <a:cubicBezTo>
                  <a:pt x="1533049" y="343376"/>
                  <a:pt x="1533049" y="341471"/>
                  <a:pt x="1533049" y="338614"/>
                </a:cubicBezTo>
                <a:close/>
                <a:moveTo>
                  <a:pt x="1519714" y="270986"/>
                </a:moveTo>
                <a:cubicBezTo>
                  <a:pt x="1521619" y="279559"/>
                  <a:pt x="1523524" y="288131"/>
                  <a:pt x="1525429" y="297656"/>
                </a:cubicBezTo>
                <a:cubicBezTo>
                  <a:pt x="1525429" y="298609"/>
                  <a:pt x="1525429" y="299561"/>
                  <a:pt x="1524476" y="301466"/>
                </a:cubicBezTo>
                <a:cubicBezTo>
                  <a:pt x="1523524" y="306229"/>
                  <a:pt x="1522571" y="310991"/>
                  <a:pt x="1521619" y="315754"/>
                </a:cubicBezTo>
                <a:cubicBezTo>
                  <a:pt x="1520666" y="313849"/>
                  <a:pt x="1520666" y="311944"/>
                  <a:pt x="1519714" y="310991"/>
                </a:cubicBezTo>
                <a:cubicBezTo>
                  <a:pt x="1519714" y="295751"/>
                  <a:pt x="1518761" y="281464"/>
                  <a:pt x="1517809" y="268129"/>
                </a:cubicBezTo>
                <a:cubicBezTo>
                  <a:pt x="1519714" y="268129"/>
                  <a:pt x="1519714" y="269081"/>
                  <a:pt x="1519714" y="270986"/>
                </a:cubicBezTo>
                <a:close/>
                <a:moveTo>
                  <a:pt x="1503521" y="302419"/>
                </a:moveTo>
                <a:cubicBezTo>
                  <a:pt x="1503521" y="306229"/>
                  <a:pt x="1503521" y="310039"/>
                  <a:pt x="1502569" y="313849"/>
                </a:cubicBezTo>
                <a:cubicBezTo>
                  <a:pt x="1502569" y="318611"/>
                  <a:pt x="1502569" y="324326"/>
                  <a:pt x="1502569" y="330041"/>
                </a:cubicBezTo>
                <a:cubicBezTo>
                  <a:pt x="1502569" y="330041"/>
                  <a:pt x="1502569" y="330041"/>
                  <a:pt x="1501616" y="329089"/>
                </a:cubicBezTo>
                <a:cubicBezTo>
                  <a:pt x="1500664" y="323374"/>
                  <a:pt x="1498759" y="317659"/>
                  <a:pt x="1497806" y="311944"/>
                </a:cubicBezTo>
                <a:cubicBezTo>
                  <a:pt x="1500664" y="309086"/>
                  <a:pt x="1502569" y="306229"/>
                  <a:pt x="1503521" y="302419"/>
                </a:cubicBezTo>
                <a:close/>
                <a:moveTo>
                  <a:pt x="1477804" y="272891"/>
                </a:moveTo>
                <a:cubicBezTo>
                  <a:pt x="1477804" y="273844"/>
                  <a:pt x="1477804" y="273844"/>
                  <a:pt x="1477804" y="272891"/>
                </a:cubicBezTo>
                <a:cubicBezTo>
                  <a:pt x="1477804" y="275749"/>
                  <a:pt x="1477804" y="278606"/>
                  <a:pt x="1477804" y="282416"/>
                </a:cubicBezTo>
                <a:cubicBezTo>
                  <a:pt x="1477804" y="286226"/>
                  <a:pt x="1476851" y="290989"/>
                  <a:pt x="1476851" y="294799"/>
                </a:cubicBezTo>
                <a:cubicBezTo>
                  <a:pt x="1476851" y="294799"/>
                  <a:pt x="1476851" y="295751"/>
                  <a:pt x="1475899" y="295751"/>
                </a:cubicBezTo>
                <a:cubicBezTo>
                  <a:pt x="1475899" y="290989"/>
                  <a:pt x="1474946" y="286226"/>
                  <a:pt x="1474946" y="282416"/>
                </a:cubicBezTo>
                <a:cubicBezTo>
                  <a:pt x="1475899" y="279559"/>
                  <a:pt x="1476851" y="276701"/>
                  <a:pt x="1477804" y="272891"/>
                </a:cubicBezTo>
                <a:close/>
                <a:moveTo>
                  <a:pt x="1461611" y="326231"/>
                </a:moveTo>
                <a:cubicBezTo>
                  <a:pt x="1461611" y="327184"/>
                  <a:pt x="1461611" y="327184"/>
                  <a:pt x="1461611" y="328136"/>
                </a:cubicBezTo>
                <a:cubicBezTo>
                  <a:pt x="1461611" y="329089"/>
                  <a:pt x="1460659" y="329089"/>
                  <a:pt x="1460659" y="330041"/>
                </a:cubicBezTo>
                <a:cubicBezTo>
                  <a:pt x="1460659" y="330041"/>
                  <a:pt x="1460659" y="330041"/>
                  <a:pt x="1460659" y="329089"/>
                </a:cubicBezTo>
                <a:cubicBezTo>
                  <a:pt x="1460659" y="328136"/>
                  <a:pt x="1460659" y="327184"/>
                  <a:pt x="1461611" y="326231"/>
                </a:cubicBezTo>
                <a:close/>
                <a:moveTo>
                  <a:pt x="1457801" y="309086"/>
                </a:moveTo>
                <a:cubicBezTo>
                  <a:pt x="1456849" y="310039"/>
                  <a:pt x="1456849" y="310039"/>
                  <a:pt x="1457801" y="309086"/>
                </a:cubicBezTo>
                <a:cubicBezTo>
                  <a:pt x="1456849" y="307181"/>
                  <a:pt x="1456849" y="305276"/>
                  <a:pt x="1455896" y="302419"/>
                </a:cubicBezTo>
                <a:cubicBezTo>
                  <a:pt x="1455896" y="305276"/>
                  <a:pt x="1456849" y="307181"/>
                  <a:pt x="1457801" y="309086"/>
                </a:cubicBezTo>
                <a:close/>
                <a:moveTo>
                  <a:pt x="1442561" y="328136"/>
                </a:moveTo>
                <a:cubicBezTo>
                  <a:pt x="1442561" y="324326"/>
                  <a:pt x="1442561" y="321469"/>
                  <a:pt x="1442561" y="318611"/>
                </a:cubicBezTo>
                <a:cubicBezTo>
                  <a:pt x="1443514" y="323374"/>
                  <a:pt x="1443514" y="329089"/>
                  <a:pt x="1444466" y="333851"/>
                </a:cubicBezTo>
                <a:cubicBezTo>
                  <a:pt x="1443514" y="332899"/>
                  <a:pt x="1443514" y="330994"/>
                  <a:pt x="1442561" y="330041"/>
                </a:cubicBezTo>
                <a:cubicBezTo>
                  <a:pt x="1442561" y="330041"/>
                  <a:pt x="1442561" y="329089"/>
                  <a:pt x="1442561" y="328136"/>
                </a:cubicBezTo>
                <a:close/>
                <a:moveTo>
                  <a:pt x="1415891" y="281464"/>
                </a:moveTo>
                <a:cubicBezTo>
                  <a:pt x="1415891" y="284321"/>
                  <a:pt x="1415891" y="286226"/>
                  <a:pt x="1415891" y="289084"/>
                </a:cubicBezTo>
                <a:cubicBezTo>
                  <a:pt x="1415891" y="289084"/>
                  <a:pt x="1415891" y="289084"/>
                  <a:pt x="1415891" y="289084"/>
                </a:cubicBezTo>
                <a:cubicBezTo>
                  <a:pt x="1414939" y="288131"/>
                  <a:pt x="1413986" y="287179"/>
                  <a:pt x="1413034" y="286226"/>
                </a:cubicBezTo>
                <a:cubicBezTo>
                  <a:pt x="1414939" y="284321"/>
                  <a:pt x="1415891" y="282416"/>
                  <a:pt x="1415891" y="281464"/>
                </a:cubicBezTo>
                <a:close/>
                <a:moveTo>
                  <a:pt x="1412081" y="290036"/>
                </a:moveTo>
                <a:cubicBezTo>
                  <a:pt x="1413034" y="290989"/>
                  <a:pt x="1413034" y="291941"/>
                  <a:pt x="1413986" y="292894"/>
                </a:cubicBezTo>
                <a:cubicBezTo>
                  <a:pt x="1414939" y="293846"/>
                  <a:pt x="1414939" y="294799"/>
                  <a:pt x="1415891" y="295751"/>
                </a:cubicBezTo>
                <a:cubicBezTo>
                  <a:pt x="1415891" y="297656"/>
                  <a:pt x="1415891" y="299561"/>
                  <a:pt x="1415891" y="300514"/>
                </a:cubicBezTo>
                <a:cubicBezTo>
                  <a:pt x="1413986" y="296704"/>
                  <a:pt x="1413034" y="293846"/>
                  <a:pt x="1412081" y="290036"/>
                </a:cubicBezTo>
                <a:cubicBezTo>
                  <a:pt x="1412081" y="290036"/>
                  <a:pt x="1412081" y="290036"/>
                  <a:pt x="1412081" y="290036"/>
                </a:cubicBezTo>
                <a:close/>
                <a:moveTo>
                  <a:pt x="1383506" y="364331"/>
                </a:moveTo>
                <a:cubicBezTo>
                  <a:pt x="1383506" y="362426"/>
                  <a:pt x="1383506" y="360521"/>
                  <a:pt x="1382554" y="358616"/>
                </a:cubicBezTo>
                <a:cubicBezTo>
                  <a:pt x="1382554" y="358616"/>
                  <a:pt x="1382554" y="357664"/>
                  <a:pt x="1382554" y="357664"/>
                </a:cubicBezTo>
                <a:cubicBezTo>
                  <a:pt x="1382554" y="358616"/>
                  <a:pt x="1383506" y="360521"/>
                  <a:pt x="1383506" y="362426"/>
                </a:cubicBezTo>
                <a:cubicBezTo>
                  <a:pt x="1384459" y="363379"/>
                  <a:pt x="1384459" y="363379"/>
                  <a:pt x="1383506" y="364331"/>
                </a:cubicBezTo>
                <a:close/>
                <a:moveTo>
                  <a:pt x="1386364" y="298609"/>
                </a:moveTo>
                <a:cubicBezTo>
                  <a:pt x="1386364" y="298609"/>
                  <a:pt x="1386364" y="298609"/>
                  <a:pt x="1386364" y="298609"/>
                </a:cubicBezTo>
                <a:cubicBezTo>
                  <a:pt x="1385411" y="296704"/>
                  <a:pt x="1385411" y="295751"/>
                  <a:pt x="1384459" y="293846"/>
                </a:cubicBezTo>
                <a:cubicBezTo>
                  <a:pt x="1385411" y="292894"/>
                  <a:pt x="1385411" y="291941"/>
                  <a:pt x="1386364" y="290989"/>
                </a:cubicBezTo>
                <a:cubicBezTo>
                  <a:pt x="1388269" y="289084"/>
                  <a:pt x="1389221" y="287179"/>
                  <a:pt x="1391126" y="286226"/>
                </a:cubicBezTo>
                <a:cubicBezTo>
                  <a:pt x="1389221" y="290036"/>
                  <a:pt x="1387316" y="293846"/>
                  <a:pt x="1386364" y="298609"/>
                </a:cubicBezTo>
                <a:close/>
                <a:moveTo>
                  <a:pt x="1383506" y="287179"/>
                </a:moveTo>
                <a:cubicBezTo>
                  <a:pt x="1383506" y="287179"/>
                  <a:pt x="1382554" y="288131"/>
                  <a:pt x="1382554" y="288131"/>
                </a:cubicBezTo>
                <a:cubicBezTo>
                  <a:pt x="1380649" y="283369"/>
                  <a:pt x="1378744" y="278606"/>
                  <a:pt x="1376839" y="274796"/>
                </a:cubicBezTo>
                <a:cubicBezTo>
                  <a:pt x="1379696" y="262414"/>
                  <a:pt x="1382554" y="251936"/>
                  <a:pt x="1384459" y="242411"/>
                </a:cubicBezTo>
                <a:cubicBezTo>
                  <a:pt x="1385411" y="250031"/>
                  <a:pt x="1387316" y="263366"/>
                  <a:pt x="1390174" y="281464"/>
                </a:cubicBezTo>
                <a:cubicBezTo>
                  <a:pt x="1388269" y="283369"/>
                  <a:pt x="1386364" y="285274"/>
                  <a:pt x="1383506" y="287179"/>
                </a:cubicBezTo>
                <a:close/>
                <a:moveTo>
                  <a:pt x="1391126" y="310991"/>
                </a:moveTo>
                <a:cubicBezTo>
                  <a:pt x="1392079" y="307181"/>
                  <a:pt x="1392079" y="303371"/>
                  <a:pt x="1393031" y="299561"/>
                </a:cubicBezTo>
                <a:cubicBezTo>
                  <a:pt x="1393031" y="299561"/>
                  <a:pt x="1393031" y="298609"/>
                  <a:pt x="1393031" y="298609"/>
                </a:cubicBezTo>
                <a:cubicBezTo>
                  <a:pt x="1393031" y="300514"/>
                  <a:pt x="1393984" y="303371"/>
                  <a:pt x="1393984" y="305276"/>
                </a:cubicBezTo>
                <a:cubicBezTo>
                  <a:pt x="1393984" y="308134"/>
                  <a:pt x="1392079" y="309086"/>
                  <a:pt x="1391126" y="310991"/>
                </a:cubicBezTo>
                <a:close/>
                <a:moveTo>
                  <a:pt x="1397794" y="278606"/>
                </a:moveTo>
                <a:cubicBezTo>
                  <a:pt x="1397794" y="278606"/>
                  <a:pt x="1397794" y="278606"/>
                  <a:pt x="1397794" y="278606"/>
                </a:cubicBezTo>
                <a:cubicBezTo>
                  <a:pt x="1397794" y="278606"/>
                  <a:pt x="1397794" y="279559"/>
                  <a:pt x="1397794" y="279559"/>
                </a:cubicBezTo>
                <a:cubicBezTo>
                  <a:pt x="1397794" y="279559"/>
                  <a:pt x="1397794" y="279559"/>
                  <a:pt x="1397794" y="278606"/>
                </a:cubicBezTo>
                <a:cubicBezTo>
                  <a:pt x="1397794" y="278606"/>
                  <a:pt x="1397794" y="278606"/>
                  <a:pt x="1397794" y="278606"/>
                </a:cubicBezTo>
                <a:close/>
                <a:moveTo>
                  <a:pt x="1397794" y="322421"/>
                </a:moveTo>
                <a:cubicBezTo>
                  <a:pt x="1398746" y="325279"/>
                  <a:pt x="1398746" y="328136"/>
                  <a:pt x="1399699" y="331946"/>
                </a:cubicBezTo>
                <a:cubicBezTo>
                  <a:pt x="1399699" y="332899"/>
                  <a:pt x="1399699" y="332899"/>
                  <a:pt x="1399699" y="333851"/>
                </a:cubicBezTo>
                <a:cubicBezTo>
                  <a:pt x="1398746" y="330994"/>
                  <a:pt x="1397794" y="328136"/>
                  <a:pt x="1396841" y="326231"/>
                </a:cubicBezTo>
                <a:cubicBezTo>
                  <a:pt x="1396841" y="324326"/>
                  <a:pt x="1396841" y="323374"/>
                  <a:pt x="1397794" y="322421"/>
                </a:cubicBezTo>
                <a:close/>
                <a:moveTo>
                  <a:pt x="1387316" y="231934"/>
                </a:moveTo>
                <a:cubicBezTo>
                  <a:pt x="1389221" y="242411"/>
                  <a:pt x="1392079" y="255746"/>
                  <a:pt x="1395889" y="270986"/>
                </a:cubicBezTo>
                <a:cubicBezTo>
                  <a:pt x="1395889" y="271939"/>
                  <a:pt x="1395889" y="271939"/>
                  <a:pt x="1394936" y="272891"/>
                </a:cubicBezTo>
                <a:cubicBezTo>
                  <a:pt x="1390174" y="257651"/>
                  <a:pt x="1386364" y="246221"/>
                  <a:pt x="1384459" y="240506"/>
                </a:cubicBezTo>
                <a:cubicBezTo>
                  <a:pt x="1386364" y="237649"/>
                  <a:pt x="1387316" y="234791"/>
                  <a:pt x="1387316" y="231934"/>
                </a:cubicBezTo>
                <a:close/>
                <a:moveTo>
                  <a:pt x="1380649" y="232886"/>
                </a:moveTo>
                <a:cubicBezTo>
                  <a:pt x="1382554" y="230029"/>
                  <a:pt x="1384459" y="227171"/>
                  <a:pt x="1386364" y="225266"/>
                </a:cubicBezTo>
                <a:cubicBezTo>
                  <a:pt x="1386364" y="225266"/>
                  <a:pt x="1386364" y="225266"/>
                  <a:pt x="1386364" y="225266"/>
                </a:cubicBezTo>
                <a:cubicBezTo>
                  <a:pt x="1382554" y="234791"/>
                  <a:pt x="1377791" y="247174"/>
                  <a:pt x="1372076" y="262414"/>
                </a:cubicBezTo>
                <a:cubicBezTo>
                  <a:pt x="1371124" y="260509"/>
                  <a:pt x="1371124" y="259556"/>
                  <a:pt x="1370171" y="257651"/>
                </a:cubicBezTo>
                <a:cubicBezTo>
                  <a:pt x="1369219" y="256699"/>
                  <a:pt x="1369219" y="255746"/>
                  <a:pt x="1369219" y="253841"/>
                </a:cubicBezTo>
                <a:cubicBezTo>
                  <a:pt x="1373029" y="245269"/>
                  <a:pt x="1376839" y="238601"/>
                  <a:pt x="1380649" y="232886"/>
                </a:cubicBezTo>
                <a:close/>
                <a:moveTo>
                  <a:pt x="1356836" y="300514"/>
                </a:moveTo>
                <a:cubicBezTo>
                  <a:pt x="1356836" y="301466"/>
                  <a:pt x="1356836" y="301466"/>
                  <a:pt x="1356836" y="302419"/>
                </a:cubicBezTo>
                <a:cubicBezTo>
                  <a:pt x="1356836" y="303371"/>
                  <a:pt x="1356836" y="303371"/>
                  <a:pt x="1355884" y="304324"/>
                </a:cubicBezTo>
                <a:cubicBezTo>
                  <a:pt x="1355884" y="302419"/>
                  <a:pt x="1355884" y="301466"/>
                  <a:pt x="1355884" y="299561"/>
                </a:cubicBezTo>
                <a:cubicBezTo>
                  <a:pt x="1355884" y="299561"/>
                  <a:pt x="1356836" y="299561"/>
                  <a:pt x="1356836" y="300514"/>
                </a:cubicBezTo>
                <a:close/>
                <a:moveTo>
                  <a:pt x="1339691" y="325279"/>
                </a:moveTo>
                <a:cubicBezTo>
                  <a:pt x="1339691" y="325279"/>
                  <a:pt x="1339691" y="324326"/>
                  <a:pt x="1339691" y="324326"/>
                </a:cubicBezTo>
                <a:cubicBezTo>
                  <a:pt x="1340644" y="322421"/>
                  <a:pt x="1341596" y="319564"/>
                  <a:pt x="1341596" y="317659"/>
                </a:cubicBezTo>
                <a:cubicBezTo>
                  <a:pt x="1341596" y="317659"/>
                  <a:pt x="1341596" y="317659"/>
                  <a:pt x="1341596" y="317659"/>
                </a:cubicBezTo>
                <a:cubicBezTo>
                  <a:pt x="1341596" y="322421"/>
                  <a:pt x="1341596" y="326231"/>
                  <a:pt x="1341596" y="330994"/>
                </a:cubicBezTo>
                <a:cubicBezTo>
                  <a:pt x="1341596" y="328136"/>
                  <a:pt x="1340644" y="326231"/>
                  <a:pt x="1339691" y="325279"/>
                </a:cubicBezTo>
                <a:close/>
                <a:moveTo>
                  <a:pt x="1340644" y="226219"/>
                </a:moveTo>
                <a:cubicBezTo>
                  <a:pt x="1340644" y="225266"/>
                  <a:pt x="1340644" y="225266"/>
                  <a:pt x="1340644" y="226219"/>
                </a:cubicBezTo>
                <a:cubicBezTo>
                  <a:pt x="1341596" y="229076"/>
                  <a:pt x="1343501" y="232886"/>
                  <a:pt x="1344454" y="237649"/>
                </a:cubicBezTo>
                <a:cubicBezTo>
                  <a:pt x="1344454" y="239554"/>
                  <a:pt x="1344454" y="240506"/>
                  <a:pt x="1344454" y="242411"/>
                </a:cubicBezTo>
                <a:cubicBezTo>
                  <a:pt x="1344454" y="249079"/>
                  <a:pt x="1343501" y="256699"/>
                  <a:pt x="1343501" y="264319"/>
                </a:cubicBezTo>
                <a:cubicBezTo>
                  <a:pt x="1343501" y="267176"/>
                  <a:pt x="1343501" y="270034"/>
                  <a:pt x="1343501" y="272891"/>
                </a:cubicBezTo>
                <a:cubicBezTo>
                  <a:pt x="1341596" y="271939"/>
                  <a:pt x="1340644" y="270034"/>
                  <a:pt x="1339691" y="269081"/>
                </a:cubicBezTo>
                <a:cubicBezTo>
                  <a:pt x="1338739" y="252889"/>
                  <a:pt x="1339691" y="238601"/>
                  <a:pt x="1340644" y="226219"/>
                </a:cubicBezTo>
                <a:close/>
                <a:moveTo>
                  <a:pt x="1337786" y="295751"/>
                </a:moveTo>
                <a:cubicBezTo>
                  <a:pt x="1337786" y="288131"/>
                  <a:pt x="1338739" y="279559"/>
                  <a:pt x="1338739" y="271939"/>
                </a:cubicBezTo>
                <a:cubicBezTo>
                  <a:pt x="1339691" y="272891"/>
                  <a:pt x="1341596" y="274796"/>
                  <a:pt x="1342549" y="276701"/>
                </a:cubicBezTo>
                <a:cubicBezTo>
                  <a:pt x="1342549" y="276701"/>
                  <a:pt x="1342549" y="276701"/>
                  <a:pt x="1342549" y="276701"/>
                </a:cubicBezTo>
                <a:cubicBezTo>
                  <a:pt x="1342549" y="279559"/>
                  <a:pt x="1342549" y="283369"/>
                  <a:pt x="1342549" y="286226"/>
                </a:cubicBezTo>
                <a:cubicBezTo>
                  <a:pt x="1340644" y="290036"/>
                  <a:pt x="1338739" y="292894"/>
                  <a:pt x="1337786" y="295751"/>
                </a:cubicBezTo>
                <a:cubicBezTo>
                  <a:pt x="1337786" y="296704"/>
                  <a:pt x="1337786" y="296704"/>
                  <a:pt x="1337786" y="296704"/>
                </a:cubicBezTo>
                <a:cubicBezTo>
                  <a:pt x="1337786" y="296704"/>
                  <a:pt x="1337786" y="295751"/>
                  <a:pt x="1337786" y="295751"/>
                </a:cubicBezTo>
                <a:close/>
                <a:moveTo>
                  <a:pt x="1314926" y="320516"/>
                </a:move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lose/>
                <a:moveTo>
                  <a:pt x="1311116" y="312896"/>
                </a:moveTo>
                <a:cubicBezTo>
                  <a:pt x="1311116" y="312896"/>
                  <a:pt x="1312069" y="313849"/>
                  <a:pt x="1311116" y="312896"/>
                </a:cubicBezTo>
                <a:cubicBezTo>
                  <a:pt x="1311116" y="313849"/>
                  <a:pt x="1311116" y="313849"/>
                  <a:pt x="1311116" y="314801"/>
                </a:cubicBezTo>
                <a:cubicBezTo>
                  <a:pt x="1311116" y="314801"/>
                  <a:pt x="1311116" y="314801"/>
                  <a:pt x="1311116" y="314801"/>
                </a:cubicBezTo>
                <a:cubicBezTo>
                  <a:pt x="1311116" y="313849"/>
                  <a:pt x="1311116" y="313849"/>
                  <a:pt x="1311116" y="312896"/>
                </a:cubicBezTo>
                <a:close/>
                <a:moveTo>
                  <a:pt x="1242536" y="344329"/>
                </a:moveTo>
                <a:cubicBezTo>
                  <a:pt x="1241584" y="341471"/>
                  <a:pt x="1239679" y="339566"/>
                  <a:pt x="1238726" y="336709"/>
                </a:cubicBezTo>
                <a:cubicBezTo>
                  <a:pt x="1238726" y="328136"/>
                  <a:pt x="1238726" y="318611"/>
                  <a:pt x="1238726" y="310991"/>
                </a:cubicBezTo>
                <a:cubicBezTo>
                  <a:pt x="1238726" y="309086"/>
                  <a:pt x="1238726" y="308134"/>
                  <a:pt x="1238726" y="307181"/>
                </a:cubicBezTo>
                <a:cubicBezTo>
                  <a:pt x="1240631" y="317659"/>
                  <a:pt x="1241584" y="328136"/>
                  <a:pt x="1244441" y="339566"/>
                </a:cubicBezTo>
                <a:cubicBezTo>
                  <a:pt x="1244441" y="339566"/>
                  <a:pt x="1244441" y="340519"/>
                  <a:pt x="1244441" y="340519"/>
                </a:cubicBezTo>
                <a:cubicBezTo>
                  <a:pt x="1243489" y="341471"/>
                  <a:pt x="1242536" y="343376"/>
                  <a:pt x="1242536" y="344329"/>
                </a:cubicBezTo>
                <a:close/>
                <a:moveTo>
                  <a:pt x="1279684" y="290989"/>
                </a:moveTo>
                <a:cubicBezTo>
                  <a:pt x="1279684" y="289084"/>
                  <a:pt x="1279684" y="286226"/>
                  <a:pt x="1279684" y="284321"/>
                </a:cubicBezTo>
                <a:cubicBezTo>
                  <a:pt x="1280636" y="285274"/>
                  <a:pt x="1280636" y="286226"/>
                  <a:pt x="1281589" y="287179"/>
                </a:cubicBezTo>
                <a:cubicBezTo>
                  <a:pt x="1280636" y="289084"/>
                  <a:pt x="1279684" y="290036"/>
                  <a:pt x="1279684" y="290989"/>
                </a:cubicBezTo>
                <a:close/>
                <a:moveTo>
                  <a:pt x="1298734" y="332899"/>
                </a:moveTo>
                <a:cubicBezTo>
                  <a:pt x="1298734" y="332899"/>
                  <a:pt x="1298734" y="332899"/>
                  <a:pt x="1298734" y="332899"/>
                </a:cubicBezTo>
                <a:cubicBezTo>
                  <a:pt x="1298734" y="331946"/>
                  <a:pt x="1298734" y="331946"/>
                  <a:pt x="1298734" y="330994"/>
                </a:cubicBezTo>
                <a:cubicBezTo>
                  <a:pt x="1298734" y="331946"/>
                  <a:pt x="1298734" y="332899"/>
                  <a:pt x="1298734" y="332899"/>
                </a:cubicBezTo>
                <a:close/>
                <a:moveTo>
                  <a:pt x="1295876" y="278606"/>
                </a:moveTo>
                <a:cubicBezTo>
                  <a:pt x="1298734" y="285274"/>
                  <a:pt x="1301591" y="291941"/>
                  <a:pt x="1305401" y="299561"/>
                </a:cubicBezTo>
                <a:cubicBezTo>
                  <a:pt x="1305401" y="299561"/>
                  <a:pt x="1305401" y="299561"/>
                  <a:pt x="1305401" y="300514"/>
                </a:cubicBezTo>
                <a:cubicBezTo>
                  <a:pt x="1305401" y="301466"/>
                  <a:pt x="1305401" y="302419"/>
                  <a:pt x="1304449" y="303371"/>
                </a:cubicBezTo>
                <a:cubicBezTo>
                  <a:pt x="1303496" y="300514"/>
                  <a:pt x="1301591" y="298609"/>
                  <a:pt x="1300639" y="295751"/>
                </a:cubicBezTo>
                <a:cubicBezTo>
                  <a:pt x="1298734" y="291941"/>
                  <a:pt x="1296829" y="288131"/>
                  <a:pt x="1293971" y="284321"/>
                </a:cubicBezTo>
                <a:cubicBezTo>
                  <a:pt x="1294924" y="282416"/>
                  <a:pt x="1295876" y="280511"/>
                  <a:pt x="1295876" y="278606"/>
                </a:cubicBezTo>
                <a:close/>
                <a:moveTo>
                  <a:pt x="1299686" y="328136"/>
                </a:moveTo>
                <a:cubicBezTo>
                  <a:pt x="1299686" y="329089"/>
                  <a:pt x="1299686" y="329089"/>
                  <a:pt x="1299686" y="330041"/>
                </a:cubicBezTo>
                <a:cubicBezTo>
                  <a:pt x="1299686" y="330041"/>
                  <a:pt x="1298734" y="330994"/>
                  <a:pt x="1298734" y="331946"/>
                </a:cubicBezTo>
                <a:cubicBezTo>
                  <a:pt x="1296829" y="329089"/>
                  <a:pt x="1294924" y="326231"/>
                  <a:pt x="1293019" y="324326"/>
                </a:cubicBezTo>
                <a:cubicBezTo>
                  <a:pt x="1292066" y="322421"/>
                  <a:pt x="1290161" y="320516"/>
                  <a:pt x="1289209" y="318611"/>
                </a:cubicBezTo>
                <a:cubicBezTo>
                  <a:pt x="1289209" y="318611"/>
                  <a:pt x="1289209" y="318611"/>
                  <a:pt x="1289209" y="318611"/>
                </a:cubicBezTo>
                <a:cubicBezTo>
                  <a:pt x="1289209" y="314801"/>
                  <a:pt x="1289209" y="311944"/>
                  <a:pt x="1289209" y="309086"/>
                </a:cubicBezTo>
                <a:cubicBezTo>
                  <a:pt x="1289209" y="308134"/>
                  <a:pt x="1290161" y="306229"/>
                  <a:pt x="1290161" y="305276"/>
                </a:cubicBezTo>
                <a:cubicBezTo>
                  <a:pt x="1293019" y="311944"/>
                  <a:pt x="1296829" y="319564"/>
                  <a:pt x="1299686" y="328136"/>
                </a:cubicBezTo>
                <a:close/>
                <a:moveTo>
                  <a:pt x="1289209" y="263366"/>
                </a:moveTo>
                <a:cubicBezTo>
                  <a:pt x="1288256" y="265271"/>
                  <a:pt x="1288256" y="266224"/>
                  <a:pt x="1287304" y="268129"/>
                </a:cubicBezTo>
                <a:cubicBezTo>
                  <a:pt x="1287304" y="265271"/>
                  <a:pt x="1287304" y="262414"/>
                  <a:pt x="1287304" y="259556"/>
                </a:cubicBezTo>
                <a:cubicBezTo>
                  <a:pt x="1287304" y="260509"/>
                  <a:pt x="1288256" y="262414"/>
                  <a:pt x="1289209" y="263366"/>
                </a:cubicBezTo>
                <a:close/>
                <a:moveTo>
                  <a:pt x="1276826" y="238601"/>
                </a:moveTo>
                <a:cubicBezTo>
                  <a:pt x="1277779" y="239554"/>
                  <a:pt x="1277779" y="240506"/>
                  <a:pt x="1278731" y="242411"/>
                </a:cubicBezTo>
                <a:cubicBezTo>
                  <a:pt x="1280636" y="246221"/>
                  <a:pt x="1283494" y="251936"/>
                  <a:pt x="1286351" y="257651"/>
                </a:cubicBezTo>
                <a:cubicBezTo>
                  <a:pt x="1286351" y="260509"/>
                  <a:pt x="1285399" y="263366"/>
                  <a:pt x="1285399" y="267176"/>
                </a:cubicBezTo>
                <a:cubicBezTo>
                  <a:pt x="1282541" y="263366"/>
                  <a:pt x="1280636" y="259556"/>
                  <a:pt x="1277779" y="255746"/>
                </a:cubicBezTo>
                <a:cubicBezTo>
                  <a:pt x="1277779" y="250031"/>
                  <a:pt x="1276826" y="245269"/>
                  <a:pt x="1276826" y="242411"/>
                </a:cubicBezTo>
                <a:cubicBezTo>
                  <a:pt x="1276826" y="241459"/>
                  <a:pt x="1276826" y="239554"/>
                  <a:pt x="1276826" y="238601"/>
                </a:cubicBezTo>
                <a:close/>
                <a:moveTo>
                  <a:pt x="1273016" y="271939"/>
                </a:moveTo>
                <a:cubicBezTo>
                  <a:pt x="1273016" y="271939"/>
                  <a:pt x="1273969" y="272891"/>
                  <a:pt x="1273969" y="272891"/>
                </a:cubicBezTo>
                <a:cubicBezTo>
                  <a:pt x="1273969" y="278606"/>
                  <a:pt x="1273016" y="284321"/>
                  <a:pt x="1273016" y="291941"/>
                </a:cubicBezTo>
                <a:cubicBezTo>
                  <a:pt x="1272064" y="290989"/>
                  <a:pt x="1272064" y="289084"/>
                  <a:pt x="1271111" y="288131"/>
                </a:cubicBezTo>
                <a:cubicBezTo>
                  <a:pt x="1271111" y="282416"/>
                  <a:pt x="1272064" y="276701"/>
                  <a:pt x="1273016" y="271939"/>
                </a:cubicBezTo>
                <a:close/>
                <a:moveTo>
                  <a:pt x="1240631" y="229076"/>
                </a:moveTo>
                <a:cubicBezTo>
                  <a:pt x="1241584" y="226219"/>
                  <a:pt x="1243489" y="223361"/>
                  <a:pt x="1244441" y="220504"/>
                </a:cubicBezTo>
                <a:cubicBezTo>
                  <a:pt x="1247299" y="226219"/>
                  <a:pt x="1251109" y="230981"/>
                  <a:pt x="1253966" y="237649"/>
                </a:cubicBezTo>
                <a:cubicBezTo>
                  <a:pt x="1257776" y="244316"/>
                  <a:pt x="1260634" y="250031"/>
                  <a:pt x="1264444" y="257651"/>
                </a:cubicBezTo>
                <a:cubicBezTo>
                  <a:pt x="1265396" y="259556"/>
                  <a:pt x="1267301" y="262414"/>
                  <a:pt x="1268254" y="264319"/>
                </a:cubicBezTo>
                <a:cubicBezTo>
                  <a:pt x="1266349" y="270986"/>
                  <a:pt x="1264444" y="277654"/>
                  <a:pt x="1262539" y="286226"/>
                </a:cubicBezTo>
                <a:cubicBezTo>
                  <a:pt x="1259681" y="283369"/>
                  <a:pt x="1257776" y="280511"/>
                  <a:pt x="1254919" y="277654"/>
                </a:cubicBezTo>
                <a:cubicBezTo>
                  <a:pt x="1250156" y="268129"/>
                  <a:pt x="1246346" y="259556"/>
                  <a:pt x="1241584" y="251936"/>
                </a:cubicBezTo>
                <a:cubicBezTo>
                  <a:pt x="1239679" y="249079"/>
                  <a:pt x="1237774" y="246221"/>
                  <a:pt x="1235869" y="243364"/>
                </a:cubicBezTo>
                <a:cubicBezTo>
                  <a:pt x="1235869" y="243364"/>
                  <a:pt x="1235869" y="242411"/>
                  <a:pt x="1235869" y="242411"/>
                </a:cubicBezTo>
                <a:cubicBezTo>
                  <a:pt x="1237774" y="236696"/>
                  <a:pt x="1239679" y="232886"/>
                  <a:pt x="1240631" y="229076"/>
                </a:cubicBezTo>
                <a:close/>
                <a:moveTo>
                  <a:pt x="1228249" y="304324"/>
                </a:moveTo>
                <a:cubicBezTo>
                  <a:pt x="1228249" y="298609"/>
                  <a:pt x="1227296" y="292894"/>
                  <a:pt x="1227296" y="288131"/>
                </a:cubicBezTo>
                <a:lnTo>
                  <a:pt x="1227296" y="281464"/>
                </a:lnTo>
                <a:cubicBezTo>
                  <a:pt x="1227296" y="280511"/>
                  <a:pt x="1228249" y="280511"/>
                  <a:pt x="1228249" y="279559"/>
                </a:cubicBezTo>
                <a:cubicBezTo>
                  <a:pt x="1228249" y="279559"/>
                  <a:pt x="1228249" y="278606"/>
                  <a:pt x="1228249" y="278606"/>
                </a:cubicBezTo>
                <a:cubicBezTo>
                  <a:pt x="1228249" y="278606"/>
                  <a:pt x="1229201" y="279559"/>
                  <a:pt x="1229201" y="279559"/>
                </a:cubicBezTo>
                <a:cubicBezTo>
                  <a:pt x="1230154" y="280511"/>
                  <a:pt x="1230154" y="282416"/>
                  <a:pt x="1231106" y="284321"/>
                </a:cubicBezTo>
                <a:cubicBezTo>
                  <a:pt x="1230154" y="290036"/>
                  <a:pt x="1229201" y="296704"/>
                  <a:pt x="1228249" y="304324"/>
                </a:cubicBezTo>
                <a:close/>
                <a:moveTo>
                  <a:pt x="1232059" y="280511"/>
                </a:moveTo>
                <a:cubicBezTo>
                  <a:pt x="1232059" y="279559"/>
                  <a:pt x="1232059" y="279559"/>
                  <a:pt x="1232059" y="278606"/>
                </a:cubicBezTo>
                <a:cubicBezTo>
                  <a:pt x="1232059" y="277654"/>
                  <a:pt x="1231106" y="276701"/>
                  <a:pt x="1230154" y="275749"/>
                </a:cubicBezTo>
                <a:cubicBezTo>
                  <a:pt x="1229201" y="275749"/>
                  <a:pt x="1228249" y="274796"/>
                  <a:pt x="1227296" y="275749"/>
                </a:cubicBezTo>
                <a:cubicBezTo>
                  <a:pt x="1227296" y="275749"/>
                  <a:pt x="1227296" y="275749"/>
                  <a:pt x="1226344" y="275749"/>
                </a:cubicBezTo>
                <a:lnTo>
                  <a:pt x="1226344" y="269081"/>
                </a:lnTo>
                <a:cubicBezTo>
                  <a:pt x="1227296" y="270034"/>
                  <a:pt x="1228249" y="270986"/>
                  <a:pt x="1230154" y="272891"/>
                </a:cubicBezTo>
                <a:cubicBezTo>
                  <a:pt x="1231106" y="273844"/>
                  <a:pt x="1232059" y="274796"/>
                  <a:pt x="1233011" y="276701"/>
                </a:cubicBezTo>
                <a:cubicBezTo>
                  <a:pt x="1232059" y="278606"/>
                  <a:pt x="1232059" y="279559"/>
                  <a:pt x="1232059" y="280511"/>
                </a:cubicBezTo>
                <a:close/>
                <a:moveTo>
                  <a:pt x="1230154" y="221456"/>
                </a:moveTo>
                <a:cubicBezTo>
                  <a:pt x="1232059" y="225266"/>
                  <a:pt x="1233011" y="229076"/>
                  <a:pt x="1233964" y="233839"/>
                </a:cubicBezTo>
                <a:cubicBezTo>
                  <a:pt x="1233964" y="233839"/>
                  <a:pt x="1233964" y="233839"/>
                  <a:pt x="1233964" y="233839"/>
                </a:cubicBezTo>
                <a:cubicBezTo>
                  <a:pt x="1233964" y="232886"/>
                  <a:pt x="1233011" y="230981"/>
                  <a:pt x="1233011" y="230029"/>
                </a:cubicBezTo>
                <a:cubicBezTo>
                  <a:pt x="1231106" y="226219"/>
                  <a:pt x="1230154" y="223361"/>
                  <a:pt x="1230154" y="221456"/>
                </a:cubicBezTo>
                <a:cubicBezTo>
                  <a:pt x="1229201" y="220504"/>
                  <a:pt x="1229201" y="220504"/>
                  <a:pt x="1230154" y="221456"/>
                </a:cubicBezTo>
                <a:close/>
                <a:moveTo>
                  <a:pt x="1229201" y="257651"/>
                </a:moveTo>
                <a:cubicBezTo>
                  <a:pt x="1229201" y="257651"/>
                  <a:pt x="1229201" y="257651"/>
                  <a:pt x="1229201" y="257651"/>
                </a:cubicBezTo>
                <a:cubicBezTo>
                  <a:pt x="1229201" y="258604"/>
                  <a:pt x="1230154" y="258604"/>
                  <a:pt x="1230154" y="259556"/>
                </a:cubicBezTo>
                <a:cubicBezTo>
                  <a:pt x="1230154" y="260509"/>
                  <a:pt x="1230154" y="261461"/>
                  <a:pt x="1230154" y="262414"/>
                </a:cubicBezTo>
                <a:cubicBezTo>
                  <a:pt x="1231106" y="266224"/>
                  <a:pt x="1231106" y="270986"/>
                  <a:pt x="1232059" y="274796"/>
                </a:cubicBezTo>
                <a:cubicBezTo>
                  <a:pt x="1232059" y="274796"/>
                  <a:pt x="1232059" y="274796"/>
                  <a:pt x="1232059" y="274796"/>
                </a:cubicBezTo>
                <a:cubicBezTo>
                  <a:pt x="1231106" y="273844"/>
                  <a:pt x="1230154" y="272891"/>
                  <a:pt x="1229201" y="272891"/>
                </a:cubicBezTo>
                <a:cubicBezTo>
                  <a:pt x="1227296" y="270986"/>
                  <a:pt x="1225391" y="270034"/>
                  <a:pt x="1225391" y="269081"/>
                </a:cubicBezTo>
                <a:lnTo>
                  <a:pt x="1225391" y="265271"/>
                </a:lnTo>
                <a:cubicBezTo>
                  <a:pt x="1227296" y="263366"/>
                  <a:pt x="1228249" y="260509"/>
                  <a:pt x="1229201" y="257651"/>
                </a:cubicBezTo>
                <a:close/>
                <a:moveTo>
                  <a:pt x="1226344" y="235744"/>
                </a:moveTo>
                <a:cubicBezTo>
                  <a:pt x="1227296" y="238601"/>
                  <a:pt x="1227296" y="241459"/>
                  <a:pt x="1228249" y="244316"/>
                </a:cubicBezTo>
                <a:cubicBezTo>
                  <a:pt x="1228249" y="245269"/>
                  <a:pt x="1227296" y="246221"/>
                  <a:pt x="1227296" y="246221"/>
                </a:cubicBezTo>
                <a:cubicBezTo>
                  <a:pt x="1226344" y="245269"/>
                  <a:pt x="1226344" y="245269"/>
                  <a:pt x="1225391" y="244316"/>
                </a:cubicBezTo>
                <a:lnTo>
                  <a:pt x="1225391" y="231934"/>
                </a:lnTo>
                <a:cubicBezTo>
                  <a:pt x="1225391" y="233839"/>
                  <a:pt x="1225391" y="234791"/>
                  <a:pt x="1226344" y="235744"/>
                </a:cubicBezTo>
                <a:close/>
                <a:moveTo>
                  <a:pt x="1197769" y="293846"/>
                </a:moveTo>
                <a:cubicBezTo>
                  <a:pt x="1197769" y="292894"/>
                  <a:pt x="1198721" y="290989"/>
                  <a:pt x="1198721" y="290036"/>
                </a:cubicBezTo>
                <a:cubicBezTo>
                  <a:pt x="1198721" y="290989"/>
                  <a:pt x="1198721" y="290989"/>
                  <a:pt x="1198721" y="291941"/>
                </a:cubicBezTo>
                <a:cubicBezTo>
                  <a:pt x="1198721" y="293846"/>
                  <a:pt x="1199674" y="296704"/>
                  <a:pt x="1199674" y="299561"/>
                </a:cubicBezTo>
                <a:cubicBezTo>
                  <a:pt x="1198721" y="301466"/>
                  <a:pt x="1197769" y="304324"/>
                  <a:pt x="1196816" y="307181"/>
                </a:cubicBezTo>
                <a:cubicBezTo>
                  <a:pt x="1195864" y="304324"/>
                  <a:pt x="1195864" y="301466"/>
                  <a:pt x="1194911" y="299561"/>
                </a:cubicBezTo>
                <a:cubicBezTo>
                  <a:pt x="1195864" y="297656"/>
                  <a:pt x="1196816" y="295751"/>
                  <a:pt x="1197769" y="293846"/>
                </a:cubicBezTo>
                <a:close/>
                <a:moveTo>
                  <a:pt x="1196816" y="459581"/>
                </a:moveTo>
                <a:lnTo>
                  <a:pt x="1196816" y="459581"/>
                </a:lnTo>
                <a:cubicBezTo>
                  <a:pt x="1195864" y="458629"/>
                  <a:pt x="1195864" y="457676"/>
                  <a:pt x="1195864" y="455771"/>
                </a:cubicBezTo>
                <a:cubicBezTo>
                  <a:pt x="1195864" y="456724"/>
                  <a:pt x="1195864" y="457676"/>
                  <a:pt x="1196816" y="459581"/>
                </a:cubicBezTo>
                <a:close/>
                <a:moveTo>
                  <a:pt x="1190149" y="324326"/>
                </a:moveTo>
                <a:cubicBezTo>
                  <a:pt x="1190149" y="325279"/>
                  <a:pt x="1190149" y="325279"/>
                  <a:pt x="1190149" y="324326"/>
                </a:cubicBezTo>
                <a:cubicBezTo>
                  <a:pt x="1190149" y="323374"/>
                  <a:pt x="1190149" y="321469"/>
                  <a:pt x="1189196" y="320516"/>
                </a:cubicBezTo>
                <a:cubicBezTo>
                  <a:pt x="1190149" y="322421"/>
                  <a:pt x="1190149" y="323374"/>
                  <a:pt x="1190149" y="324326"/>
                </a:cubicBezTo>
                <a:close/>
                <a:moveTo>
                  <a:pt x="1170146" y="270986"/>
                </a:moveTo>
                <a:cubicBezTo>
                  <a:pt x="1170146" y="270034"/>
                  <a:pt x="1170146" y="269081"/>
                  <a:pt x="1170146" y="268129"/>
                </a:cubicBezTo>
                <a:cubicBezTo>
                  <a:pt x="1170146" y="267176"/>
                  <a:pt x="1170146" y="265271"/>
                  <a:pt x="1170146" y="264319"/>
                </a:cubicBezTo>
                <a:cubicBezTo>
                  <a:pt x="1171099" y="253841"/>
                  <a:pt x="1172051" y="244316"/>
                  <a:pt x="1172051" y="235744"/>
                </a:cubicBezTo>
                <a:cubicBezTo>
                  <a:pt x="1173004" y="238601"/>
                  <a:pt x="1173956" y="241459"/>
                  <a:pt x="1174909" y="245269"/>
                </a:cubicBezTo>
                <a:cubicBezTo>
                  <a:pt x="1174909" y="249079"/>
                  <a:pt x="1175861" y="253841"/>
                  <a:pt x="1176814" y="260509"/>
                </a:cubicBezTo>
                <a:cubicBezTo>
                  <a:pt x="1177766" y="267176"/>
                  <a:pt x="1177766" y="275749"/>
                  <a:pt x="1177766" y="285274"/>
                </a:cubicBezTo>
                <a:cubicBezTo>
                  <a:pt x="1178719" y="291941"/>
                  <a:pt x="1177766" y="300514"/>
                  <a:pt x="1177766" y="308134"/>
                </a:cubicBezTo>
                <a:cubicBezTo>
                  <a:pt x="1177766" y="307181"/>
                  <a:pt x="1176814" y="306229"/>
                  <a:pt x="1176814" y="305276"/>
                </a:cubicBezTo>
                <a:cubicBezTo>
                  <a:pt x="1173956" y="298609"/>
                  <a:pt x="1171099" y="292894"/>
                  <a:pt x="1168241" y="287179"/>
                </a:cubicBezTo>
                <a:cubicBezTo>
                  <a:pt x="1169194" y="282416"/>
                  <a:pt x="1170146" y="275749"/>
                  <a:pt x="1170146" y="270986"/>
                </a:cubicBezTo>
                <a:close/>
                <a:moveTo>
                  <a:pt x="1170146" y="309086"/>
                </a:moveTo>
                <a:cubicBezTo>
                  <a:pt x="1171099" y="312896"/>
                  <a:pt x="1173004" y="317659"/>
                  <a:pt x="1173956" y="321469"/>
                </a:cubicBezTo>
                <a:cubicBezTo>
                  <a:pt x="1173004" y="323374"/>
                  <a:pt x="1173004" y="325279"/>
                  <a:pt x="1172051" y="327184"/>
                </a:cubicBezTo>
                <a:cubicBezTo>
                  <a:pt x="1171099" y="325279"/>
                  <a:pt x="1171099" y="324326"/>
                  <a:pt x="1170146" y="322421"/>
                </a:cubicBezTo>
                <a:cubicBezTo>
                  <a:pt x="1170146" y="321469"/>
                  <a:pt x="1170146" y="319564"/>
                  <a:pt x="1170146" y="318611"/>
                </a:cubicBezTo>
                <a:cubicBezTo>
                  <a:pt x="1169194" y="313849"/>
                  <a:pt x="1169194" y="308134"/>
                  <a:pt x="1168241" y="303371"/>
                </a:cubicBezTo>
                <a:cubicBezTo>
                  <a:pt x="1168241" y="305276"/>
                  <a:pt x="1169194" y="307181"/>
                  <a:pt x="1170146" y="309086"/>
                </a:cubicBezTo>
                <a:close/>
                <a:moveTo>
                  <a:pt x="1164431" y="236696"/>
                </a:moveTo>
                <a:cubicBezTo>
                  <a:pt x="1163479" y="242411"/>
                  <a:pt x="1162526" y="248126"/>
                  <a:pt x="1161574" y="253841"/>
                </a:cubicBezTo>
                <a:cubicBezTo>
                  <a:pt x="1161574" y="252889"/>
                  <a:pt x="1161574" y="252889"/>
                  <a:pt x="1161574" y="251936"/>
                </a:cubicBezTo>
                <a:cubicBezTo>
                  <a:pt x="1161574" y="251936"/>
                  <a:pt x="1161574" y="250984"/>
                  <a:pt x="1161574" y="250984"/>
                </a:cubicBezTo>
                <a:cubicBezTo>
                  <a:pt x="1162526" y="245269"/>
                  <a:pt x="1163479" y="240506"/>
                  <a:pt x="1164431" y="236696"/>
                </a:cubicBezTo>
                <a:close/>
                <a:moveTo>
                  <a:pt x="1140619" y="290036"/>
                </a:moveTo>
                <a:cubicBezTo>
                  <a:pt x="1140619" y="290989"/>
                  <a:pt x="1139666" y="290989"/>
                  <a:pt x="1139666" y="291941"/>
                </a:cubicBezTo>
                <a:cubicBezTo>
                  <a:pt x="1138714" y="289084"/>
                  <a:pt x="1138714" y="286226"/>
                  <a:pt x="1137761" y="283369"/>
                </a:cubicBezTo>
                <a:cubicBezTo>
                  <a:pt x="1138714" y="286226"/>
                  <a:pt x="1139666" y="288131"/>
                  <a:pt x="1140619" y="290036"/>
                </a:cubicBezTo>
                <a:close/>
                <a:moveTo>
                  <a:pt x="1114901" y="339566"/>
                </a:moveTo>
                <a:cubicBezTo>
                  <a:pt x="1115854" y="331946"/>
                  <a:pt x="1116806" y="323374"/>
                  <a:pt x="1117759" y="315754"/>
                </a:cubicBezTo>
                <a:cubicBezTo>
                  <a:pt x="1118711" y="318611"/>
                  <a:pt x="1118711" y="321469"/>
                  <a:pt x="1119664" y="325279"/>
                </a:cubicBezTo>
                <a:cubicBezTo>
                  <a:pt x="1120616" y="328136"/>
                  <a:pt x="1120616" y="331946"/>
                  <a:pt x="1121569" y="334804"/>
                </a:cubicBezTo>
                <a:cubicBezTo>
                  <a:pt x="1121569" y="336709"/>
                  <a:pt x="1120616" y="338614"/>
                  <a:pt x="1120616" y="341471"/>
                </a:cubicBezTo>
                <a:cubicBezTo>
                  <a:pt x="1120616" y="341471"/>
                  <a:pt x="1120616" y="341471"/>
                  <a:pt x="1120616" y="342424"/>
                </a:cubicBezTo>
                <a:cubicBezTo>
                  <a:pt x="1119664" y="344329"/>
                  <a:pt x="1118711" y="346234"/>
                  <a:pt x="1118711" y="348139"/>
                </a:cubicBezTo>
                <a:cubicBezTo>
                  <a:pt x="1117759" y="345281"/>
                  <a:pt x="1115854" y="343376"/>
                  <a:pt x="1114901" y="341471"/>
                </a:cubicBezTo>
                <a:cubicBezTo>
                  <a:pt x="1114901" y="340519"/>
                  <a:pt x="1114901" y="339566"/>
                  <a:pt x="1114901" y="339566"/>
                </a:cubicBezTo>
                <a:close/>
                <a:moveTo>
                  <a:pt x="1111091" y="219551"/>
                </a:moveTo>
                <a:cubicBezTo>
                  <a:pt x="1111091" y="220504"/>
                  <a:pt x="1112044" y="221456"/>
                  <a:pt x="1112044" y="222409"/>
                </a:cubicBezTo>
                <a:cubicBezTo>
                  <a:pt x="1112044" y="225266"/>
                  <a:pt x="1112996" y="228124"/>
                  <a:pt x="1112996" y="230029"/>
                </a:cubicBezTo>
                <a:cubicBezTo>
                  <a:pt x="1112996" y="230029"/>
                  <a:pt x="1112996" y="230029"/>
                  <a:pt x="1112996" y="230029"/>
                </a:cubicBezTo>
                <a:cubicBezTo>
                  <a:pt x="1112996" y="226219"/>
                  <a:pt x="1112044" y="223361"/>
                  <a:pt x="1111091" y="219551"/>
                </a:cubicBezTo>
                <a:cubicBezTo>
                  <a:pt x="1111091" y="220504"/>
                  <a:pt x="1111091" y="219551"/>
                  <a:pt x="1111091" y="219551"/>
                </a:cubicBezTo>
                <a:close/>
                <a:moveTo>
                  <a:pt x="1110139" y="217646"/>
                </a:moveTo>
                <a:cubicBezTo>
                  <a:pt x="1110139" y="217646"/>
                  <a:pt x="1110139" y="217646"/>
                  <a:pt x="1110139" y="217646"/>
                </a:cubicBezTo>
                <a:cubicBezTo>
                  <a:pt x="1110139" y="217646"/>
                  <a:pt x="1109186" y="216694"/>
                  <a:pt x="1109186" y="215741"/>
                </a:cubicBezTo>
                <a:cubicBezTo>
                  <a:pt x="1110139" y="216694"/>
                  <a:pt x="1110139" y="216694"/>
                  <a:pt x="1110139" y="217646"/>
                </a:cubicBezTo>
                <a:close/>
                <a:moveTo>
                  <a:pt x="1101566" y="236696"/>
                </a:moveTo>
                <a:cubicBezTo>
                  <a:pt x="1104424" y="248126"/>
                  <a:pt x="1107281" y="262414"/>
                  <a:pt x="1111091" y="278606"/>
                </a:cubicBezTo>
                <a:cubicBezTo>
                  <a:pt x="1110139" y="283369"/>
                  <a:pt x="1109186" y="289084"/>
                  <a:pt x="1109186" y="293846"/>
                </a:cubicBezTo>
                <a:cubicBezTo>
                  <a:pt x="1108234" y="298609"/>
                  <a:pt x="1107281" y="304324"/>
                  <a:pt x="1106329" y="309086"/>
                </a:cubicBezTo>
                <a:cubicBezTo>
                  <a:pt x="1106329" y="309086"/>
                  <a:pt x="1106329" y="309086"/>
                  <a:pt x="1106329" y="308134"/>
                </a:cubicBezTo>
                <a:cubicBezTo>
                  <a:pt x="1105376" y="300514"/>
                  <a:pt x="1105376" y="295751"/>
                  <a:pt x="1105376" y="295751"/>
                </a:cubicBezTo>
                <a:cubicBezTo>
                  <a:pt x="1105376" y="295751"/>
                  <a:pt x="1105376" y="297656"/>
                  <a:pt x="1105376" y="300514"/>
                </a:cubicBezTo>
                <a:cubicBezTo>
                  <a:pt x="1103471" y="290989"/>
                  <a:pt x="1101566" y="282416"/>
                  <a:pt x="1099661" y="272891"/>
                </a:cubicBezTo>
                <a:cubicBezTo>
                  <a:pt x="1097756" y="265271"/>
                  <a:pt x="1096804" y="256699"/>
                  <a:pt x="1094899" y="249079"/>
                </a:cubicBezTo>
                <a:cubicBezTo>
                  <a:pt x="1096804" y="244316"/>
                  <a:pt x="1098709" y="240506"/>
                  <a:pt x="1101566" y="236696"/>
                </a:cubicBezTo>
                <a:close/>
                <a:moveTo>
                  <a:pt x="1027271" y="325279"/>
                </a:moveTo>
                <a:cubicBezTo>
                  <a:pt x="1028224" y="319564"/>
                  <a:pt x="1029176" y="314801"/>
                  <a:pt x="1030129" y="310991"/>
                </a:cubicBezTo>
                <a:cubicBezTo>
                  <a:pt x="1031081" y="306229"/>
                  <a:pt x="1032986" y="301466"/>
                  <a:pt x="1034891" y="297656"/>
                </a:cubicBezTo>
                <a:cubicBezTo>
                  <a:pt x="1035844" y="293846"/>
                  <a:pt x="1037749" y="290989"/>
                  <a:pt x="1039654" y="288131"/>
                </a:cubicBezTo>
                <a:cubicBezTo>
                  <a:pt x="1040606" y="291941"/>
                  <a:pt x="1041559" y="295751"/>
                  <a:pt x="1042511" y="299561"/>
                </a:cubicBezTo>
                <a:cubicBezTo>
                  <a:pt x="1041559" y="301466"/>
                  <a:pt x="1040606" y="303371"/>
                  <a:pt x="1039654" y="305276"/>
                </a:cubicBezTo>
                <a:cubicBezTo>
                  <a:pt x="1034891" y="313849"/>
                  <a:pt x="1031081" y="322421"/>
                  <a:pt x="1028224" y="330994"/>
                </a:cubicBezTo>
                <a:cubicBezTo>
                  <a:pt x="1028224" y="329089"/>
                  <a:pt x="1028224" y="327184"/>
                  <a:pt x="1027271" y="325279"/>
                </a:cubicBezTo>
                <a:close/>
                <a:moveTo>
                  <a:pt x="1040606" y="374809"/>
                </a:moveTo>
                <a:cubicBezTo>
                  <a:pt x="1040606" y="373856"/>
                  <a:pt x="1039654" y="371951"/>
                  <a:pt x="1039654" y="370999"/>
                </a:cubicBezTo>
                <a:cubicBezTo>
                  <a:pt x="1041559" y="366236"/>
                  <a:pt x="1043464" y="360521"/>
                  <a:pt x="1045369" y="355759"/>
                </a:cubicBezTo>
                <a:cubicBezTo>
                  <a:pt x="1046321" y="358616"/>
                  <a:pt x="1047274" y="361474"/>
                  <a:pt x="1047274" y="364331"/>
                </a:cubicBezTo>
                <a:cubicBezTo>
                  <a:pt x="1047274" y="371951"/>
                  <a:pt x="1047274" y="378619"/>
                  <a:pt x="1048226" y="386239"/>
                </a:cubicBezTo>
                <a:cubicBezTo>
                  <a:pt x="1046321" y="385286"/>
                  <a:pt x="1045369" y="384334"/>
                  <a:pt x="1044416" y="384334"/>
                </a:cubicBezTo>
                <a:cubicBezTo>
                  <a:pt x="1042511" y="381476"/>
                  <a:pt x="1041559" y="377666"/>
                  <a:pt x="1040606" y="374809"/>
                </a:cubicBezTo>
                <a:close/>
                <a:moveTo>
                  <a:pt x="1046321" y="389096"/>
                </a:moveTo>
                <a:cubicBezTo>
                  <a:pt x="1047274" y="390049"/>
                  <a:pt x="1047274" y="390049"/>
                  <a:pt x="1048226" y="391001"/>
                </a:cubicBezTo>
                <a:cubicBezTo>
                  <a:pt x="1048226" y="391954"/>
                  <a:pt x="1048226" y="391954"/>
                  <a:pt x="1048226" y="392906"/>
                </a:cubicBezTo>
                <a:cubicBezTo>
                  <a:pt x="1047274" y="391954"/>
                  <a:pt x="1046321" y="390049"/>
                  <a:pt x="1046321" y="389096"/>
                </a:cubicBezTo>
                <a:close/>
                <a:moveTo>
                  <a:pt x="1056799" y="292894"/>
                </a:moveTo>
                <a:cubicBezTo>
                  <a:pt x="1057751" y="289084"/>
                  <a:pt x="1059656" y="286226"/>
                  <a:pt x="1061561" y="282416"/>
                </a:cubicBezTo>
                <a:cubicBezTo>
                  <a:pt x="1063466" y="278606"/>
                  <a:pt x="1064419" y="274796"/>
                  <a:pt x="1066324" y="271939"/>
                </a:cubicBezTo>
                <a:cubicBezTo>
                  <a:pt x="1066324" y="272891"/>
                  <a:pt x="1066324" y="272891"/>
                  <a:pt x="1066324" y="273844"/>
                </a:cubicBezTo>
                <a:cubicBezTo>
                  <a:pt x="1066324" y="275749"/>
                  <a:pt x="1067276" y="276701"/>
                  <a:pt x="1067276" y="278606"/>
                </a:cubicBezTo>
                <a:cubicBezTo>
                  <a:pt x="1066324" y="280511"/>
                  <a:pt x="1064419" y="282416"/>
                  <a:pt x="1063466" y="285274"/>
                </a:cubicBezTo>
                <a:cubicBezTo>
                  <a:pt x="1061561" y="288131"/>
                  <a:pt x="1059656" y="291941"/>
                  <a:pt x="1057751" y="295751"/>
                </a:cubicBezTo>
                <a:cubicBezTo>
                  <a:pt x="1057751" y="294799"/>
                  <a:pt x="1056799" y="293846"/>
                  <a:pt x="1056799" y="292894"/>
                </a:cubicBezTo>
                <a:close/>
                <a:moveTo>
                  <a:pt x="1059656" y="360521"/>
                </a:moveTo>
                <a:cubicBezTo>
                  <a:pt x="1059656" y="360521"/>
                  <a:pt x="1059656" y="359569"/>
                  <a:pt x="1059656" y="360521"/>
                </a:cubicBezTo>
                <a:cubicBezTo>
                  <a:pt x="1059656" y="359569"/>
                  <a:pt x="1059656" y="360521"/>
                  <a:pt x="1059656" y="360521"/>
                </a:cubicBezTo>
                <a:cubicBezTo>
                  <a:pt x="1059656" y="360521"/>
                  <a:pt x="1059656" y="360521"/>
                  <a:pt x="1059656" y="360521"/>
                </a:cubicBezTo>
                <a:close/>
                <a:moveTo>
                  <a:pt x="1064419" y="383381"/>
                </a:moveTo>
                <a:cubicBezTo>
                  <a:pt x="1063466" y="381476"/>
                  <a:pt x="1063466" y="380524"/>
                  <a:pt x="1062514" y="379571"/>
                </a:cubicBezTo>
                <a:cubicBezTo>
                  <a:pt x="1062514" y="377666"/>
                  <a:pt x="1062514" y="376714"/>
                  <a:pt x="1063466" y="374809"/>
                </a:cubicBezTo>
                <a:cubicBezTo>
                  <a:pt x="1063466" y="375761"/>
                  <a:pt x="1064419" y="377666"/>
                  <a:pt x="1064419" y="378619"/>
                </a:cubicBezTo>
                <a:cubicBezTo>
                  <a:pt x="1064419" y="379571"/>
                  <a:pt x="1064419" y="379571"/>
                  <a:pt x="1064419" y="380524"/>
                </a:cubicBezTo>
                <a:cubicBezTo>
                  <a:pt x="1064419" y="382429"/>
                  <a:pt x="1065371" y="384334"/>
                  <a:pt x="1065371" y="386239"/>
                </a:cubicBezTo>
                <a:cubicBezTo>
                  <a:pt x="1065371" y="385286"/>
                  <a:pt x="1065371" y="384334"/>
                  <a:pt x="1064419" y="383381"/>
                </a:cubicBezTo>
                <a:close/>
                <a:moveTo>
                  <a:pt x="1069181" y="330994"/>
                </a:moveTo>
                <a:cubicBezTo>
                  <a:pt x="1067276" y="325279"/>
                  <a:pt x="1065371" y="318611"/>
                  <a:pt x="1063466" y="312896"/>
                </a:cubicBezTo>
                <a:cubicBezTo>
                  <a:pt x="1065371" y="309086"/>
                  <a:pt x="1067276" y="304324"/>
                  <a:pt x="1069181" y="300514"/>
                </a:cubicBezTo>
                <a:cubicBezTo>
                  <a:pt x="1070134" y="308134"/>
                  <a:pt x="1069181" y="316706"/>
                  <a:pt x="1070134" y="326231"/>
                </a:cubicBezTo>
                <a:cubicBezTo>
                  <a:pt x="1069181" y="328136"/>
                  <a:pt x="1069181" y="329089"/>
                  <a:pt x="1069181" y="330994"/>
                </a:cubicBezTo>
                <a:close/>
                <a:moveTo>
                  <a:pt x="1077754" y="262414"/>
                </a:moveTo>
                <a:cubicBezTo>
                  <a:pt x="1076801" y="263366"/>
                  <a:pt x="1076801" y="264319"/>
                  <a:pt x="1075849" y="264319"/>
                </a:cubicBezTo>
                <a:cubicBezTo>
                  <a:pt x="1074896" y="261461"/>
                  <a:pt x="1074896" y="259556"/>
                  <a:pt x="1073944" y="256699"/>
                </a:cubicBezTo>
                <a:lnTo>
                  <a:pt x="1074896" y="256699"/>
                </a:lnTo>
                <a:lnTo>
                  <a:pt x="1075849" y="256699"/>
                </a:lnTo>
                <a:cubicBezTo>
                  <a:pt x="1076801" y="259556"/>
                  <a:pt x="1077754" y="260509"/>
                  <a:pt x="1077754" y="262414"/>
                </a:cubicBezTo>
                <a:close/>
                <a:moveTo>
                  <a:pt x="1045369" y="175736"/>
                </a:moveTo>
                <a:cubicBezTo>
                  <a:pt x="1048226" y="168116"/>
                  <a:pt x="1052036" y="160496"/>
                  <a:pt x="1054894" y="153829"/>
                </a:cubicBezTo>
                <a:cubicBezTo>
                  <a:pt x="1054894" y="154781"/>
                  <a:pt x="1054894" y="154781"/>
                  <a:pt x="1055846" y="155734"/>
                </a:cubicBezTo>
                <a:cubicBezTo>
                  <a:pt x="1056799" y="160496"/>
                  <a:pt x="1058704" y="166211"/>
                  <a:pt x="1059656" y="171926"/>
                </a:cubicBezTo>
                <a:cubicBezTo>
                  <a:pt x="1061561" y="178594"/>
                  <a:pt x="1063466" y="186214"/>
                  <a:pt x="1064419" y="193834"/>
                </a:cubicBezTo>
                <a:cubicBezTo>
                  <a:pt x="1066324" y="201454"/>
                  <a:pt x="1067276" y="208121"/>
                  <a:pt x="1069181" y="215741"/>
                </a:cubicBezTo>
                <a:cubicBezTo>
                  <a:pt x="1072039" y="228124"/>
                  <a:pt x="1073944" y="241459"/>
                  <a:pt x="1076801" y="253841"/>
                </a:cubicBezTo>
                <a:cubicBezTo>
                  <a:pt x="1075849" y="253841"/>
                  <a:pt x="1074896" y="252889"/>
                  <a:pt x="1074896" y="252889"/>
                </a:cubicBezTo>
                <a:cubicBezTo>
                  <a:pt x="1070134" y="230981"/>
                  <a:pt x="1067276" y="216694"/>
                  <a:pt x="1067276" y="216694"/>
                </a:cubicBezTo>
                <a:cubicBezTo>
                  <a:pt x="1067276" y="216694"/>
                  <a:pt x="1067276" y="232886"/>
                  <a:pt x="1068229" y="257651"/>
                </a:cubicBezTo>
                <a:cubicBezTo>
                  <a:pt x="1068229" y="258604"/>
                  <a:pt x="1067276" y="258604"/>
                  <a:pt x="1067276" y="259556"/>
                </a:cubicBezTo>
                <a:cubicBezTo>
                  <a:pt x="1065371" y="255746"/>
                  <a:pt x="1065371" y="252889"/>
                  <a:pt x="1065371" y="252889"/>
                </a:cubicBezTo>
                <a:cubicBezTo>
                  <a:pt x="1065371" y="252889"/>
                  <a:pt x="1065371" y="255746"/>
                  <a:pt x="1066324" y="261461"/>
                </a:cubicBezTo>
                <a:cubicBezTo>
                  <a:pt x="1062514" y="267176"/>
                  <a:pt x="1058704" y="272891"/>
                  <a:pt x="1055846" y="278606"/>
                </a:cubicBezTo>
                <a:cubicBezTo>
                  <a:pt x="1055846" y="279559"/>
                  <a:pt x="1054894" y="279559"/>
                  <a:pt x="1054894" y="280511"/>
                </a:cubicBezTo>
                <a:cubicBezTo>
                  <a:pt x="1054894" y="279559"/>
                  <a:pt x="1053941" y="278606"/>
                  <a:pt x="1053941" y="277654"/>
                </a:cubicBezTo>
                <a:cubicBezTo>
                  <a:pt x="1050131" y="266224"/>
                  <a:pt x="1046321" y="254794"/>
                  <a:pt x="1043464" y="245269"/>
                </a:cubicBezTo>
                <a:cubicBezTo>
                  <a:pt x="1040606" y="235744"/>
                  <a:pt x="1037749" y="227171"/>
                  <a:pt x="1035844" y="220504"/>
                </a:cubicBezTo>
                <a:cubicBezTo>
                  <a:pt x="1033939" y="215741"/>
                  <a:pt x="1032986" y="211931"/>
                  <a:pt x="1032034" y="209074"/>
                </a:cubicBezTo>
                <a:cubicBezTo>
                  <a:pt x="1034891" y="196691"/>
                  <a:pt x="1040606" y="186214"/>
                  <a:pt x="1045369" y="175736"/>
                </a:cubicBezTo>
                <a:close/>
                <a:moveTo>
                  <a:pt x="1019651" y="267176"/>
                </a:moveTo>
                <a:cubicBezTo>
                  <a:pt x="1020604" y="251936"/>
                  <a:pt x="1022509" y="236696"/>
                  <a:pt x="1023461" y="221456"/>
                </a:cubicBezTo>
                <a:cubicBezTo>
                  <a:pt x="1023461" y="220504"/>
                  <a:pt x="1024414" y="219551"/>
                  <a:pt x="1024414" y="218599"/>
                </a:cubicBezTo>
                <a:cubicBezTo>
                  <a:pt x="1026319" y="229076"/>
                  <a:pt x="1028224" y="241459"/>
                  <a:pt x="1032034" y="253841"/>
                </a:cubicBezTo>
                <a:cubicBezTo>
                  <a:pt x="1033939" y="263366"/>
                  <a:pt x="1036796" y="272891"/>
                  <a:pt x="1038701" y="283369"/>
                </a:cubicBezTo>
                <a:cubicBezTo>
                  <a:pt x="1038701" y="283369"/>
                  <a:pt x="1038701" y="284321"/>
                  <a:pt x="1037749" y="284321"/>
                </a:cubicBezTo>
                <a:cubicBezTo>
                  <a:pt x="1035844" y="287179"/>
                  <a:pt x="1032986" y="290036"/>
                  <a:pt x="1031081" y="294799"/>
                </a:cubicBezTo>
                <a:cubicBezTo>
                  <a:pt x="1029176" y="298609"/>
                  <a:pt x="1027271" y="302419"/>
                  <a:pt x="1025366" y="306229"/>
                </a:cubicBezTo>
                <a:cubicBezTo>
                  <a:pt x="1024414" y="297656"/>
                  <a:pt x="1024414" y="290036"/>
                  <a:pt x="1023461" y="284321"/>
                </a:cubicBezTo>
                <a:cubicBezTo>
                  <a:pt x="1022509" y="274796"/>
                  <a:pt x="1022509" y="269081"/>
                  <a:pt x="1022509" y="269081"/>
                </a:cubicBezTo>
                <a:cubicBezTo>
                  <a:pt x="1022509" y="269081"/>
                  <a:pt x="1021556" y="274796"/>
                  <a:pt x="1019651" y="284321"/>
                </a:cubicBezTo>
                <a:cubicBezTo>
                  <a:pt x="1018699" y="291941"/>
                  <a:pt x="1016794" y="302419"/>
                  <a:pt x="1015841" y="314801"/>
                </a:cubicBezTo>
                <a:cubicBezTo>
                  <a:pt x="1015841" y="314801"/>
                  <a:pt x="1015841" y="315754"/>
                  <a:pt x="1015841" y="315754"/>
                </a:cubicBezTo>
                <a:cubicBezTo>
                  <a:pt x="1015841" y="315754"/>
                  <a:pt x="1015841" y="315754"/>
                  <a:pt x="1015841" y="315754"/>
                </a:cubicBezTo>
                <a:cubicBezTo>
                  <a:pt x="1020604" y="276701"/>
                  <a:pt x="1022509" y="251936"/>
                  <a:pt x="1022509" y="251936"/>
                </a:cubicBezTo>
                <a:cubicBezTo>
                  <a:pt x="1022509" y="251936"/>
                  <a:pt x="1021556" y="257651"/>
                  <a:pt x="1019651" y="267176"/>
                </a:cubicBezTo>
                <a:close/>
                <a:moveTo>
                  <a:pt x="1011079" y="364331"/>
                </a:moveTo>
                <a:cubicBezTo>
                  <a:pt x="1011079" y="361474"/>
                  <a:pt x="1012031" y="358616"/>
                  <a:pt x="1012031" y="355759"/>
                </a:cubicBezTo>
                <a:cubicBezTo>
                  <a:pt x="1012984" y="350996"/>
                  <a:pt x="1012984" y="347186"/>
                  <a:pt x="1013936" y="342424"/>
                </a:cubicBezTo>
                <a:cubicBezTo>
                  <a:pt x="1013936" y="342424"/>
                  <a:pt x="1013936" y="342424"/>
                  <a:pt x="1013936" y="342424"/>
                </a:cubicBezTo>
                <a:cubicBezTo>
                  <a:pt x="1012984" y="349091"/>
                  <a:pt x="1012984" y="356711"/>
                  <a:pt x="1012031" y="364331"/>
                </a:cubicBezTo>
                <a:cubicBezTo>
                  <a:pt x="1012031" y="365284"/>
                  <a:pt x="1011079" y="365284"/>
                  <a:pt x="1011079" y="366236"/>
                </a:cubicBezTo>
                <a:cubicBezTo>
                  <a:pt x="1011079" y="366236"/>
                  <a:pt x="1011079" y="366236"/>
                  <a:pt x="1011079" y="366236"/>
                </a:cubicBezTo>
                <a:cubicBezTo>
                  <a:pt x="1011079" y="366236"/>
                  <a:pt x="1011079" y="365284"/>
                  <a:pt x="1011079" y="364331"/>
                </a:cubicBezTo>
                <a:close/>
                <a:moveTo>
                  <a:pt x="1004411" y="257651"/>
                </a:moveTo>
                <a:cubicBezTo>
                  <a:pt x="1003459" y="265271"/>
                  <a:pt x="1002506" y="273844"/>
                  <a:pt x="1001554" y="281464"/>
                </a:cubicBezTo>
                <a:cubicBezTo>
                  <a:pt x="999649" y="277654"/>
                  <a:pt x="997744" y="273844"/>
                  <a:pt x="996791" y="271939"/>
                </a:cubicBezTo>
                <a:cubicBezTo>
                  <a:pt x="999649" y="268129"/>
                  <a:pt x="1001554" y="262414"/>
                  <a:pt x="1004411" y="257651"/>
                </a:cubicBezTo>
                <a:close/>
                <a:moveTo>
                  <a:pt x="991076" y="283369"/>
                </a:moveTo>
                <a:cubicBezTo>
                  <a:pt x="992981" y="280511"/>
                  <a:pt x="994886" y="276701"/>
                  <a:pt x="995839" y="273844"/>
                </a:cubicBezTo>
                <a:cubicBezTo>
                  <a:pt x="996791" y="277654"/>
                  <a:pt x="997744" y="283369"/>
                  <a:pt x="999649" y="291941"/>
                </a:cubicBezTo>
                <a:cubicBezTo>
                  <a:pt x="998696" y="303371"/>
                  <a:pt x="996791" y="314801"/>
                  <a:pt x="995839" y="326231"/>
                </a:cubicBezTo>
                <a:cubicBezTo>
                  <a:pt x="994886" y="328136"/>
                  <a:pt x="994886" y="329089"/>
                  <a:pt x="993934" y="330994"/>
                </a:cubicBezTo>
                <a:cubicBezTo>
                  <a:pt x="992981" y="324326"/>
                  <a:pt x="992981" y="320516"/>
                  <a:pt x="992981" y="320516"/>
                </a:cubicBezTo>
                <a:cubicBezTo>
                  <a:pt x="992981" y="320516"/>
                  <a:pt x="992029" y="327184"/>
                  <a:pt x="991076" y="338614"/>
                </a:cubicBezTo>
                <a:cubicBezTo>
                  <a:pt x="991076" y="339566"/>
                  <a:pt x="990124" y="340519"/>
                  <a:pt x="990124" y="341471"/>
                </a:cubicBezTo>
                <a:cubicBezTo>
                  <a:pt x="987266" y="349091"/>
                  <a:pt x="984409" y="356711"/>
                  <a:pt x="981551" y="365284"/>
                </a:cubicBezTo>
                <a:cubicBezTo>
                  <a:pt x="981551" y="364331"/>
                  <a:pt x="981551" y="363379"/>
                  <a:pt x="980599" y="363379"/>
                </a:cubicBezTo>
                <a:cubicBezTo>
                  <a:pt x="979646" y="351949"/>
                  <a:pt x="978694" y="341471"/>
                  <a:pt x="977741" y="331946"/>
                </a:cubicBezTo>
                <a:cubicBezTo>
                  <a:pt x="976789" y="325279"/>
                  <a:pt x="976789" y="318611"/>
                  <a:pt x="975836" y="311944"/>
                </a:cubicBezTo>
                <a:cubicBezTo>
                  <a:pt x="980599" y="301466"/>
                  <a:pt x="986314" y="291941"/>
                  <a:pt x="991076" y="283369"/>
                </a:cubicBezTo>
                <a:close/>
                <a:moveTo>
                  <a:pt x="960596" y="298609"/>
                </a:moveTo>
                <a:cubicBezTo>
                  <a:pt x="963454" y="291941"/>
                  <a:pt x="965359" y="286226"/>
                  <a:pt x="968216" y="280511"/>
                </a:cubicBezTo>
                <a:cubicBezTo>
                  <a:pt x="968216" y="284321"/>
                  <a:pt x="967264" y="289084"/>
                  <a:pt x="967264" y="294799"/>
                </a:cubicBezTo>
                <a:cubicBezTo>
                  <a:pt x="965359" y="297656"/>
                  <a:pt x="963454" y="301466"/>
                  <a:pt x="961549" y="304324"/>
                </a:cubicBezTo>
                <a:cubicBezTo>
                  <a:pt x="961549" y="304324"/>
                  <a:pt x="961549" y="304324"/>
                  <a:pt x="961549" y="303371"/>
                </a:cubicBezTo>
                <a:cubicBezTo>
                  <a:pt x="961549" y="302419"/>
                  <a:pt x="960596" y="302419"/>
                  <a:pt x="960596" y="301466"/>
                </a:cubicBezTo>
                <a:cubicBezTo>
                  <a:pt x="960596" y="299561"/>
                  <a:pt x="960596" y="299561"/>
                  <a:pt x="960596" y="298609"/>
                </a:cubicBezTo>
                <a:close/>
                <a:moveTo>
                  <a:pt x="939641" y="258604"/>
                </a:moveTo>
                <a:cubicBezTo>
                  <a:pt x="939641" y="258604"/>
                  <a:pt x="939641" y="258604"/>
                  <a:pt x="939641" y="258604"/>
                </a:cubicBezTo>
                <a:cubicBezTo>
                  <a:pt x="941546" y="253841"/>
                  <a:pt x="942499" y="250031"/>
                  <a:pt x="943451" y="246221"/>
                </a:cubicBezTo>
                <a:cubicBezTo>
                  <a:pt x="943451" y="248126"/>
                  <a:pt x="943451" y="250031"/>
                  <a:pt x="943451" y="251936"/>
                </a:cubicBezTo>
                <a:cubicBezTo>
                  <a:pt x="942499" y="253841"/>
                  <a:pt x="941546" y="256699"/>
                  <a:pt x="939641" y="258604"/>
                </a:cubicBezTo>
                <a:lnTo>
                  <a:pt x="939641" y="258604"/>
                </a:lnTo>
                <a:close/>
                <a:moveTo>
                  <a:pt x="944404" y="280511"/>
                </a:moveTo>
                <a:lnTo>
                  <a:pt x="943451" y="273844"/>
                </a:lnTo>
                <a:cubicBezTo>
                  <a:pt x="943451" y="272891"/>
                  <a:pt x="944404" y="271939"/>
                  <a:pt x="944404" y="270986"/>
                </a:cubicBezTo>
                <a:cubicBezTo>
                  <a:pt x="944404" y="270986"/>
                  <a:pt x="944404" y="271939"/>
                  <a:pt x="944404" y="271939"/>
                </a:cubicBezTo>
                <a:cubicBezTo>
                  <a:pt x="944404" y="272891"/>
                  <a:pt x="944404" y="274796"/>
                  <a:pt x="944404" y="275749"/>
                </a:cubicBezTo>
                <a:cubicBezTo>
                  <a:pt x="945356" y="277654"/>
                  <a:pt x="945356" y="279559"/>
                  <a:pt x="944404" y="280511"/>
                </a:cubicBezTo>
                <a:close/>
                <a:moveTo>
                  <a:pt x="944404" y="270986"/>
                </a:moveTo>
                <a:cubicBezTo>
                  <a:pt x="944404" y="270986"/>
                  <a:pt x="944404" y="270986"/>
                  <a:pt x="944404" y="270986"/>
                </a:cubicBezTo>
                <a:cubicBezTo>
                  <a:pt x="945356" y="270986"/>
                  <a:pt x="945356" y="270986"/>
                  <a:pt x="944404" y="270986"/>
                </a:cubicBezTo>
                <a:cubicBezTo>
                  <a:pt x="945356" y="270986"/>
                  <a:pt x="944404" y="270986"/>
                  <a:pt x="944404" y="270986"/>
                </a:cubicBezTo>
                <a:close/>
                <a:moveTo>
                  <a:pt x="933926" y="227171"/>
                </a:moveTo>
                <a:cubicBezTo>
                  <a:pt x="946309" y="185261"/>
                  <a:pt x="954881" y="153829"/>
                  <a:pt x="958691" y="138589"/>
                </a:cubicBezTo>
                <a:cubicBezTo>
                  <a:pt x="958691" y="141446"/>
                  <a:pt x="958691" y="143351"/>
                  <a:pt x="958691" y="146209"/>
                </a:cubicBezTo>
                <a:cubicBezTo>
                  <a:pt x="957739" y="159544"/>
                  <a:pt x="956786" y="179546"/>
                  <a:pt x="953929" y="203359"/>
                </a:cubicBezTo>
                <a:cubicBezTo>
                  <a:pt x="952976" y="215741"/>
                  <a:pt x="951071" y="228124"/>
                  <a:pt x="950119" y="242411"/>
                </a:cubicBezTo>
                <a:cubicBezTo>
                  <a:pt x="949166" y="243364"/>
                  <a:pt x="948214" y="245269"/>
                  <a:pt x="948214" y="246221"/>
                </a:cubicBezTo>
                <a:cubicBezTo>
                  <a:pt x="947261" y="244316"/>
                  <a:pt x="947261" y="241459"/>
                  <a:pt x="947261" y="240506"/>
                </a:cubicBezTo>
                <a:cubicBezTo>
                  <a:pt x="948214" y="235744"/>
                  <a:pt x="949166" y="233839"/>
                  <a:pt x="949166" y="233839"/>
                </a:cubicBezTo>
                <a:cubicBezTo>
                  <a:pt x="949166" y="233839"/>
                  <a:pt x="948214" y="235744"/>
                  <a:pt x="946309" y="238601"/>
                </a:cubicBezTo>
                <a:cubicBezTo>
                  <a:pt x="945356" y="232886"/>
                  <a:pt x="944404" y="230029"/>
                  <a:pt x="944404" y="230029"/>
                </a:cubicBezTo>
                <a:cubicBezTo>
                  <a:pt x="944404" y="230029"/>
                  <a:pt x="944404" y="233839"/>
                  <a:pt x="944404" y="241459"/>
                </a:cubicBezTo>
                <a:cubicBezTo>
                  <a:pt x="943451" y="244316"/>
                  <a:pt x="941546" y="248126"/>
                  <a:pt x="939641" y="251936"/>
                </a:cubicBezTo>
                <a:lnTo>
                  <a:pt x="938689" y="248126"/>
                </a:lnTo>
                <a:lnTo>
                  <a:pt x="936784" y="241459"/>
                </a:lnTo>
                <a:cubicBezTo>
                  <a:pt x="941546" y="226219"/>
                  <a:pt x="943451" y="217646"/>
                  <a:pt x="943451" y="217646"/>
                </a:cubicBezTo>
                <a:cubicBezTo>
                  <a:pt x="943451" y="217646"/>
                  <a:pt x="940594" y="224314"/>
                  <a:pt x="934879" y="235744"/>
                </a:cubicBezTo>
                <a:lnTo>
                  <a:pt x="932974" y="230029"/>
                </a:lnTo>
                <a:cubicBezTo>
                  <a:pt x="932974" y="230029"/>
                  <a:pt x="932974" y="228124"/>
                  <a:pt x="933926" y="227171"/>
                </a:cubicBezTo>
                <a:close/>
                <a:moveTo>
                  <a:pt x="921544" y="452914"/>
                </a:moveTo>
                <a:cubicBezTo>
                  <a:pt x="921544" y="452914"/>
                  <a:pt x="920591" y="451961"/>
                  <a:pt x="920591" y="451961"/>
                </a:cubicBezTo>
                <a:cubicBezTo>
                  <a:pt x="920591" y="447199"/>
                  <a:pt x="920591" y="443389"/>
                  <a:pt x="919639" y="438626"/>
                </a:cubicBezTo>
                <a:cubicBezTo>
                  <a:pt x="920591" y="443389"/>
                  <a:pt x="921544" y="448151"/>
                  <a:pt x="921544" y="452914"/>
                </a:cubicBezTo>
                <a:close/>
                <a:moveTo>
                  <a:pt x="912019" y="210979"/>
                </a:moveTo>
                <a:lnTo>
                  <a:pt x="915829" y="227171"/>
                </a:lnTo>
                <a:cubicBezTo>
                  <a:pt x="915829" y="228124"/>
                  <a:pt x="915829" y="229076"/>
                  <a:pt x="914876" y="230029"/>
                </a:cubicBezTo>
                <a:cubicBezTo>
                  <a:pt x="913924" y="231934"/>
                  <a:pt x="913924" y="234791"/>
                  <a:pt x="912971" y="236696"/>
                </a:cubicBezTo>
                <a:cubicBezTo>
                  <a:pt x="912971" y="235744"/>
                  <a:pt x="912019" y="233839"/>
                  <a:pt x="912019" y="232886"/>
                </a:cubicBezTo>
                <a:cubicBezTo>
                  <a:pt x="912019" y="231934"/>
                  <a:pt x="912019" y="230029"/>
                  <a:pt x="912019" y="228124"/>
                </a:cubicBezTo>
                <a:cubicBezTo>
                  <a:pt x="912019" y="222409"/>
                  <a:pt x="911066" y="216694"/>
                  <a:pt x="911066" y="210979"/>
                </a:cubicBezTo>
                <a:cubicBezTo>
                  <a:pt x="911066" y="209074"/>
                  <a:pt x="911066" y="206216"/>
                  <a:pt x="911066" y="204311"/>
                </a:cubicBezTo>
                <a:lnTo>
                  <a:pt x="912019" y="210979"/>
                </a:lnTo>
                <a:close/>
                <a:moveTo>
                  <a:pt x="833914" y="333851"/>
                </a:moveTo>
                <a:cubicBezTo>
                  <a:pt x="833914" y="332899"/>
                  <a:pt x="833914" y="332899"/>
                  <a:pt x="834866" y="331946"/>
                </a:cubicBezTo>
                <a:cubicBezTo>
                  <a:pt x="834866" y="333851"/>
                  <a:pt x="834866" y="335756"/>
                  <a:pt x="834866" y="337661"/>
                </a:cubicBezTo>
                <a:cubicBezTo>
                  <a:pt x="834866" y="336709"/>
                  <a:pt x="833914" y="334804"/>
                  <a:pt x="833914" y="333851"/>
                </a:cubicBezTo>
                <a:close/>
                <a:moveTo>
                  <a:pt x="847249" y="304324"/>
                </a:moveTo>
                <a:cubicBezTo>
                  <a:pt x="847249" y="303371"/>
                  <a:pt x="847249" y="302419"/>
                  <a:pt x="846296" y="301466"/>
                </a:cubicBezTo>
                <a:cubicBezTo>
                  <a:pt x="846296" y="300514"/>
                  <a:pt x="846296" y="300514"/>
                  <a:pt x="846296" y="299561"/>
                </a:cubicBezTo>
                <a:cubicBezTo>
                  <a:pt x="848201" y="294799"/>
                  <a:pt x="849154" y="290989"/>
                  <a:pt x="851059" y="286226"/>
                </a:cubicBezTo>
                <a:cubicBezTo>
                  <a:pt x="850106" y="292894"/>
                  <a:pt x="848201" y="298609"/>
                  <a:pt x="847249" y="304324"/>
                </a:cubicBezTo>
                <a:close/>
                <a:moveTo>
                  <a:pt x="880586" y="300514"/>
                </a:moveTo>
                <a:cubicBezTo>
                  <a:pt x="878681" y="306229"/>
                  <a:pt x="877729" y="312896"/>
                  <a:pt x="876776" y="319564"/>
                </a:cubicBezTo>
                <a:cubicBezTo>
                  <a:pt x="874871" y="326231"/>
                  <a:pt x="873919" y="334804"/>
                  <a:pt x="872966" y="343376"/>
                </a:cubicBezTo>
                <a:cubicBezTo>
                  <a:pt x="872014" y="346234"/>
                  <a:pt x="870109" y="348139"/>
                  <a:pt x="869156" y="350996"/>
                </a:cubicBezTo>
                <a:cubicBezTo>
                  <a:pt x="869156" y="350996"/>
                  <a:pt x="868204" y="350044"/>
                  <a:pt x="868204" y="349091"/>
                </a:cubicBezTo>
                <a:cubicBezTo>
                  <a:pt x="868204" y="349091"/>
                  <a:pt x="868204" y="348139"/>
                  <a:pt x="867251" y="348139"/>
                </a:cubicBezTo>
                <a:cubicBezTo>
                  <a:pt x="867251" y="344329"/>
                  <a:pt x="867251" y="339566"/>
                  <a:pt x="867251" y="335756"/>
                </a:cubicBezTo>
                <a:cubicBezTo>
                  <a:pt x="867251" y="323374"/>
                  <a:pt x="867251" y="311944"/>
                  <a:pt x="866299" y="301466"/>
                </a:cubicBezTo>
                <a:cubicBezTo>
                  <a:pt x="866299" y="290989"/>
                  <a:pt x="864394" y="281464"/>
                  <a:pt x="863441" y="272891"/>
                </a:cubicBezTo>
                <a:cubicBezTo>
                  <a:pt x="862489" y="267176"/>
                  <a:pt x="862489" y="262414"/>
                  <a:pt x="861536" y="257651"/>
                </a:cubicBezTo>
                <a:cubicBezTo>
                  <a:pt x="861536" y="256699"/>
                  <a:pt x="861536" y="256699"/>
                  <a:pt x="862489" y="255746"/>
                </a:cubicBezTo>
                <a:cubicBezTo>
                  <a:pt x="862489" y="255746"/>
                  <a:pt x="862489" y="255746"/>
                  <a:pt x="862489" y="255746"/>
                </a:cubicBezTo>
                <a:cubicBezTo>
                  <a:pt x="867251" y="265271"/>
                  <a:pt x="871061" y="274796"/>
                  <a:pt x="876776" y="286226"/>
                </a:cubicBezTo>
                <a:cubicBezTo>
                  <a:pt x="878681" y="290036"/>
                  <a:pt x="880586" y="293846"/>
                  <a:pt x="881539" y="296704"/>
                </a:cubicBezTo>
                <a:cubicBezTo>
                  <a:pt x="881539" y="298609"/>
                  <a:pt x="881539" y="299561"/>
                  <a:pt x="880586" y="300514"/>
                </a:cubicBezTo>
                <a:close/>
                <a:moveTo>
                  <a:pt x="885349" y="318611"/>
                </a:moveTo>
                <a:cubicBezTo>
                  <a:pt x="885349" y="318611"/>
                  <a:pt x="885349" y="319564"/>
                  <a:pt x="884396" y="319564"/>
                </a:cubicBezTo>
                <a:cubicBezTo>
                  <a:pt x="884396" y="319564"/>
                  <a:pt x="884396" y="320516"/>
                  <a:pt x="883444" y="320516"/>
                </a:cubicBezTo>
                <a:cubicBezTo>
                  <a:pt x="883444" y="313849"/>
                  <a:pt x="883444" y="308134"/>
                  <a:pt x="884396" y="303371"/>
                </a:cubicBezTo>
                <a:cubicBezTo>
                  <a:pt x="885349" y="305276"/>
                  <a:pt x="886301" y="308134"/>
                  <a:pt x="887254" y="310039"/>
                </a:cubicBezTo>
                <a:cubicBezTo>
                  <a:pt x="887254" y="312896"/>
                  <a:pt x="886301" y="315754"/>
                  <a:pt x="885349" y="318611"/>
                </a:cubicBezTo>
                <a:close/>
                <a:moveTo>
                  <a:pt x="900589" y="246221"/>
                </a:moveTo>
                <a:cubicBezTo>
                  <a:pt x="900589" y="247174"/>
                  <a:pt x="899636" y="247174"/>
                  <a:pt x="900589" y="246221"/>
                </a:cubicBezTo>
                <a:cubicBezTo>
                  <a:pt x="899636" y="239554"/>
                  <a:pt x="898684" y="234791"/>
                  <a:pt x="898684" y="234791"/>
                </a:cubicBezTo>
                <a:cubicBezTo>
                  <a:pt x="898684" y="234791"/>
                  <a:pt x="898684" y="241459"/>
                  <a:pt x="897731" y="252889"/>
                </a:cubicBezTo>
                <a:cubicBezTo>
                  <a:pt x="897731" y="252889"/>
                  <a:pt x="897731" y="252889"/>
                  <a:pt x="897731" y="253841"/>
                </a:cubicBezTo>
                <a:cubicBezTo>
                  <a:pt x="895826" y="251936"/>
                  <a:pt x="894874" y="250031"/>
                  <a:pt x="894874" y="250031"/>
                </a:cubicBezTo>
                <a:cubicBezTo>
                  <a:pt x="894874" y="250031"/>
                  <a:pt x="895826" y="251936"/>
                  <a:pt x="897731" y="254794"/>
                </a:cubicBezTo>
                <a:cubicBezTo>
                  <a:pt x="897731" y="255746"/>
                  <a:pt x="897731" y="256699"/>
                  <a:pt x="897731" y="257651"/>
                </a:cubicBezTo>
                <a:cubicBezTo>
                  <a:pt x="897731" y="259556"/>
                  <a:pt x="897731" y="262414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5271"/>
                  <a:pt x="896779" y="265271"/>
                </a:cubicBezTo>
                <a:cubicBezTo>
                  <a:pt x="896779" y="267176"/>
                  <a:pt x="896779" y="269081"/>
                  <a:pt x="896779" y="270986"/>
                </a:cubicBezTo>
                <a:cubicBezTo>
                  <a:pt x="896779" y="271939"/>
                  <a:pt x="896779" y="271939"/>
                  <a:pt x="896779" y="272891"/>
                </a:cubicBezTo>
                <a:cubicBezTo>
                  <a:pt x="896779" y="276701"/>
                  <a:pt x="895826" y="280511"/>
                  <a:pt x="895826" y="285274"/>
                </a:cubicBezTo>
                <a:cubicBezTo>
                  <a:pt x="895826" y="286226"/>
                  <a:pt x="895826" y="286226"/>
                  <a:pt x="895826" y="287179"/>
                </a:cubicBezTo>
                <a:cubicBezTo>
                  <a:pt x="893921" y="284321"/>
                  <a:pt x="892969" y="281464"/>
                  <a:pt x="891064" y="279559"/>
                </a:cubicBezTo>
                <a:cubicBezTo>
                  <a:pt x="885349" y="269081"/>
                  <a:pt x="879634" y="259556"/>
                  <a:pt x="873919" y="250984"/>
                </a:cubicBezTo>
                <a:cubicBezTo>
                  <a:pt x="872014" y="248126"/>
                  <a:pt x="871061" y="245269"/>
                  <a:pt x="869156" y="243364"/>
                </a:cubicBezTo>
                <a:cubicBezTo>
                  <a:pt x="869156" y="243364"/>
                  <a:pt x="869156" y="243364"/>
                  <a:pt x="869156" y="242411"/>
                </a:cubicBezTo>
                <a:cubicBezTo>
                  <a:pt x="872966" y="232886"/>
                  <a:pt x="875824" y="223361"/>
                  <a:pt x="878681" y="215741"/>
                </a:cubicBezTo>
                <a:cubicBezTo>
                  <a:pt x="881539" y="210979"/>
                  <a:pt x="884396" y="205264"/>
                  <a:pt x="887254" y="200501"/>
                </a:cubicBezTo>
                <a:lnTo>
                  <a:pt x="895826" y="223361"/>
                </a:lnTo>
                <a:lnTo>
                  <a:pt x="901541" y="240506"/>
                </a:lnTo>
                <a:cubicBezTo>
                  <a:pt x="900589" y="242411"/>
                  <a:pt x="900589" y="244316"/>
                  <a:pt x="900589" y="246221"/>
                </a:cubicBezTo>
                <a:close/>
                <a:moveTo>
                  <a:pt x="891064" y="190976"/>
                </a:moveTo>
                <a:cubicBezTo>
                  <a:pt x="892016" y="190024"/>
                  <a:pt x="892969" y="188119"/>
                  <a:pt x="892969" y="187166"/>
                </a:cubicBezTo>
                <a:cubicBezTo>
                  <a:pt x="892969" y="189071"/>
                  <a:pt x="894874" y="194786"/>
                  <a:pt x="896779" y="202406"/>
                </a:cubicBezTo>
                <a:cubicBezTo>
                  <a:pt x="895826" y="199549"/>
                  <a:pt x="893921" y="195739"/>
                  <a:pt x="891064" y="190976"/>
                </a:cubicBezTo>
                <a:close/>
                <a:moveTo>
                  <a:pt x="904399" y="181451"/>
                </a:moveTo>
                <a:cubicBezTo>
                  <a:pt x="904399" y="182404"/>
                  <a:pt x="904399" y="182404"/>
                  <a:pt x="904399" y="183356"/>
                </a:cubicBezTo>
                <a:cubicBezTo>
                  <a:pt x="904399" y="190976"/>
                  <a:pt x="903446" y="200501"/>
                  <a:pt x="903446" y="210979"/>
                </a:cubicBezTo>
                <a:cubicBezTo>
                  <a:pt x="903446" y="210979"/>
                  <a:pt x="903446" y="210026"/>
                  <a:pt x="903446" y="210026"/>
                </a:cubicBezTo>
                <a:cubicBezTo>
                  <a:pt x="898684" y="197644"/>
                  <a:pt x="894874" y="190024"/>
                  <a:pt x="894874" y="188119"/>
                </a:cubicBezTo>
                <a:cubicBezTo>
                  <a:pt x="897731" y="183356"/>
                  <a:pt x="900589" y="178594"/>
                  <a:pt x="903446" y="173831"/>
                </a:cubicBezTo>
                <a:lnTo>
                  <a:pt x="904399" y="181451"/>
                </a:lnTo>
                <a:close/>
                <a:moveTo>
                  <a:pt x="888206" y="137636"/>
                </a:moveTo>
                <a:cubicBezTo>
                  <a:pt x="889159" y="135731"/>
                  <a:pt x="890111" y="134779"/>
                  <a:pt x="890111" y="132874"/>
                </a:cubicBezTo>
                <a:lnTo>
                  <a:pt x="898684" y="161449"/>
                </a:lnTo>
                <a:cubicBezTo>
                  <a:pt x="896779" y="163354"/>
                  <a:pt x="894874" y="166211"/>
                  <a:pt x="893921" y="168116"/>
                </a:cubicBezTo>
                <a:cubicBezTo>
                  <a:pt x="891064" y="171926"/>
                  <a:pt x="888206" y="175736"/>
                  <a:pt x="885349" y="180499"/>
                </a:cubicBezTo>
                <a:cubicBezTo>
                  <a:pt x="881539" y="174784"/>
                  <a:pt x="878681" y="169069"/>
                  <a:pt x="874871" y="163354"/>
                </a:cubicBezTo>
                <a:cubicBezTo>
                  <a:pt x="879634" y="154781"/>
                  <a:pt x="883444" y="146209"/>
                  <a:pt x="888206" y="137636"/>
                </a:cubicBezTo>
                <a:close/>
                <a:moveTo>
                  <a:pt x="872966" y="169069"/>
                </a:moveTo>
                <a:lnTo>
                  <a:pt x="881539" y="188119"/>
                </a:lnTo>
                <a:cubicBezTo>
                  <a:pt x="880586" y="189071"/>
                  <a:pt x="879634" y="190976"/>
                  <a:pt x="878681" y="191929"/>
                </a:cubicBezTo>
                <a:cubicBezTo>
                  <a:pt x="871061" y="202406"/>
                  <a:pt x="864394" y="213836"/>
                  <a:pt x="856774" y="226219"/>
                </a:cubicBezTo>
                <a:cubicBezTo>
                  <a:pt x="854869" y="223361"/>
                  <a:pt x="852964" y="220504"/>
                  <a:pt x="851059" y="217646"/>
                </a:cubicBezTo>
                <a:cubicBezTo>
                  <a:pt x="858679" y="199549"/>
                  <a:pt x="865346" y="183356"/>
                  <a:pt x="872966" y="169069"/>
                </a:cubicBezTo>
                <a:close/>
                <a:moveTo>
                  <a:pt x="847249" y="225266"/>
                </a:moveTo>
                <a:cubicBezTo>
                  <a:pt x="847249" y="224314"/>
                  <a:pt x="848201" y="223361"/>
                  <a:pt x="848201" y="223361"/>
                </a:cubicBezTo>
                <a:cubicBezTo>
                  <a:pt x="849154" y="226219"/>
                  <a:pt x="851059" y="229076"/>
                  <a:pt x="852011" y="232886"/>
                </a:cubicBezTo>
                <a:cubicBezTo>
                  <a:pt x="850106" y="236696"/>
                  <a:pt x="848201" y="239554"/>
                  <a:pt x="845344" y="243364"/>
                </a:cubicBezTo>
                <a:cubicBezTo>
                  <a:pt x="842486" y="248126"/>
                  <a:pt x="839629" y="252889"/>
                  <a:pt x="837724" y="256699"/>
                </a:cubicBezTo>
                <a:cubicBezTo>
                  <a:pt x="837724" y="254794"/>
                  <a:pt x="836771" y="252889"/>
                  <a:pt x="836771" y="250984"/>
                </a:cubicBezTo>
                <a:cubicBezTo>
                  <a:pt x="839629" y="242411"/>
                  <a:pt x="843439" y="233839"/>
                  <a:pt x="847249" y="225266"/>
                </a:cubicBezTo>
                <a:close/>
                <a:moveTo>
                  <a:pt x="835819" y="195739"/>
                </a:moveTo>
                <a:cubicBezTo>
                  <a:pt x="835819" y="194786"/>
                  <a:pt x="835819" y="194786"/>
                  <a:pt x="835819" y="195739"/>
                </a:cubicBezTo>
                <a:cubicBezTo>
                  <a:pt x="836771" y="196691"/>
                  <a:pt x="838676" y="200501"/>
                  <a:pt x="840581" y="206216"/>
                </a:cubicBezTo>
                <a:cubicBezTo>
                  <a:pt x="838676" y="210979"/>
                  <a:pt x="835819" y="214789"/>
                  <a:pt x="833914" y="219551"/>
                </a:cubicBezTo>
                <a:cubicBezTo>
                  <a:pt x="833914" y="220504"/>
                  <a:pt x="832961" y="220504"/>
                  <a:pt x="832961" y="221456"/>
                </a:cubicBezTo>
                <a:cubicBezTo>
                  <a:pt x="833914" y="211931"/>
                  <a:pt x="834866" y="203359"/>
                  <a:pt x="835819" y="195739"/>
                </a:cubicBezTo>
                <a:close/>
                <a:moveTo>
                  <a:pt x="826294" y="274796"/>
                </a:moveTo>
                <a:cubicBezTo>
                  <a:pt x="827246" y="273844"/>
                  <a:pt x="827246" y="271939"/>
                  <a:pt x="828199" y="270986"/>
                </a:cubicBezTo>
                <a:cubicBezTo>
                  <a:pt x="828199" y="271939"/>
                  <a:pt x="828199" y="272891"/>
                  <a:pt x="828199" y="272891"/>
                </a:cubicBezTo>
                <a:cubicBezTo>
                  <a:pt x="827246" y="273844"/>
                  <a:pt x="826294" y="275749"/>
                  <a:pt x="826294" y="276701"/>
                </a:cubicBezTo>
                <a:cubicBezTo>
                  <a:pt x="826294" y="275749"/>
                  <a:pt x="826294" y="274796"/>
                  <a:pt x="826294" y="274796"/>
                </a:cubicBezTo>
                <a:close/>
                <a:moveTo>
                  <a:pt x="812006" y="448151"/>
                </a:move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lose/>
                <a:moveTo>
                  <a:pt x="785336" y="330041"/>
                </a:moveTo>
                <a:cubicBezTo>
                  <a:pt x="784384" y="329089"/>
                  <a:pt x="783431" y="327184"/>
                  <a:pt x="782479" y="325279"/>
                </a:cubicBezTo>
                <a:cubicBezTo>
                  <a:pt x="782479" y="321469"/>
                  <a:pt x="782479" y="318611"/>
                  <a:pt x="782479" y="315754"/>
                </a:cubicBezTo>
                <a:cubicBezTo>
                  <a:pt x="783431" y="319564"/>
                  <a:pt x="785336" y="322421"/>
                  <a:pt x="786289" y="326231"/>
                </a:cubicBezTo>
                <a:cubicBezTo>
                  <a:pt x="786289" y="328136"/>
                  <a:pt x="785336" y="329089"/>
                  <a:pt x="785336" y="330041"/>
                </a:cubicBezTo>
                <a:close/>
                <a:moveTo>
                  <a:pt x="797719" y="271939"/>
                </a:moveTo>
                <a:cubicBezTo>
                  <a:pt x="799624" y="276701"/>
                  <a:pt x="801529" y="281464"/>
                  <a:pt x="803434" y="286226"/>
                </a:cubicBezTo>
                <a:cubicBezTo>
                  <a:pt x="803434" y="287179"/>
                  <a:pt x="802481" y="288131"/>
                  <a:pt x="802481" y="288131"/>
                </a:cubicBezTo>
                <a:cubicBezTo>
                  <a:pt x="799624" y="295751"/>
                  <a:pt x="796766" y="302419"/>
                  <a:pt x="792956" y="310039"/>
                </a:cubicBezTo>
                <a:cubicBezTo>
                  <a:pt x="792956" y="310039"/>
                  <a:pt x="792956" y="310039"/>
                  <a:pt x="792956" y="309086"/>
                </a:cubicBezTo>
                <a:cubicBezTo>
                  <a:pt x="791051" y="305276"/>
                  <a:pt x="789146" y="300514"/>
                  <a:pt x="787241" y="296704"/>
                </a:cubicBezTo>
                <a:cubicBezTo>
                  <a:pt x="790099" y="285274"/>
                  <a:pt x="792956" y="274796"/>
                  <a:pt x="795814" y="266224"/>
                </a:cubicBezTo>
                <a:cubicBezTo>
                  <a:pt x="796766" y="269081"/>
                  <a:pt x="796766" y="270034"/>
                  <a:pt x="797719" y="271939"/>
                </a:cubicBezTo>
                <a:close/>
                <a:moveTo>
                  <a:pt x="790099" y="253841"/>
                </a:moveTo>
                <a:cubicBezTo>
                  <a:pt x="791051" y="255746"/>
                  <a:pt x="792004" y="258604"/>
                  <a:pt x="793909" y="261461"/>
                </a:cubicBezTo>
                <a:cubicBezTo>
                  <a:pt x="793909" y="261461"/>
                  <a:pt x="793909" y="261461"/>
                  <a:pt x="793909" y="262414"/>
                </a:cubicBezTo>
                <a:cubicBezTo>
                  <a:pt x="791051" y="269081"/>
                  <a:pt x="788194" y="276701"/>
                  <a:pt x="784384" y="286226"/>
                </a:cubicBezTo>
                <a:cubicBezTo>
                  <a:pt x="784384" y="282416"/>
                  <a:pt x="784384" y="277654"/>
                  <a:pt x="785336" y="273844"/>
                </a:cubicBezTo>
                <a:cubicBezTo>
                  <a:pt x="786289" y="267176"/>
                  <a:pt x="788194" y="260509"/>
                  <a:pt x="790099" y="253841"/>
                </a:cubicBezTo>
                <a:close/>
                <a:moveTo>
                  <a:pt x="773906" y="236696"/>
                </a:moveTo>
                <a:cubicBezTo>
                  <a:pt x="774859" y="229076"/>
                  <a:pt x="775811" y="221456"/>
                  <a:pt x="776764" y="213836"/>
                </a:cubicBezTo>
                <a:cubicBezTo>
                  <a:pt x="778669" y="218599"/>
                  <a:pt x="781526" y="223361"/>
                  <a:pt x="783431" y="229076"/>
                </a:cubicBezTo>
                <a:cubicBezTo>
                  <a:pt x="782479" y="230981"/>
                  <a:pt x="781526" y="233839"/>
                  <a:pt x="780574" y="235744"/>
                </a:cubicBezTo>
                <a:cubicBezTo>
                  <a:pt x="778669" y="233839"/>
                  <a:pt x="777716" y="231934"/>
                  <a:pt x="777716" y="231934"/>
                </a:cubicBezTo>
                <a:cubicBezTo>
                  <a:pt x="777716" y="231934"/>
                  <a:pt x="778669" y="233839"/>
                  <a:pt x="780574" y="236696"/>
                </a:cubicBezTo>
                <a:cubicBezTo>
                  <a:pt x="778669" y="242411"/>
                  <a:pt x="775811" y="249079"/>
                  <a:pt x="773906" y="255746"/>
                </a:cubicBezTo>
                <a:cubicBezTo>
                  <a:pt x="773906" y="249079"/>
                  <a:pt x="773906" y="242411"/>
                  <a:pt x="773906" y="236696"/>
                </a:cubicBezTo>
                <a:close/>
                <a:moveTo>
                  <a:pt x="724376" y="219551"/>
                </a:moveTo>
                <a:cubicBezTo>
                  <a:pt x="725329" y="212884"/>
                  <a:pt x="726281" y="207169"/>
                  <a:pt x="726281" y="203359"/>
                </a:cubicBezTo>
                <a:cubicBezTo>
                  <a:pt x="726281" y="210026"/>
                  <a:pt x="726281" y="218599"/>
                  <a:pt x="726281" y="229076"/>
                </a:cubicBezTo>
                <a:cubicBezTo>
                  <a:pt x="725329" y="226219"/>
                  <a:pt x="724376" y="224314"/>
                  <a:pt x="723424" y="223361"/>
                </a:cubicBezTo>
                <a:cubicBezTo>
                  <a:pt x="723424" y="222409"/>
                  <a:pt x="723424" y="220504"/>
                  <a:pt x="724376" y="219551"/>
                </a:cubicBezTo>
                <a:close/>
                <a:moveTo>
                  <a:pt x="723424" y="224314"/>
                </a:moveTo>
                <a:cubicBezTo>
                  <a:pt x="723424" y="226219"/>
                  <a:pt x="724376" y="230029"/>
                  <a:pt x="724376" y="235744"/>
                </a:cubicBezTo>
                <a:cubicBezTo>
                  <a:pt x="725329" y="239554"/>
                  <a:pt x="725329" y="245269"/>
                  <a:pt x="726281" y="250984"/>
                </a:cubicBezTo>
                <a:cubicBezTo>
                  <a:pt x="726281" y="250984"/>
                  <a:pt x="726281" y="250984"/>
                  <a:pt x="726281" y="251936"/>
                </a:cubicBezTo>
                <a:cubicBezTo>
                  <a:pt x="726281" y="259556"/>
                  <a:pt x="726281" y="268129"/>
                  <a:pt x="727234" y="276701"/>
                </a:cubicBezTo>
                <a:cubicBezTo>
                  <a:pt x="727234" y="280511"/>
                  <a:pt x="727234" y="284321"/>
                  <a:pt x="727234" y="288131"/>
                </a:cubicBezTo>
                <a:cubicBezTo>
                  <a:pt x="726281" y="286226"/>
                  <a:pt x="726281" y="285274"/>
                  <a:pt x="725329" y="284321"/>
                </a:cubicBezTo>
                <a:cubicBezTo>
                  <a:pt x="722471" y="275749"/>
                  <a:pt x="720566" y="268129"/>
                  <a:pt x="717709" y="260509"/>
                </a:cubicBezTo>
                <a:cubicBezTo>
                  <a:pt x="719614" y="246221"/>
                  <a:pt x="721519" y="233839"/>
                  <a:pt x="723424" y="224314"/>
                </a:cubicBezTo>
                <a:close/>
                <a:moveTo>
                  <a:pt x="710089" y="308134"/>
                </a:moveTo>
                <a:cubicBezTo>
                  <a:pt x="710089" y="311944"/>
                  <a:pt x="711041" y="315754"/>
                  <a:pt x="711041" y="320516"/>
                </a:cubicBezTo>
                <a:cubicBezTo>
                  <a:pt x="712946" y="336709"/>
                  <a:pt x="714851" y="354806"/>
                  <a:pt x="717709" y="373856"/>
                </a:cubicBezTo>
                <a:cubicBezTo>
                  <a:pt x="715804" y="378619"/>
                  <a:pt x="712946" y="384334"/>
                  <a:pt x="711041" y="389096"/>
                </a:cubicBezTo>
                <a:cubicBezTo>
                  <a:pt x="710089" y="387191"/>
                  <a:pt x="710089" y="385286"/>
                  <a:pt x="709136" y="383381"/>
                </a:cubicBezTo>
                <a:cubicBezTo>
                  <a:pt x="710089" y="379571"/>
                  <a:pt x="710089" y="375761"/>
                  <a:pt x="711041" y="372904"/>
                </a:cubicBezTo>
                <a:cubicBezTo>
                  <a:pt x="712946" y="359569"/>
                  <a:pt x="713899" y="352901"/>
                  <a:pt x="713899" y="352901"/>
                </a:cubicBezTo>
                <a:cubicBezTo>
                  <a:pt x="713899" y="352901"/>
                  <a:pt x="711994" y="360521"/>
                  <a:pt x="707231" y="372904"/>
                </a:cubicBezTo>
                <a:cubicBezTo>
                  <a:pt x="707231" y="373856"/>
                  <a:pt x="706279" y="374809"/>
                  <a:pt x="706279" y="374809"/>
                </a:cubicBezTo>
                <a:cubicBezTo>
                  <a:pt x="704374" y="369094"/>
                  <a:pt x="702469" y="363379"/>
                  <a:pt x="701516" y="357664"/>
                </a:cubicBezTo>
                <a:cubicBezTo>
                  <a:pt x="701516" y="357664"/>
                  <a:pt x="701516" y="357664"/>
                  <a:pt x="701516" y="357664"/>
                </a:cubicBezTo>
                <a:cubicBezTo>
                  <a:pt x="704374" y="339566"/>
                  <a:pt x="707231" y="323374"/>
                  <a:pt x="710089" y="308134"/>
                </a:cubicBezTo>
                <a:close/>
                <a:moveTo>
                  <a:pt x="676751" y="253841"/>
                </a:moveTo>
                <a:cubicBezTo>
                  <a:pt x="676751" y="250984"/>
                  <a:pt x="676751" y="249079"/>
                  <a:pt x="676751" y="246221"/>
                </a:cubicBezTo>
                <a:cubicBezTo>
                  <a:pt x="677704" y="237649"/>
                  <a:pt x="678656" y="229076"/>
                  <a:pt x="679609" y="220504"/>
                </a:cubicBezTo>
                <a:cubicBezTo>
                  <a:pt x="680561" y="206216"/>
                  <a:pt x="681514" y="192881"/>
                  <a:pt x="682466" y="181451"/>
                </a:cubicBezTo>
                <a:cubicBezTo>
                  <a:pt x="682466" y="180499"/>
                  <a:pt x="682466" y="179546"/>
                  <a:pt x="682466" y="178594"/>
                </a:cubicBezTo>
                <a:cubicBezTo>
                  <a:pt x="687229" y="193834"/>
                  <a:pt x="691039" y="211931"/>
                  <a:pt x="696754" y="231934"/>
                </a:cubicBezTo>
                <a:cubicBezTo>
                  <a:pt x="699611" y="243364"/>
                  <a:pt x="702469" y="254794"/>
                  <a:pt x="705326" y="267176"/>
                </a:cubicBezTo>
                <a:cubicBezTo>
                  <a:pt x="704374" y="269081"/>
                  <a:pt x="704374" y="271939"/>
                  <a:pt x="703421" y="273844"/>
                </a:cubicBezTo>
                <a:cubicBezTo>
                  <a:pt x="700564" y="284321"/>
                  <a:pt x="697706" y="295751"/>
                  <a:pt x="694849" y="307181"/>
                </a:cubicBezTo>
                <a:cubicBezTo>
                  <a:pt x="693896" y="309086"/>
                  <a:pt x="693896" y="311944"/>
                  <a:pt x="692944" y="313849"/>
                </a:cubicBezTo>
                <a:cubicBezTo>
                  <a:pt x="691991" y="316706"/>
                  <a:pt x="691039" y="319564"/>
                  <a:pt x="690086" y="322421"/>
                </a:cubicBezTo>
                <a:cubicBezTo>
                  <a:pt x="684371" y="305276"/>
                  <a:pt x="679609" y="290036"/>
                  <a:pt x="673894" y="274796"/>
                </a:cubicBezTo>
                <a:cubicBezTo>
                  <a:pt x="675799" y="268129"/>
                  <a:pt x="676751" y="260509"/>
                  <a:pt x="676751" y="253841"/>
                </a:cubicBezTo>
                <a:close/>
                <a:moveTo>
                  <a:pt x="668179" y="331946"/>
                </a:moveTo>
                <a:cubicBezTo>
                  <a:pt x="668179" y="330994"/>
                  <a:pt x="668179" y="330994"/>
                  <a:pt x="668179" y="330041"/>
                </a:cubicBezTo>
                <a:cubicBezTo>
                  <a:pt x="668179" y="331946"/>
                  <a:pt x="669131" y="332899"/>
                  <a:pt x="669131" y="334804"/>
                </a:cubicBezTo>
                <a:cubicBezTo>
                  <a:pt x="670084" y="338614"/>
                  <a:pt x="671036" y="342424"/>
                  <a:pt x="671989" y="346234"/>
                </a:cubicBezTo>
                <a:cubicBezTo>
                  <a:pt x="672941" y="350044"/>
                  <a:pt x="673894" y="354806"/>
                  <a:pt x="674846" y="359569"/>
                </a:cubicBezTo>
                <a:cubicBezTo>
                  <a:pt x="675799" y="363379"/>
                  <a:pt x="676751" y="367189"/>
                  <a:pt x="676751" y="370999"/>
                </a:cubicBezTo>
                <a:cubicBezTo>
                  <a:pt x="676751" y="371951"/>
                  <a:pt x="675799" y="372904"/>
                  <a:pt x="675799" y="373856"/>
                </a:cubicBezTo>
                <a:cubicBezTo>
                  <a:pt x="675799" y="374809"/>
                  <a:pt x="674846" y="375761"/>
                  <a:pt x="674846" y="377666"/>
                </a:cubicBezTo>
                <a:cubicBezTo>
                  <a:pt x="672941" y="374809"/>
                  <a:pt x="671989" y="370999"/>
                  <a:pt x="670084" y="368141"/>
                </a:cubicBezTo>
                <a:cubicBezTo>
                  <a:pt x="668179" y="364331"/>
                  <a:pt x="666274" y="361474"/>
                  <a:pt x="664369" y="358616"/>
                </a:cubicBezTo>
                <a:cubicBezTo>
                  <a:pt x="665321" y="349091"/>
                  <a:pt x="667226" y="340519"/>
                  <a:pt x="668179" y="331946"/>
                </a:cubicBezTo>
                <a:close/>
                <a:moveTo>
                  <a:pt x="656749" y="266224"/>
                </a:moveTo>
                <a:cubicBezTo>
                  <a:pt x="656749" y="266224"/>
                  <a:pt x="656749" y="267176"/>
                  <a:pt x="656749" y="267176"/>
                </a:cubicBezTo>
                <a:cubicBezTo>
                  <a:pt x="656749" y="268129"/>
                  <a:pt x="656749" y="269081"/>
                  <a:pt x="656749" y="269081"/>
                </a:cubicBezTo>
                <a:cubicBezTo>
                  <a:pt x="656749" y="268129"/>
                  <a:pt x="656749" y="267176"/>
                  <a:pt x="656749" y="266224"/>
                </a:cubicBezTo>
                <a:close/>
                <a:moveTo>
                  <a:pt x="608171" y="318611"/>
                </a:moveTo>
                <a:cubicBezTo>
                  <a:pt x="609124" y="305276"/>
                  <a:pt x="611029" y="291941"/>
                  <a:pt x="611981" y="279559"/>
                </a:cubicBezTo>
                <a:cubicBezTo>
                  <a:pt x="612934" y="282416"/>
                  <a:pt x="612934" y="285274"/>
                  <a:pt x="613886" y="288131"/>
                </a:cubicBezTo>
                <a:cubicBezTo>
                  <a:pt x="614839" y="301466"/>
                  <a:pt x="615791" y="314801"/>
                  <a:pt x="615791" y="327184"/>
                </a:cubicBezTo>
                <a:cubicBezTo>
                  <a:pt x="615791" y="329089"/>
                  <a:pt x="615791" y="330041"/>
                  <a:pt x="615791" y="331946"/>
                </a:cubicBezTo>
                <a:cubicBezTo>
                  <a:pt x="615791" y="333851"/>
                  <a:pt x="615791" y="335756"/>
                  <a:pt x="615791" y="337661"/>
                </a:cubicBezTo>
                <a:cubicBezTo>
                  <a:pt x="614839" y="336709"/>
                  <a:pt x="613886" y="334804"/>
                  <a:pt x="613886" y="333851"/>
                </a:cubicBezTo>
                <a:cubicBezTo>
                  <a:pt x="611981" y="330041"/>
                  <a:pt x="609124" y="325279"/>
                  <a:pt x="607219" y="321469"/>
                </a:cubicBezTo>
                <a:cubicBezTo>
                  <a:pt x="608171" y="320516"/>
                  <a:pt x="608171" y="319564"/>
                  <a:pt x="608171" y="318611"/>
                </a:cubicBezTo>
                <a:close/>
                <a:moveTo>
                  <a:pt x="606266" y="341471"/>
                </a:moveTo>
                <a:cubicBezTo>
                  <a:pt x="609124" y="349091"/>
                  <a:pt x="612934" y="356711"/>
                  <a:pt x="615791" y="364331"/>
                </a:cubicBezTo>
                <a:cubicBezTo>
                  <a:pt x="615791" y="364331"/>
                  <a:pt x="615791" y="365284"/>
                  <a:pt x="615791" y="365284"/>
                </a:cubicBezTo>
                <a:cubicBezTo>
                  <a:pt x="614839" y="368141"/>
                  <a:pt x="612934" y="371951"/>
                  <a:pt x="611029" y="375761"/>
                </a:cubicBezTo>
                <a:cubicBezTo>
                  <a:pt x="610076" y="371951"/>
                  <a:pt x="609124" y="367189"/>
                  <a:pt x="608171" y="363379"/>
                </a:cubicBezTo>
                <a:cubicBezTo>
                  <a:pt x="607219" y="358616"/>
                  <a:pt x="606266" y="354806"/>
                  <a:pt x="605314" y="350996"/>
                </a:cubicBezTo>
                <a:cubicBezTo>
                  <a:pt x="605314" y="348139"/>
                  <a:pt x="605314" y="344329"/>
                  <a:pt x="606266" y="341471"/>
                </a:cubicBezTo>
                <a:close/>
                <a:moveTo>
                  <a:pt x="606266" y="424339"/>
                </a:moveTo>
                <a:cubicBezTo>
                  <a:pt x="607219" y="427196"/>
                  <a:pt x="608171" y="430054"/>
                  <a:pt x="609124" y="433864"/>
                </a:cubicBezTo>
                <a:cubicBezTo>
                  <a:pt x="608171" y="434816"/>
                  <a:pt x="608171" y="435769"/>
                  <a:pt x="607219" y="436721"/>
                </a:cubicBezTo>
                <a:lnTo>
                  <a:pt x="601504" y="435769"/>
                </a:lnTo>
                <a:cubicBezTo>
                  <a:pt x="604361" y="432911"/>
                  <a:pt x="605314" y="428149"/>
                  <a:pt x="606266" y="424339"/>
                </a:cubicBezTo>
                <a:close/>
                <a:moveTo>
                  <a:pt x="599599" y="401479"/>
                </a:moveTo>
                <a:cubicBezTo>
                  <a:pt x="599599" y="402431"/>
                  <a:pt x="599599" y="402431"/>
                  <a:pt x="599599" y="401479"/>
                </a:cubicBezTo>
                <a:cubicBezTo>
                  <a:pt x="599599" y="402431"/>
                  <a:pt x="599599" y="403384"/>
                  <a:pt x="599599" y="403384"/>
                </a:cubicBezTo>
                <a:cubicBezTo>
                  <a:pt x="599599" y="403384"/>
                  <a:pt x="599599" y="402431"/>
                  <a:pt x="599599" y="401479"/>
                </a:cubicBezTo>
                <a:close/>
                <a:moveTo>
                  <a:pt x="587216" y="300514"/>
                </a:moveTo>
                <a:cubicBezTo>
                  <a:pt x="588169" y="303371"/>
                  <a:pt x="590074" y="307181"/>
                  <a:pt x="591979" y="310039"/>
                </a:cubicBezTo>
                <a:cubicBezTo>
                  <a:pt x="591979" y="311944"/>
                  <a:pt x="591026" y="314801"/>
                  <a:pt x="591026" y="316706"/>
                </a:cubicBezTo>
                <a:cubicBezTo>
                  <a:pt x="591026" y="316706"/>
                  <a:pt x="591026" y="316706"/>
                  <a:pt x="591026" y="316706"/>
                </a:cubicBezTo>
                <a:cubicBezTo>
                  <a:pt x="591026" y="317659"/>
                  <a:pt x="590074" y="318611"/>
                  <a:pt x="590074" y="319564"/>
                </a:cubicBezTo>
                <a:cubicBezTo>
                  <a:pt x="589121" y="316706"/>
                  <a:pt x="588169" y="313849"/>
                  <a:pt x="587216" y="311944"/>
                </a:cubicBezTo>
                <a:cubicBezTo>
                  <a:pt x="587216" y="308134"/>
                  <a:pt x="587216" y="303371"/>
                  <a:pt x="586264" y="299561"/>
                </a:cubicBezTo>
                <a:cubicBezTo>
                  <a:pt x="586264" y="299561"/>
                  <a:pt x="586264" y="299561"/>
                  <a:pt x="587216" y="300514"/>
                </a:cubicBezTo>
                <a:close/>
                <a:moveTo>
                  <a:pt x="553879" y="257651"/>
                </a:moveTo>
                <a:cubicBezTo>
                  <a:pt x="554831" y="249079"/>
                  <a:pt x="554831" y="241459"/>
                  <a:pt x="555784" y="233839"/>
                </a:cubicBezTo>
                <a:cubicBezTo>
                  <a:pt x="556736" y="238601"/>
                  <a:pt x="557689" y="243364"/>
                  <a:pt x="558641" y="249079"/>
                </a:cubicBezTo>
                <a:cubicBezTo>
                  <a:pt x="557689" y="247174"/>
                  <a:pt x="556736" y="247174"/>
                  <a:pt x="556736" y="247174"/>
                </a:cubicBezTo>
                <a:cubicBezTo>
                  <a:pt x="556736" y="247174"/>
                  <a:pt x="557689" y="248126"/>
                  <a:pt x="558641" y="250984"/>
                </a:cubicBezTo>
                <a:cubicBezTo>
                  <a:pt x="561499" y="264319"/>
                  <a:pt x="565309" y="280511"/>
                  <a:pt x="570071" y="297656"/>
                </a:cubicBezTo>
                <a:cubicBezTo>
                  <a:pt x="570071" y="299561"/>
                  <a:pt x="571024" y="301466"/>
                  <a:pt x="571976" y="303371"/>
                </a:cubicBezTo>
                <a:cubicBezTo>
                  <a:pt x="571024" y="306229"/>
                  <a:pt x="570071" y="310039"/>
                  <a:pt x="569119" y="312896"/>
                </a:cubicBezTo>
                <a:cubicBezTo>
                  <a:pt x="567214" y="307181"/>
                  <a:pt x="566261" y="301466"/>
                  <a:pt x="564356" y="295751"/>
                </a:cubicBezTo>
                <a:cubicBezTo>
                  <a:pt x="560546" y="285274"/>
                  <a:pt x="557689" y="274796"/>
                  <a:pt x="553879" y="266224"/>
                </a:cubicBezTo>
                <a:cubicBezTo>
                  <a:pt x="553879" y="263366"/>
                  <a:pt x="553879" y="260509"/>
                  <a:pt x="553879" y="257651"/>
                </a:cubicBezTo>
                <a:close/>
                <a:moveTo>
                  <a:pt x="551974" y="295751"/>
                </a:moveTo>
                <a:cubicBezTo>
                  <a:pt x="551974" y="294799"/>
                  <a:pt x="551974" y="294799"/>
                  <a:pt x="551974" y="295751"/>
                </a:cubicBezTo>
                <a:cubicBezTo>
                  <a:pt x="551974" y="295751"/>
                  <a:pt x="552926" y="297656"/>
                  <a:pt x="552926" y="298609"/>
                </a:cubicBezTo>
                <a:cubicBezTo>
                  <a:pt x="554831" y="304324"/>
                  <a:pt x="555784" y="310991"/>
                  <a:pt x="556736" y="317659"/>
                </a:cubicBezTo>
                <a:cubicBezTo>
                  <a:pt x="556736" y="318611"/>
                  <a:pt x="556736" y="319564"/>
                  <a:pt x="557689" y="321469"/>
                </a:cubicBezTo>
                <a:cubicBezTo>
                  <a:pt x="557689" y="321469"/>
                  <a:pt x="557689" y="321469"/>
                  <a:pt x="557689" y="322421"/>
                </a:cubicBezTo>
                <a:cubicBezTo>
                  <a:pt x="557689" y="323374"/>
                  <a:pt x="557689" y="324326"/>
                  <a:pt x="557689" y="326231"/>
                </a:cubicBezTo>
                <a:cubicBezTo>
                  <a:pt x="555784" y="319564"/>
                  <a:pt x="553879" y="312896"/>
                  <a:pt x="552926" y="306229"/>
                </a:cubicBezTo>
                <a:cubicBezTo>
                  <a:pt x="551974" y="301466"/>
                  <a:pt x="551974" y="298609"/>
                  <a:pt x="551974" y="295751"/>
                </a:cubicBezTo>
                <a:close/>
                <a:moveTo>
                  <a:pt x="529114" y="290036"/>
                </a:moveTo>
                <a:cubicBezTo>
                  <a:pt x="529114" y="290036"/>
                  <a:pt x="529114" y="290989"/>
                  <a:pt x="529114" y="290036"/>
                </a:cubicBezTo>
                <a:cubicBezTo>
                  <a:pt x="529114" y="290989"/>
                  <a:pt x="529114" y="290989"/>
                  <a:pt x="529114" y="290036"/>
                </a:cubicBezTo>
                <a:cubicBezTo>
                  <a:pt x="529114" y="290989"/>
                  <a:pt x="529114" y="290036"/>
                  <a:pt x="529114" y="290036"/>
                </a:cubicBezTo>
                <a:close/>
                <a:moveTo>
                  <a:pt x="522446" y="336709"/>
                </a:moveTo>
                <a:cubicBezTo>
                  <a:pt x="522446" y="333851"/>
                  <a:pt x="523399" y="331946"/>
                  <a:pt x="523399" y="329089"/>
                </a:cubicBezTo>
                <a:cubicBezTo>
                  <a:pt x="524351" y="331946"/>
                  <a:pt x="525304" y="333851"/>
                  <a:pt x="526256" y="336709"/>
                </a:cubicBezTo>
                <a:cubicBezTo>
                  <a:pt x="528161" y="341471"/>
                  <a:pt x="530066" y="346234"/>
                  <a:pt x="531019" y="350996"/>
                </a:cubicBezTo>
                <a:cubicBezTo>
                  <a:pt x="531019" y="358616"/>
                  <a:pt x="531019" y="366236"/>
                  <a:pt x="531971" y="374809"/>
                </a:cubicBezTo>
                <a:cubicBezTo>
                  <a:pt x="531971" y="384334"/>
                  <a:pt x="532924" y="393859"/>
                  <a:pt x="533876" y="403384"/>
                </a:cubicBezTo>
                <a:cubicBezTo>
                  <a:pt x="530066" y="397669"/>
                  <a:pt x="528161" y="394811"/>
                  <a:pt x="528161" y="394811"/>
                </a:cubicBezTo>
                <a:cubicBezTo>
                  <a:pt x="528161" y="394811"/>
                  <a:pt x="530066" y="400526"/>
                  <a:pt x="532924" y="410051"/>
                </a:cubicBezTo>
                <a:cubicBezTo>
                  <a:pt x="533876" y="411956"/>
                  <a:pt x="534829" y="414814"/>
                  <a:pt x="534829" y="417671"/>
                </a:cubicBezTo>
                <a:cubicBezTo>
                  <a:pt x="534829" y="421481"/>
                  <a:pt x="535781" y="426244"/>
                  <a:pt x="535781" y="430054"/>
                </a:cubicBezTo>
                <a:lnTo>
                  <a:pt x="523399" y="428149"/>
                </a:lnTo>
                <a:cubicBezTo>
                  <a:pt x="523399" y="428149"/>
                  <a:pt x="522446" y="427196"/>
                  <a:pt x="522446" y="427196"/>
                </a:cubicBezTo>
                <a:cubicBezTo>
                  <a:pt x="522446" y="426244"/>
                  <a:pt x="522446" y="424339"/>
                  <a:pt x="522446" y="423386"/>
                </a:cubicBezTo>
                <a:cubicBezTo>
                  <a:pt x="525304" y="414814"/>
                  <a:pt x="527209" y="410051"/>
                  <a:pt x="527209" y="410051"/>
                </a:cubicBezTo>
                <a:cubicBezTo>
                  <a:pt x="527209" y="410051"/>
                  <a:pt x="525304" y="412909"/>
                  <a:pt x="522446" y="418624"/>
                </a:cubicBezTo>
                <a:cubicBezTo>
                  <a:pt x="522446" y="413861"/>
                  <a:pt x="521494" y="409099"/>
                  <a:pt x="521494" y="405289"/>
                </a:cubicBezTo>
                <a:cubicBezTo>
                  <a:pt x="520541" y="392906"/>
                  <a:pt x="518636" y="380524"/>
                  <a:pt x="517684" y="369094"/>
                </a:cubicBezTo>
                <a:cubicBezTo>
                  <a:pt x="519589" y="356711"/>
                  <a:pt x="520541" y="347186"/>
                  <a:pt x="522446" y="336709"/>
                </a:cubicBezTo>
                <a:close/>
                <a:moveTo>
                  <a:pt x="512921" y="271939"/>
                </a:moveTo>
                <a:cubicBezTo>
                  <a:pt x="511969" y="276701"/>
                  <a:pt x="511016" y="281464"/>
                  <a:pt x="509111" y="287179"/>
                </a:cubicBezTo>
                <a:cubicBezTo>
                  <a:pt x="509111" y="287179"/>
                  <a:pt x="509111" y="287179"/>
                  <a:pt x="509111" y="288131"/>
                </a:cubicBezTo>
                <a:cubicBezTo>
                  <a:pt x="508159" y="284321"/>
                  <a:pt x="508159" y="279559"/>
                  <a:pt x="507206" y="275749"/>
                </a:cubicBezTo>
                <a:cubicBezTo>
                  <a:pt x="507206" y="270986"/>
                  <a:pt x="508159" y="267176"/>
                  <a:pt x="508159" y="262414"/>
                </a:cubicBezTo>
                <a:lnTo>
                  <a:pt x="509111" y="262414"/>
                </a:lnTo>
                <a:cubicBezTo>
                  <a:pt x="511016" y="265271"/>
                  <a:pt x="511969" y="268129"/>
                  <a:pt x="512921" y="271939"/>
                </a:cubicBezTo>
                <a:close/>
                <a:moveTo>
                  <a:pt x="497681" y="207169"/>
                </a:moveTo>
                <a:cubicBezTo>
                  <a:pt x="500539" y="217646"/>
                  <a:pt x="503396" y="230981"/>
                  <a:pt x="506254" y="245269"/>
                </a:cubicBezTo>
                <a:cubicBezTo>
                  <a:pt x="507206" y="249079"/>
                  <a:pt x="508159" y="252889"/>
                  <a:pt x="509111" y="256699"/>
                </a:cubicBezTo>
                <a:cubicBezTo>
                  <a:pt x="508159" y="256699"/>
                  <a:pt x="507206" y="256699"/>
                  <a:pt x="506254" y="256699"/>
                </a:cubicBezTo>
                <a:lnTo>
                  <a:pt x="505301" y="256699"/>
                </a:lnTo>
                <a:cubicBezTo>
                  <a:pt x="505301" y="256699"/>
                  <a:pt x="505301" y="256699"/>
                  <a:pt x="505301" y="256699"/>
                </a:cubicBezTo>
                <a:cubicBezTo>
                  <a:pt x="502444" y="238601"/>
                  <a:pt x="499586" y="220504"/>
                  <a:pt x="497681" y="207169"/>
                </a:cubicBezTo>
                <a:cubicBezTo>
                  <a:pt x="496729" y="207169"/>
                  <a:pt x="496729" y="207169"/>
                  <a:pt x="497681" y="207169"/>
                </a:cubicBezTo>
                <a:close/>
                <a:moveTo>
                  <a:pt x="487204" y="419576"/>
                </a:moveTo>
                <a:cubicBezTo>
                  <a:pt x="487204" y="420529"/>
                  <a:pt x="486251" y="421481"/>
                  <a:pt x="486251" y="422434"/>
                </a:cubicBezTo>
                <a:lnTo>
                  <a:pt x="483394" y="422434"/>
                </a:lnTo>
                <a:cubicBezTo>
                  <a:pt x="483394" y="421481"/>
                  <a:pt x="483394" y="419576"/>
                  <a:pt x="483394" y="418624"/>
                </a:cubicBezTo>
                <a:cubicBezTo>
                  <a:pt x="483394" y="412909"/>
                  <a:pt x="482441" y="407194"/>
                  <a:pt x="481489" y="401479"/>
                </a:cubicBezTo>
                <a:cubicBezTo>
                  <a:pt x="483394" y="407194"/>
                  <a:pt x="485299" y="413861"/>
                  <a:pt x="487204" y="419576"/>
                </a:cubicBezTo>
                <a:close/>
                <a:moveTo>
                  <a:pt x="437674" y="390049"/>
                </a:moveTo>
                <a:cubicBezTo>
                  <a:pt x="437674" y="390049"/>
                  <a:pt x="437674" y="390049"/>
                  <a:pt x="437674" y="390049"/>
                </a:cubicBezTo>
                <a:cubicBezTo>
                  <a:pt x="437674" y="389096"/>
                  <a:pt x="437674" y="389096"/>
                  <a:pt x="437674" y="388144"/>
                </a:cubicBezTo>
                <a:cubicBezTo>
                  <a:pt x="437674" y="388144"/>
                  <a:pt x="437674" y="388144"/>
                  <a:pt x="437674" y="388144"/>
                </a:cubicBezTo>
                <a:cubicBezTo>
                  <a:pt x="437674" y="389096"/>
                  <a:pt x="437674" y="390049"/>
                  <a:pt x="437674" y="390049"/>
                </a:cubicBezTo>
                <a:cubicBezTo>
                  <a:pt x="437674" y="391001"/>
                  <a:pt x="437674" y="390049"/>
                  <a:pt x="437674" y="390049"/>
                </a:cubicBezTo>
                <a:close/>
                <a:moveTo>
                  <a:pt x="448151" y="362426"/>
                </a:moveTo>
                <a:cubicBezTo>
                  <a:pt x="447199" y="360521"/>
                  <a:pt x="446246" y="358616"/>
                  <a:pt x="446246" y="356711"/>
                </a:cubicBezTo>
                <a:cubicBezTo>
                  <a:pt x="447199" y="353854"/>
                  <a:pt x="448151" y="350044"/>
                  <a:pt x="449104" y="347186"/>
                </a:cubicBezTo>
                <a:cubicBezTo>
                  <a:pt x="448151" y="351949"/>
                  <a:pt x="448151" y="357664"/>
                  <a:pt x="448151" y="362426"/>
                </a:cubicBezTo>
                <a:close/>
                <a:moveTo>
                  <a:pt x="436721" y="227171"/>
                </a:moveTo>
                <a:cubicBezTo>
                  <a:pt x="437674" y="233839"/>
                  <a:pt x="439579" y="239554"/>
                  <a:pt x="440531" y="246221"/>
                </a:cubicBezTo>
                <a:cubicBezTo>
                  <a:pt x="438626" y="242411"/>
                  <a:pt x="436721" y="238601"/>
                  <a:pt x="434816" y="234791"/>
                </a:cubicBezTo>
                <a:cubicBezTo>
                  <a:pt x="435769" y="231934"/>
                  <a:pt x="435769" y="230029"/>
                  <a:pt x="436721" y="227171"/>
                </a:cubicBezTo>
                <a:close/>
                <a:moveTo>
                  <a:pt x="428149" y="280511"/>
                </a:moveTo>
                <a:cubicBezTo>
                  <a:pt x="430054" y="270986"/>
                  <a:pt x="431006" y="262414"/>
                  <a:pt x="431959" y="253841"/>
                </a:cubicBezTo>
                <a:cubicBezTo>
                  <a:pt x="431959" y="255746"/>
                  <a:pt x="432911" y="256699"/>
                  <a:pt x="432911" y="258604"/>
                </a:cubicBezTo>
                <a:cubicBezTo>
                  <a:pt x="434816" y="266224"/>
                  <a:pt x="436721" y="274796"/>
                  <a:pt x="438626" y="284321"/>
                </a:cubicBezTo>
                <a:cubicBezTo>
                  <a:pt x="438626" y="286226"/>
                  <a:pt x="439579" y="288131"/>
                  <a:pt x="439579" y="290036"/>
                </a:cubicBezTo>
                <a:cubicBezTo>
                  <a:pt x="434816" y="284321"/>
                  <a:pt x="432911" y="281464"/>
                  <a:pt x="432911" y="281464"/>
                </a:cubicBezTo>
                <a:cubicBezTo>
                  <a:pt x="432911" y="281464"/>
                  <a:pt x="435769" y="287179"/>
                  <a:pt x="439579" y="295751"/>
                </a:cubicBezTo>
                <a:cubicBezTo>
                  <a:pt x="440531" y="296704"/>
                  <a:pt x="440531" y="298609"/>
                  <a:pt x="441484" y="299561"/>
                </a:cubicBezTo>
                <a:cubicBezTo>
                  <a:pt x="442436" y="303371"/>
                  <a:pt x="443389" y="308134"/>
                  <a:pt x="443389" y="312896"/>
                </a:cubicBezTo>
                <a:cubicBezTo>
                  <a:pt x="444341" y="317659"/>
                  <a:pt x="445294" y="323374"/>
                  <a:pt x="446246" y="328136"/>
                </a:cubicBezTo>
                <a:cubicBezTo>
                  <a:pt x="446246" y="330994"/>
                  <a:pt x="447199" y="332899"/>
                  <a:pt x="447199" y="335756"/>
                </a:cubicBezTo>
                <a:cubicBezTo>
                  <a:pt x="446246" y="337661"/>
                  <a:pt x="445294" y="339566"/>
                  <a:pt x="445294" y="341471"/>
                </a:cubicBezTo>
                <a:cubicBezTo>
                  <a:pt x="444341" y="344329"/>
                  <a:pt x="443389" y="346234"/>
                  <a:pt x="442436" y="349091"/>
                </a:cubicBezTo>
                <a:cubicBezTo>
                  <a:pt x="439579" y="342424"/>
                  <a:pt x="437674" y="336709"/>
                  <a:pt x="434816" y="331946"/>
                </a:cubicBezTo>
                <a:cubicBezTo>
                  <a:pt x="434816" y="322421"/>
                  <a:pt x="434816" y="317659"/>
                  <a:pt x="434816" y="317659"/>
                </a:cubicBezTo>
                <a:cubicBezTo>
                  <a:pt x="434816" y="317659"/>
                  <a:pt x="433864" y="321469"/>
                  <a:pt x="432911" y="328136"/>
                </a:cubicBezTo>
                <a:cubicBezTo>
                  <a:pt x="430054" y="319564"/>
                  <a:pt x="426244" y="310991"/>
                  <a:pt x="423386" y="303371"/>
                </a:cubicBezTo>
                <a:cubicBezTo>
                  <a:pt x="426244" y="295751"/>
                  <a:pt x="427196" y="288131"/>
                  <a:pt x="428149" y="280511"/>
                </a:cubicBezTo>
                <a:close/>
                <a:moveTo>
                  <a:pt x="418624" y="345281"/>
                </a:moveTo>
                <a:cubicBezTo>
                  <a:pt x="419576" y="337661"/>
                  <a:pt x="420529" y="330041"/>
                  <a:pt x="422434" y="322421"/>
                </a:cubicBezTo>
                <a:cubicBezTo>
                  <a:pt x="424339" y="328136"/>
                  <a:pt x="425291" y="333851"/>
                  <a:pt x="427196" y="339566"/>
                </a:cubicBezTo>
                <a:cubicBezTo>
                  <a:pt x="428149" y="343376"/>
                  <a:pt x="429101" y="347186"/>
                  <a:pt x="430054" y="350996"/>
                </a:cubicBezTo>
                <a:cubicBezTo>
                  <a:pt x="429101" y="354806"/>
                  <a:pt x="429101" y="358616"/>
                  <a:pt x="428149" y="362426"/>
                </a:cubicBezTo>
                <a:cubicBezTo>
                  <a:pt x="427196" y="360521"/>
                  <a:pt x="426244" y="358616"/>
                  <a:pt x="426244" y="356711"/>
                </a:cubicBezTo>
                <a:cubicBezTo>
                  <a:pt x="423386" y="349091"/>
                  <a:pt x="420529" y="344329"/>
                  <a:pt x="420529" y="344329"/>
                </a:cubicBezTo>
                <a:cubicBezTo>
                  <a:pt x="420529" y="344329"/>
                  <a:pt x="420529" y="349091"/>
                  <a:pt x="422434" y="357664"/>
                </a:cubicBezTo>
                <a:cubicBezTo>
                  <a:pt x="423386" y="361474"/>
                  <a:pt x="423386" y="367189"/>
                  <a:pt x="424339" y="372904"/>
                </a:cubicBezTo>
                <a:cubicBezTo>
                  <a:pt x="424339" y="374809"/>
                  <a:pt x="425291" y="375761"/>
                  <a:pt x="425291" y="377666"/>
                </a:cubicBezTo>
                <a:cubicBezTo>
                  <a:pt x="425291" y="376714"/>
                  <a:pt x="424339" y="375761"/>
                  <a:pt x="424339" y="375761"/>
                </a:cubicBezTo>
                <a:cubicBezTo>
                  <a:pt x="424339" y="375761"/>
                  <a:pt x="424339" y="374809"/>
                  <a:pt x="424339" y="374809"/>
                </a:cubicBezTo>
                <a:cubicBezTo>
                  <a:pt x="422434" y="367189"/>
                  <a:pt x="420529" y="359569"/>
                  <a:pt x="418624" y="351949"/>
                </a:cubicBezTo>
                <a:cubicBezTo>
                  <a:pt x="417671" y="349091"/>
                  <a:pt x="418624" y="347186"/>
                  <a:pt x="418624" y="345281"/>
                </a:cubicBezTo>
                <a:close/>
                <a:moveTo>
                  <a:pt x="406241" y="261461"/>
                </a:moveTo>
                <a:cubicBezTo>
                  <a:pt x="408146" y="267176"/>
                  <a:pt x="410051" y="275749"/>
                  <a:pt x="411956" y="285274"/>
                </a:cubicBezTo>
                <a:cubicBezTo>
                  <a:pt x="410051" y="292894"/>
                  <a:pt x="409099" y="301466"/>
                  <a:pt x="407194" y="310039"/>
                </a:cubicBezTo>
                <a:cubicBezTo>
                  <a:pt x="406241" y="307181"/>
                  <a:pt x="406241" y="304324"/>
                  <a:pt x="405289" y="302419"/>
                </a:cubicBezTo>
                <a:cubicBezTo>
                  <a:pt x="406241" y="288131"/>
                  <a:pt x="406241" y="273844"/>
                  <a:pt x="406241" y="261461"/>
                </a:cubicBezTo>
                <a:close/>
                <a:moveTo>
                  <a:pt x="382429" y="290036"/>
                </a:moveTo>
                <a:cubicBezTo>
                  <a:pt x="382429" y="290989"/>
                  <a:pt x="382429" y="292894"/>
                  <a:pt x="381476" y="293846"/>
                </a:cubicBezTo>
                <a:cubicBezTo>
                  <a:pt x="381476" y="290989"/>
                  <a:pt x="381476" y="288131"/>
                  <a:pt x="381476" y="285274"/>
                </a:cubicBezTo>
                <a:cubicBezTo>
                  <a:pt x="381476" y="287179"/>
                  <a:pt x="382429" y="288131"/>
                  <a:pt x="382429" y="290036"/>
                </a:cubicBezTo>
                <a:close/>
                <a:moveTo>
                  <a:pt x="361474" y="394811"/>
                </a:moveTo>
                <a:cubicBezTo>
                  <a:pt x="361474" y="397669"/>
                  <a:pt x="361474" y="401479"/>
                  <a:pt x="361474" y="404336"/>
                </a:cubicBezTo>
                <a:cubicBezTo>
                  <a:pt x="361474" y="405289"/>
                  <a:pt x="361474" y="406241"/>
                  <a:pt x="361474" y="407194"/>
                </a:cubicBezTo>
                <a:cubicBezTo>
                  <a:pt x="359569" y="399574"/>
                  <a:pt x="357664" y="391001"/>
                  <a:pt x="354806" y="383381"/>
                </a:cubicBezTo>
                <a:cubicBezTo>
                  <a:pt x="354806" y="383381"/>
                  <a:pt x="354806" y="383381"/>
                  <a:pt x="354806" y="382429"/>
                </a:cubicBezTo>
                <a:cubicBezTo>
                  <a:pt x="353854" y="379571"/>
                  <a:pt x="353854" y="376714"/>
                  <a:pt x="352901" y="373856"/>
                </a:cubicBezTo>
                <a:cubicBezTo>
                  <a:pt x="355759" y="381476"/>
                  <a:pt x="358616" y="388144"/>
                  <a:pt x="361474" y="394811"/>
                </a:cubicBezTo>
                <a:close/>
                <a:moveTo>
                  <a:pt x="347186" y="307181"/>
                </a:moveTo>
                <a:cubicBezTo>
                  <a:pt x="348139" y="309086"/>
                  <a:pt x="348139" y="310039"/>
                  <a:pt x="349091" y="311944"/>
                </a:cubicBezTo>
                <a:cubicBezTo>
                  <a:pt x="348139" y="310991"/>
                  <a:pt x="348139" y="310039"/>
                  <a:pt x="347186" y="309086"/>
                </a:cubicBezTo>
                <a:cubicBezTo>
                  <a:pt x="346234" y="309086"/>
                  <a:pt x="346234" y="308134"/>
                  <a:pt x="347186" y="307181"/>
                </a:cubicBezTo>
                <a:close/>
                <a:moveTo>
                  <a:pt x="347186" y="429101"/>
                </a:moveTo>
                <a:cubicBezTo>
                  <a:pt x="347186" y="430054"/>
                  <a:pt x="348139" y="431959"/>
                  <a:pt x="348139" y="432911"/>
                </a:cubicBezTo>
                <a:lnTo>
                  <a:pt x="346234" y="432911"/>
                </a:lnTo>
                <a:cubicBezTo>
                  <a:pt x="346234" y="431006"/>
                  <a:pt x="346234" y="430054"/>
                  <a:pt x="347186" y="429101"/>
                </a:cubicBezTo>
                <a:close/>
                <a:moveTo>
                  <a:pt x="310991" y="439579"/>
                </a:moveTo>
                <a:cubicBezTo>
                  <a:pt x="310991" y="434816"/>
                  <a:pt x="310991" y="429101"/>
                  <a:pt x="311944" y="424339"/>
                </a:cubicBezTo>
                <a:cubicBezTo>
                  <a:pt x="313849" y="429101"/>
                  <a:pt x="315754" y="433864"/>
                  <a:pt x="317659" y="438626"/>
                </a:cubicBezTo>
                <a:lnTo>
                  <a:pt x="310991" y="439579"/>
                </a:lnTo>
                <a:close/>
                <a:moveTo>
                  <a:pt x="302419" y="230981"/>
                </a:moveTo>
                <a:cubicBezTo>
                  <a:pt x="303371" y="232886"/>
                  <a:pt x="303371" y="235744"/>
                  <a:pt x="304324" y="237649"/>
                </a:cubicBezTo>
                <a:cubicBezTo>
                  <a:pt x="305276" y="242411"/>
                  <a:pt x="306229" y="247174"/>
                  <a:pt x="307181" y="252889"/>
                </a:cubicBezTo>
                <a:cubicBezTo>
                  <a:pt x="303371" y="247174"/>
                  <a:pt x="300514" y="244316"/>
                  <a:pt x="300514" y="244316"/>
                </a:cubicBezTo>
                <a:cubicBezTo>
                  <a:pt x="300514" y="238601"/>
                  <a:pt x="301466" y="234791"/>
                  <a:pt x="302419" y="230981"/>
                </a:cubicBezTo>
                <a:close/>
                <a:moveTo>
                  <a:pt x="295751" y="269081"/>
                </a:moveTo>
                <a:cubicBezTo>
                  <a:pt x="296704" y="264319"/>
                  <a:pt x="297656" y="262414"/>
                  <a:pt x="297656" y="262414"/>
                </a:cubicBezTo>
                <a:cubicBezTo>
                  <a:pt x="297656" y="262414"/>
                  <a:pt x="296704" y="263366"/>
                  <a:pt x="295751" y="265271"/>
                </a:cubicBezTo>
                <a:cubicBezTo>
                  <a:pt x="296704" y="260509"/>
                  <a:pt x="296704" y="256699"/>
                  <a:pt x="297656" y="251936"/>
                </a:cubicBezTo>
                <a:cubicBezTo>
                  <a:pt x="298609" y="249079"/>
                  <a:pt x="298609" y="246221"/>
                  <a:pt x="299561" y="243364"/>
                </a:cubicBezTo>
                <a:cubicBezTo>
                  <a:pt x="299561" y="244316"/>
                  <a:pt x="300514" y="245269"/>
                  <a:pt x="301466" y="247174"/>
                </a:cubicBezTo>
                <a:cubicBezTo>
                  <a:pt x="304324" y="254794"/>
                  <a:pt x="307181" y="262414"/>
                  <a:pt x="310039" y="270986"/>
                </a:cubicBezTo>
                <a:cubicBezTo>
                  <a:pt x="312896" y="285274"/>
                  <a:pt x="315754" y="298609"/>
                  <a:pt x="319564" y="312896"/>
                </a:cubicBezTo>
                <a:cubicBezTo>
                  <a:pt x="322421" y="328136"/>
                  <a:pt x="326231" y="343376"/>
                  <a:pt x="330041" y="358616"/>
                </a:cubicBezTo>
                <a:cubicBezTo>
                  <a:pt x="330041" y="359569"/>
                  <a:pt x="330041" y="360521"/>
                  <a:pt x="330041" y="362426"/>
                </a:cubicBezTo>
                <a:cubicBezTo>
                  <a:pt x="329089" y="375761"/>
                  <a:pt x="328136" y="390049"/>
                  <a:pt x="327184" y="404336"/>
                </a:cubicBezTo>
                <a:cubicBezTo>
                  <a:pt x="327184" y="404336"/>
                  <a:pt x="327184" y="404336"/>
                  <a:pt x="327184" y="404336"/>
                </a:cubicBezTo>
                <a:cubicBezTo>
                  <a:pt x="325279" y="400526"/>
                  <a:pt x="323374" y="396716"/>
                  <a:pt x="321469" y="392906"/>
                </a:cubicBezTo>
                <a:cubicBezTo>
                  <a:pt x="317659" y="382429"/>
                  <a:pt x="313849" y="371951"/>
                  <a:pt x="310991" y="362426"/>
                </a:cubicBezTo>
                <a:cubicBezTo>
                  <a:pt x="306229" y="347186"/>
                  <a:pt x="301466" y="332899"/>
                  <a:pt x="296704" y="318611"/>
                </a:cubicBezTo>
                <a:cubicBezTo>
                  <a:pt x="294799" y="312896"/>
                  <a:pt x="293846" y="308134"/>
                  <a:pt x="291941" y="302419"/>
                </a:cubicBezTo>
                <a:cubicBezTo>
                  <a:pt x="292894" y="290989"/>
                  <a:pt x="294799" y="279559"/>
                  <a:pt x="295751" y="269081"/>
                </a:cubicBezTo>
                <a:close/>
                <a:moveTo>
                  <a:pt x="283369" y="378619"/>
                </a:moveTo>
                <a:cubicBezTo>
                  <a:pt x="283369" y="373856"/>
                  <a:pt x="284321" y="369094"/>
                  <a:pt x="284321" y="365284"/>
                </a:cubicBezTo>
                <a:cubicBezTo>
                  <a:pt x="284321" y="364331"/>
                  <a:pt x="284321" y="363379"/>
                  <a:pt x="285274" y="363379"/>
                </a:cubicBezTo>
                <a:cubicBezTo>
                  <a:pt x="289084" y="370999"/>
                  <a:pt x="291941" y="378619"/>
                  <a:pt x="295751" y="387191"/>
                </a:cubicBezTo>
                <a:cubicBezTo>
                  <a:pt x="297656" y="391954"/>
                  <a:pt x="300514" y="395764"/>
                  <a:pt x="302419" y="400526"/>
                </a:cubicBezTo>
                <a:cubicBezTo>
                  <a:pt x="302419" y="401479"/>
                  <a:pt x="303371" y="403384"/>
                  <a:pt x="303371" y="404336"/>
                </a:cubicBezTo>
                <a:cubicBezTo>
                  <a:pt x="302419" y="407194"/>
                  <a:pt x="302419" y="410051"/>
                  <a:pt x="301466" y="412909"/>
                </a:cubicBezTo>
                <a:cubicBezTo>
                  <a:pt x="299561" y="422434"/>
                  <a:pt x="297656" y="432911"/>
                  <a:pt x="295751" y="442436"/>
                </a:cubicBezTo>
                <a:lnTo>
                  <a:pt x="283369" y="444341"/>
                </a:lnTo>
                <a:cubicBezTo>
                  <a:pt x="282416" y="441484"/>
                  <a:pt x="282416" y="438626"/>
                  <a:pt x="281464" y="435769"/>
                </a:cubicBezTo>
                <a:cubicBezTo>
                  <a:pt x="281464" y="425291"/>
                  <a:pt x="281464" y="415766"/>
                  <a:pt x="281464" y="407194"/>
                </a:cubicBezTo>
                <a:cubicBezTo>
                  <a:pt x="281464" y="397669"/>
                  <a:pt x="282416" y="388144"/>
                  <a:pt x="283369" y="378619"/>
                </a:cubicBezTo>
                <a:close/>
                <a:moveTo>
                  <a:pt x="237649" y="415766"/>
                </a:moveTo>
                <a:cubicBezTo>
                  <a:pt x="234791" y="409099"/>
                  <a:pt x="230981" y="402431"/>
                  <a:pt x="228124" y="395764"/>
                </a:cubicBezTo>
                <a:cubicBezTo>
                  <a:pt x="228124" y="391954"/>
                  <a:pt x="229076" y="387191"/>
                  <a:pt x="229076" y="383381"/>
                </a:cubicBezTo>
                <a:cubicBezTo>
                  <a:pt x="232886" y="391001"/>
                  <a:pt x="235744" y="398621"/>
                  <a:pt x="239554" y="406241"/>
                </a:cubicBezTo>
                <a:cubicBezTo>
                  <a:pt x="239554" y="410051"/>
                  <a:pt x="238601" y="412909"/>
                  <a:pt x="237649" y="415766"/>
                </a:cubicBezTo>
                <a:close/>
                <a:moveTo>
                  <a:pt x="247174" y="431006"/>
                </a:moveTo>
                <a:cubicBezTo>
                  <a:pt x="247174" y="429101"/>
                  <a:pt x="247174" y="427196"/>
                  <a:pt x="248126" y="425291"/>
                </a:cubicBezTo>
                <a:cubicBezTo>
                  <a:pt x="248126" y="425291"/>
                  <a:pt x="248126" y="425291"/>
                  <a:pt x="248126" y="425291"/>
                </a:cubicBezTo>
                <a:cubicBezTo>
                  <a:pt x="248126" y="427196"/>
                  <a:pt x="247174" y="429101"/>
                  <a:pt x="247174" y="431006"/>
                </a:cubicBezTo>
                <a:close/>
                <a:moveTo>
                  <a:pt x="264319" y="204311"/>
                </a:moveTo>
                <a:cubicBezTo>
                  <a:pt x="267176" y="195739"/>
                  <a:pt x="269081" y="189071"/>
                  <a:pt x="270986" y="185261"/>
                </a:cubicBezTo>
                <a:cubicBezTo>
                  <a:pt x="269081" y="194786"/>
                  <a:pt x="268129" y="204311"/>
                  <a:pt x="267176" y="214789"/>
                </a:cubicBezTo>
                <a:cubicBezTo>
                  <a:pt x="267176" y="212884"/>
                  <a:pt x="266224" y="211931"/>
                  <a:pt x="266224" y="210026"/>
                </a:cubicBezTo>
                <a:cubicBezTo>
                  <a:pt x="264319" y="207169"/>
                  <a:pt x="264319" y="206216"/>
                  <a:pt x="264319" y="204311"/>
                </a:cubicBezTo>
                <a:cubicBezTo>
                  <a:pt x="264319" y="204311"/>
                  <a:pt x="264319" y="204311"/>
                  <a:pt x="264319" y="204311"/>
                </a:cubicBezTo>
                <a:close/>
                <a:moveTo>
                  <a:pt x="254794" y="235744"/>
                </a:moveTo>
                <a:cubicBezTo>
                  <a:pt x="256699" y="230029"/>
                  <a:pt x="257651" y="225266"/>
                  <a:pt x="258604" y="220504"/>
                </a:cubicBezTo>
                <a:cubicBezTo>
                  <a:pt x="259556" y="227171"/>
                  <a:pt x="260509" y="234791"/>
                  <a:pt x="261461" y="242411"/>
                </a:cubicBezTo>
                <a:cubicBezTo>
                  <a:pt x="261461" y="243364"/>
                  <a:pt x="261461" y="244316"/>
                  <a:pt x="262414" y="245269"/>
                </a:cubicBezTo>
                <a:cubicBezTo>
                  <a:pt x="261461" y="253841"/>
                  <a:pt x="260509" y="261461"/>
                  <a:pt x="260509" y="270034"/>
                </a:cubicBezTo>
                <a:cubicBezTo>
                  <a:pt x="259556" y="268129"/>
                  <a:pt x="258604" y="266224"/>
                  <a:pt x="257651" y="264319"/>
                </a:cubicBezTo>
                <a:cubicBezTo>
                  <a:pt x="254794" y="258604"/>
                  <a:pt x="252889" y="253841"/>
                  <a:pt x="250984" y="249079"/>
                </a:cubicBezTo>
                <a:cubicBezTo>
                  <a:pt x="252889" y="245269"/>
                  <a:pt x="253841" y="239554"/>
                  <a:pt x="254794" y="235744"/>
                </a:cubicBezTo>
                <a:close/>
                <a:moveTo>
                  <a:pt x="245269" y="276701"/>
                </a:moveTo>
                <a:cubicBezTo>
                  <a:pt x="246221" y="270986"/>
                  <a:pt x="248126" y="265271"/>
                  <a:pt x="249079" y="260509"/>
                </a:cubicBezTo>
                <a:cubicBezTo>
                  <a:pt x="250031" y="262414"/>
                  <a:pt x="250031" y="265271"/>
                  <a:pt x="250984" y="268129"/>
                </a:cubicBezTo>
                <a:cubicBezTo>
                  <a:pt x="252889" y="275749"/>
                  <a:pt x="255746" y="284321"/>
                  <a:pt x="258604" y="292894"/>
                </a:cubicBezTo>
                <a:cubicBezTo>
                  <a:pt x="258604" y="293846"/>
                  <a:pt x="259556" y="294799"/>
                  <a:pt x="259556" y="294799"/>
                </a:cubicBezTo>
                <a:cubicBezTo>
                  <a:pt x="259556" y="295751"/>
                  <a:pt x="259556" y="296704"/>
                  <a:pt x="259556" y="297656"/>
                </a:cubicBezTo>
                <a:cubicBezTo>
                  <a:pt x="258604" y="310039"/>
                  <a:pt x="258604" y="321469"/>
                  <a:pt x="257651" y="333851"/>
                </a:cubicBezTo>
                <a:cubicBezTo>
                  <a:pt x="255746" y="325279"/>
                  <a:pt x="253841" y="317659"/>
                  <a:pt x="250984" y="309086"/>
                </a:cubicBezTo>
                <a:cubicBezTo>
                  <a:pt x="252889" y="304324"/>
                  <a:pt x="253841" y="301466"/>
                  <a:pt x="253841" y="301466"/>
                </a:cubicBezTo>
                <a:cubicBezTo>
                  <a:pt x="253841" y="301466"/>
                  <a:pt x="252889" y="303371"/>
                  <a:pt x="250984" y="307181"/>
                </a:cubicBezTo>
                <a:cubicBezTo>
                  <a:pt x="249079" y="299561"/>
                  <a:pt x="247174" y="291941"/>
                  <a:pt x="244316" y="284321"/>
                </a:cubicBezTo>
                <a:cubicBezTo>
                  <a:pt x="244316" y="281464"/>
                  <a:pt x="245269" y="279559"/>
                  <a:pt x="245269" y="276701"/>
                </a:cubicBezTo>
                <a:close/>
                <a:moveTo>
                  <a:pt x="236696" y="325279"/>
                </a:moveTo>
                <a:cubicBezTo>
                  <a:pt x="236696" y="324326"/>
                  <a:pt x="236696" y="323374"/>
                  <a:pt x="237649" y="322421"/>
                </a:cubicBezTo>
                <a:cubicBezTo>
                  <a:pt x="237649" y="324326"/>
                  <a:pt x="238601" y="327184"/>
                  <a:pt x="238601" y="329089"/>
                </a:cubicBezTo>
                <a:cubicBezTo>
                  <a:pt x="237649" y="330994"/>
                  <a:pt x="236696" y="332899"/>
                  <a:pt x="235744" y="335756"/>
                </a:cubicBezTo>
                <a:cubicBezTo>
                  <a:pt x="235744" y="332899"/>
                  <a:pt x="235744" y="329089"/>
                  <a:pt x="236696" y="325279"/>
                </a:cubicBezTo>
                <a:close/>
                <a:moveTo>
                  <a:pt x="234791" y="353854"/>
                </a:moveTo>
                <a:cubicBezTo>
                  <a:pt x="236696" y="348139"/>
                  <a:pt x="238601" y="342424"/>
                  <a:pt x="240506" y="337661"/>
                </a:cubicBezTo>
                <a:cubicBezTo>
                  <a:pt x="240506" y="339566"/>
                  <a:pt x="241459" y="340519"/>
                  <a:pt x="241459" y="342424"/>
                </a:cubicBezTo>
                <a:cubicBezTo>
                  <a:pt x="243364" y="352901"/>
                  <a:pt x="246221" y="362426"/>
                  <a:pt x="248126" y="372904"/>
                </a:cubicBezTo>
                <a:cubicBezTo>
                  <a:pt x="248126" y="374809"/>
                  <a:pt x="247174" y="376714"/>
                  <a:pt x="247174" y="378619"/>
                </a:cubicBezTo>
                <a:cubicBezTo>
                  <a:pt x="245269" y="375761"/>
                  <a:pt x="243364" y="371951"/>
                  <a:pt x="242411" y="369094"/>
                </a:cubicBezTo>
                <a:cubicBezTo>
                  <a:pt x="239554" y="364331"/>
                  <a:pt x="236696" y="359569"/>
                  <a:pt x="234791" y="353854"/>
                </a:cubicBezTo>
                <a:cubicBezTo>
                  <a:pt x="234791" y="354806"/>
                  <a:pt x="234791" y="353854"/>
                  <a:pt x="234791" y="353854"/>
                </a:cubicBezTo>
                <a:close/>
                <a:moveTo>
                  <a:pt x="222409" y="297656"/>
                </a:moveTo>
                <a:cubicBezTo>
                  <a:pt x="224314" y="290036"/>
                  <a:pt x="226219" y="283369"/>
                  <a:pt x="227171" y="278606"/>
                </a:cubicBezTo>
                <a:cubicBezTo>
                  <a:pt x="227171" y="280511"/>
                  <a:pt x="228124" y="282416"/>
                  <a:pt x="228124" y="284321"/>
                </a:cubicBezTo>
                <a:cubicBezTo>
                  <a:pt x="229076" y="286226"/>
                  <a:pt x="229076" y="288131"/>
                  <a:pt x="230029" y="290989"/>
                </a:cubicBezTo>
                <a:cubicBezTo>
                  <a:pt x="227171" y="301466"/>
                  <a:pt x="225266" y="312896"/>
                  <a:pt x="222409" y="324326"/>
                </a:cubicBezTo>
                <a:cubicBezTo>
                  <a:pt x="222409" y="326231"/>
                  <a:pt x="221456" y="328136"/>
                  <a:pt x="221456" y="330041"/>
                </a:cubicBezTo>
                <a:cubicBezTo>
                  <a:pt x="221456" y="330041"/>
                  <a:pt x="221456" y="329089"/>
                  <a:pt x="220504" y="329089"/>
                </a:cubicBezTo>
                <a:cubicBezTo>
                  <a:pt x="219551" y="323374"/>
                  <a:pt x="219551" y="317659"/>
                  <a:pt x="218599" y="312896"/>
                </a:cubicBezTo>
                <a:cubicBezTo>
                  <a:pt x="220504" y="306229"/>
                  <a:pt x="221456" y="301466"/>
                  <a:pt x="222409" y="297656"/>
                </a:cubicBezTo>
                <a:close/>
                <a:moveTo>
                  <a:pt x="169069" y="411956"/>
                </a:moveTo>
                <a:cubicBezTo>
                  <a:pt x="169069" y="411956"/>
                  <a:pt x="169069" y="412909"/>
                  <a:pt x="169069" y="412909"/>
                </a:cubicBezTo>
                <a:cubicBezTo>
                  <a:pt x="168116" y="407194"/>
                  <a:pt x="167164" y="401479"/>
                  <a:pt x="165259" y="396716"/>
                </a:cubicBezTo>
                <a:cubicBezTo>
                  <a:pt x="165259" y="389096"/>
                  <a:pt x="164306" y="382429"/>
                  <a:pt x="164306" y="375761"/>
                </a:cubicBezTo>
                <a:cubicBezTo>
                  <a:pt x="163354" y="365284"/>
                  <a:pt x="162401" y="354806"/>
                  <a:pt x="161449" y="345281"/>
                </a:cubicBezTo>
                <a:cubicBezTo>
                  <a:pt x="160496" y="336709"/>
                  <a:pt x="159544" y="329089"/>
                  <a:pt x="158591" y="321469"/>
                </a:cubicBezTo>
                <a:cubicBezTo>
                  <a:pt x="158591" y="322421"/>
                  <a:pt x="159544" y="322421"/>
                  <a:pt x="159544" y="323374"/>
                </a:cubicBezTo>
                <a:cubicBezTo>
                  <a:pt x="160496" y="325279"/>
                  <a:pt x="161449" y="326231"/>
                  <a:pt x="162401" y="328136"/>
                </a:cubicBezTo>
                <a:cubicBezTo>
                  <a:pt x="163354" y="342424"/>
                  <a:pt x="165259" y="359569"/>
                  <a:pt x="167164" y="376714"/>
                </a:cubicBezTo>
                <a:cubicBezTo>
                  <a:pt x="168116" y="385286"/>
                  <a:pt x="169069" y="393859"/>
                  <a:pt x="170021" y="402431"/>
                </a:cubicBezTo>
                <a:cubicBezTo>
                  <a:pt x="170021" y="405289"/>
                  <a:pt x="169069" y="408146"/>
                  <a:pt x="169069" y="411956"/>
                </a:cubicBezTo>
                <a:close/>
                <a:moveTo>
                  <a:pt x="209074" y="350044"/>
                </a:moveTo>
                <a:cubicBezTo>
                  <a:pt x="209074" y="352901"/>
                  <a:pt x="209074" y="356711"/>
                  <a:pt x="209074" y="359569"/>
                </a:cubicBezTo>
                <a:cubicBezTo>
                  <a:pt x="208121" y="358616"/>
                  <a:pt x="208121" y="357664"/>
                  <a:pt x="207169" y="356711"/>
                </a:cubicBezTo>
                <a:cubicBezTo>
                  <a:pt x="208121" y="354806"/>
                  <a:pt x="209074" y="351949"/>
                  <a:pt x="209074" y="350044"/>
                </a:cubicBezTo>
                <a:close/>
                <a:moveTo>
                  <a:pt x="170974" y="259556"/>
                </a:moveTo>
                <a:cubicBezTo>
                  <a:pt x="173831" y="264319"/>
                  <a:pt x="175736" y="270034"/>
                  <a:pt x="178594" y="274796"/>
                </a:cubicBezTo>
                <a:cubicBezTo>
                  <a:pt x="181451" y="280511"/>
                  <a:pt x="184309" y="286226"/>
                  <a:pt x="187166" y="291941"/>
                </a:cubicBezTo>
                <a:cubicBezTo>
                  <a:pt x="192881" y="304324"/>
                  <a:pt x="198596" y="316706"/>
                  <a:pt x="205264" y="330041"/>
                </a:cubicBezTo>
                <a:cubicBezTo>
                  <a:pt x="203359" y="333851"/>
                  <a:pt x="202406" y="338614"/>
                  <a:pt x="200501" y="343376"/>
                </a:cubicBezTo>
                <a:cubicBezTo>
                  <a:pt x="200501" y="343376"/>
                  <a:pt x="200501" y="342424"/>
                  <a:pt x="199549" y="342424"/>
                </a:cubicBezTo>
                <a:cubicBezTo>
                  <a:pt x="193834" y="330994"/>
                  <a:pt x="187166" y="320516"/>
                  <a:pt x="180499" y="310039"/>
                </a:cubicBezTo>
                <a:cubicBezTo>
                  <a:pt x="178594" y="301466"/>
                  <a:pt x="176689" y="296704"/>
                  <a:pt x="176689" y="296704"/>
                </a:cubicBezTo>
                <a:cubicBezTo>
                  <a:pt x="176689" y="296704"/>
                  <a:pt x="176689" y="299561"/>
                  <a:pt x="176689" y="305276"/>
                </a:cubicBezTo>
                <a:cubicBezTo>
                  <a:pt x="175736" y="303371"/>
                  <a:pt x="174784" y="301466"/>
                  <a:pt x="172879" y="299561"/>
                </a:cubicBezTo>
                <a:cubicBezTo>
                  <a:pt x="172879" y="299561"/>
                  <a:pt x="171926" y="298609"/>
                  <a:pt x="171926" y="298609"/>
                </a:cubicBezTo>
                <a:cubicBezTo>
                  <a:pt x="170974" y="291941"/>
                  <a:pt x="169069" y="285274"/>
                  <a:pt x="168116" y="279559"/>
                </a:cubicBezTo>
                <a:cubicBezTo>
                  <a:pt x="164306" y="262414"/>
                  <a:pt x="161449" y="247174"/>
                  <a:pt x="158591" y="235744"/>
                </a:cubicBezTo>
                <a:cubicBezTo>
                  <a:pt x="163354" y="243364"/>
                  <a:pt x="167164" y="250984"/>
                  <a:pt x="170974" y="259556"/>
                </a:cubicBezTo>
                <a:close/>
                <a:moveTo>
                  <a:pt x="161449" y="307181"/>
                </a:moveTo>
                <a:cubicBezTo>
                  <a:pt x="159544" y="305276"/>
                  <a:pt x="157639" y="303371"/>
                  <a:pt x="156686" y="301466"/>
                </a:cubicBezTo>
                <a:cubicBezTo>
                  <a:pt x="156686" y="300514"/>
                  <a:pt x="156686" y="298609"/>
                  <a:pt x="155734" y="297656"/>
                </a:cubicBezTo>
                <a:cubicBezTo>
                  <a:pt x="156686" y="300514"/>
                  <a:pt x="158591" y="304324"/>
                  <a:pt x="161449" y="307181"/>
                </a:cubicBezTo>
                <a:close/>
                <a:moveTo>
                  <a:pt x="130969" y="280511"/>
                </a:moveTo>
                <a:cubicBezTo>
                  <a:pt x="131921" y="281464"/>
                  <a:pt x="132874" y="282416"/>
                  <a:pt x="133826" y="284321"/>
                </a:cubicBezTo>
                <a:cubicBezTo>
                  <a:pt x="137636" y="289084"/>
                  <a:pt x="141446" y="294799"/>
                  <a:pt x="145256" y="301466"/>
                </a:cubicBezTo>
                <a:cubicBezTo>
                  <a:pt x="147161" y="304324"/>
                  <a:pt x="149066" y="307181"/>
                  <a:pt x="150971" y="310039"/>
                </a:cubicBezTo>
                <a:cubicBezTo>
                  <a:pt x="150971" y="318611"/>
                  <a:pt x="150019" y="329089"/>
                  <a:pt x="150019" y="341471"/>
                </a:cubicBezTo>
                <a:cubicBezTo>
                  <a:pt x="150019" y="341471"/>
                  <a:pt x="150019" y="340519"/>
                  <a:pt x="149066" y="339566"/>
                </a:cubicBezTo>
                <a:cubicBezTo>
                  <a:pt x="148114" y="335756"/>
                  <a:pt x="146209" y="331946"/>
                  <a:pt x="145256" y="328136"/>
                </a:cubicBezTo>
                <a:cubicBezTo>
                  <a:pt x="144304" y="324326"/>
                  <a:pt x="142399" y="321469"/>
                  <a:pt x="140494" y="317659"/>
                </a:cubicBezTo>
                <a:cubicBezTo>
                  <a:pt x="137636" y="310991"/>
                  <a:pt x="134779" y="306229"/>
                  <a:pt x="132874" y="301466"/>
                </a:cubicBezTo>
                <a:cubicBezTo>
                  <a:pt x="130969" y="296704"/>
                  <a:pt x="129064" y="292894"/>
                  <a:pt x="127159" y="290989"/>
                </a:cubicBezTo>
                <a:cubicBezTo>
                  <a:pt x="129064" y="287179"/>
                  <a:pt x="130016" y="283369"/>
                  <a:pt x="130969" y="280511"/>
                </a:cubicBezTo>
                <a:close/>
                <a:moveTo>
                  <a:pt x="121444" y="318611"/>
                </a:moveTo>
                <a:cubicBezTo>
                  <a:pt x="123349" y="309086"/>
                  <a:pt x="124301" y="301466"/>
                  <a:pt x="127159" y="294799"/>
                </a:cubicBezTo>
                <a:cubicBezTo>
                  <a:pt x="127159" y="294799"/>
                  <a:pt x="127159" y="294799"/>
                  <a:pt x="127159" y="293846"/>
                </a:cubicBezTo>
                <a:cubicBezTo>
                  <a:pt x="128111" y="296704"/>
                  <a:pt x="128111" y="299561"/>
                  <a:pt x="129064" y="303371"/>
                </a:cubicBezTo>
                <a:cubicBezTo>
                  <a:pt x="130016" y="308134"/>
                  <a:pt x="131921" y="313849"/>
                  <a:pt x="133826" y="320516"/>
                </a:cubicBezTo>
                <a:cubicBezTo>
                  <a:pt x="135731" y="327184"/>
                  <a:pt x="137636" y="334804"/>
                  <a:pt x="138589" y="342424"/>
                </a:cubicBezTo>
                <a:cubicBezTo>
                  <a:pt x="140494" y="350996"/>
                  <a:pt x="141446" y="359569"/>
                  <a:pt x="143351" y="369094"/>
                </a:cubicBezTo>
                <a:cubicBezTo>
                  <a:pt x="145256" y="378619"/>
                  <a:pt x="146209" y="388144"/>
                  <a:pt x="148114" y="398621"/>
                </a:cubicBezTo>
                <a:cubicBezTo>
                  <a:pt x="148114" y="399574"/>
                  <a:pt x="148114" y="401479"/>
                  <a:pt x="149066" y="403384"/>
                </a:cubicBezTo>
                <a:cubicBezTo>
                  <a:pt x="149066" y="406241"/>
                  <a:pt x="149066" y="408146"/>
                  <a:pt x="149066" y="411004"/>
                </a:cubicBezTo>
                <a:cubicBezTo>
                  <a:pt x="149066" y="412909"/>
                  <a:pt x="149066" y="414814"/>
                  <a:pt x="149066" y="416719"/>
                </a:cubicBezTo>
                <a:cubicBezTo>
                  <a:pt x="145256" y="407194"/>
                  <a:pt x="142399" y="397669"/>
                  <a:pt x="138589" y="388144"/>
                </a:cubicBezTo>
                <a:cubicBezTo>
                  <a:pt x="135731" y="379571"/>
                  <a:pt x="132874" y="371951"/>
                  <a:pt x="129064" y="363379"/>
                </a:cubicBezTo>
                <a:cubicBezTo>
                  <a:pt x="130969" y="360521"/>
                  <a:pt x="131921" y="358616"/>
                  <a:pt x="131921" y="358616"/>
                </a:cubicBezTo>
                <a:cubicBezTo>
                  <a:pt x="131921" y="358616"/>
                  <a:pt x="130969" y="359569"/>
                  <a:pt x="129064" y="361474"/>
                </a:cubicBezTo>
                <a:cubicBezTo>
                  <a:pt x="127159" y="357664"/>
                  <a:pt x="126206" y="353854"/>
                  <a:pt x="124301" y="350044"/>
                </a:cubicBezTo>
                <a:cubicBezTo>
                  <a:pt x="124301" y="348139"/>
                  <a:pt x="125254" y="346234"/>
                  <a:pt x="125254" y="344329"/>
                </a:cubicBezTo>
                <a:cubicBezTo>
                  <a:pt x="128111" y="333851"/>
                  <a:pt x="129064" y="328136"/>
                  <a:pt x="129064" y="328136"/>
                </a:cubicBezTo>
                <a:cubicBezTo>
                  <a:pt x="129064" y="328136"/>
                  <a:pt x="126206" y="333851"/>
                  <a:pt x="121444" y="343376"/>
                </a:cubicBezTo>
                <a:cubicBezTo>
                  <a:pt x="121444" y="343376"/>
                  <a:pt x="121444" y="343376"/>
                  <a:pt x="121444" y="343376"/>
                </a:cubicBezTo>
                <a:cubicBezTo>
                  <a:pt x="121444" y="342424"/>
                  <a:pt x="121444" y="342424"/>
                  <a:pt x="120491" y="341471"/>
                </a:cubicBezTo>
                <a:cubicBezTo>
                  <a:pt x="119539" y="339566"/>
                  <a:pt x="118586" y="337661"/>
                  <a:pt x="117634" y="334804"/>
                </a:cubicBezTo>
                <a:cubicBezTo>
                  <a:pt x="119539" y="329089"/>
                  <a:pt x="120491" y="323374"/>
                  <a:pt x="121444" y="318611"/>
                </a:cubicBezTo>
                <a:close/>
                <a:moveTo>
                  <a:pt x="116681" y="393859"/>
                </a:moveTo>
                <a:cubicBezTo>
                  <a:pt x="120491" y="402431"/>
                  <a:pt x="123349" y="411004"/>
                  <a:pt x="127159" y="419576"/>
                </a:cubicBezTo>
                <a:lnTo>
                  <a:pt x="113824" y="414814"/>
                </a:lnTo>
                <a:cubicBezTo>
                  <a:pt x="115729" y="408146"/>
                  <a:pt x="115729" y="400526"/>
                  <a:pt x="116681" y="393859"/>
                </a:cubicBezTo>
                <a:close/>
                <a:moveTo>
                  <a:pt x="91916" y="341471"/>
                </a:moveTo>
                <a:cubicBezTo>
                  <a:pt x="91916" y="339566"/>
                  <a:pt x="92869" y="337661"/>
                  <a:pt x="92869" y="335756"/>
                </a:cubicBezTo>
                <a:cubicBezTo>
                  <a:pt x="93821" y="337661"/>
                  <a:pt x="93821" y="338614"/>
                  <a:pt x="94774" y="340519"/>
                </a:cubicBezTo>
                <a:cubicBezTo>
                  <a:pt x="97631" y="346234"/>
                  <a:pt x="99536" y="351949"/>
                  <a:pt x="102394" y="358616"/>
                </a:cubicBezTo>
                <a:cubicBezTo>
                  <a:pt x="100489" y="367189"/>
                  <a:pt x="98584" y="374809"/>
                  <a:pt x="96679" y="384334"/>
                </a:cubicBezTo>
                <a:cubicBezTo>
                  <a:pt x="95726" y="389096"/>
                  <a:pt x="94774" y="393859"/>
                  <a:pt x="94774" y="399574"/>
                </a:cubicBezTo>
                <a:cubicBezTo>
                  <a:pt x="94774" y="399574"/>
                  <a:pt x="93821" y="400526"/>
                  <a:pt x="93821" y="400526"/>
                </a:cubicBezTo>
                <a:cubicBezTo>
                  <a:pt x="92869" y="401479"/>
                  <a:pt x="91916" y="403384"/>
                  <a:pt x="90964" y="404336"/>
                </a:cubicBezTo>
                <a:cubicBezTo>
                  <a:pt x="90011" y="396716"/>
                  <a:pt x="89059" y="390049"/>
                  <a:pt x="88106" y="382429"/>
                </a:cubicBezTo>
                <a:cubicBezTo>
                  <a:pt x="87154" y="376714"/>
                  <a:pt x="86201" y="370999"/>
                  <a:pt x="85249" y="365284"/>
                </a:cubicBezTo>
                <a:cubicBezTo>
                  <a:pt x="87154" y="356711"/>
                  <a:pt x="89059" y="348139"/>
                  <a:pt x="91916" y="341471"/>
                </a:cubicBezTo>
                <a:close/>
                <a:moveTo>
                  <a:pt x="72866" y="407194"/>
                </a:moveTo>
                <a:cubicBezTo>
                  <a:pt x="72866" y="408146"/>
                  <a:pt x="72866" y="408146"/>
                  <a:pt x="72866" y="409099"/>
                </a:cubicBezTo>
                <a:cubicBezTo>
                  <a:pt x="72866" y="409099"/>
                  <a:pt x="72866" y="409099"/>
                  <a:pt x="71914" y="409099"/>
                </a:cubicBezTo>
                <a:cubicBezTo>
                  <a:pt x="71914" y="408146"/>
                  <a:pt x="72866" y="408146"/>
                  <a:pt x="72866" y="40719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6F22D5D-65E5-4FB4-855F-E062907DAC61}"/>
              </a:ext>
            </a:extLst>
          </p:cNvPr>
          <p:cNvSpPr/>
          <p:nvPr/>
        </p:nvSpPr>
        <p:spPr>
          <a:xfrm>
            <a:off x="8630128" y="3860664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9A3A997-4932-430E-9453-0A523A9B1AFE}"/>
              </a:ext>
            </a:extLst>
          </p:cNvPr>
          <p:cNvSpPr/>
          <p:nvPr/>
        </p:nvSpPr>
        <p:spPr>
          <a:xfrm>
            <a:off x="5893816" y="3860664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DDEBC76-DF73-4B9F-B86F-2EA0BCEE28D3}"/>
              </a:ext>
            </a:extLst>
          </p:cNvPr>
          <p:cNvGrpSpPr/>
          <p:nvPr/>
        </p:nvGrpSpPr>
        <p:grpSpPr>
          <a:xfrm>
            <a:off x="6592872" y="3743613"/>
            <a:ext cx="1818547" cy="911229"/>
            <a:chOff x="3131840" y="2204864"/>
            <a:chExt cx="3096344" cy="9112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40AE335-B869-4E44-A830-33AB78017231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E928A38-D338-44E3-9822-14AC363A011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0B3AA3A-F1A8-4552-A7D1-7478D3F85103}"/>
              </a:ext>
            </a:extLst>
          </p:cNvPr>
          <p:cNvGrpSpPr/>
          <p:nvPr/>
        </p:nvGrpSpPr>
        <p:grpSpPr>
          <a:xfrm>
            <a:off x="9329184" y="3743613"/>
            <a:ext cx="1818547" cy="911229"/>
            <a:chOff x="3131840" y="2204864"/>
            <a:chExt cx="3096344" cy="9112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05EA405-9FF2-4A7C-B469-4533E7ECDA83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C6F4A5B-45A3-46E8-992D-4F6ED7348608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F53A8380-80EF-4620-A1F8-7E7C27EABC85}"/>
              </a:ext>
            </a:extLst>
          </p:cNvPr>
          <p:cNvSpPr/>
          <p:nvPr/>
        </p:nvSpPr>
        <p:spPr>
          <a:xfrm>
            <a:off x="8630128" y="5033950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3E8A63E-7FA1-4234-9948-CBC00FEFE466}"/>
              </a:ext>
            </a:extLst>
          </p:cNvPr>
          <p:cNvSpPr/>
          <p:nvPr/>
        </p:nvSpPr>
        <p:spPr>
          <a:xfrm>
            <a:off x="5893816" y="5033950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72B1747-B64F-4217-8EDC-3889F8FD2906}"/>
              </a:ext>
            </a:extLst>
          </p:cNvPr>
          <p:cNvGrpSpPr/>
          <p:nvPr/>
        </p:nvGrpSpPr>
        <p:grpSpPr>
          <a:xfrm>
            <a:off x="6592872" y="4901511"/>
            <a:ext cx="1818547" cy="926617"/>
            <a:chOff x="3131840" y="2189476"/>
            <a:chExt cx="3096344" cy="92661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CDEDA64-1B51-4FBF-92D4-EDD72C426D12}"/>
                </a:ext>
              </a:extLst>
            </p:cNvPr>
            <p:cNvSpPr txBox="1"/>
            <p:nvPr/>
          </p:nvSpPr>
          <p:spPr>
            <a:xfrm>
              <a:off x="3131840" y="2189476"/>
              <a:ext cx="309634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82C5DA6-89BA-4844-BFAA-CE1DFCE9900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AD546F1-A51A-42AF-B96D-C4D0F3F798C9}"/>
              </a:ext>
            </a:extLst>
          </p:cNvPr>
          <p:cNvGrpSpPr/>
          <p:nvPr/>
        </p:nvGrpSpPr>
        <p:grpSpPr>
          <a:xfrm>
            <a:off x="9329184" y="4916899"/>
            <a:ext cx="1818547" cy="911229"/>
            <a:chOff x="3131840" y="2204864"/>
            <a:chExt cx="3096344" cy="9112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DC20139-BFBE-432E-9F7D-EE1C6A537F8C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A39AAF9-F579-43B7-B8DD-583343533518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EE415C5-3055-4894-B661-2025D1053314}"/>
              </a:ext>
            </a:extLst>
          </p:cNvPr>
          <p:cNvGrpSpPr/>
          <p:nvPr/>
        </p:nvGrpSpPr>
        <p:grpSpPr>
          <a:xfrm>
            <a:off x="6037832" y="1559805"/>
            <a:ext cx="5109899" cy="1477328"/>
            <a:chOff x="3017859" y="4283314"/>
            <a:chExt cx="1249476" cy="1477328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5BE2DFB-F30B-489A-B422-484CF400E74E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526A3F1-347E-4A0B-A07D-EB4E1FEE4D4C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E86951B5-EBEA-46CA-8936-4656AC101B6F}"/>
              </a:ext>
            </a:extLst>
          </p:cNvPr>
          <p:cNvSpPr txBox="1"/>
          <p:nvPr/>
        </p:nvSpPr>
        <p:spPr>
          <a:xfrm>
            <a:off x="6037832" y="3304525"/>
            <a:ext cx="1620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Oval 21">
            <a:extLst>
              <a:ext uri="{FF2B5EF4-FFF2-40B4-BE49-F238E27FC236}">
                <a16:creationId xmlns:a16="http://schemas.microsoft.com/office/drawing/2014/main" id="{0756FE78-5F6B-4257-A9B9-5053C1444918}"/>
              </a:ext>
            </a:extLst>
          </p:cNvPr>
          <p:cNvSpPr/>
          <p:nvPr/>
        </p:nvSpPr>
        <p:spPr>
          <a:xfrm rot="20700000">
            <a:off x="8762408" y="4005573"/>
            <a:ext cx="366403" cy="321126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0" name="Trapezoid 3">
            <a:extLst>
              <a:ext uri="{FF2B5EF4-FFF2-40B4-BE49-F238E27FC236}">
                <a16:creationId xmlns:a16="http://schemas.microsoft.com/office/drawing/2014/main" id="{5AEF7361-8784-423E-964E-35D402AC3871}"/>
              </a:ext>
            </a:extLst>
          </p:cNvPr>
          <p:cNvSpPr/>
          <p:nvPr/>
        </p:nvSpPr>
        <p:spPr>
          <a:xfrm>
            <a:off x="6062077" y="4000712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61" name="Rectangle 15">
            <a:extLst>
              <a:ext uri="{FF2B5EF4-FFF2-40B4-BE49-F238E27FC236}">
                <a16:creationId xmlns:a16="http://schemas.microsoft.com/office/drawing/2014/main" id="{ECA93DF1-9753-41C5-AA31-6A5F797AB21E}"/>
              </a:ext>
            </a:extLst>
          </p:cNvPr>
          <p:cNvSpPr/>
          <p:nvPr/>
        </p:nvSpPr>
        <p:spPr>
          <a:xfrm rot="14270044">
            <a:off x="6037297" y="5174145"/>
            <a:ext cx="344003" cy="358344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2" name="Donut 15">
            <a:extLst>
              <a:ext uri="{FF2B5EF4-FFF2-40B4-BE49-F238E27FC236}">
                <a16:creationId xmlns:a16="http://schemas.microsoft.com/office/drawing/2014/main" id="{55184031-5109-48A3-B022-381CB3073CF5}"/>
              </a:ext>
            </a:extLst>
          </p:cNvPr>
          <p:cNvSpPr/>
          <p:nvPr/>
        </p:nvSpPr>
        <p:spPr>
          <a:xfrm>
            <a:off x="8761967" y="5152822"/>
            <a:ext cx="384308" cy="38592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BF25EEE1-B553-42AA-A86F-65BD2651165F}"/>
              </a:ext>
            </a:extLst>
          </p:cNvPr>
          <p:cNvGrpSpPr/>
          <p:nvPr/>
        </p:nvGrpSpPr>
        <p:grpSpPr>
          <a:xfrm>
            <a:off x="3529668" y="3105198"/>
            <a:ext cx="1856554" cy="1763310"/>
            <a:chOff x="3432955" y="3105197"/>
            <a:chExt cx="1985378" cy="1885664"/>
          </a:xfrm>
        </p:grpSpPr>
        <p:sp>
          <p:nvSpPr>
            <p:cNvPr id="4" name="Freeform 88">
              <a:extLst>
                <a:ext uri="{FF2B5EF4-FFF2-40B4-BE49-F238E27FC236}">
                  <a16:creationId xmlns:a16="http://schemas.microsoft.com/office/drawing/2014/main" id="{A041E700-1084-44EC-94E0-8D0A617F8500}"/>
                </a:ext>
              </a:extLst>
            </p:cNvPr>
            <p:cNvSpPr/>
            <p:nvPr/>
          </p:nvSpPr>
          <p:spPr>
            <a:xfrm rot="15392080">
              <a:off x="3380850" y="3157302"/>
              <a:ext cx="1862705" cy="1758496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" name="Freeform 89">
              <a:extLst>
                <a:ext uri="{FF2B5EF4-FFF2-40B4-BE49-F238E27FC236}">
                  <a16:creationId xmlns:a16="http://schemas.microsoft.com/office/drawing/2014/main" id="{F3366024-AED3-40ED-AC72-559C8C3A2CCD}"/>
                </a:ext>
              </a:extLst>
            </p:cNvPr>
            <p:cNvSpPr/>
            <p:nvPr/>
          </p:nvSpPr>
          <p:spPr>
            <a:xfrm rot="12600000">
              <a:off x="3468239" y="319483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" name="Freeform 90">
              <a:extLst>
                <a:ext uri="{FF2B5EF4-FFF2-40B4-BE49-F238E27FC236}">
                  <a16:creationId xmlns:a16="http://schemas.microsoft.com/office/drawing/2014/main" id="{6EC81C60-D8F6-4FB7-9212-DEA90807B84A}"/>
                </a:ext>
              </a:extLst>
            </p:cNvPr>
            <p:cNvSpPr/>
            <p:nvPr/>
          </p:nvSpPr>
          <p:spPr>
            <a:xfrm rot="9900000">
              <a:off x="3555629" y="323236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7" name="그룹 5">
            <a:extLst>
              <a:ext uri="{FF2B5EF4-FFF2-40B4-BE49-F238E27FC236}">
                <a16:creationId xmlns:a16="http://schemas.microsoft.com/office/drawing/2014/main" id="{85C5CF35-6166-46AF-AB5B-D0E421BC3EF9}"/>
              </a:ext>
            </a:extLst>
          </p:cNvPr>
          <p:cNvGrpSpPr/>
          <p:nvPr/>
        </p:nvGrpSpPr>
        <p:grpSpPr>
          <a:xfrm>
            <a:off x="6795432" y="3105198"/>
            <a:ext cx="1856554" cy="1763310"/>
            <a:chOff x="6698719" y="3105197"/>
            <a:chExt cx="1985378" cy="1885664"/>
          </a:xfrm>
        </p:grpSpPr>
        <p:sp>
          <p:nvSpPr>
            <p:cNvPr id="8" name="Freeform 94">
              <a:extLst>
                <a:ext uri="{FF2B5EF4-FFF2-40B4-BE49-F238E27FC236}">
                  <a16:creationId xmlns:a16="http://schemas.microsoft.com/office/drawing/2014/main" id="{9DB9C669-FC28-4E6D-BA89-D846D26F9F54}"/>
                </a:ext>
              </a:extLst>
            </p:cNvPr>
            <p:cNvSpPr/>
            <p:nvPr/>
          </p:nvSpPr>
          <p:spPr>
            <a:xfrm rot="15392080">
              <a:off x="6646614" y="3157302"/>
              <a:ext cx="1862705" cy="1758496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alpha val="70000"/>
                  </a:schemeClr>
                </a:gs>
                <a:gs pos="100000">
                  <a:schemeClr val="accent4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Freeform 95">
              <a:extLst>
                <a:ext uri="{FF2B5EF4-FFF2-40B4-BE49-F238E27FC236}">
                  <a16:creationId xmlns:a16="http://schemas.microsoft.com/office/drawing/2014/main" id="{734F27D3-7BFB-490D-950E-64721986E16E}"/>
                </a:ext>
              </a:extLst>
            </p:cNvPr>
            <p:cNvSpPr/>
            <p:nvPr/>
          </p:nvSpPr>
          <p:spPr>
            <a:xfrm rot="12600000">
              <a:off x="6734003" y="319483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alpha val="70000"/>
                  </a:schemeClr>
                </a:gs>
                <a:gs pos="100000">
                  <a:schemeClr val="accent4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Freeform 96">
              <a:extLst>
                <a:ext uri="{FF2B5EF4-FFF2-40B4-BE49-F238E27FC236}">
                  <a16:creationId xmlns:a16="http://schemas.microsoft.com/office/drawing/2014/main" id="{8EF1BEEE-D644-46DE-ACF1-9BC01C895398}"/>
                </a:ext>
              </a:extLst>
            </p:cNvPr>
            <p:cNvSpPr/>
            <p:nvPr/>
          </p:nvSpPr>
          <p:spPr>
            <a:xfrm rot="9900000">
              <a:off x="6821393" y="323236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alpha val="70000"/>
                  </a:schemeClr>
                </a:gs>
                <a:gs pos="100000">
                  <a:schemeClr val="accent4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62D50F-A7BA-4E08-8F62-754A530A2C36}"/>
              </a:ext>
            </a:extLst>
          </p:cNvPr>
          <p:cNvGrpSpPr/>
          <p:nvPr/>
        </p:nvGrpSpPr>
        <p:grpSpPr>
          <a:xfrm>
            <a:off x="5524556" y="3665076"/>
            <a:ext cx="1132542" cy="643555"/>
            <a:chOff x="4728830" y="910644"/>
            <a:chExt cx="2388531" cy="1357260"/>
          </a:xfrm>
        </p:grpSpPr>
        <p:sp>
          <p:nvSpPr>
            <p:cNvPr id="12" name="Left-Right Arrow 1">
              <a:extLst>
                <a:ext uri="{FF2B5EF4-FFF2-40B4-BE49-F238E27FC236}">
                  <a16:creationId xmlns:a16="http://schemas.microsoft.com/office/drawing/2014/main" id="{BC33746A-33E5-49CD-A8F9-420839862B4B}"/>
                </a:ext>
              </a:extLst>
            </p:cNvPr>
            <p:cNvSpPr/>
            <p:nvPr/>
          </p:nvSpPr>
          <p:spPr>
            <a:xfrm>
              <a:off x="4833072" y="910644"/>
              <a:ext cx="2284289" cy="1357260"/>
            </a:xfrm>
            <a:custGeom>
              <a:avLst/>
              <a:gdLst/>
              <a:ahLst/>
              <a:cxnLst/>
              <a:rect l="l" t="t" r="r" b="b"/>
              <a:pathLst>
                <a:path w="2284289" h="1357260">
                  <a:moveTo>
                    <a:pt x="20525" y="658105"/>
                  </a:moveTo>
                  <a:lnTo>
                    <a:pt x="11850" y="690480"/>
                  </a:lnTo>
                  <a:lnTo>
                    <a:pt x="0" y="678630"/>
                  </a:lnTo>
                  <a:close/>
                  <a:moveTo>
                    <a:pt x="1605659" y="0"/>
                  </a:moveTo>
                  <a:lnTo>
                    <a:pt x="2284289" y="678630"/>
                  </a:lnTo>
                  <a:lnTo>
                    <a:pt x="1605659" y="1357260"/>
                  </a:lnTo>
                  <a:lnTo>
                    <a:pt x="1605659" y="1017945"/>
                  </a:lnTo>
                  <a:lnTo>
                    <a:pt x="1305184" y="1017945"/>
                  </a:lnTo>
                  <a:lnTo>
                    <a:pt x="913377" y="339315"/>
                  </a:lnTo>
                  <a:lnTo>
                    <a:pt x="1605659" y="3393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3" name="Left-Right Arrow 26">
              <a:extLst>
                <a:ext uri="{FF2B5EF4-FFF2-40B4-BE49-F238E27FC236}">
                  <a16:creationId xmlns:a16="http://schemas.microsoft.com/office/drawing/2014/main" id="{F6A73CA1-882D-4C80-B8D3-BB591C762211}"/>
                </a:ext>
              </a:extLst>
            </p:cNvPr>
            <p:cNvSpPr/>
            <p:nvPr/>
          </p:nvSpPr>
          <p:spPr>
            <a:xfrm>
              <a:off x="4728830" y="910644"/>
              <a:ext cx="1302347" cy="1357260"/>
            </a:xfrm>
            <a:custGeom>
              <a:avLst/>
              <a:gdLst/>
              <a:ahLst/>
              <a:cxnLst/>
              <a:rect l="l" t="t" r="r" b="b"/>
              <a:pathLst>
                <a:path w="1302347" h="1357260">
                  <a:moveTo>
                    <a:pt x="678630" y="0"/>
                  </a:moveTo>
                  <a:lnTo>
                    <a:pt x="678630" y="339315"/>
                  </a:lnTo>
                  <a:lnTo>
                    <a:pt x="910540" y="339315"/>
                  </a:lnTo>
                  <a:lnTo>
                    <a:pt x="1302347" y="1017945"/>
                  </a:lnTo>
                  <a:lnTo>
                    <a:pt x="678630" y="1017945"/>
                  </a:lnTo>
                  <a:lnTo>
                    <a:pt x="678630" y="1357260"/>
                  </a:lnTo>
                  <a:lnTo>
                    <a:pt x="0" y="6786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612622B-C1D9-4BC7-BB2B-BE6572A470A6}"/>
              </a:ext>
            </a:extLst>
          </p:cNvPr>
          <p:cNvGrpSpPr/>
          <p:nvPr/>
        </p:nvGrpSpPr>
        <p:grpSpPr>
          <a:xfrm>
            <a:off x="3051222" y="2503865"/>
            <a:ext cx="970926" cy="2844363"/>
            <a:chOff x="1712420" y="2600575"/>
            <a:chExt cx="866746" cy="2539163"/>
          </a:xfrm>
          <a:solidFill>
            <a:srgbClr val="F5679D"/>
          </a:solidFill>
        </p:grpSpPr>
        <p:sp>
          <p:nvSpPr>
            <p:cNvPr id="15" name="Up Arrow 48">
              <a:extLst>
                <a:ext uri="{FF2B5EF4-FFF2-40B4-BE49-F238E27FC236}">
                  <a16:creationId xmlns:a16="http://schemas.microsoft.com/office/drawing/2014/main" id="{C8F08075-D169-4C33-941B-598430F34D98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6" name="Up Arrow 49">
              <a:extLst>
                <a:ext uri="{FF2B5EF4-FFF2-40B4-BE49-F238E27FC236}">
                  <a16:creationId xmlns:a16="http://schemas.microsoft.com/office/drawing/2014/main" id="{9CEA1F77-5870-4744-8212-7510CD6C51F6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7" name="Up Arrow 50">
              <a:extLst>
                <a:ext uri="{FF2B5EF4-FFF2-40B4-BE49-F238E27FC236}">
                  <a16:creationId xmlns:a16="http://schemas.microsoft.com/office/drawing/2014/main" id="{3AB80B55-4E62-46EE-9810-BF3C6C08F97F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8" name="Up Arrow 51">
              <a:extLst>
                <a:ext uri="{FF2B5EF4-FFF2-40B4-BE49-F238E27FC236}">
                  <a16:creationId xmlns:a16="http://schemas.microsoft.com/office/drawing/2014/main" id="{A0FA047D-3970-4F87-ADF5-248E2FDE5890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3BDAAB2-A8ED-4E44-9846-E1104BB9B966}"/>
              </a:ext>
            </a:extLst>
          </p:cNvPr>
          <p:cNvGrpSpPr/>
          <p:nvPr/>
        </p:nvGrpSpPr>
        <p:grpSpPr>
          <a:xfrm flipH="1">
            <a:off x="8161062" y="2503865"/>
            <a:ext cx="970926" cy="2844363"/>
            <a:chOff x="1712420" y="2600575"/>
            <a:chExt cx="866746" cy="2539163"/>
          </a:xfrm>
          <a:solidFill>
            <a:schemeClr val="accent4"/>
          </a:solidFill>
        </p:grpSpPr>
        <p:sp>
          <p:nvSpPr>
            <p:cNvPr id="20" name="Up Arrow 53">
              <a:extLst>
                <a:ext uri="{FF2B5EF4-FFF2-40B4-BE49-F238E27FC236}">
                  <a16:creationId xmlns:a16="http://schemas.microsoft.com/office/drawing/2014/main" id="{AD5DF916-AA8D-447C-B3BE-B2DE2392A5AC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21" name="Up Arrow 54">
              <a:extLst>
                <a:ext uri="{FF2B5EF4-FFF2-40B4-BE49-F238E27FC236}">
                  <a16:creationId xmlns:a16="http://schemas.microsoft.com/office/drawing/2014/main" id="{5CE95682-57C0-4DE0-A54E-253C96C6CD06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2" name="Up Arrow 55">
              <a:extLst>
                <a:ext uri="{FF2B5EF4-FFF2-40B4-BE49-F238E27FC236}">
                  <a16:creationId xmlns:a16="http://schemas.microsoft.com/office/drawing/2014/main" id="{1BAF4FB0-7A33-4EB9-95F6-9F09BCBD216F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3" name="Up Arrow 56">
              <a:extLst>
                <a:ext uri="{FF2B5EF4-FFF2-40B4-BE49-F238E27FC236}">
                  <a16:creationId xmlns:a16="http://schemas.microsoft.com/office/drawing/2014/main" id="{33C2F533-7418-406D-B243-69C8976F4940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F7E578A-F026-45EF-B958-708B0C84028E}"/>
              </a:ext>
            </a:extLst>
          </p:cNvPr>
          <p:cNvGrpSpPr/>
          <p:nvPr/>
        </p:nvGrpSpPr>
        <p:grpSpPr>
          <a:xfrm>
            <a:off x="3697902" y="3598438"/>
            <a:ext cx="1615533" cy="678649"/>
            <a:chOff x="3233964" y="1954419"/>
            <a:chExt cx="2049169" cy="678649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19DA2A4-7195-4AEF-AD1D-D047F8E5FD4B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6B9D79A-18DA-4BBE-B6EF-B3FF0A3A4649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2">
            <a:extLst>
              <a:ext uri="{FF2B5EF4-FFF2-40B4-BE49-F238E27FC236}">
                <a16:creationId xmlns:a16="http://schemas.microsoft.com/office/drawing/2014/main" id="{F3F84597-183E-42A2-B912-008C4D42EBC9}"/>
              </a:ext>
            </a:extLst>
          </p:cNvPr>
          <p:cNvGrpSpPr/>
          <p:nvPr/>
        </p:nvGrpSpPr>
        <p:grpSpPr>
          <a:xfrm>
            <a:off x="6966009" y="3598438"/>
            <a:ext cx="1615533" cy="678649"/>
            <a:chOff x="5196812" y="3553477"/>
            <a:chExt cx="1615533" cy="67864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F1754D8-3561-4949-A82A-7ED20EC5D69D}"/>
                </a:ext>
              </a:extLst>
            </p:cNvPr>
            <p:cNvSpPr txBox="1"/>
            <p:nvPr/>
          </p:nvSpPr>
          <p:spPr>
            <a:xfrm>
              <a:off x="5196812" y="3553477"/>
              <a:ext cx="16080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91E90F7-020A-40D3-AFB9-044B70DECB79}"/>
                </a:ext>
              </a:extLst>
            </p:cNvPr>
            <p:cNvSpPr txBox="1"/>
            <p:nvPr/>
          </p:nvSpPr>
          <p:spPr>
            <a:xfrm>
              <a:off x="5204321" y="3770461"/>
              <a:ext cx="1608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B638E72-8122-4E36-986A-FF0B751DD6CD}"/>
              </a:ext>
            </a:extLst>
          </p:cNvPr>
          <p:cNvGrpSpPr/>
          <p:nvPr/>
        </p:nvGrpSpPr>
        <p:grpSpPr>
          <a:xfrm>
            <a:off x="8193026" y="1751117"/>
            <a:ext cx="2492398" cy="675930"/>
            <a:chOff x="2079598" y="4287457"/>
            <a:chExt cx="2710798" cy="6759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5B337A5-C932-4D56-AC1B-04D1B60A5D35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17A5A38-4405-4A25-804F-1B363DA777CF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ED8E3BF-C7D6-4CE7-8B16-9F355C864D88}"/>
              </a:ext>
            </a:extLst>
          </p:cNvPr>
          <p:cNvGrpSpPr/>
          <p:nvPr/>
        </p:nvGrpSpPr>
        <p:grpSpPr>
          <a:xfrm>
            <a:off x="8193026" y="5396732"/>
            <a:ext cx="2492398" cy="675930"/>
            <a:chOff x="2079598" y="4287457"/>
            <a:chExt cx="2710798" cy="6759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1FB0502-CE62-4CDA-8400-750A02514655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1D3002E-C7A1-41AF-8C5E-38D422A3B5F0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8BCEC47-0955-4701-B749-060D81C9E788}"/>
              </a:ext>
            </a:extLst>
          </p:cNvPr>
          <p:cNvGrpSpPr/>
          <p:nvPr/>
        </p:nvGrpSpPr>
        <p:grpSpPr>
          <a:xfrm>
            <a:off x="9171548" y="2955268"/>
            <a:ext cx="2267250" cy="692510"/>
            <a:chOff x="2079598" y="4270877"/>
            <a:chExt cx="2053645" cy="69251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53F5E16-97C8-4B59-BC02-2CC6BC6C821B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24CB210-5420-40C1-95DE-822109BDB032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9C56211-2822-4915-BF07-5CFEA8E4C062}"/>
              </a:ext>
            </a:extLst>
          </p:cNvPr>
          <p:cNvGrpSpPr/>
          <p:nvPr/>
        </p:nvGrpSpPr>
        <p:grpSpPr>
          <a:xfrm>
            <a:off x="9171548" y="4176000"/>
            <a:ext cx="2267250" cy="692510"/>
            <a:chOff x="2079598" y="4270877"/>
            <a:chExt cx="2053645" cy="69251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1A97773-25D2-4363-8368-8AFA150B350D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D9A641F-4312-4998-BA1F-6EE061AA01D6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D44FDD1-B48A-46EF-AE6A-AA1741DC1563}"/>
              </a:ext>
            </a:extLst>
          </p:cNvPr>
          <p:cNvGrpSpPr/>
          <p:nvPr/>
        </p:nvGrpSpPr>
        <p:grpSpPr>
          <a:xfrm>
            <a:off x="1560168" y="1751116"/>
            <a:ext cx="2421224" cy="675930"/>
            <a:chOff x="2079598" y="4287457"/>
            <a:chExt cx="2710798" cy="6759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AA9EEC3-8B4A-439D-98A8-D9FAC14F1F16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26F40F5-443E-45B3-9CCE-7BD6B3DF0EC9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EC075B7-4163-4013-B945-0F45EA482881}"/>
              </a:ext>
            </a:extLst>
          </p:cNvPr>
          <p:cNvGrpSpPr/>
          <p:nvPr/>
        </p:nvGrpSpPr>
        <p:grpSpPr>
          <a:xfrm>
            <a:off x="1560168" y="5396731"/>
            <a:ext cx="2421224" cy="675930"/>
            <a:chOff x="2079598" y="4287457"/>
            <a:chExt cx="2710798" cy="67593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ABC096F-4666-4910-A7EF-EF821F7D81AF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976C937-B585-4CBE-BB63-72F813F1FB46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44A4995-52F6-4355-A8AA-26A95E0199AB}"/>
              </a:ext>
            </a:extLst>
          </p:cNvPr>
          <p:cNvGrpSpPr/>
          <p:nvPr/>
        </p:nvGrpSpPr>
        <p:grpSpPr>
          <a:xfrm>
            <a:off x="713469" y="2955268"/>
            <a:ext cx="2316311" cy="692510"/>
            <a:chOff x="2079598" y="4270877"/>
            <a:chExt cx="2053645" cy="69251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2A1A0D6-DD36-4C7E-B4CB-5F0D33A91D25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BD7CAE9-ABEC-4755-A6D1-29EE419F9AE3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81842A7-B948-4C32-B2D7-9F92494C07F3}"/>
              </a:ext>
            </a:extLst>
          </p:cNvPr>
          <p:cNvGrpSpPr/>
          <p:nvPr/>
        </p:nvGrpSpPr>
        <p:grpSpPr>
          <a:xfrm>
            <a:off x="713469" y="4176000"/>
            <a:ext cx="2316311" cy="692510"/>
            <a:chOff x="2079598" y="4270877"/>
            <a:chExt cx="2053645" cy="69251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E4403A1-73B3-4E9F-B261-22405C1F3D9F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BFF0A71-54E7-4879-8341-9B1DE876A329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82CF736-6095-45E8-9834-5BF9C1FB996B}"/>
              </a:ext>
            </a:extLst>
          </p:cNvPr>
          <p:cNvGrpSpPr/>
          <p:nvPr/>
        </p:nvGrpSpPr>
        <p:grpSpPr>
          <a:xfrm>
            <a:off x="5288235" y="2590334"/>
            <a:ext cx="1615533" cy="678649"/>
            <a:chOff x="3233964" y="1954419"/>
            <a:chExt cx="2049169" cy="678649"/>
          </a:xfrm>
          <a:noFill/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EA6A7A1-0061-400B-AE91-1C15BB7626EF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C98B8FA-8CB3-4E5C-8694-5BC89BE54729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C7D532-F637-4F2C-B48A-9B72A273DA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31C4E32A-1284-4855-AA77-315C10CB0635}"/>
              </a:ext>
            </a:extLst>
          </p:cNvPr>
          <p:cNvSpPr/>
          <p:nvPr/>
        </p:nvSpPr>
        <p:spPr>
          <a:xfrm>
            <a:off x="6818033" y="2212219"/>
            <a:ext cx="610378" cy="610378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9">
            <a:extLst>
              <a:ext uri="{FF2B5EF4-FFF2-40B4-BE49-F238E27FC236}">
                <a16:creationId xmlns:a16="http://schemas.microsoft.com/office/drawing/2014/main" id="{6BE15F63-7E4D-4712-B650-98CAB41BEAB3}"/>
              </a:ext>
            </a:extLst>
          </p:cNvPr>
          <p:cNvSpPr/>
          <p:nvPr/>
        </p:nvSpPr>
        <p:spPr>
          <a:xfrm>
            <a:off x="6818033" y="3615164"/>
            <a:ext cx="610378" cy="610378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D7CE6C-98A2-46A5-A629-9616EAEA3B93}"/>
              </a:ext>
            </a:extLst>
          </p:cNvPr>
          <p:cNvSpPr txBox="1"/>
          <p:nvPr/>
        </p:nvSpPr>
        <p:spPr>
          <a:xfrm>
            <a:off x="1454332" y="5121783"/>
            <a:ext cx="9281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32">
            <a:extLst>
              <a:ext uri="{FF2B5EF4-FFF2-40B4-BE49-F238E27FC236}">
                <a16:creationId xmlns:a16="http://schemas.microsoft.com/office/drawing/2014/main" id="{2C8B0C2D-1186-4643-9526-E69D88607303}"/>
              </a:ext>
            </a:extLst>
          </p:cNvPr>
          <p:cNvGrpSpPr/>
          <p:nvPr/>
        </p:nvGrpSpPr>
        <p:grpSpPr>
          <a:xfrm>
            <a:off x="7508226" y="2068728"/>
            <a:ext cx="4098318" cy="912756"/>
            <a:chOff x="4862377" y="4246032"/>
            <a:chExt cx="1656184" cy="91275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FF8432-8E78-4504-B9AF-43B7C02DEB0D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1810663-BEC5-4F87-A74A-AEF7E11C567D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grpSp>
        <p:nvGrpSpPr>
          <p:cNvPr id="12" name="Group 32">
            <a:extLst>
              <a:ext uri="{FF2B5EF4-FFF2-40B4-BE49-F238E27FC236}">
                <a16:creationId xmlns:a16="http://schemas.microsoft.com/office/drawing/2014/main" id="{AD0295DF-4573-4064-B0C5-C1400686FCDB}"/>
              </a:ext>
            </a:extLst>
          </p:cNvPr>
          <p:cNvGrpSpPr/>
          <p:nvPr/>
        </p:nvGrpSpPr>
        <p:grpSpPr>
          <a:xfrm>
            <a:off x="7508226" y="3471673"/>
            <a:ext cx="4098318" cy="912756"/>
            <a:chOff x="4862377" y="4246032"/>
            <a:chExt cx="1656184" cy="91275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852EF5A-1757-4653-BCC8-B6FC4893CB99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388C0D3-3E60-4199-860A-698D2AF63D0B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sp>
        <p:nvSpPr>
          <p:cNvPr id="15" name="Rounded Rectangle 27">
            <a:extLst>
              <a:ext uri="{FF2B5EF4-FFF2-40B4-BE49-F238E27FC236}">
                <a16:creationId xmlns:a16="http://schemas.microsoft.com/office/drawing/2014/main" id="{0CA364CC-A5AB-4CAB-B739-F273A838E6B6}"/>
              </a:ext>
            </a:extLst>
          </p:cNvPr>
          <p:cNvSpPr/>
          <p:nvPr/>
        </p:nvSpPr>
        <p:spPr>
          <a:xfrm>
            <a:off x="6982304" y="3785446"/>
            <a:ext cx="281838" cy="21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F870EC80-B6F0-400E-BCD0-1F388EB57155}"/>
              </a:ext>
            </a:extLst>
          </p:cNvPr>
          <p:cNvSpPr/>
          <p:nvPr/>
        </p:nvSpPr>
        <p:spPr>
          <a:xfrm>
            <a:off x="6982940" y="2361114"/>
            <a:ext cx="286541" cy="2472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8F5ED1E-FFB5-44E9-81EA-770AC1E193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C22EC0DF-11B3-4D5A-895B-96E162850620}"/>
              </a:ext>
            </a:extLst>
          </p:cNvPr>
          <p:cNvGrpSpPr/>
          <p:nvPr/>
        </p:nvGrpSpPr>
        <p:grpSpPr>
          <a:xfrm>
            <a:off x="580463" y="2147503"/>
            <a:ext cx="6203651" cy="3640730"/>
            <a:chOff x="2687161" y="3731096"/>
            <a:chExt cx="5158677" cy="3027467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A850CDC-C731-4D96-8B23-08003224A9C3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1CADB2F-C99C-46D1-9B61-E31E282CC2B5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A0C8F34-326F-4363-8E2E-8D084AED438E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1482B90-0BFE-4035-BDB0-EA875427D1EB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F7A6DA5-9BEF-460E-9560-3A1025117F2D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10F78FC-C796-428A-904C-CE0E030F0D07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77F3729-90F9-49E3-AEEC-4526EC8521BC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D885161-59BC-4614-91CE-3B75B060B2D4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7563D7A-B7A0-48DA-A062-C083CD020E2B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63A189A-C50A-4799-AC7A-E9F2C3220846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B9E1672-1B64-482E-AD3A-FA8FBC779E66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161D4B1-2447-46E6-9D38-2786FCC8C1D2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FC7788F-37F1-4940-9E23-A96C4E8BFE2F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70A4A0E-0395-4654-83B3-8E97999030B1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488AC63-8198-416E-9502-03909969D94F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4AA3E0E-5BCA-44ED-893F-4ECA4B056AE9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F390446-5047-46DE-9BED-7490D7659994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A1345F9-5CB3-45FA-B1A1-16951511A9AF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D49B9AA-F4C7-46B1-8530-F8E0828CB7A6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DFC4A7C-B405-4CEE-9FD2-B37BAB99393D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78865C0-FFEB-4887-8C40-A1E8C5507C57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F672AAF-86BC-45BC-B2DB-4213380D3152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20273AD-4109-456C-BC59-B6F67B3A9908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FFABCAC-A7A0-4088-B5A9-257DCB22276F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88FDB0A-D097-45BF-9B13-E351154AA5FB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188F49C1-9542-48A1-ADAF-BA1078A5056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600297A-BA93-41EE-8EC7-E7C8A31AC429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15F9132-5359-47D8-B606-B9C6ECC9D35C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275384C-F0C6-44F1-BC6B-A95F77DB9FE7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8E521EE-C67A-43CC-A318-B18E3323B7F6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93120E9-6ADF-4B20-AAA2-3833A39B4610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BE298EB-0FAA-40C8-B75C-6070FC8333C6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7ECD0D0-C501-4795-8699-2D07D41E9B1C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11F3ACB-5070-4F5E-B324-6AB13D617A6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D70BBD6-AFA9-45AF-8470-ABBC3DCC77D2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35105D-A4AC-4D74-A65E-891E97687443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8655536-A965-44AD-BCD8-8C764CB8B4BC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4207471-9579-48D5-A8D0-EB61E32C9D73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B56F1A7-7F6A-4D30-BB7B-967551F706CB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B7AFD24-F014-493A-83EB-1AE55B197430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ED25AE2-9871-4BA6-B0DA-B9BAE80EC670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EA60E66-7E90-4B70-9A33-E5FB4982372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E922DAB-DBF6-4EC9-BB48-74B3BC5D9D60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76FAEF9-A895-48D9-B614-5D4E3EE7EDED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B21A92-A51D-4474-B7F5-FEFF4E3D0B62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2A7A7E8-A876-4816-98F1-86C70209B63D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E818907-07B7-4D99-81A2-46C3EA11ED05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B0A999B-BC7A-4CF6-97A9-981576A5CFB0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8FF20084-679E-46CB-AD55-F45D539A9061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7B6CF4C-8349-46EE-AE16-96B02C8384FB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E05D788-72E3-44B7-9132-5BDBD60E1CF5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A1A2729-C2CA-440B-A409-DDCAE0BE6E4F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4E9774E-BF0D-4641-B519-F63D79833407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7032DBA-BFDC-422C-BB90-E664FD740CF4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0A7682C-2A7A-482D-8DBD-5FA832E3D677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F82E856-DCF8-4728-9278-A1AE1BB3D74D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2C3DD7C-858F-4D18-8F21-716A0E0132EC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88B921D-0DFB-457C-9670-5288CA555B10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92F51CE1-CBC7-41A4-AE3B-EA6C72FB8A29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19840FC-AF3F-47A5-82E4-1C44D565E63D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154A8B3-5A4C-48C4-97C1-32BD9A53F986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805F3C37-E5CC-4C43-AA94-5E57FD253496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0F2AA85-8C3D-418C-97F0-9778418B7A56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CCFE87-F53F-48F7-926E-77E19A8F55D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98164C2-38AF-45F8-BA46-7DF7FB9D814B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416B0BE-B7A1-498A-8000-D48CB1AA79A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A524F51-5F94-412B-BC02-BB3CA2893C4C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1E835016-26C2-4F97-9F97-F6671E6C11B0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0B22A02-2238-43EE-BB53-2E1FF8527ADF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E230176-6798-45EF-BE97-69AE8C7F228A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1997A42-730B-486E-A273-B053298E77C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AA7E419-1BA6-4F95-B37F-333E5EE1D92D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06473B7-B9F2-4DF6-9DFD-623C7B62D31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23C276C-3EF0-4F15-B2AC-46FE5001FBB8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426F858-F559-40CE-842D-3BB3D431FD8B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013CF012-431E-45A2-A234-4425CB4DCB5A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785A7887-677C-4216-BCED-395B362710C5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388903D-8AFC-478A-863D-D1668B1B5A96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70917B11-7F62-4795-A3E7-F2DF5CDD7A60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C73AFBD-4A5C-4895-8B42-F38D3A4B5068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82BA22FE-4491-457C-A31B-A1DBD18AE6EF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C76804FC-20B5-41EA-8589-4D94A1D427C6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1C9FB5BD-67A2-484C-AC0A-41BB34EA281A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BABC9B9B-01A8-44A0-84BF-87C6932C3D61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61E2932D-47AA-4A9D-A316-BF49AF307A1B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DF66B43-9F6A-43AE-B713-D3CE635E30D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45E9DFC9-A9C0-4BDB-BC22-DAB5DD5061F0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368ABA22-9328-4653-9801-1532F6CBE74A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C1AD84ED-A688-4465-9A44-677FB85E8B1F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23913D8-C785-433B-A659-0C85BBAF8B48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622AD1BC-4132-4656-B3F0-937E0383910A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BFB7B59-FB5E-4298-B37D-0E7D05FE46F8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87911325-DB1B-4400-B8A8-EB908B6D778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D097C0B1-CB92-418B-A48D-44405B1D88F3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85E59F89-97BE-493E-A49C-BC99C83567B7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7C08C208-C3A2-44BC-9A10-E479560CAD77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B3E7A673-8E2E-4E95-A895-6725D9DC40CF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0C42157C-8CDD-4A61-86FD-38FEE837E6FB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40B94878-EE95-4B29-A067-A189429B4C0D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8DF7DED9-F1B8-4B7A-AD92-D2CA9A04C834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E5281ECC-56B0-4706-B032-1385BD5451D0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FA8C5252-6D86-43A6-8311-3B2426EC20B1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71FE4E49-454C-478C-8D08-8504AB4D74D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66669A5-2963-4DA9-ADF4-31BF6532DD5C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68FE31F0-AA8B-440E-BC11-93A6971DA3D3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257BE582-91CF-4A7E-93E4-BC8A2F4F618D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F353CAB9-B436-4617-B38B-DFAFB80CCDF0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A25BCAFD-17F5-4CAF-B390-50A8A30C0DC0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B3AA52B9-0728-48B5-92E0-DBF4A2AC70C2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9C6E21B-5041-4D34-A382-13B34D2353A7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33716950-A92E-401B-AE2A-254C09DEE0FF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0121AC0-0414-4FF7-9996-EC5969926529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E0CDBD2-96A6-45A8-82F1-D69E148B87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691333"/>
              </p:ext>
            </p:extLst>
          </p:nvPr>
        </p:nvGraphicFramePr>
        <p:xfrm>
          <a:off x="6908714" y="1736014"/>
          <a:ext cx="1440388" cy="148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6EFAE6F6-4397-44C1-A3C9-A36C7344736A}"/>
              </a:ext>
            </a:extLst>
          </p:cNvPr>
          <p:cNvGrpSpPr/>
          <p:nvPr/>
        </p:nvGrpSpPr>
        <p:grpSpPr>
          <a:xfrm>
            <a:off x="8503144" y="1766608"/>
            <a:ext cx="3124922" cy="1303977"/>
            <a:chOff x="3059831" y="2116291"/>
            <a:chExt cx="2760888" cy="111114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A605119-CFC2-436F-AB84-C6D25CD162CC}"/>
                </a:ext>
              </a:extLst>
            </p:cNvPr>
            <p:cNvSpPr txBox="1"/>
            <p:nvPr/>
          </p:nvSpPr>
          <p:spPr>
            <a:xfrm>
              <a:off x="3059832" y="2361970"/>
              <a:ext cx="2760887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Get a modern PowerPoint  Presentation that is beautifully designed.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B9ABBC6-7ED4-4682-9B15-8ADA8ACCEABA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EBD5B4E-6491-49BD-8428-C138D1CB00AB}"/>
              </a:ext>
            </a:extLst>
          </p:cNvPr>
          <p:cNvGrpSpPr/>
          <p:nvPr/>
        </p:nvGrpSpPr>
        <p:grpSpPr>
          <a:xfrm>
            <a:off x="3987848" y="1794784"/>
            <a:ext cx="720080" cy="720080"/>
            <a:chOff x="2318399" y="1937948"/>
            <a:chExt cx="720080" cy="7200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C91280A-1348-4CB6-AE33-F502A859160E}"/>
                </a:ext>
              </a:extLst>
            </p:cNvPr>
            <p:cNvSpPr/>
            <p:nvPr/>
          </p:nvSpPr>
          <p:spPr>
            <a:xfrm>
              <a:off x="2318399" y="1937948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DCB3970-1B93-4B01-89E7-FDD984927658}"/>
                </a:ext>
              </a:extLst>
            </p:cNvPr>
            <p:cNvSpPr txBox="1"/>
            <p:nvPr/>
          </p:nvSpPr>
          <p:spPr>
            <a:xfrm>
              <a:off x="2395036" y="2144100"/>
              <a:ext cx="566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C0D6982-8730-499A-8854-1018A0162F39}"/>
              </a:ext>
            </a:extLst>
          </p:cNvPr>
          <p:cNvGrpSpPr/>
          <p:nvPr/>
        </p:nvGrpSpPr>
        <p:grpSpPr>
          <a:xfrm>
            <a:off x="859177" y="4684907"/>
            <a:ext cx="720080" cy="720080"/>
            <a:chOff x="1990010" y="4813895"/>
            <a:chExt cx="720080" cy="72008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43D1354-6923-4CCB-A347-598AC4748F61}"/>
                </a:ext>
              </a:extLst>
            </p:cNvPr>
            <p:cNvSpPr/>
            <p:nvPr/>
          </p:nvSpPr>
          <p:spPr>
            <a:xfrm>
              <a:off x="1990010" y="4813895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B89524-745A-4D48-B93D-FC0545BB41B0}"/>
                </a:ext>
              </a:extLst>
            </p:cNvPr>
            <p:cNvSpPr txBox="1"/>
            <p:nvPr/>
          </p:nvSpPr>
          <p:spPr>
            <a:xfrm>
              <a:off x="2066647" y="5020047"/>
              <a:ext cx="566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B55D314-46A8-48E3-B84E-00C599254686}"/>
              </a:ext>
            </a:extLst>
          </p:cNvPr>
          <p:cNvGrpSpPr/>
          <p:nvPr/>
        </p:nvGrpSpPr>
        <p:grpSpPr>
          <a:xfrm>
            <a:off x="4327299" y="5322650"/>
            <a:ext cx="720080" cy="720080"/>
            <a:chOff x="3577722" y="4813895"/>
            <a:chExt cx="720080" cy="72008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E52BD91-59AC-47F1-B2BD-B07FB7BAD7F3}"/>
                </a:ext>
              </a:extLst>
            </p:cNvPr>
            <p:cNvSpPr/>
            <p:nvPr/>
          </p:nvSpPr>
          <p:spPr>
            <a:xfrm>
              <a:off x="3577722" y="4813895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5C1810-61F4-48FD-9F98-2C1AA0936A4D}"/>
                </a:ext>
              </a:extLst>
            </p:cNvPr>
            <p:cNvSpPr txBox="1"/>
            <p:nvPr/>
          </p:nvSpPr>
          <p:spPr>
            <a:xfrm>
              <a:off x="3654359" y="5020047"/>
              <a:ext cx="566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15%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E27FB24-B079-4C40-AFAB-15811CCF171C}"/>
              </a:ext>
            </a:extLst>
          </p:cNvPr>
          <p:cNvSpPr txBox="1"/>
          <p:nvPr/>
        </p:nvSpPr>
        <p:spPr>
          <a:xfrm>
            <a:off x="7179863" y="1994449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266C57-8492-4875-9FCE-FD59473881AB}"/>
              </a:ext>
            </a:extLst>
          </p:cNvPr>
          <p:cNvSpPr txBox="1"/>
          <p:nvPr/>
        </p:nvSpPr>
        <p:spPr>
          <a:xfrm>
            <a:off x="7012546" y="2334216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A4EE70-5580-450F-9384-9F1AA7B58DC9}"/>
              </a:ext>
            </a:extLst>
          </p:cNvPr>
          <p:cNvSpPr txBox="1"/>
          <p:nvPr/>
        </p:nvSpPr>
        <p:spPr>
          <a:xfrm>
            <a:off x="7648409" y="2430516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0069C8-A14C-4904-A2A5-8B93A16667A4}"/>
              </a:ext>
            </a:extLst>
          </p:cNvPr>
          <p:cNvSpPr txBox="1"/>
          <p:nvPr/>
        </p:nvSpPr>
        <p:spPr>
          <a:xfrm>
            <a:off x="8574406" y="3489536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31BDA59-08DA-4D08-9B6B-1A7A994FB9EF}"/>
              </a:ext>
            </a:extLst>
          </p:cNvPr>
          <p:cNvGrpSpPr/>
          <p:nvPr/>
        </p:nvGrpSpPr>
        <p:grpSpPr>
          <a:xfrm>
            <a:off x="7595512" y="3544053"/>
            <a:ext cx="960985" cy="721963"/>
            <a:chOff x="5515436" y="3593272"/>
            <a:chExt cx="996474" cy="721963"/>
          </a:xfrm>
        </p:grpSpPr>
        <p:sp>
          <p:nvSpPr>
            <p:cNvPr id="21" name="Content Placeholder 3">
              <a:extLst>
                <a:ext uri="{FF2B5EF4-FFF2-40B4-BE49-F238E27FC236}">
                  <a16:creationId xmlns:a16="http://schemas.microsoft.com/office/drawing/2014/main" id="{410C8B8F-152B-41F5-AD27-87DE63700C53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38F787-B3B7-4DEA-92E4-8ABED0476109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45E9C4D-6BBA-46C3-B0B3-2AFA23311EA4}"/>
              </a:ext>
            </a:extLst>
          </p:cNvPr>
          <p:cNvSpPr txBox="1"/>
          <p:nvPr/>
        </p:nvSpPr>
        <p:spPr>
          <a:xfrm>
            <a:off x="8574406" y="4390149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4F953E5-17E6-4FE3-A95D-3E997ED4F59B}"/>
              </a:ext>
            </a:extLst>
          </p:cNvPr>
          <p:cNvGrpSpPr/>
          <p:nvPr/>
        </p:nvGrpSpPr>
        <p:grpSpPr>
          <a:xfrm>
            <a:off x="7595512" y="4444666"/>
            <a:ext cx="960985" cy="721963"/>
            <a:chOff x="5515436" y="3593272"/>
            <a:chExt cx="996474" cy="721963"/>
          </a:xfrm>
        </p:grpSpPr>
        <p:sp>
          <p:nvSpPr>
            <p:cNvPr id="25" name="Content Placeholder 3">
              <a:extLst>
                <a:ext uri="{FF2B5EF4-FFF2-40B4-BE49-F238E27FC236}">
                  <a16:creationId xmlns:a16="http://schemas.microsoft.com/office/drawing/2014/main" id="{3189D7B1-CBDE-4E01-A633-203DD4075761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21B7BBB-2A20-4716-B03A-7BBDDD5360D1}"/>
                </a:ext>
              </a:extLst>
            </p:cNvPr>
            <p:cNvSpPr txBox="1"/>
            <p:nvPr/>
          </p:nvSpPr>
          <p:spPr>
            <a:xfrm>
              <a:off x="5515436" y="3593272"/>
              <a:ext cx="944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3CC2A6A-EA6C-49A4-8185-DEF50EB1E03D}"/>
              </a:ext>
            </a:extLst>
          </p:cNvPr>
          <p:cNvSpPr txBox="1"/>
          <p:nvPr/>
        </p:nvSpPr>
        <p:spPr>
          <a:xfrm>
            <a:off x="8574406" y="5290763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A173611-FC77-4BDD-948D-51933D2D014C}"/>
              </a:ext>
            </a:extLst>
          </p:cNvPr>
          <p:cNvGrpSpPr/>
          <p:nvPr/>
        </p:nvGrpSpPr>
        <p:grpSpPr>
          <a:xfrm>
            <a:off x="7595514" y="5345280"/>
            <a:ext cx="960983" cy="721963"/>
            <a:chOff x="5515436" y="3593272"/>
            <a:chExt cx="1032782" cy="721963"/>
          </a:xfrm>
        </p:grpSpPr>
        <p:sp>
          <p:nvSpPr>
            <p:cNvPr id="29" name="Content Placeholder 3">
              <a:extLst>
                <a:ext uri="{FF2B5EF4-FFF2-40B4-BE49-F238E27FC236}">
                  <a16:creationId xmlns:a16="http://schemas.microsoft.com/office/drawing/2014/main" id="{E86E8A56-E335-4483-AA1F-1279F1C54D07}"/>
                </a:ext>
              </a:extLst>
            </p:cNvPr>
            <p:cNvSpPr txBox="1">
              <a:spLocks/>
            </p:cNvSpPr>
            <p:nvPr/>
          </p:nvSpPr>
          <p:spPr>
            <a:xfrm>
              <a:off x="5518462" y="3999853"/>
              <a:ext cx="1029756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4EE2943-371D-4D09-B93F-3F1B8D56D7E8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15%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3E2206C-484B-4C8F-BBDF-1592B582C88C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4347888" y="2514864"/>
            <a:ext cx="125200" cy="984847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35C37FF-AB99-4807-861D-1E20EAB3F60A}"/>
              </a:ext>
            </a:extLst>
          </p:cNvPr>
          <p:cNvCxnSpPr>
            <a:cxnSpLocks/>
            <a:stCxn id="11" idx="7"/>
          </p:cNvCxnSpPr>
          <p:nvPr/>
        </p:nvCxnSpPr>
        <p:spPr>
          <a:xfrm flipV="1">
            <a:off x="1473804" y="3867444"/>
            <a:ext cx="267312" cy="922916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6B63A12-4D0A-4860-B552-556D05D5FAD4}"/>
              </a:ext>
            </a:extLst>
          </p:cNvPr>
          <p:cNvCxnSpPr>
            <a:cxnSpLocks/>
            <a:stCxn id="14" idx="6"/>
          </p:cNvCxnSpPr>
          <p:nvPr/>
        </p:nvCxnSpPr>
        <p:spPr>
          <a:xfrm flipV="1">
            <a:off x="5047379" y="5087118"/>
            <a:ext cx="796186" cy="595572"/>
          </a:xfrm>
          <a:prstGeom prst="line">
            <a:avLst/>
          </a:prstGeom>
          <a:ln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0">
            <a:extLst>
              <a:ext uri="{FF2B5EF4-FFF2-40B4-BE49-F238E27FC236}">
                <a16:creationId xmlns:a16="http://schemas.microsoft.com/office/drawing/2014/main" id="{AF81245A-718F-49A5-B648-5E8853493538}"/>
              </a:ext>
            </a:extLst>
          </p:cNvPr>
          <p:cNvSpPr/>
          <p:nvPr/>
        </p:nvSpPr>
        <p:spPr>
          <a:xfrm>
            <a:off x="7062011" y="3711389"/>
            <a:ext cx="396914" cy="39575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9D7576F2-8CFC-44D6-9F3B-8DE7F105A06A}"/>
              </a:ext>
            </a:extLst>
          </p:cNvPr>
          <p:cNvSpPr/>
          <p:nvPr/>
        </p:nvSpPr>
        <p:spPr>
          <a:xfrm flipH="1">
            <a:off x="7015418" y="4572317"/>
            <a:ext cx="490100" cy="40430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EFBF22FA-0B41-4B53-A344-6A5141C34BD9}"/>
              </a:ext>
            </a:extLst>
          </p:cNvPr>
          <p:cNvSpPr/>
          <p:nvPr/>
        </p:nvSpPr>
        <p:spPr>
          <a:xfrm>
            <a:off x="7043751" y="5441795"/>
            <a:ext cx="433435" cy="33293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FB5A4DE-D36C-4623-BE5B-DB534F4A7A45}"/>
              </a:ext>
            </a:extLst>
          </p:cNvPr>
          <p:cNvGrpSpPr/>
          <p:nvPr/>
        </p:nvGrpSpPr>
        <p:grpSpPr>
          <a:xfrm>
            <a:off x="8318310" y="3044649"/>
            <a:ext cx="3073234" cy="857361"/>
            <a:chOff x="720000" y="1114639"/>
            <a:chExt cx="3059912" cy="85736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C38F927-C5F3-4E3C-9A78-934D7D42E972}"/>
                </a:ext>
              </a:extLst>
            </p:cNvPr>
            <p:cNvSpPr txBox="1"/>
            <p:nvPr/>
          </p:nvSpPr>
          <p:spPr>
            <a:xfrm>
              <a:off x="720000" y="1325669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96367E5-5745-43B4-A442-9D56984B668E}"/>
                </a:ext>
              </a:extLst>
            </p:cNvPr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9444DCD-9368-47EF-B12A-CCB90311BC75}"/>
              </a:ext>
            </a:extLst>
          </p:cNvPr>
          <p:cNvGrpSpPr/>
          <p:nvPr/>
        </p:nvGrpSpPr>
        <p:grpSpPr>
          <a:xfrm>
            <a:off x="8318310" y="5240252"/>
            <a:ext cx="3073234" cy="857361"/>
            <a:chOff x="720000" y="2431958"/>
            <a:chExt cx="3059912" cy="8573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1ECCB1-F92E-4531-A0A9-4BCC7C43E8B3}"/>
                </a:ext>
              </a:extLst>
            </p:cNvPr>
            <p:cNvSpPr txBox="1"/>
            <p:nvPr/>
          </p:nvSpPr>
          <p:spPr>
            <a:xfrm>
              <a:off x="720000" y="2642988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641CAD9-567A-4079-B0BB-171FFCE0BAA5}"/>
                </a:ext>
              </a:extLst>
            </p:cNvPr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7BA42F-38B2-4496-95E3-F3639F9CA130}"/>
              </a:ext>
            </a:extLst>
          </p:cNvPr>
          <p:cNvGrpSpPr/>
          <p:nvPr/>
        </p:nvGrpSpPr>
        <p:grpSpPr>
          <a:xfrm>
            <a:off x="8318310" y="4142450"/>
            <a:ext cx="3073234" cy="857361"/>
            <a:chOff x="720000" y="2431958"/>
            <a:chExt cx="3059912" cy="8573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A240BA-9246-4608-B875-232D031ECDF6}"/>
                </a:ext>
              </a:extLst>
            </p:cNvPr>
            <p:cNvSpPr txBox="1"/>
            <p:nvPr/>
          </p:nvSpPr>
          <p:spPr>
            <a:xfrm>
              <a:off x="720000" y="2642988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240BA06-0ECF-40C3-9C39-A11DE2D18211}"/>
                </a:ext>
              </a:extLst>
            </p:cNvPr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72D07437-09BC-49FC-BF93-B2E94EBF840E}"/>
              </a:ext>
            </a:extLst>
          </p:cNvPr>
          <p:cNvSpPr/>
          <p:nvPr/>
        </p:nvSpPr>
        <p:spPr>
          <a:xfrm>
            <a:off x="7688862" y="3207472"/>
            <a:ext cx="531722" cy="53172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3DDCABE-D4D8-4DEF-8352-72618263973B}"/>
              </a:ext>
            </a:extLst>
          </p:cNvPr>
          <p:cNvSpPr/>
          <p:nvPr/>
        </p:nvSpPr>
        <p:spPr>
          <a:xfrm>
            <a:off x="7688862" y="4305273"/>
            <a:ext cx="531722" cy="5317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2466A3B-FCCD-4A9B-B535-0A3D435BAB3F}"/>
              </a:ext>
            </a:extLst>
          </p:cNvPr>
          <p:cNvSpPr/>
          <p:nvPr/>
        </p:nvSpPr>
        <p:spPr>
          <a:xfrm>
            <a:off x="7697126" y="5403076"/>
            <a:ext cx="531722" cy="5317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8E1C263-9EA8-47D2-884F-493D8F25A5C0}"/>
              </a:ext>
            </a:extLst>
          </p:cNvPr>
          <p:cNvGrpSpPr/>
          <p:nvPr/>
        </p:nvGrpSpPr>
        <p:grpSpPr>
          <a:xfrm>
            <a:off x="839120" y="3044649"/>
            <a:ext cx="3073234" cy="857361"/>
            <a:chOff x="720000" y="1114639"/>
            <a:chExt cx="3059912" cy="8573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11538AB-082D-470D-9550-3CBFADC2C4A9}"/>
                </a:ext>
              </a:extLst>
            </p:cNvPr>
            <p:cNvSpPr txBox="1"/>
            <p:nvPr/>
          </p:nvSpPr>
          <p:spPr>
            <a:xfrm>
              <a:off x="720000" y="1325669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770567-B4FF-4D40-B31E-C3BCAF7C8DA9}"/>
                </a:ext>
              </a:extLst>
            </p:cNvPr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A0B4C57-2A5F-4A13-9D47-18DBB9E5A5F0}"/>
              </a:ext>
            </a:extLst>
          </p:cNvPr>
          <p:cNvGrpSpPr/>
          <p:nvPr/>
        </p:nvGrpSpPr>
        <p:grpSpPr>
          <a:xfrm>
            <a:off x="839120" y="5240252"/>
            <a:ext cx="3073234" cy="857361"/>
            <a:chOff x="720000" y="2431958"/>
            <a:chExt cx="3059912" cy="8573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0B00014-0B0F-4876-9F13-7379BFE7770D}"/>
                </a:ext>
              </a:extLst>
            </p:cNvPr>
            <p:cNvSpPr txBox="1"/>
            <p:nvPr/>
          </p:nvSpPr>
          <p:spPr>
            <a:xfrm>
              <a:off x="720000" y="2642988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3101BA-997C-49B7-934E-BFF6898E7AB4}"/>
                </a:ext>
              </a:extLst>
            </p:cNvPr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E5D4A978-D13C-4D76-B9C4-BC3536EFD1E2}"/>
              </a:ext>
            </a:extLst>
          </p:cNvPr>
          <p:cNvSpPr/>
          <p:nvPr/>
        </p:nvSpPr>
        <p:spPr>
          <a:xfrm>
            <a:off x="4012670" y="3207472"/>
            <a:ext cx="531722" cy="5317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23FC426-A6E6-4425-9EEA-B8922CEBD6B2}"/>
              </a:ext>
            </a:extLst>
          </p:cNvPr>
          <p:cNvSpPr/>
          <p:nvPr/>
        </p:nvSpPr>
        <p:spPr>
          <a:xfrm>
            <a:off x="4020934" y="5403076"/>
            <a:ext cx="531722" cy="5317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757704E-FB46-49CD-9157-88A56300F2E5}"/>
              </a:ext>
            </a:extLst>
          </p:cNvPr>
          <p:cNvGrpSpPr/>
          <p:nvPr/>
        </p:nvGrpSpPr>
        <p:grpSpPr>
          <a:xfrm>
            <a:off x="4847281" y="1788620"/>
            <a:ext cx="2497445" cy="4330594"/>
            <a:chOff x="3532378" y="2415442"/>
            <a:chExt cx="2079484" cy="3605846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52E78B0-E6F3-4F97-8BF7-6530CAFBC58E}"/>
                </a:ext>
              </a:extLst>
            </p:cNvPr>
            <p:cNvGrpSpPr/>
            <p:nvPr/>
          </p:nvGrpSpPr>
          <p:grpSpPr>
            <a:xfrm>
              <a:off x="3532378" y="2415442"/>
              <a:ext cx="2079484" cy="3605846"/>
              <a:chOff x="3036633" y="1011843"/>
              <a:chExt cx="2382718" cy="4131657"/>
            </a:xfrm>
          </p:grpSpPr>
          <p:sp>
            <p:nvSpPr>
              <p:cNvPr id="30" name="Block Arc 29">
                <a:extLst>
                  <a:ext uri="{FF2B5EF4-FFF2-40B4-BE49-F238E27FC236}">
                    <a16:creationId xmlns:a16="http://schemas.microsoft.com/office/drawing/2014/main" id="{EE4160B3-D47F-4C4B-9895-CC5108CA8601}"/>
                  </a:ext>
                </a:extLst>
              </p:cNvPr>
              <p:cNvSpPr/>
              <p:nvPr/>
            </p:nvSpPr>
            <p:spPr>
              <a:xfrm rot="10800000">
                <a:off x="3036634" y="2760783"/>
                <a:ext cx="2382717" cy="2382717"/>
              </a:xfrm>
              <a:prstGeom prst="blockArc">
                <a:avLst>
                  <a:gd name="adj1" fmla="val 3289488"/>
                  <a:gd name="adj2" fmla="val 71301"/>
                  <a:gd name="adj3" fmla="val 1816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ounded Rectangle 26">
                <a:extLst>
                  <a:ext uri="{FF2B5EF4-FFF2-40B4-BE49-F238E27FC236}">
                    <a16:creationId xmlns:a16="http://schemas.microsoft.com/office/drawing/2014/main" id="{973BD08C-473F-4B1F-A0C0-AA0E2A1D3B8E}"/>
                  </a:ext>
                </a:extLst>
              </p:cNvPr>
              <p:cNvSpPr/>
              <p:nvPr/>
            </p:nvSpPr>
            <p:spPr>
              <a:xfrm>
                <a:off x="4987351" y="1673016"/>
                <a:ext cx="432000" cy="2554919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2" name="Rounded Rectangle 27">
                <a:extLst>
                  <a:ext uri="{FF2B5EF4-FFF2-40B4-BE49-F238E27FC236}">
                    <a16:creationId xmlns:a16="http://schemas.microsoft.com/office/drawing/2014/main" id="{5BB255CA-D101-42FE-B801-F5C33F650233}"/>
                  </a:ext>
                </a:extLst>
              </p:cNvPr>
              <p:cNvSpPr/>
              <p:nvPr/>
            </p:nvSpPr>
            <p:spPr>
              <a:xfrm>
                <a:off x="4499670" y="1312976"/>
                <a:ext cx="432000" cy="2010017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" name="Rounded Rectangle 28">
                <a:extLst>
                  <a:ext uri="{FF2B5EF4-FFF2-40B4-BE49-F238E27FC236}">
                    <a16:creationId xmlns:a16="http://schemas.microsoft.com/office/drawing/2014/main" id="{E6F0A7F2-32CB-49E8-84DE-FB9DE6FD456E}"/>
                  </a:ext>
                </a:extLst>
              </p:cNvPr>
              <p:cNvSpPr/>
              <p:nvPr/>
            </p:nvSpPr>
            <p:spPr>
              <a:xfrm>
                <a:off x="4011991" y="1011843"/>
                <a:ext cx="432000" cy="219447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4" name="Rounded Rectangle 29">
                <a:extLst>
                  <a:ext uri="{FF2B5EF4-FFF2-40B4-BE49-F238E27FC236}">
                    <a16:creationId xmlns:a16="http://schemas.microsoft.com/office/drawing/2014/main" id="{B99F5815-9CA8-4FB4-9760-37A91BD54556}"/>
                  </a:ext>
                </a:extLst>
              </p:cNvPr>
              <p:cNvSpPr/>
              <p:nvPr/>
            </p:nvSpPr>
            <p:spPr>
              <a:xfrm>
                <a:off x="3524312" y="1312976"/>
                <a:ext cx="432000" cy="202668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5" name="Rounded Rectangle 30">
                <a:extLst>
                  <a:ext uri="{FF2B5EF4-FFF2-40B4-BE49-F238E27FC236}">
                    <a16:creationId xmlns:a16="http://schemas.microsoft.com/office/drawing/2014/main" id="{FDD663F4-DBD8-428A-9FE3-0B83AF383240}"/>
                  </a:ext>
                </a:extLst>
              </p:cNvPr>
              <p:cNvSpPr/>
              <p:nvPr/>
            </p:nvSpPr>
            <p:spPr>
              <a:xfrm>
                <a:off x="3036633" y="2465104"/>
                <a:ext cx="432000" cy="176283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B9F23B4-6222-4D07-BF3B-037B3A6B8460}"/>
                </a:ext>
              </a:extLst>
            </p:cNvPr>
            <p:cNvSpPr/>
            <p:nvPr/>
          </p:nvSpPr>
          <p:spPr>
            <a:xfrm>
              <a:off x="3570351" y="3726933"/>
              <a:ext cx="301076" cy="3010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10C891B-7D7B-431E-8E8D-B7C46C81BF09}"/>
                </a:ext>
              </a:extLst>
            </p:cNvPr>
            <p:cNvSpPr/>
            <p:nvPr/>
          </p:nvSpPr>
          <p:spPr>
            <a:xfrm>
              <a:off x="3995966" y="2723544"/>
              <a:ext cx="301076" cy="3010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74942C6-EF0F-4B60-8C30-CED559269E7E}"/>
                </a:ext>
              </a:extLst>
            </p:cNvPr>
            <p:cNvSpPr/>
            <p:nvPr/>
          </p:nvSpPr>
          <p:spPr>
            <a:xfrm>
              <a:off x="4421462" y="2473630"/>
              <a:ext cx="301076" cy="3010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21A1E28-DCB1-4DBC-8202-92F8D9C679A9}"/>
                </a:ext>
              </a:extLst>
            </p:cNvPr>
            <p:cNvSpPr/>
            <p:nvPr/>
          </p:nvSpPr>
          <p:spPr>
            <a:xfrm>
              <a:off x="4846958" y="2737510"/>
              <a:ext cx="301076" cy="3010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38CB6B0-DBBC-42AE-AEB6-9D01ECFA38A9}"/>
                </a:ext>
              </a:extLst>
            </p:cNvPr>
            <p:cNvSpPr/>
            <p:nvPr/>
          </p:nvSpPr>
          <p:spPr>
            <a:xfrm>
              <a:off x="5272813" y="3048377"/>
              <a:ext cx="301076" cy="3010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sp>
        <p:nvSpPr>
          <p:cNvPr id="36" name="Oval 7">
            <a:extLst>
              <a:ext uri="{FF2B5EF4-FFF2-40B4-BE49-F238E27FC236}">
                <a16:creationId xmlns:a16="http://schemas.microsoft.com/office/drawing/2014/main" id="{7E8B978B-875B-42C1-A282-CAC9FA11ABD7}"/>
              </a:ext>
            </a:extLst>
          </p:cNvPr>
          <p:cNvSpPr/>
          <p:nvPr/>
        </p:nvSpPr>
        <p:spPr>
          <a:xfrm>
            <a:off x="7844886" y="4393369"/>
            <a:ext cx="270661" cy="355530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7" name="Trapezoid 10">
            <a:extLst>
              <a:ext uri="{FF2B5EF4-FFF2-40B4-BE49-F238E27FC236}">
                <a16:creationId xmlns:a16="http://schemas.microsoft.com/office/drawing/2014/main" id="{B54C56E0-3653-47C1-9C5F-B22A4F453682}"/>
              </a:ext>
            </a:extLst>
          </p:cNvPr>
          <p:cNvSpPr>
            <a:spLocks noChangeAspect="1"/>
          </p:cNvSpPr>
          <p:nvPr/>
        </p:nvSpPr>
        <p:spPr>
          <a:xfrm>
            <a:off x="4134686" y="3321407"/>
            <a:ext cx="304211" cy="303855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8" name="Rounded Rectangle 1">
            <a:extLst>
              <a:ext uri="{FF2B5EF4-FFF2-40B4-BE49-F238E27FC236}">
                <a16:creationId xmlns:a16="http://schemas.microsoft.com/office/drawing/2014/main" id="{F4FEB834-EA2D-4EB0-9F67-F4B165C863E3}"/>
              </a:ext>
            </a:extLst>
          </p:cNvPr>
          <p:cNvSpPr>
            <a:spLocks noChangeAspect="1"/>
          </p:cNvSpPr>
          <p:nvPr/>
        </p:nvSpPr>
        <p:spPr>
          <a:xfrm>
            <a:off x="7821288" y="3331116"/>
            <a:ext cx="283389" cy="28442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9" name="Round Same Side Corner Rectangle 7">
            <a:extLst>
              <a:ext uri="{FF2B5EF4-FFF2-40B4-BE49-F238E27FC236}">
                <a16:creationId xmlns:a16="http://schemas.microsoft.com/office/drawing/2014/main" id="{3F75CF14-1A23-47FC-A914-85304F1A1AD8}"/>
              </a:ext>
            </a:extLst>
          </p:cNvPr>
          <p:cNvSpPr>
            <a:spLocks noChangeAspect="1"/>
          </p:cNvSpPr>
          <p:nvPr/>
        </p:nvSpPr>
        <p:spPr>
          <a:xfrm rot="10800000">
            <a:off x="4134687" y="5507684"/>
            <a:ext cx="306759" cy="322498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0" name="Rounded Rectangle 12">
            <a:extLst>
              <a:ext uri="{FF2B5EF4-FFF2-40B4-BE49-F238E27FC236}">
                <a16:creationId xmlns:a16="http://schemas.microsoft.com/office/drawing/2014/main" id="{EEA4C8DC-5069-499A-AEE2-3996DACE1569}"/>
              </a:ext>
            </a:extLst>
          </p:cNvPr>
          <p:cNvSpPr>
            <a:spLocks noChangeAspect="1"/>
          </p:cNvSpPr>
          <p:nvPr/>
        </p:nvSpPr>
        <p:spPr>
          <a:xfrm>
            <a:off x="7836810" y="5509325"/>
            <a:ext cx="267871" cy="319216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D2476A2F-E7B4-4D00-B12F-CFB9E1C41DD0}"/>
              </a:ext>
            </a:extLst>
          </p:cNvPr>
          <p:cNvSpPr/>
          <p:nvPr/>
        </p:nvSpPr>
        <p:spPr>
          <a:xfrm>
            <a:off x="6532376" y="2217085"/>
            <a:ext cx="197018" cy="258794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2" name="Trapezoid 10">
            <a:extLst>
              <a:ext uri="{FF2B5EF4-FFF2-40B4-BE49-F238E27FC236}">
                <a16:creationId xmlns:a16="http://schemas.microsoft.com/office/drawing/2014/main" id="{9408CACD-1DB5-480F-A400-A27499C85C9A}"/>
              </a:ext>
            </a:extLst>
          </p:cNvPr>
          <p:cNvSpPr>
            <a:spLocks noChangeAspect="1"/>
          </p:cNvSpPr>
          <p:nvPr/>
        </p:nvSpPr>
        <p:spPr>
          <a:xfrm>
            <a:off x="4964938" y="3424810"/>
            <a:ext cx="221440" cy="22118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3" name="Rounded Rectangle 1">
            <a:extLst>
              <a:ext uri="{FF2B5EF4-FFF2-40B4-BE49-F238E27FC236}">
                <a16:creationId xmlns:a16="http://schemas.microsoft.com/office/drawing/2014/main" id="{02ABE7F1-4E32-44C2-99DB-A7CE5BE49371}"/>
              </a:ext>
            </a:extLst>
          </p:cNvPr>
          <p:cNvSpPr>
            <a:spLocks noChangeAspect="1"/>
          </p:cNvSpPr>
          <p:nvPr/>
        </p:nvSpPr>
        <p:spPr>
          <a:xfrm>
            <a:off x="5995292" y="1931760"/>
            <a:ext cx="206282" cy="20703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4" name="Round Same Side Corner Rectangle 7">
            <a:extLst>
              <a:ext uri="{FF2B5EF4-FFF2-40B4-BE49-F238E27FC236}">
                <a16:creationId xmlns:a16="http://schemas.microsoft.com/office/drawing/2014/main" id="{266998BA-B3DF-4C5C-9906-43E957111571}"/>
              </a:ext>
            </a:extLst>
          </p:cNvPr>
          <p:cNvSpPr>
            <a:spLocks noChangeAspect="1"/>
          </p:cNvSpPr>
          <p:nvPr/>
        </p:nvSpPr>
        <p:spPr>
          <a:xfrm rot="10800000">
            <a:off x="5479124" y="2225888"/>
            <a:ext cx="223294" cy="234751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5" name="Rounded Rectangle 12">
            <a:extLst>
              <a:ext uri="{FF2B5EF4-FFF2-40B4-BE49-F238E27FC236}">
                <a16:creationId xmlns:a16="http://schemas.microsoft.com/office/drawing/2014/main" id="{8ADDEE37-4543-4833-9086-D7A555A42609}"/>
              </a:ext>
            </a:extLst>
          </p:cNvPr>
          <p:cNvSpPr>
            <a:spLocks noChangeAspect="1"/>
          </p:cNvSpPr>
          <p:nvPr/>
        </p:nvSpPr>
        <p:spPr>
          <a:xfrm>
            <a:off x="7030705" y="2611130"/>
            <a:ext cx="194987" cy="23236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21E004-0203-4E11-8A32-13F0EAECDF3F}"/>
              </a:ext>
            </a:extLst>
          </p:cNvPr>
          <p:cNvSpPr/>
          <p:nvPr/>
        </p:nvSpPr>
        <p:spPr>
          <a:xfrm>
            <a:off x="0" y="0"/>
            <a:ext cx="5956419" cy="6858000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596969E-D622-408E-8AEA-E4D6BAB1243D}"/>
              </a:ext>
            </a:extLst>
          </p:cNvPr>
          <p:cNvSpPr/>
          <p:nvPr/>
        </p:nvSpPr>
        <p:spPr>
          <a:xfrm>
            <a:off x="693012" y="3382567"/>
            <a:ext cx="556818" cy="5568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C70752A-5034-4147-9CC1-884BC936DD15}"/>
              </a:ext>
            </a:extLst>
          </p:cNvPr>
          <p:cNvSpPr/>
          <p:nvPr/>
        </p:nvSpPr>
        <p:spPr>
          <a:xfrm>
            <a:off x="693012" y="4238138"/>
            <a:ext cx="556818" cy="5568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4A4A390-A008-467D-86E9-DE68CB7A031C}"/>
              </a:ext>
            </a:extLst>
          </p:cNvPr>
          <p:cNvSpPr/>
          <p:nvPr/>
        </p:nvSpPr>
        <p:spPr>
          <a:xfrm>
            <a:off x="693012" y="5093709"/>
            <a:ext cx="556818" cy="5568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F4D6D80-043C-4479-B150-B24E67A17D55}"/>
              </a:ext>
            </a:extLst>
          </p:cNvPr>
          <p:cNvSpPr/>
          <p:nvPr/>
        </p:nvSpPr>
        <p:spPr>
          <a:xfrm>
            <a:off x="693012" y="5949280"/>
            <a:ext cx="556818" cy="5568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D26D2D-3330-4148-B1A2-168E06DD237B}"/>
              </a:ext>
            </a:extLst>
          </p:cNvPr>
          <p:cNvSpPr txBox="1"/>
          <p:nvPr/>
        </p:nvSpPr>
        <p:spPr>
          <a:xfrm>
            <a:off x="733444" y="346092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06976E-B9AF-4CC7-B266-300939760FE0}"/>
              </a:ext>
            </a:extLst>
          </p:cNvPr>
          <p:cNvSpPr txBox="1"/>
          <p:nvPr/>
        </p:nvSpPr>
        <p:spPr>
          <a:xfrm>
            <a:off x="733444" y="4317734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32B6D3-B5F6-4F70-A99B-1C4EDD6AD60E}"/>
              </a:ext>
            </a:extLst>
          </p:cNvPr>
          <p:cNvSpPr txBox="1"/>
          <p:nvPr/>
        </p:nvSpPr>
        <p:spPr>
          <a:xfrm>
            <a:off x="733444" y="5174547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20897C-F8A3-41EC-B5A2-A34B21384822}"/>
              </a:ext>
            </a:extLst>
          </p:cNvPr>
          <p:cNvSpPr txBox="1"/>
          <p:nvPr/>
        </p:nvSpPr>
        <p:spPr>
          <a:xfrm>
            <a:off x="733444" y="603136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9DF814-DC10-4D23-A931-DE50FF055468}"/>
              </a:ext>
            </a:extLst>
          </p:cNvPr>
          <p:cNvGrpSpPr/>
          <p:nvPr/>
        </p:nvGrpSpPr>
        <p:grpSpPr>
          <a:xfrm>
            <a:off x="1382220" y="4147215"/>
            <a:ext cx="4232365" cy="738664"/>
            <a:chOff x="2551705" y="4283314"/>
            <a:chExt cx="2357001" cy="7386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C4203A-8D92-4AF4-B8A3-C7244F02CAD1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A608B7D-DA32-4C5A-8A07-ACC5BCE72839}"/>
                </a:ext>
              </a:extLst>
            </p:cNvPr>
            <p:cNvSpPr txBox="1"/>
            <p:nvPr/>
          </p:nvSpPr>
          <p:spPr>
            <a:xfrm>
              <a:off x="2551705" y="4283314"/>
              <a:ext cx="2357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E9D3B4-BE70-45BA-A6EA-F25562DD76E5}"/>
              </a:ext>
            </a:extLst>
          </p:cNvPr>
          <p:cNvGrpSpPr/>
          <p:nvPr/>
        </p:nvGrpSpPr>
        <p:grpSpPr>
          <a:xfrm>
            <a:off x="1382220" y="3291644"/>
            <a:ext cx="4232365" cy="738664"/>
            <a:chOff x="2551705" y="4283314"/>
            <a:chExt cx="2357001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A7253A8-A24B-444B-8D73-A2DD0EF493D6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EDD4C0-84E4-4975-A973-CFE63C027B54}"/>
                </a:ext>
              </a:extLst>
            </p:cNvPr>
            <p:cNvSpPr txBox="1"/>
            <p:nvPr/>
          </p:nvSpPr>
          <p:spPr>
            <a:xfrm>
              <a:off x="2551705" y="4283314"/>
              <a:ext cx="2357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A534FAD-239F-4DBC-989C-B71B25925D26}"/>
              </a:ext>
            </a:extLst>
          </p:cNvPr>
          <p:cNvGrpSpPr/>
          <p:nvPr/>
        </p:nvGrpSpPr>
        <p:grpSpPr>
          <a:xfrm>
            <a:off x="1382220" y="5002786"/>
            <a:ext cx="4232365" cy="738664"/>
            <a:chOff x="2551705" y="4283314"/>
            <a:chExt cx="2357001" cy="7386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A5976FF-02ED-43D5-8D48-F3EAEE0F161F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6AE1A2-5ED2-409A-9C42-7D0CD58BA65C}"/>
                </a:ext>
              </a:extLst>
            </p:cNvPr>
            <p:cNvSpPr txBox="1"/>
            <p:nvPr/>
          </p:nvSpPr>
          <p:spPr>
            <a:xfrm>
              <a:off x="2551705" y="4283314"/>
              <a:ext cx="2357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FA926C-C58F-41DF-9058-851EC7AF11BF}"/>
              </a:ext>
            </a:extLst>
          </p:cNvPr>
          <p:cNvGrpSpPr/>
          <p:nvPr/>
        </p:nvGrpSpPr>
        <p:grpSpPr>
          <a:xfrm>
            <a:off x="1382220" y="5858357"/>
            <a:ext cx="4232365" cy="738664"/>
            <a:chOff x="2551705" y="4283314"/>
            <a:chExt cx="2357001" cy="7386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7A60CD4-290F-4CA2-BFAB-9AA348ADB7B2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D19281D-A920-481D-9502-AA778184432E}"/>
                </a:ext>
              </a:extLst>
            </p:cNvPr>
            <p:cNvSpPr txBox="1"/>
            <p:nvPr/>
          </p:nvSpPr>
          <p:spPr>
            <a:xfrm>
              <a:off x="2551705" y="4283314"/>
              <a:ext cx="2357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1CD958C4-9D97-402D-A4E6-BD1CFF61B870}"/>
              </a:ext>
            </a:extLst>
          </p:cNvPr>
          <p:cNvSpPr/>
          <p:nvPr/>
        </p:nvSpPr>
        <p:spPr>
          <a:xfrm>
            <a:off x="4635228" y="825883"/>
            <a:ext cx="2642381" cy="264238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E4FCA6E-730A-4258-99E0-FE5BAE885719}"/>
              </a:ext>
            </a:extLst>
          </p:cNvPr>
          <p:cNvSpPr/>
          <p:nvPr/>
        </p:nvSpPr>
        <p:spPr>
          <a:xfrm>
            <a:off x="6668260" y="87699"/>
            <a:ext cx="1820258" cy="18202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EA5BC3D-7559-4E85-BA96-F51CD32397C9}"/>
              </a:ext>
            </a:extLst>
          </p:cNvPr>
          <p:cNvGrpSpPr/>
          <p:nvPr/>
        </p:nvGrpSpPr>
        <p:grpSpPr>
          <a:xfrm>
            <a:off x="4957867" y="2007957"/>
            <a:ext cx="1997102" cy="1048024"/>
            <a:chOff x="803640" y="3362835"/>
            <a:chExt cx="2059657" cy="104802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3A92927-7C5E-4A10-929C-2FC5251EA31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3875725-D29C-4B43-82FE-DBAEA77C3E4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8075CA1-0E5B-433F-B45B-21D4D72CBCC7}"/>
              </a:ext>
            </a:extLst>
          </p:cNvPr>
          <p:cNvGrpSpPr/>
          <p:nvPr/>
        </p:nvGrpSpPr>
        <p:grpSpPr>
          <a:xfrm>
            <a:off x="6802514" y="981029"/>
            <a:ext cx="1551750" cy="673514"/>
            <a:chOff x="2113657" y="4283314"/>
            <a:chExt cx="3647460" cy="67351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1A600F3-DB6C-4299-8A90-DEF4377E9EB2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1F153C4-59C3-44D1-BA26-6378FD1414E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" name="Rectangle 36">
            <a:extLst>
              <a:ext uri="{FF2B5EF4-FFF2-40B4-BE49-F238E27FC236}">
                <a16:creationId xmlns:a16="http://schemas.microsoft.com/office/drawing/2014/main" id="{24AADDCA-95D6-48B6-AEBC-51709D55746E}"/>
              </a:ext>
            </a:extLst>
          </p:cNvPr>
          <p:cNvSpPr/>
          <p:nvPr/>
        </p:nvSpPr>
        <p:spPr>
          <a:xfrm>
            <a:off x="5699517" y="1437122"/>
            <a:ext cx="499643" cy="4176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0B9451AB-79EF-48EC-8A8C-E6915EEA8119}"/>
              </a:ext>
            </a:extLst>
          </p:cNvPr>
          <p:cNvSpPr/>
          <p:nvPr/>
        </p:nvSpPr>
        <p:spPr>
          <a:xfrm>
            <a:off x="7367146" y="536239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ED623C3-F0F3-486E-9891-A04BC0B98D20}"/>
              </a:ext>
            </a:extLst>
          </p:cNvPr>
          <p:cNvSpPr txBox="1"/>
          <p:nvPr/>
        </p:nvSpPr>
        <p:spPr>
          <a:xfrm>
            <a:off x="880627" y="469489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ED33B5-FEE0-4679-801E-2045D25D8C46}"/>
              </a:ext>
            </a:extLst>
          </p:cNvPr>
          <p:cNvSpPr/>
          <p:nvPr/>
        </p:nvSpPr>
        <p:spPr>
          <a:xfrm>
            <a:off x="0" y="4904709"/>
            <a:ext cx="12192000" cy="195329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A1B2410-D760-43FB-AF4C-AA4B7A3C5380}"/>
              </a:ext>
            </a:extLst>
          </p:cNvPr>
          <p:cNvSpPr/>
          <p:nvPr/>
        </p:nvSpPr>
        <p:spPr>
          <a:xfrm>
            <a:off x="3650111" y="2190339"/>
            <a:ext cx="548640" cy="548640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B73B98-2884-43D9-A781-0BCB89812673}"/>
              </a:ext>
            </a:extLst>
          </p:cNvPr>
          <p:cNvSpPr txBox="1"/>
          <p:nvPr/>
        </p:nvSpPr>
        <p:spPr>
          <a:xfrm>
            <a:off x="3686055" y="2272147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B6AEA8-0A60-4690-815B-8D1EC2560347}"/>
              </a:ext>
            </a:extLst>
          </p:cNvPr>
          <p:cNvGrpSpPr/>
          <p:nvPr/>
        </p:nvGrpSpPr>
        <p:grpSpPr>
          <a:xfrm>
            <a:off x="708886" y="2132855"/>
            <a:ext cx="2880010" cy="678692"/>
            <a:chOff x="803637" y="3362835"/>
            <a:chExt cx="2272809" cy="67869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FFBB9D-C033-4840-AEA1-372A23C3C177}"/>
                </a:ext>
              </a:extLst>
            </p:cNvPr>
            <p:cNvSpPr txBox="1"/>
            <p:nvPr/>
          </p:nvSpPr>
          <p:spPr>
            <a:xfrm>
              <a:off x="803644" y="3579862"/>
              <a:ext cx="22728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7D2AEEE-867C-4CF8-BD5E-97067CD7BD92}"/>
                </a:ext>
              </a:extLst>
            </p:cNvPr>
            <p:cNvSpPr txBox="1"/>
            <p:nvPr/>
          </p:nvSpPr>
          <p:spPr>
            <a:xfrm>
              <a:off x="803637" y="3362835"/>
              <a:ext cx="22728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67A47ADE-540E-4478-B387-BFA4C6E8EBDE}"/>
              </a:ext>
            </a:extLst>
          </p:cNvPr>
          <p:cNvSpPr/>
          <p:nvPr/>
        </p:nvSpPr>
        <p:spPr>
          <a:xfrm>
            <a:off x="3650111" y="3085211"/>
            <a:ext cx="548640" cy="548640"/>
          </a:xfrm>
          <a:prstGeom prst="ellipse">
            <a:avLst/>
          </a:prstGeom>
          <a:solidFill>
            <a:schemeClr val="accent6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967592-C866-4AEF-8B79-D09C5D687845}"/>
              </a:ext>
            </a:extLst>
          </p:cNvPr>
          <p:cNvSpPr txBox="1"/>
          <p:nvPr/>
        </p:nvSpPr>
        <p:spPr>
          <a:xfrm>
            <a:off x="3686055" y="3167019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893D901-8203-411A-A81A-084811246BFC}"/>
              </a:ext>
            </a:extLst>
          </p:cNvPr>
          <p:cNvGrpSpPr/>
          <p:nvPr/>
        </p:nvGrpSpPr>
        <p:grpSpPr>
          <a:xfrm>
            <a:off x="708882" y="3009727"/>
            <a:ext cx="2880000" cy="678692"/>
            <a:chOff x="803638" y="3362835"/>
            <a:chExt cx="227281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054A887-4591-45E9-B28C-83EE8BE14280}"/>
                </a:ext>
              </a:extLst>
            </p:cNvPr>
            <p:cNvSpPr txBox="1"/>
            <p:nvPr/>
          </p:nvSpPr>
          <p:spPr>
            <a:xfrm>
              <a:off x="803638" y="3579862"/>
              <a:ext cx="22728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24C4AC7-89C7-4AFB-B921-5DC094C0E35E}"/>
                </a:ext>
              </a:extLst>
            </p:cNvPr>
            <p:cNvSpPr txBox="1"/>
            <p:nvPr/>
          </p:nvSpPr>
          <p:spPr>
            <a:xfrm>
              <a:off x="803638" y="3362835"/>
              <a:ext cx="22728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F53FEFE3-D46E-46B2-94C2-6BCCB8983661}"/>
              </a:ext>
            </a:extLst>
          </p:cNvPr>
          <p:cNvSpPr/>
          <p:nvPr/>
        </p:nvSpPr>
        <p:spPr>
          <a:xfrm>
            <a:off x="3650111" y="3944081"/>
            <a:ext cx="548640" cy="548640"/>
          </a:xfrm>
          <a:prstGeom prst="ellipse">
            <a:avLst/>
          </a:prstGeom>
          <a:solidFill>
            <a:schemeClr val="accent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C53C7F-A62A-40B4-8B3D-3E2989EE5989}"/>
              </a:ext>
            </a:extLst>
          </p:cNvPr>
          <p:cNvSpPr txBox="1"/>
          <p:nvPr/>
        </p:nvSpPr>
        <p:spPr>
          <a:xfrm>
            <a:off x="3686055" y="4025889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C3FB65-C698-46D2-92C6-8D70B6DA92F8}"/>
              </a:ext>
            </a:extLst>
          </p:cNvPr>
          <p:cNvGrpSpPr/>
          <p:nvPr/>
        </p:nvGrpSpPr>
        <p:grpSpPr>
          <a:xfrm>
            <a:off x="708872" y="3886598"/>
            <a:ext cx="2880000" cy="678692"/>
            <a:chOff x="803639" y="3362835"/>
            <a:chExt cx="2272839" cy="6786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327381-8A08-42B3-8CD6-91125F753DC8}"/>
                </a:ext>
              </a:extLst>
            </p:cNvPr>
            <p:cNvSpPr txBox="1"/>
            <p:nvPr/>
          </p:nvSpPr>
          <p:spPr>
            <a:xfrm>
              <a:off x="803639" y="3579862"/>
              <a:ext cx="22728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278922-1D1E-4707-AD29-2CBC7B007F4B}"/>
                </a:ext>
              </a:extLst>
            </p:cNvPr>
            <p:cNvSpPr txBox="1"/>
            <p:nvPr/>
          </p:nvSpPr>
          <p:spPr>
            <a:xfrm>
              <a:off x="803639" y="3362835"/>
              <a:ext cx="22728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DFA58F14-CAEA-40FE-99B1-67E0DC72FBED}"/>
              </a:ext>
            </a:extLst>
          </p:cNvPr>
          <p:cNvSpPr/>
          <p:nvPr/>
        </p:nvSpPr>
        <p:spPr>
          <a:xfrm>
            <a:off x="7988522" y="2190339"/>
            <a:ext cx="548640" cy="548640"/>
          </a:xfrm>
          <a:prstGeom prst="ellipse">
            <a:avLst/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35AA35-A498-47D7-B283-08F434C33F77}"/>
              </a:ext>
            </a:extLst>
          </p:cNvPr>
          <p:cNvSpPr txBox="1"/>
          <p:nvPr/>
        </p:nvSpPr>
        <p:spPr>
          <a:xfrm>
            <a:off x="8024466" y="2272147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9D435A0-32A4-4D93-8EBB-171673621E56}"/>
              </a:ext>
            </a:extLst>
          </p:cNvPr>
          <p:cNvGrpSpPr/>
          <p:nvPr/>
        </p:nvGrpSpPr>
        <p:grpSpPr>
          <a:xfrm>
            <a:off x="8587179" y="2132855"/>
            <a:ext cx="2880000" cy="678692"/>
            <a:chOff x="803640" y="3362835"/>
            <a:chExt cx="2063592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987B781-1483-42C4-8B4D-7E410664035A}"/>
                </a:ext>
              </a:extLst>
            </p:cNvPr>
            <p:cNvSpPr txBox="1"/>
            <p:nvPr/>
          </p:nvSpPr>
          <p:spPr>
            <a:xfrm>
              <a:off x="803640" y="3579862"/>
              <a:ext cx="206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B565750-7F87-4D29-8061-13342D52EDD4}"/>
                </a:ext>
              </a:extLst>
            </p:cNvPr>
            <p:cNvSpPr txBox="1"/>
            <p:nvPr/>
          </p:nvSpPr>
          <p:spPr>
            <a:xfrm>
              <a:off x="803640" y="3362835"/>
              <a:ext cx="2063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A26D8761-7665-41BA-BF92-C3A4410631A5}"/>
              </a:ext>
            </a:extLst>
          </p:cNvPr>
          <p:cNvSpPr/>
          <p:nvPr/>
        </p:nvSpPr>
        <p:spPr>
          <a:xfrm>
            <a:off x="7988522" y="3085211"/>
            <a:ext cx="548640" cy="548640"/>
          </a:xfrm>
          <a:prstGeom prst="ellipse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E6233C1-E84F-4BD7-A7FF-48FDC3C0BEC4}"/>
              </a:ext>
            </a:extLst>
          </p:cNvPr>
          <p:cNvSpPr txBox="1"/>
          <p:nvPr/>
        </p:nvSpPr>
        <p:spPr>
          <a:xfrm>
            <a:off x="8024466" y="3167019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A7E1E28-3C62-455A-9B4A-A3619D7C21C8}"/>
              </a:ext>
            </a:extLst>
          </p:cNvPr>
          <p:cNvGrpSpPr/>
          <p:nvPr/>
        </p:nvGrpSpPr>
        <p:grpSpPr>
          <a:xfrm>
            <a:off x="8587179" y="3009727"/>
            <a:ext cx="2880000" cy="678692"/>
            <a:chOff x="803640" y="3362835"/>
            <a:chExt cx="2063592" cy="67869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14E2A12-D7E2-4913-9DD5-E933C2E60991}"/>
                </a:ext>
              </a:extLst>
            </p:cNvPr>
            <p:cNvSpPr txBox="1"/>
            <p:nvPr/>
          </p:nvSpPr>
          <p:spPr>
            <a:xfrm>
              <a:off x="803640" y="3579862"/>
              <a:ext cx="206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2E08CAC-1991-494A-B895-2956D2B86638}"/>
                </a:ext>
              </a:extLst>
            </p:cNvPr>
            <p:cNvSpPr txBox="1"/>
            <p:nvPr/>
          </p:nvSpPr>
          <p:spPr>
            <a:xfrm>
              <a:off x="803640" y="3362835"/>
              <a:ext cx="2063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3A85CC41-25D1-45BC-A7A7-64F94E9C5231}"/>
              </a:ext>
            </a:extLst>
          </p:cNvPr>
          <p:cNvSpPr/>
          <p:nvPr/>
        </p:nvSpPr>
        <p:spPr>
          <a:xfrm>
            <a:off x="7988522" y="3944081"/>
            <a:ext cx="548640" cy="548640"/>
          </a:xfrm>
          <a:prstGeom prst="ellipse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87748E7-607A-4D01-9C53-6EFCBD939F83}"/>
              </a:ext>
            </a:extLst>
          </p:cNvPr>
          <p:cNvSpPr txBox="1"/>
          <p:nvPr/>
        </p:nvSpPr>
        <p:spPr>
          <a:xfrm>
            <a:off x="8024466" y="4025889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3C59334-B7B5-4527-8C7F-E4BD69BA4FF7}"/>
              </a:ext>
            </a:extLst>
          </p:cNvPr>
          <p:cNvGrpSpPr/>
          <p:nvPr/>
        </p:nvGrpSpPr>
        <p:grpSpPr>
          <a:xfrm>
            <a:off x="8587179" y="3886598"/>
            <a:ext cx="2880000" cy="678692"/>
            <a:chOff x="803640" y="3362835"/>
            <a:chExt cx="2063592" cy="67869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BA9BF8C-3B42-488F-A4E7-83F51583B550}"/>
                </a:ext>
              </a:extLst>
            </p:cNvPr>
            <p:cNvSpPr txBox="1"/>
            <p:nvPr/>
          </p:nvSpPr>
          <p:spPr>
            <a:xfrm>
              <a:off x="803640" y="3579862"/>
              <a:ext cx="206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22740AE-8D77-48DA-A72A-4DDDA716ED09}"/>
                </a:ext>
              </a:extLst>
            </p:cNvPr>
            <p:cNvSpPr txBox="1"/>
            <p:nvPr/>
          </p:nvSpPr>
          <p:spPr>
            <a:xfrm>
              <a:off x="803640" y="3362835"/>
              <a:ext cx="2063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42C39080-9F15-4056-B6B8-D8F14EA3A508}"/>
              </a:ext>
            </a:extLst>
          </p:cNvPr>
          <p:cNvSpPr txBox="1"/>
          <p:nvPr/>
        </p:nvSpPr>
        <p:spPr>
          <a:xfrm>
            <a:off x="855463" y="5373523"/>
            <a:ext cx="3973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600C346-962D-4A15-9BE2-F2594814FBDF}"/>
              </a:ext>
            </a:extLst>
          </p:cNvPr>
          <p:cNvSpPr txBox="1"/>
          <p:nvPr/>
        </p:nvSpPr>
        <p:spPr>
          <a:xfrm>
            <a:off x="7655370" y="5373523"/>
            <a:ext cx="3724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C244F84-EBAE-459C-B738-E8587AADAFB2}"/>
              </a:ext>
            </a:extLst>
          </p:cNvPr>
          <p:cNvGrpSpPr/>
          <p:nvPr/>
        </p:nvGrpSpPr>
        <p:grpSpPr>
          <a:xfrm>
            <a:off x="5011204" y="4959484"/>
            <a:ext cx="2050634" cy="1568039"/>
            <a:chOff x="3432883" y="4959482"/>
            <a:chExt cx="2050634" cy="1568039"/>
          </a:xfrm>
        </p:grpSpPr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id="{F2375C31-FA95-4D4A-A8FA-79400860BA27}"/>
                </a:ext>
              </a:extLst>
            </p:cNvPr>
            <p:cNvSpPr/>
            <p:nvPr/>
          </p:nvSpPr>
          <p:spPr>
            <a:xfrm>
              <a:off x="3768393" y="5031845"/>
              <a:ext cx="1617554" cy="1495676"/>
            </a:xfrm>
            <a:custGeom>
              <a:avLst/>
              <a:gdLst>
                <a:gd name="connsiteX0" fmla="*/ 922351 w 1836751"/>
                <a:gd name="connsiteY0" fmla="*/ 0 h 1001864"/>
                <a:gd name="connsiteX1" fmla="*/ 0 w 1836751"/>
                <a:gd name="connsiteY1" fmla="*/ 405516 h 1001864"/>
                <a:gd name="connsiteX2" fmla="*/ 842838 w 1836751"/>
                <a:gd name="connsiteY2" fmla="*/ 143123 h 1001864"/>
                <a:gd name="connsiteX3" fmla="*/ 652007 w 1836751"/>
                <a:gd name="connsiteY3" fmla="*/ 787179 h 1001864"/>
                <a:gd name="connsiteX4" fmla="*/ 962108 w 1836751"/>
                <a:gd name="connsiteY4" fmla="*/ 159026 h 1001864"/>
                <a:gd name="connsiteX5" fmla="*/ 930303 w 1836751"/>
                <a:gd name="connsiteY5" fmla="*/ 1001864 h 1001864"/>
                <a:gd name="connsiteX6" fmla="*/ 1033670 w 1836751"/>
                <a:gd name="connsiteY6" fmla="*/ 95416 h 1001864"/>
                <a:gd name="connsiteX7" fmla="*/ 1272209 w 1836751"/>
                <a:gd name="connsiteY7" fmla="*/ 985962 h 1001864"/>
                <a:gd name="connsiteX8" fmla="*/ 1160891 w 1836751"/>
                <a:gd name="connsiteY8" fmla="*/ 95416 h 1001864"/>
                <a:gd name="connsiteX9" fmla="*/ 1733385 w 1836751"/>
                <a:gd name="connsiteY9" fmla="*/ 763325 h 1001864"/>
                <a:gd name="connsiteX10" fmla="*/ 1264258 w 1836751"/>
                <a:gd name="connsiteY10" fmla="*/ 79513 h 1001864"/>
                <a:gd name="connsiteX11" fmla="*/ 1836751 w 1836751"/>
                <a:gd name="connsiteY11" fmla="*/ 214685 h 1001864"/>
                <a:gd name="connsiteX12" fmla="*/ 922351 w 1836751"/>
                <a:gd name="connsiteY12" fmla="*/ 0 h 1001864"/>
                <a:gd name="connsiteX0" fmla="*/ 943782 w 1836751"/>
                <a:gd name="connsiteY0" fmla="*/ 0 h 989958"/>
                <a:gd name="connsiteX1" fmla="*/ 0 w 1836751"/>
                <a:gd name="connsiteY1" fmla="*/ 393610 h 989958"/>
                <a:gd name="connsiteX2" fmla="*/ 842838 w 1836751"/>
                <a:gd name="connsiteY2" fmla="*/ 131217 h 989958"/>
                <a:gd name="connsiteX3" fmla="*/ 652007 w 1836751"/>
                <a:gd name="connsiteY3" fmla="*/ 775273 h 989958"/>
                <a:gd name="connsiteX4" fmla="*/ 962108 w 1836751"/>
                <a:gd name="connsiteY4" fmla="*/ 147120 h 989958"/>
                <a:gd name="connsiteX5" fmla="*/ 930303 w 1836751"/>
                <a:gd name="connsiteY5" fmla="*/ 989958 h 989958"/>
                <a:gd name="connsiteX6" fmla="*/ 1033670 w 1836751"/>
                <a:gd name="connsiteY6" fmla="*/ 83510 h 989958"/>
                <a:gd name="connsiteX7" fmla="*/ 1272209 w 1836751"/>
                <a:gd name="connsiteY7" fmla="*/ 974056 h 989958"/>
                <a:gd name="connsiteX8" fmla="*/ 1160891 w 1836751"/>
                <a:gd name="connsiteY8" fmla="*/ 83510 h 989958"/>
                <a:gd name="connsiteX9" fmla="*/ 1733385 w 1836751"/>
                <a:gd name="connsiteY9" fmla="*/ 751419 h 989958"/>
                <a:gd name="connsiteX10" fmla="*/ 1264258 w 1836751"/>
                <a:gd name="connsiteY10" fmla="*/ 67607 h 989958"/>
                <a:gd name="connsiteX11" fmla="*/ 1836751 w 1836751"/>
                <a:gd name="connsiteY11" fmla="*/ 202779 h 989958"/>
                <a:gd name="connsiteX12" fmla="*/ 943782 w 1836751"/>
                <a:gd name="connsiteY12" fmla="*/ 0 h 989958"/>
                <a:gd name="connsiteX0" fmla="*/ 943782 w 1836751"/>
                <a:gd name="connsiteY0" fmla="*/ 0 h 989958"/>
                <a:gd name="connsiteX1" fmla="*/ 0 w 1836751"/>
                <a:gd name="connsiteY1" fmla="*/ 393610 h 989958"/>
                <a:gd name="connsiteX2" fmla="*/ 885701 w 1836751"/>
                <a:gd name="connsiteY2" fmla="*/ 78829 h 989958"/>
                <a:gd name="connsiteX3" fmla="*/ 652007 w 1836751"/>
                <a:gd name="connsiteY3" fmla="*/ 775273 h 989958"/>
                <a:gd name="connsiteX4" fmla="*/ 962108 w 1836751"/>
                <a:gd name="connsiteY4" fmla="*/ 147120 h 989958"/>
                <a:gd name="connsiteX5" fmla="*/ 930303 w 1836751"/>
                <a:gd name="connsiteY5" fmla="*/ 989958 h 989958"/>
                <a:gd name="connsiteX6" fmla="*/ 1033670 w 1836751"/>
                <a:gd name="connsiteY6" fmla="*/ 83510 h 989958"/>
                <a:gd name="connsiteX7" fmla="*/ 1272209 w 1836751"/>
                <a:gd name="connsiteY7" fmla="*/ 974056 h 989958"/>
                <a:gd name="connsiteX8" fmla="*/ 1160891 w 1836751"/>
                <a:gd name="connsiteY8" fmla="*/ 83510 h 989958"/>
                <a:gd name="connsiteX9" fmla="*/ 1733385 w 1836751"/>
                <a:gd name="connsiteY9" fmla="*/ 751419 h 989958"/>
                <a:gd name="connsiteX10" fmla="*/ 1264258 w 1836751"/>
                <a:gd name="connsiteY10" fmla="*/ 67607 h 989958"/>
                <a:gd name="connsiteX11" fmla="*/ 1836751 w 1836751"/>
                <a:gd name="connsiteY11" fmla="*/ 202779 h 989958"/>
                <a:gd name="connsiteX12" fmla="*/ 943782 w 1836751"/>
                <a:gd name="connsiteY12" fmla="*/ 0 h 989958"/>
                <a:gd name="connsiteX0" fmla="*/ 929495 w 1822464"/>
                <a:gd name="connsiteY0" fmla="*/ 0 h 989958"/>
                <a:gd name="connsiteX1" fmla="*/ 0 w 1822464"/>
                <a:gd name="connsiteY1" fmla="*/ 476953 h 989958"/>
                <a:gd name="connsiteX2" fmla="*/ 871414 w 1822464"/>
                <a:gd name="connsiteY2" fmla="*/ 78829 h 989958"/>
                <a:gd name="connsiteX3" fmla="*/ 637720 w 1822464"/>
                <a:gd name="connsiteY3" fmla="*/ 775273 h 989958"/>
                <a:gd name="connsiteX4" fmla="*/ 947821 w 1822464"/>
                <a:gd name="connsiteY4" fmla="*/ 147120 h 989958"/>
                <a:gd name="connsiteX5" fmla="*/ 916016 w 1822464"/>
                <a:gd name="connsiteY5" fmla="*/ 989958 h 989958"/>
                <a:gd name="connsiteX6" fmla="*/ 1019383 w 1822464"/>
                <a:gd name="connsiteY6" fmla="*/ 83510 h 989958"/>
                <a:gd name="connsiteX7" fmla="*/ 1257922 w 1822464"/>
                <a:gd name="connsiteY7" fmla="*/ 974056 h 989958"/>
                <a:gd name="connsiteX8" fmla="*/ 1146604 w 1822464"/>
                <a:gd name="connsiteY8" fmla="*/ 83510 h 989958"/>
                <a:gd name="connsiteX9" fmla="*/ 1719098 w 1822464"/>
                <a:gd name="connsiteY9" fmla="*/ 751419 h 989958"/>
                <a:gd name="connsiteX10" fmla="*/ 1249971 w 1822464"/>
                <a:gd name="connsiteY10" fmla="*/ 67607 h 989958"/>
                <a:gd name="connsiteX11" fmla="*/ 1822464 w 1822464"/>
                <a:gd name="connsiteY11" fmla="*/ 202779 h 989958"/>
                <a:gd name="connsiteX12" fmla="*/ 929495 w 1822464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575808 w 1760552"/>
                <a:gd name="connsiteY3" fmla="*/ 775273 h 989958"/>
                <a:gd name="connsiteX4" fmla="*/ 885909 w 1760552"/>
                <a:gd name="connsiteY4" fmla="*/ 147120 h 989958"/>
                <a:gd name="connsiteX5" fmla="*/ 854104 w 1760552"/>
                <a:gd name="connsiteY5" fmla="*/ 989958 h 989958"/>
                <a:gd name="connsiteX6" fmla="*/ 957471 w 1760552"/>
                <a:gd name="connsiteY6" fmla="*/ 83510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85909 w 1760552"/>
                <a:gd name="connsiteY4" fmla="*/ 147120 h 989958"/>
                <a:gd name="connsiteX5" fmla="*/ 854104 w 1760552"/>
                <a:gd name="connsiteY5" fmla="*/ 989958 h 989958"/>
                <a:gd name="connsiteX6" fmla="*/ 957471 w 1760552"/>
                <a:gd name="connsiteY6" fmla="*/ 83510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57471 w 1760552"/>
                <a:gd name="connsiteY6" fmla="*/ 83510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983272 w 1760552"/>
                <a:gd name="connsiteY10" fmla="*/ 53320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4327 h 994285"/>
                <a:gd name="connsiteX1" fmla="*/ 0 w 1760552"/>
                <a:gd name="connsiteY1" fmla="*/ 624155 h 994285"/>
                <a:gd name="connsiteX2" fmla="*/ 809502 w 1760552"/>
                <a:gd name="connsiteY2" fmla="*/ 83156 h 994285"/>
                <a:gd name="connsiteX3" fmla="*/ 480558 w 1760552"/>
                <a:gd name="connsiteY3" fmla="*/ 789125 h 994285"/>
                <a:gd name="connsiteX4" fmla="*/ 871622 w 1760552"/>
                <a:gd name="connsiteY4" fmla="*/ 89535 h 994285"/>
                <a:gd name="connsiteX5" fmla="*/ 854104 w 1760552"/>
                <a:gd name="connsiteY5" fmla="*/ 994285 h 994285"/>
                <a:gd name="connsiteX6" fmla="*/ 912227 w 1760552"/>
                <a:gd name="connsiteY6" fmla="*/ 61643 h 994285"/>
                <a:gd name="connsiteX7" fmla="*/ 1079329 w 1760552"/>
                <a:gd name="connsiteY7" fmla="*/ 976002 h 994285"/>
                <a:gd name="connsiteX8" fmla="*/ 958485 w 1760552"/>
                <a:gd name="connsiteY8" fmla="*/ 71168 h 994285"/>
                <a:gd name="connsiteX9" fmla="*/ 1657186 w 1760552"/>
                <a:gd name="connsiteY9" fmla="*/ 755746 h 994285"/>
                <a:gd name="connsiteX10" fmla="*/ 983272 w 1760552"/>
                <a:gd name="connsiteY10" fmla="*/ 57647 h 994285"/>
                <a:gd name="connsiteX11" fmla="*/ 1760552 w 1760552"/>
                <a:gd name="connsiteY11" fmla="*/ 207106 h 994285"/>
                <a:gd name="connsiteX12" fmla="*/ 907339 w 1760552"/>
                <a:gd name="connsiteY12" fmla="*/ 0 h 994285"/>
                <a:gd name="connsiteX13" fmla="*/ 867583 w 1760552"/>
                <a:gd name="connsiteY13" fmla="*/ 4327 h 994285"/>
                <a:gd name="connsiteX0" fmla="*/ 867583 w 1769068"/>
                <a:gd name="connsiteY0" fmla="*/ 4327 h 994285"/>
                <a:gd name="connsiteX1" fmla="*/ 0 w 1769068"/>
                <a:gd name="connsiteY1" fmla="*/ 624155 h 994285"/>
                <a:gd name="connsiteX2" fmla="*/ 809502 w 1769068"/>
                <a:gd name="connsiteY2" fmla="*/ 83156 h 994285"/>
                <a:gd name="connsiteX3" fmla="*/ 480558 w 1769068"/>
                <a:gd name="connsiteY3" fmla="*/ 789125 h 994285"/>
                <a:gd name="connsiteX4" fmla="*/ 871622 w 1769068"/>
                <a:gd name="connsiteY4" fmla="*/ 89535 h 994285"/>
                <a:gd name="connsiteX5" fmla="*/ 854104 w 1769068"/>
                <a:gd name="connsiteY5" fmla="*/ 994285 h 994285"/>
                <a:gd name="connsiteX6" fmla="*/ 912227 w 1769068"/>
                <a:gd name="connsiteY6" fmla="*/ 61643 h 994285"/>
                <a:gd name="connsiteX7" fmla="*/ 1079329 w 1769068"/>
                <a:gd name="connsiteY7" fmla="*/ 976002 h 994285"/>
                <a:gd name="connsiteX8" fmla="*/ 958485 w 1769068"/>
                <a:gd name="connsiteY8" fmla="*/ 71168 h 994285"/>
                <a:gd name="connsiteX9" fmla="*/ 1657186 w 1769068"/>
                <a:gd name="connsiteY9" fmla="*/ 755746 h 994285"/>
                <a:gd name="connsiteX10" fmla="*/ 983272 w 1769068"/>
                <a:gd name="connsiteY10" fmla="*/ 57647 h 994285"/>
                <a:gd name="connsiteX11" fmla="*/ 1760552 w 1769068"/>
                <a:gd name="connsiteY11" fmla="*/ 207106 h 994285"/>
                <a:gd name="connsiteX12" fmla="*/ 1381208 w 1769068"/>
                <a:gd name="connsiteY12" fmla="*/ 97632 h 994285"/>
                <a:gd name="connsiteX13" fmla="*/ 907339 w 1769068"/>
                <a:gd name="connsiteY13" fmla="*/ 0 h 994285"/>
                <a:gd name="connsiteX14" fmla="*/ 867583 w 1769068"/>
                <a:gd name="connsiteY14" fmla="*/ 4327 h 994285"/>
                <a:gd name="connsiteX0" fmla="*/ 867583 w 1731999"/>
                <a:gd name="connsiteY0" fmla="*/ 4327 h 994285"/>
                <a:gd name="connsiteX1" fmla="*/ 0 w 1731999"/>
                <a:gd name="connsiteY1" fmla="*/ 624155 h 994285"/>
                <a:gd name="connsiteX2" fmla="*/ 809502 w 1731999"/>
                <a:gd name="connsiteY2" fmla="*/ 83156 h 994285"/>
                <a:gd name="connsiteX3" fmla="*/ 480558 w 1731999"/>
                <a:gd name="connsiteY3" fmla="*/ 789125 h 994285"/>
                <a:gd name="connsiteX4" fmla="*/ 871622 w 1731999"/>
                <a:gd name="connsiteY4" fmla="*/ 89535 h 994285"/>
                <a:gd name="connsiteX5" fmla="*/ 854104 w 1731999"/>
                <a:gd name="connsiteY5" fmla="*/ 994285 h 994285"/>
                <a:gd name="connsiteX6" fmla="*/ 912227 w 1731999"/>
                <a:gd name="connsiteY6" fmla="*/ 61643 h 994285"/>
                <a:gd name="connsiteX7" fmla="*/ 1079329 w 1731999"/>
                <a:gd name="connsiteY7" fmla="*/ 976002 h 994285"/>
                <a:gd name="connsiteX8" fmla="*/ 958485 w 1731999"/>
                <a:gd name="connsiteY8" fmla="*/ 71168 h 994285"/>
                <a:gd name="connsiteX9" fmla="*/ 1657186 w 1731999"/>
                <a:gd name="connsiteY9" fmla="*/ 755746 h 994285"/>
                <a:gd name="connsiteX10" fmla="*/ 983272 w 1731999"/>
                <a:gd name="connsiteY10" fmla="*/ 57647 h 994285"/>
                <a:gd name="connsiteX11" fmla="*/ 1722452 w 1731999"/>
                <a:gd name="connsiteY11" fmla="*/ 388081 h 994285"/>
                <a:gd name="connsiteX12" fmla="*/ 1381208 w 1731999"/>
                <a:gd name="connsiteY12" fmla="*/ 97632 h 994285"/>
                <a:gd name="connsiteX13" fmla="*/ 907339 w 1731999"/>
                <a:gd name="connsiteY13" fmla="*/ 0 h 994285"/>
                <a:gd name="connsiteX14" fmla="*/ 867583 w 1731999"/>
                <a:gd name="connsiteY14" fmla="*/ 4327 h 994285"/>
                <a:gd name="connsiteX0" fmla="*/ 867583 w 1731999"/>
                <a:gd name="connsiteY0" fmla="*/ 4327 h 994285"/>
                <a:gd name="connsiteX1" fmla="*/ 0 w 1731999"/>
                <a:gd name="connsiteY1" fmla="*/ 624155 h 994285"/>
                <a:gd name="connsiteX2" fmla="*/ 809502 w 1731999"/>
                <a:gd name="connsiteY2" fmla="*/ 83156 h 994285"/>
                <a:gd name="connsiteX3" fmla="*/ 480558 w 1731999"/>
                <a:gd name="connsiteY3" fmla="*/ 789125 h 994285"/>
                <a:gd name="connsiteX4" fmla="*/ 871622 w 1731999"/>
                <a:gd name="connsiteY4" fmla="*/ 89535 h 994285"/>
                <a:gd name="connsiteX5" fmla="*/ 854104 w 1731999"/>
                <a:gd name="connsiteY5" fmla="*/ 994285 h 994285"/>
                <a:gd name="connsiteX6" fmla="*/ 912227 w 1731999"/>
                <a:gd name="connsiteY6" fmla="*/ 61643 h 994285"/>
                <a:gd name="connsiteX7" fmla="*/ 1079329 w 1731999"/>
                <a:gd name="connsiteY7" fmla="*/ 976002 h 994285"/>
                <a:gd name="connsiteX8" fmla="*/ 958485 w 1731999"/>
                <a:gd name="connsiteY8" fmla="*/ 71168 h 994285"/>
                <a:gd name="connsiteX9" fmla="*/ 1657186 w 1731999"/>
                <a:gd name="connsiteY9" fmla="*/ 755746 h 994285"/>
                <a:gd name="connsiteX10" fmla="*/ 983272 w 1731999"/>
                <a:gd name="connsiteY10" fmla="*/ 57647 h 994285"/>
                <a:gd name="connsiteX11" fmla="*/ 1722452 w 1731999"/>
                <a:gd name="connsiteY11" fmla="*/ 388081 h 994285"/>
                <a:gd name="connsiteX12" fmla="*/ 1381208 w 1731999"/>
                <a:gd name="connsiteY12" fmla="*/ 97632 h 994285"/>
                <a:gd name="connsiteX13" fmla="*/ 907339 w 1731999"/>
                <a:gd name="connsiteY13" fmla="*/ 0 h 994285"/>
                <a:gd name="connsiteX14" fmla="*/ 867583 w 1731999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33570 w 1722452"/>
                <a:gd name="connsiteY12" fmla="*/ 61914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71670 w 1722452"/>
                <a:gd name="connsiteY12" fmla="*/ 64295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71670 w 1722452"/>
                <a:gd name="connsiteY12" fmla="*/ 64295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71670 w 1722452"/>
                <a:gd name="connsiteY12" fmla="*/ 64295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528722 w 1722452"/>
                <a:gd name="connsiteY1" fmla="*/ 200026 h 994285"/>
                <a:gd name="connsiteX2" fmla="*/ 0 w 1722452"/>
                <a:gd name="connsiteY2" fmla="*/ 624155 h 994285"/>
                <a:gd name="connsiteX3" fmla="*/ 809502 w 1722452"/>
                <a:gd name="connsiteY3" fmla="*/ 83156 h 994285"/>
                <a:gd name="connsiteX4" fmla="*/ 480558 w 1722452"/>
                <a:gd name="connsiteY4" fmla="*/ 789125 h 994285"/>
                <a:gd name="connsiteX5" fmla="*/ 871622 w 1722452"/>
                <a:gd name="connsiteY5" fmla="*/ 89535 h 994285"/>
                <a:gd name="connsiteX6" fmla="*/ 854104 w 1722452"/>
                <a:gd name="connsiteY6" fmla="*/ 994285 h 994285"/>
                <a:gd name="connsiteX7" fmla="*/ 912227 w 1722452"/>
                <a:gd name="connsiteY7" fmla="*/ 61643 h 994285"/>
                <a:gd name="connsiteX8" fmla="*/ 1079329 w 1722452"/>
                <a:gd name="connsiteY8" fmla="*/ 976002 h 994285"/>
                <a:gd name="connsiteX9" fmla="*/ 958485 w 1722452"/>
                <a:gd name="connsiteY9" fmla="*/ 71168 h 994285"/>
                <a:gd name="connsiteX10" fmla="*/ 1657186 w 1722452"/>
                <a:gd name="connsiteY10" fmla="*/ 755746 h 994285"/>
                <a:gd name="connsiteX11" fmla="*/ 983272 w 1722452"/>
                <a:gd name="connsiteY11" fmla="*/ 57647 h 994285"/>
                <a:gd name="connsiteX12" fmla="*/ 1722452 w 1722452"/>
                <a:gd name="connsiteY12" fmla="*/ 388081 h 994285"/>
                <a:gd name="connsiteX13" fmla="*/ 1271670 w 1722452"/>
                <a:gd name="connsiteY13" fmla="*/ 64295 h 994285"/>
                <a:gd name="connsiteX14" fmla="*/ 907339 w 1722452"/>
                <a:gd name="connsiteY14" fmla="*/ 0 h 994285"/>
                <a:gd name="connsiteX15" fmla="*/ 867583 w 1722452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64415 w 1465277"/>
                <a:gd name="connsiteY4" fmla="*/ 411957 h 994285"/>
                <a:gd name="connsiteX5" fmla="*/ 223383 w 1465277"/>
                <a:gd name="connsiteY5" fmla="*/ 789125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64415 w 1465277"/>
                <a:gd name="connsiteY4" fmla="*/ 411957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694166 w 1465277"/>
                <a:gd name="connsiteY10" fmla="*/ 85456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694166 w 1465277"/>
                <a:gd name="connsiteY10" fmla="*/ 85456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694166 w 1465277"/>
                <a:gd name="connsiteY10" fmla="*/ 85456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14495 w 1365264"/>
                <a:gd name="connsiteY15" fmla="*/ 64295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40689 w 1365264"/>
                <a:gd name="connsiteY15" fmla="*/ 154782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40689 w 1365264"/>
                <a:gd name="connsiteY15" fmla="*/ 154782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40689 w 1365264"/>
                <a:gd name="connsiteY15" fmla="*/ 154782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6689" h="994285">
                  <a:moveTo>
                    <a:pt x="610408" y="4327"/>
                  </a:moveTo>
                  <a:cubicBezTo>
                    <a:pt x="472847" y="67178"/>
                    <a:pt x="366245" y="132412"/>
                    <a:pt x="271547" y="200026"/>
                  </a:cubicBezTo>
                  <a:cubicBezTo>
                    <a:pt x="122294" y="321559"/>
                    <a:pt x="56385" y="478810"/>
                    <a:pt x="0" y="612249"/>
                  </a:cubicBezTo>
                  <a:cubicBezTo>
                    <a:pt x="183315" y="292215"/>
                    <a:pt x="288049" y="219833"/>
                    <a:pt x="552327" y="83156"/>
                  </a:cubicBezTo>
                  <a:cubicBezTo>
                    <a:pt x="502390" y="190375"/>
                    <a:pt x="431021" y="252351"/>
                    <a:pt x="381084" y="359570"/>
                  </a:cubicBezTo>
                  <a:cubicBezTo>
                    <a:pt x="302324" y="527361"/>
                    <a:pt x="309287" y="695153"/>
                    <a:pt x="309108" y="862944"/>
                  </a:cubicBezTo>
                  <a:cubicBezTo>
                    <a:pt x="353738" y="421785"/>
                    <a:pt x="395985" y="387819"/>
                    <a:pt x="602540" y="89535"/>
                  </a:cubicBezTo>
                  <a:cubicBezTo>
                    <a:pt x="600670" y="391118"/>
                    <a:pt x="598799" y="692702"/>
                    <a:pt x="596929" y="994285"/>
                  </a:cubicBezTo>
                  <a:lnTo>
                    <a:pt x="655052" y="61643"/>
                  </a:lnTo>
                  <a:lnTo>
                    <a:pt x="822154" y="976002"/>
                  </a:lnTo>
                  <a:cubicBezTo>
                    <a:pt x="795367" y="677566"/>
                    <a:pt x="749528" y="386274"/>
                    <a:pt x="694166" y="85456"/>
                  </a:cubicBezTo>
                  <a:cubicBezTo>
                    <a:pt x="886585" y="246974"/>
                    <a:pt x="1079004" y="544222"/>
                    <a:pt x="1171411" y="784321"/>
                  </a:cubicBezTo>
                  <a:cubicBezTo>
                    <a:pt x="1123869" y="610193"/>
                    <a:pt x="1042989" y="450353"/>
                    <a:pt x="950203" y="302419"/>
                  </a:cubicBezTo>
                  <a:lnTo>
                    <a:pt x="726097" y="57647"/>
                  </a:lnTo>
                  <a:cubicBezTo>
                    <a:pt x="1017734" y="120167"/>
                    <a:pt x="1137920" y="249362"/>
                    <a:pt x="1336689" y="554769"/>
                  </a:cubicBezTo>
                  <a:cubicBezTo>
                    <a:pt x="1254183" y="407842"/>
                    <a:pt x="1180510" y="277406"/>
                    <a:pt x="1040689" y="154782"/>
                  </a:cubicBezTo>
                  <a:cubicBezTo>
                    <a:pt x="922299" y="84545"/>
                    <a:pt x="732196" y="16741"/>
                    <a:pt x="650164" y="0"/>
                  </a:cubicBezTo>
                  <a:lnTo>
                    <a:pt x="610408" y="432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4CC196DF-92EE-418D-8AFC-D4BB56E5C24E}"/>
                </a:ext>
              </a:extLst>
            </p:cNvPr>
            <p:cNvSpPr/>
            <p:nvPr/>
          </p:nvSpPr>
          <p:spPr>
            <a:xfrm rot="3110647" flipH="1">
              <a:off x="3717171" y="5218156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" name="Freeform 80">
              <a:extLst>
                <a:ext uri="{FF2B5EF4-FFF2-40B4-BE49-F238E27FC236}">
                  <a16:creationId xmlns:a16="http://schemas.microsoft.com/office/drawing/2014/main" id="{824F03A5-F847-4918-890F-3F2AEFC0FF37}"/>
                </a:ext>
              </a:extLst>
            </p:cNvPr>
            <p:cNvSpPr/>
            <p:nvPr/>
          </p:nvSpPr>
          <p:spPr>
            <a:xfrm rot="1873218">
              <a:off x="3899211" y="4959482"/>
              <a:ext cx="418104" cy="698519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" name="Freeform 82">
              <a:extLst>
                <a:ext uri="{FF2B5EF4-FFF2-40B4-BE49-F238E27FC236}">
                  <a16:creationId xmlns:a16="http://schemas.microsoft.com/office/drawing/2014/main" id="{7DE3A9DA-EAA2-44D0-8489-D59E1FA3BE31}"/>
                </a:ext>
              </a:extLst>
            </p:cNvPr>
            <p:cNvSpPr/>
            <p:nvPr/>
          </p:nvSpPr>
          <p:spPr>
            <a:xfrm rot="1318805" flipH="1">
              <a:off x="3985361" y="5642449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" name="Freeform 83">
              <a:extLst>
                <a:ext uri="{FF2B5EF4-FFF2-40B4-BE49-F238E27FC236}">
                  <a16:creationId xmlns:a16="http://schemas.microsoft.com/office/drawing/2014/main" id="{C2BDE614-B41F-4869-A56C-0C3DF10E6C67}"/>
                </a:ext>
              </a:extLst>
            </p:cNvPr>
            <p:cNvSpPr/>
            <p:nvPr/>
          </p:nvSpPr>
          <p:spPr>
            <a:xfrm rot="256526" flipH="1">
              <a:off x="4263309" y="5368142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" name="Freeform 84">
              <a:extLst>
                <a:ext uri="{FF2B5EF4-FFF2-40B4-BE49-F238E27FC236}">
                  <a16:creationId xmlns:a16="http://schemas.microsoft.com/office/drawing/2014/main" id="{FB7FDD27-1BBD-422F-898D-323032852FF5}"/>
                </a:ext>
              </a:extLst>
            </p:cNvPr>
            <p:cNvSpPr/>
            <p:nvPr/>
          </p:nvSpPr>
          <p:spPr>
            <a:xfrm rot="1453040">
              <a:off x="4062935" y="5244480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" name="Freeform 85">
              <a:extLst>
                <a:ext uri="{FF2B5EF4-FFF2-40B4-BE49-F238E27FC236}">
                  <a16:creationId xmlns:a16="http://schemas.microsoft.com/office/drawing/2014/main" id="{C82BE990-A89A-451E-8E82-6496BFC1972C}"/>
                </a:ext>
              </a:extLst>
            </p:cNvPr>
            <p:cNvSpPr/>
            <p:nvPr/>
          </p:nvSpPr>
          <p:spPr>
            <a:xfrm rot="20428859">
              <a:off x="4767467" y="5833485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4" name="Freeform 86">
              <a:extLst>
                <a:ext uri="{FF2B5EF4-FFF2-40B4-BE49-F238E27FC236}">
                  <a16:creationId xmlns:a16="http://schemas.microsoft.com/office/drawing/2014/main" id="{61A915CA-A13E-4904-AE1D-A55456708407}"/>
                </a:ext>
              </a:extLst>
            </p:cNvPr>
            <p:cNvSpPr/>
            <p:nvPr/>
          </p:nvSpPr>
          <p:spPr>
            <a:xfrm rot="17799804" flipH="1">
              <a:off x="5152765" y="5114915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5" name="Freeform 87">
              <a:extLst>
                <a:ext uri="{FF2B5EF4-FFF2-40B4-BE49-F238E27FC236}">
                  <a16:creationId xmlns:a16="http://schemas.microsoft.com/office/drawing/2014/main" id="{28994EF8-0518-434E-BF36-1662882DD252}"/>
                </a:ext>
              </a:extLst>
            </p:cNvPr>
            <p:cNvSpPr/>
            <p:nvPr/>
          </p:nvSpPr>
          <p:spPr>
            <a:xfrm rot="16678242">
              <a:off x="4939097" y="5389893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6" name="Freeform 88">
              <a:extLst>
                <a:ext uri="{FF2B5EF4-FFF2-40B4-BE49-F238E27FC236}">
                  <a16:creationId xmlns:a16="http://schemas.microsoft.com/office/drawing/2014/main" id="{AF1B3789-B078-4F35-B008-F90596FA6F9B}"/>
                </a:ext>
              </a:extLst>
            </p:cNvPr>
            <p:cNvSpPr/>
            <p:nvPr/>
          </p:nvSpPr>
          <p:spPr>
            <a:xfrm rot="1953358" flipH="1">
              <a:off x="4353854" y="5871794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7" name="Freeform 89">
              <a:extLst>
                <a:ext uri="{FF2B5EF4-FFF2-40B4-BE49-F238E27FC236}">
                  <a16:creationId xmlns:a16="http://schemas.microsoft.com/office/drawing/2014/main" id="{63995AE6-0DD7-4C80-97FD-C3BF7E8CDA72}"/>
                </a:ext>
              </a:extLst>
            </p:cNvPr>
            <p:cNvSpPr/>
            <p:nvPr/>
          </p:nvSpPr>
          <p:spPr>
            <a:xfrm rot="1953358" flipH="1">
              <a:off x="4844391" y="5745770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8" name="Freeform 90">
              <a:extLst>
                <a:ext uri="{FF2B5EF4-FFF2-40B4-BE49-F238E27FC236}">
                  <a16:creationId xmlns:a16="http://schemas.microsoft.com/office/drawing/2014/main" id="{C387F408-2237-400B-834E-8E73A059F72A}"/>
                </a:ext>
              </a:extLst>
            </p:cNvPr>
            <p:cNvSpPr/>
            <p:nvPr/>
          </p:nvSpPr>
          <p:spPr>
            <a:xfrm rot="18020636">
              <a:off x="4841110" y="5178289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Freeform 91">
              <a:extLst>
                <a:ext uri="{FF2B5EF4-FFF2-40B4-BE49-F238E27FC236}">
                  <a16:creationId xmlns:a16="http://schemas.microsoft.com/office/drawing/2014/main" id="{C5070710-0948-4581-A1AC-37BF807E8DA8}"/>
                </a:ext>
              </a:extLst>
            </p:cNvPr>
            <p:cNvSpPr/>
            <p:nvPr/>
          </p:nvSpPr>
          <p:spPr>
            <a:xfrm rot="19439538">
              <a:off x="4676160" y="5405253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" name="Freeform 92">
              <a:extLst>
                <a:ext uri="{FF2B5EF4-FFF2-40B4-BE49-F238E27FC236}">
                  <a16:creationId xmlns:a16="http://schemas.microsoft.com/office/drawing/2014/main" id="{A47F8C8E-4E36-44FC-A466-267501EEED45}"/>
                </a:ext>
              </a:extLst>
            </p:cNvPr>
            <p:cNvSpPr/>
            <p:nvPr/>
          </p:nvSpPr>
          <p:spPr>
            <a:xfrm rot="19439538">
              <a:off x="4307184" y="5646390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" name="Freeform 93">
              <a:extLst>
                <a:ext uri="{FF2B5EF4-FFF2-40B4-BE49-F238E27FC236}">
                  <a16:creationId xmlns:a16="http://schemas.microsoft.com/office/drawing/2014/main" id="{CD74DF2D-C721-4DC3-87A1-5A64263FAF7A}"/>
                </a:ext>
              </a:extLst>
            </p:cNvPr>
            <p:cNvSpPr/>
            <p:nvPr/>
          </p:nvSpPr>
          <p:spPr>
            <a:xfrm rot="20887601">
              <a:off x="3764972" y="5637027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Freeform 94">
              <a:extLst>
                <a:ext uri="{FF2B5EF4-FFF2-40B4-BE49-F238E27FC236}">
                  <a16:creationId xmlns:a16="http://schemas.microsoft.com/office/drawing/2014/main" id="{BC41A6D3-4A95-4C3B-B42D-418213C6B4E4}"/>
                </a:ext>
              </a:extLst>
            </p:cNvPr>
            <p:cNvSpPr/>
            <p:nvPr/>
          </p:nvSpPr>
          <p:spPr>
            <a:xfrm rot="19308419">
              <a:off x="4084919" y="5986007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Freeform 95">
              <a:extLst>
                <a:ext uri="{FF2B5EF4-FFF2-40B4-BE49-F238E27FC236}">
                  <a16:creationId xmlns:a16="http://schemas.microsoft.com/office/drawing/2014/main" id="{1384E6A3-458C-43A0-9205-869195FD19F2}"/>
                </a:ext>
              </a:extLst>
            </p:cNvPr>
            <p:cNvSpPr/>
            <p:nvPr/>
          </p:nvSpPr>
          <p:spPr>
            <a:xfrm rot="915568">
              <a:off x="4293387" y="5851911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4" name="Freeform 96">
              <a:extLst>
                <a:ext uri="{FF2B5EF4-FFF2-40B4-BE49-F238E27FC236}">
                  <a16:creationId xmlns:a16="http://schemas.microsoft.com/office/drawing/2014/main" id="{176DDC70-B8D3-4B96-B92A-B4EBA03CD5E2}"/>
                </a:ext>
              </a:extLst>
            </p:cNvPr>
            <p:cNvSpPr/>
            <p:nvPr/>
          </p:nvSpPr>
          <p:spPr>
            <a:xfrm rot="900000">
              <a:off x="4521018" y="5337147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5" name="Freeform 97">
              <a:extLst>
                <a:ext uri="{FF2B5EF4-FFF2-40B4-BE49-F238E27FC236}">
                  <a16:creationId xmlns:a16="http://schemas.microsoft.com/office/drawing/2014/main" id="{B5C75698-B193-4FD4-9593-310BF142E57E}"/>
                </a:ext>
              </a:extLst>
            </p:cNvPr>
            <p:cNvSpPr/>
            <p:nvPr/>
          </p:nvSpPr>
          <p:spPr>
            <a:xfrm rot="445708">
              <a:off x="4459130" y="5286022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6" name="Freeform 98">
              <a:extLst>
                <a:ext uri="{FF2B5EF4-FFF2-40B4-BE49-F238E27FC236}">
                  <a16:creationId xmlns:a16="http://schemas.microsoft.com/office/drawing/2014/main" id="{C413C7F5-1758-4D77-B14B-5B74F4C06535}"/>
                </a:ext>
              </a:extLst>
            </p:cNvPr>
            <p:cNvSpPr/>
            <p:nvPr/>
          </p:nvSpPr>
          <p:spPr>
            <a:xfrm rot="20467473" flipH="1">
              <a:off x="5291069" y="5545339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7" name="Freeform 99">
              <a:extLst>
                <a:ext uri="{FF2B5EF4-FFF2-40B4-BE49-F238E27FC236}">
                  <a16:creationId xmlns:a16="http://schemas.microsoft.com/office/drawing/2014/main" id="{EACEB36B-5B48-4439-9E40-54B7175B0278}"/>
                </a:ext>
              </a:extLst>
            </p:cNvPr>
            <p:cNvSpPr/>
            <p:nvPr/>
          </p:nvSpPr>
          <p:spPr>
            <a:xfrm rot="20467473" flipH="1">
              <a:off x="5118257" y="5846033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8" name="Freeform 100">
              <a:extLst>
                <a:ext uri="{FF2B5EF4-FFF2-40B4-BE49-F238E27FC236}">
                  <a16:creationId xmlns:a16="http://schemas.microsoft.com/office/drawing/2014/main" id="{053D3F59-EAB8-41D4-8522-33F0FFCDDF34}"/>
                </a:ext>
              </a:extLst>
            </p:cNvPr>
            <p:cNvSpPr/>
            <p:nvPr/>
          </p:nvSpPr>
          <p:spPr>
            <a:xfrm rot="1132527">
              <a:off x="3832653" y="5882362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9" name="그룹 4">
            <a:extLst>
              <a:ext uri="{FF2B5EF4-FFF2-40B4-BE49-F238E27FC236}">
                <a16:creationId xmlns:a16="http://schemas.microsoft.com/office/drawing/2014/main" id="{3F768C80-866B-4FB2-BC20-A684AEE8E570}"/>
              </a:ext>
            </a:extLst>
          </p:cNvPr>
          <p:cNvGrpSpPr/>
          <p:nvPr/>
        </p:nvGrpSpPr>
        <p:grpSpPr>
          <a:xfrm>
            <a:off x="4372976" y="1747714"/>
            <a:ext cx="3427951" cy="3409730"/>
            <a:chOff x="4276854" y="1647556"/>
            <a:chExt cx="3528392" cy="3509637"/>
          </a:xfrm>
        </p:grpSpPr>
        <p:sp>
          <p:nvSpPr>
            <p:cNvPr id="60" name="Rounded Rectangle 50">
              <a:extLst>
                <a:ext uri="{FF2B5EF4-FFF2-40B4-BE49-F238E27FC236}">
                  <a16:creationId xmlns:a16="http://schemas.microsoft.com/office/drawing/2014/main" id="{FDFDC1F9-FEDD-4C33-9B2D-892C939657AA}"/>
                </a:ext>
              </a:extLst>
            </p:cNvPr>
            <p:cNvSpPr/>
            <p:nvPr/>
          </p:nvSpPr>
          <p:spPr>
            <a:xfrm>
              <a:off x="5935814" y="1751747"/>
              <a:ext cx="288032" cy="2198154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DE9DB384-5955-46A4-BE14-AB41BA80B20F}"/>
                </a:ext>
              </a:extLst>
            </p:cNvPr>
            <p:cNvGrpSpPr/>
            <p:nvPr/>
          </p:nvGrpSpPr>
          <p:grpSpPr>
            <a:xfrm>
              <a:off x="4276854" y="1647556"/>
              <a:ext cx="3528392" cy="3509637"/>
              <a:chOff x="2555776" y="2420888"/>
              <a:chExt cx="3960440" cy="3237510"/>
            </a:xfrm>
          </p:grpSpPr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82851EAE-0D78-4765-9136-7C0491A063DB}"/>
                  </a:ext>
                </a:extLst>
              </p:cNvPr>
              <p:cNvGrpSpPr/>
              <p:nvPr/>
            </p:nvGrpSpPr>
            <p:grpSpPr>
              <a:xfrm>
                <a:off x="2771800" y="3938689"/>
                <a:ext cx="1802976" cy="1296143"/>
                <a:chOff x="2860082" y="2814998"/>
                <a:chExt cx="1711918" cy="1294233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4" name="Freeform 76">
                  <a:extLst>
                    <a:ext uri="{FF2B5EF4-FFF2-40B4-BE49-F238E27FC236}">
                      <a16:creationId xmlns:a16="http://schemas.microsoft.com/office/drawing/2014/main" id="{6976CE71-737E-4306-8D32-90D88570B4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5776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85" name="Freeform 16">
                  <a:extLst>
                    <a:ext uri="{FF2B5EF4-FFF2-40B4-BE49-F238E27FC236}">
                      <a16:creationId xmlns:a16="http://schemas.microsoft.com/office/drawing/2014/main" id="{F6ECFCA7-B24D-4579-B24E-195D1B4E72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14998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5"/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6F1755BA-5B34-4EAB-A188-256178E3BA64}"/>
                  </a:ext>
                </a:extLst>
              </p:cNvPr>
              <p:cNvGrpSpPr/>
              <p:nvPr/>
            </p:nvGrpSpPr>
            <p:grpSpPr>
              <a:xfrm flipH="1">
                <a:off x="4574776" y="4406927"/>
                <a:ext cx="1437384" cy="1251471"/>
                <a:chOff x="2860082" y="2834525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2" name="Freeform 74">
                  <a:extLst>
                    <a:ext uri="{FF2B5EF4-FFF2-40B4-BE49-F238E27FC236}">
                      <a16:creationId xmlns:a16="http://schemas.microsoft.com/office/drawing/2014/main" id="{78C943F6-C8C5-4756-BE9B-5E1D7F0AF0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77288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83" name="Freeform 16">
                  <a:extLst>
                    <a:ext uri="{FF2B5EF4-FFF2-40B4-BE49-F238E27FC236}">
                      <a16:creationId xmlns:a16="http://schemas.microsoft.com/office/drawing/2014/main" id="{6353541C-D474-42B5-A863-B566C720B9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34525"/>
                  <a:ext cx="1711918" cy="1251469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2"/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1D8D3FDC-E505-430B-9A5F-8C8111E1431E}"/>
                  </a:ext>
                </a:extLst>
              </p:cNvPr>
              <p:cNvGrpSpPr/>
              <p:nvPr/>
            </p:nvGrpSpPr>
            <p:grpSpPr>
              <a:xfrm>
                <a:off x="2555776" y="3067050"/>
                <a:ext cx="2019000" cy="1440160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0" name="Freeform 72">
                  <a:extLst>
                    <a:ext uri="{FF2B5EF4-FFF2-40B4-BE49-F238E27FC236}">
                      <a16:creationId xmlns:a16="http://schemas.microsoft.com/office/drawing/2014/main" id="{86D9CD51-FA1D-4572-A125-FC7C66A93E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  <p:sp>
              <p:nvSpPr>
                <p:cNvPr id="81" name="Freeform 16">
                  <a:extLst>
                    <a:ext uri="{FF2B5EF4-FFF2-40B4-BE49-F238E27FC236}">
                      <a16:creationId xmlns:a16="http://schemas.microsoft.com/office/drawing/2014/main" id="{00624B26-6E01-45C9-9AF7-1C1DA63EA1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6"/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96A647DE-85E0-4B23-95F9-994E9E3F678E}"/>
                  </a:ext>
                </a:extLst>
              </p:cNvPr>
              <p:cNvGrpSpPr/>
              <p:nvPr/>
            </p:nvGrpSpPr>
            <p:grpSpPr>
              <a:xfrm flipH="1">
                <a:off x="4574776" y="3579961"/>
                <a:ext cx="1656184" cy="1294234"/>
                <a:chOff x="2860082" y="2268017"/>
                <a:chExt cx="1711918" cy="1294234"/>
              </a:xfrm>
              <a:gradFill>
                <a:gsLst>
                  <a:gs pos="77000">
                    <a:schemeClr val="bg1"/>
                  </a:gs>
                  <a:gs pos="100000">
                    <a:schemeClr val="bg1">
                      <a:lumMod val="64000"/>
                    </a:schemeClr>
                  </a:gs>
                </a:gsLst>
                <a:lin ang="0" scaled="1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8" name="Freeform 70">
                  <a:extLst>
                    <a:ext uri="{FF2B5EF4-FFF2-40B4-BE49-F238E27FC236}">
                      <a16:creationId xmlns:a16="http://schemas.microsoft.com/office/drawing/2014/main" id="{416CE612-56B0-42EC-83C2-17E73DC24D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:a16="http://schemas.microsoft.com/office/drawing/2014/main" id="{8D820F3A-833F-426B-9BA8-3723A5FE39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3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F8DAE40C-6524-4B42-BDFE-34DB6DA599A1}"/>
                  </a:ext>
                </a:extLst>
              </p:cNvPr>
              <p:cNvGrpSpPr/>
              <p:nvPr/>
            </p:nvGrpSpPr>
            <p:grpSpPr>
              <a:xfrm>
                <a:off x="2860082" y="2420888"/>
                <a:ext cx="1711918" cy="1294234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6" name="Freeform 68">
                  <a:extLst>
                    <a:ext uri="{FF2B5EF4-FFF2-40B4-BE49-F238E27FC236}">
                      <a16:creationId xmlns:a16="http://schemas.microsoft.com/office/drawing/2014/main" id="{F0179FA8-8CD6-453D-842B-268EA65C6B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77" name="Freeform 16">
                  <a:extLst>
                    <a:ext uri="{FF2B5EF4-FFF2-40B4-BE49-F238E27FC236}">
                      <a16:creationId xmlns:a16="http://schemas.microsoft.com/office/drawing/2014/main" id="{FE89EFEC-93A7-49D9-A2D2-B8DA9B7CEF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7000">
                      <a:schemeClr val="accent1"/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05480F61-8AE2-4847-ACBE-D929E8D21F07}"/>
                  </a:ext>
                </a:extLst>
              </p:cNvPr>
              <p:cNvGrpSpPr/>
              <p:nvPr/>
            </p:nvGrpSpPr>
            <p:grpSpPr>
              <a:xfrm flipH="1">
                <a:off x="4572000" y="2635002"/>
                <a:ext cx="1944216" cy="1438250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4" name="Freeform 66">
                  <a:extLst>
                    <a:ext uri="{FF2B5EF4-FFF2-40B4-BE49-F238E27FC236}">
                      <a16:creationId xmlns:a16="http://schemas.microsoft.com/office/drawing/2014/main" id="{7D4246D9-865A-4D64-A6FD-0515DB2FDB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75" name="Freeform 16">
                  <a:extLst>
                    <a:ext uri="{FF2B5EF4-FFF2-40B4-BE49-F238E27FC236}">
                      <a16:creationId xmlns:a16="http://schemas.microsoft.com/office/drawing/2014/main" id="{9EEABA3B-7524-4A32-9352-0D0CFA1C00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4"/>
                    </a:gs>
                    <a:gs pos="100000">
                      <a:schemeClr val="accent4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</p:grpSp>
        <p:sp>
          <p:nvSpPr>
            <p:cNvPr id="62" name="Oval 7">
              <a:extLst>
                <a:ext uri="{FF2B5EF4-FFF2-40B4-BE49-F238E27FC236}">
                  <a16:creationId xmlns:a16="http://schemas.microsoft.com/office/drawing/2014/main" id="{A59126D5-9BE0-4FB9-AB26-A2065D889425}"/>
                </a:ext>
              </a:extLst>
            </p:cNvPr>
            <p:cNvSpPr/>
            <p:nvPr/>
          </p:nvSpPr>
          <p:spPr>
            <a:xfrm>
              <a:off x="4672730" y="2657367"/>
              <a:ext cx="375598" cy="493372"/>
            </a:xfrm>
            <a:custGeom>
              <a:avLst/>
              <a:gdLst/>
              <a:ahLst/>
              <a:cxnLst/>
              <a:rect l="l" t="t" r="r" b="b"/>
              <a:pathLst>
                <a:path w="3025265" h="3973870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Trapezoid 10">
              <a:extLst>
                <a:ext uri="{FF2B5EF4-FFF2-40B4-BE49-F238E27FC236}">
                  <a16:creationId xmlns:a16="http://schemas.microsoft.com/office/drawing/2014/main" id="{1B1EFBA0-F32C-46C8-90DF-8EE4AB1EBE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8767" y="2157134"/>
              <a:ext cx="422158" cy="421663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Rounded Rectangle 12">
              <a:extLst>
                <a:ext uri="{FF2B5EF4-FFF2-40B4-BE49-F238E27FC236}">
                  <a16:creationId xmlns:a16="http://schemas.microsoft.com/office/drawing/2014/main" id="{3DA1E267-B254-4827-A3E2-CA6B64350E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89145" y="3611356"/>
              <a:ext cx="383310" cy="456783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" name="Rounded Rectangle 1">
              <a:extLst>
                <a:ext uri="{FF2B5EF4-FFF2-40B4-BE49-F238E27FC236}">
                  <a16:creationId xmlns:a16="http://schemas.microsoft.com/office/drawing/2014/main" id="{E4F286F3-7C06-4360-BE61-05A3D7E478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84170" y="1931182"/>
              <a:ext cx="393260" cy="394704"/>
            </a:xfrm>
            <a:custGeom>
              <a:avLst/>
              <a:gdLst/>
              <a:ahLst/>
              <a:cxnLst/>
              <a:rect l="l" t="t" r="r" b="b"/>
              <a:pathLst>
                <a:path w="3888432" h="3902714">
                  <a:moveTo>
                    <a:pt x="1113894" y="3227140"/>
                  </a:moveTo>
                  <a:lnTo>
                    <a:pt x="2774538" y="3227140"/>
                  </a:lnTo>
                  <a:cubicBezTo>
                    <a:pt x="2813020" y="3227140"/>
                    <a:pt x="2844216" y="3258336"/>
                    <a:pt x="2844216" y="3296818"/>
                  </a:cubicBezTo>
                  <a:lnTo>
                    <a:pt x="2844216" y="3337462"/>
                  </a:lnTo>
                  <a:cubicBezTo>
                    <a:pt x="2844216" y="3375944"/>
                    <a:pt x="2813020" y="3407140"/>
                    <a:pt x="2774538" y="3407140"/>
                  </a:cubicBezTo>
                  <a:lnTo>
                    <a:pt x="1113894" y="3407140"/>
                  </a:lnTo>
                  <a:cubicBezTo>
                    <a:pt x="1075412" y="3407140"/>
                    <a:pt x="1044216" y="3375944"/>
                    <a:pt x="1044216" y="3337462"/>
                  </a:cubicBezTo>
                  <a:lnTo>
                    <a:pt x="1044216" y="3296818"/>
                  </a:lnTo>
                  <a:cubicBezTo>
                    <a:pt x="1044216" y="3258336"/>
                    <a:pt x="1075412" y="3227140"/>
                    <a:pt x="1113894" y="3227140"/>
                  </a:cubicBezTo>
                  <a:close/>
                  <a:moveTo>
                    <a:pt x="1111898" y="2923315"/>
                  </a:moveTo>
                  <a:lnTo>
                    <a:pt x="2772542" y="2923315"/>
                  </a:lnTo>
                  <a:cubicBezTo>
                    <a:pt x="2811024" y="2923315"/>
                    <a:pt x="2842220" y="2954511"/>
                    <a:pt x="2842220" y="2992993"/>
                  </a:cubicBezTo>
                  <a:lnTo>
                    <a:pt x="2842220" y="3033637"/>
                  </a:lnTo>
                  <a:cubicBezTo>
                    <a:pt x="2842220" y="3072119"/>
                    <a:pt x="2811024" y="3103315"/>
                    <a:pt x="2772542" y="3103315"/>
                  </a:cubicBezTo>
                  <a:lnTo>
                    <a:pt x="1111898" y="3103315"/>
                  </a:lnTo>
                  <a:cubicBezTo>
                    <a:pt x="1073416" y="3103315"/>
                    <a:pt x="1042220" y="3072119"/>
                    <a:pt x="1042220" y="3033637"/>
                  </a:cubicBezTo>
                  <a:lnTo>
                    <a:pt x="1042220" y="2992993"/>
                  </a:lnTo>
                  <a:cubicBezTo>
                    <a:pt x="1042220" y="2954511"/>
                    <a:pt x="1073416" y="2923315"/>
                    <a:pt x="1111898" y="2923315"/>
                  </a:cubicBezTo>
                  <a:close/>
                  <a:moveTo>
                    <a:pt x="495275" y="2664296"/>
                  </a:moveTo>
                  <a:lnTo>
                    <a:pt x="853982" y="2664296"/>
                  </a:lnTo>
                  <a:lnTo>
                    <a:pt x="853982" y="3560524"/>
                  </a:lnTo>
                  <a:lnTo>
                    <a:pt x="3006222" y="3560524"/>
                  </a:lnTo>
                  <a:lnTo>
                    <a:pt x="3006222" y="2664296"/>
                  </a:lnTo>
                  <a:lnTo>
                    <a:pt x="3364929" y="2664296"/>
                  </a:lnTo>
                  <a:lnTo>
                    <a:pt x="3364929" y="3902714"/>
                  </a:lnTo>
                  <a:lnTo>
                    <a:pt x="495275" y="3902714"/>
                  </a:lnTo>
                  <a:close/>
                  <a:moveTo>
                    <a:pt x="1113894" y="2619490"/>
                  </a:moveTo>
                  <a:lnTo>
                    <a:pt x="2774538" y="2619490"/>
                  </a:lnTo>
                  <a:cubicBezTo>
                    <a:pt x="2813020" y="2619490"/>
                    <a:pt x="2844216" y="2650686"/>
                    <a:pt x="2844216" y="2689168"/>
                  </a:cubicBezTo>
                  <a:lnTo>
                    <a:pt x="2844216" y="2729812"/>
                  </a:lnTo>
                  <a:cubicBezTo>
                    <a:pt x="2844216" y="2768294"/>
                    <a:pt x="2813020" y="2799490"/>
                    <a:pt x="2774538" y="2799490"/>
                  </a:cubicBezTo>
                  <a:lnTo>
                    <a:pt x="1113894" y="2799490"/>
                  </a:lnTo>
                  <a:cubicBezTo>
                    <a:pt x="1075412" y="2799490"/>
                    <a:pt x="1044216" y="2768294"/>
                    <a:pt x="1044216" y="2729812"/>
                  </a:cubicBezTo>
                  <a:lnTo>
                    <a:pt x="1044216" y="2689168"/>
                  </a:lnTo>
                  <a:cubicBezTo>
                    <a:pt x="1044216" y="2650686"/>
                    <a:pt x="1075412" y="2619490"/>
                    <a:pt x="1113894" y="2619490"/>
                  </a:cubicBezTo>
                  <a:close/>
                  <a:moveTo>
                    <a:pt x="3183220" y="1512740"/>
                  </a:moveTo>
                  <a:cubicBezTo>
                    <a:pt x="3130821" y="1512740"/>
                    <a:pt x="3088344" y="1555217"/>
                    <a:pt x="3088344" y="1607616"/>
                  </a:cubicBezTo>
                  <a:lnTo>
                    <a:pt x="3088344" y="1777903"/>
                  </a:lnTo>
                  <a:cubicBezTo>
                    <a:pt x="3088344" y="1830302"/>
                    <a:pt x="3130821" y="1872779"/>
                    <a:pt x="3183220" y="1872779"/>
                  </a:cubicBezTo>
                  <a:lnTo>
                    <a:pt x="3334111" y="1872779"/>
                  </a:lnTo>
                  <a:cubicBezTo>
                    <a:pt x="3386510" y="1872779"/>
                    <a:pt x="3428987" y="1830302"/>
                    <a:pt x="3428987" y="1777903"/>
                  </a:cubicBezTo>
                  <a:lnTo>
                    <a:pt x="3428987" y="1607616"/>
                  </a:lnTo>
                  <a:cubicBezTo>
                    <a:pt x="3428987" y="1555217"/>
                    <a:pt x="3386510" y="1512740"/>
                    <a:pt x="3334111" y="1512740"/>
                  </a:cubicBezTo>
                  <a:close/>
                  <a:moveTo>
                    <a:pt x="317370" y="1192161"/>
                  </a:moveTo>
                  <a:lnTo>
                    <a:pt x="3571062" y="1192161"/>
                  </a:lnTo>
                  <a:cubicBezTo>
                    <a:pt x="3746341" y="1192161"/>
                    <a:pt x="3888432" y="1369515"/>
                    <a:pt x="3888432" y="1588294"/>
                  </a:cubicBezTo>
                  <a:lnTo>
                    <a:pt x="3888432" y="3172779"/>
                  </a:lnTo>
                  <a:cubicBezTo>
                    <a:pt x="3888432" y="3391558"/>
                    <a:pt x="3746341" y="3568912"/>
                    <a:pt x="3571062" y="3568912"/>
                  </a:cubicBezTo>
                  <a:lnTo>
                    <a:pt x="3484959" y="3568912"/>
                  </a:lnTo>
                  <a:lnTo>
                    <a:pt x="3484959" y="2490370"/>
                  </a:lnTo>
                  <a:lnTo>
                    <a:pt x="388615" y="2490370"/>
                  </a:lnTo>
                  <a:lnTo>
                    <a:pt x="388615" y="3568912"/>
                  </a:lnTo>
                  <a:lnTo>
                    <a:pt x="317370" y="3568912"/>
                  </a:lnTo>
                  <a:cubicBezTo>
                    <a:pt x="142091" y="3568912"/>
                    <a:pt x="0" y="3391558"/>
                    <a:pt x="0" y="3172779"/>
                  </a:cubicBezTo>
                  <a:lnTo>
                    <a:pt x="0" y="1588294"/>
                  </a:lnTo>
                  <a:cubicBezTo>
                    <a:pt x="0" y="1369515"/>
                    <a:pt x="142091" y="1192161"/>
                    <a:pt x="317370" y="1192161"/>
                  </a:cubicBezTo>
                  <a:close/>
                  <a:moveTo>
                    <a:pt x="3010811" y="792088"/>
                  </a:moveTo>
                  <a:lnTo>
                    <a:pt x="3369518" y="792088"/>
                  </a:lnTo>
                  <a:lnTo>
                    <a:pt x="3369518" y="1080119"/>
                  </a:lnTo>
                  <a:lnTo>
                    <a:pt x="3010811" y="1080119"/>
                  </a:lnTo>
                  <a:close/>
                  <a:moveTo>
                    <a:pt x="2700857" y="0"/>
                  </a:moveTo>
                  <a:lnTo>
                    <a:pt x="3329483" y="698376"/>
                  </a:lnTo>
                  <a:lnTo>
                    <a:pt x="2700857" y="698376"/>
                  </a:lnTo>
                  <a:close/>
                  <a:moveTo>
                    <a:pt x="499864" y="0"/>
                  </a:moveTo>
                  <a:lnTo>
                    <a:pt x="2592288" y="0"/>
                  </a:lnTo>
                  <a:lnTo>
                    <a:pt x="2592288" y="298450"/>
                  </a:lnTo>
                  <a:lnTo>
                    <a:pt x="858571" y="298450"/>
                  </a:lnTo>
                  <a:lnTo>
                    <a:pt x="858571" y="1080119"/>
                  </a:lnTo>
                  <a:lnTo>
                    <a:pt x="499864" y="108011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Rectangle 9">
              <a:extLst>
                <a:ext uri="{FF2B5EF4-FFF2-40B4-BE49-F238E27FC236}">
                  <a16:creationId xmlns:a16="http://schemas.microsoft.com/office/drawing/2014/main" id="{CE18DCB2-44CB-4FC9-A05C-1D602840547F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6735495" y="4129389"/>
              <a:ext cx="398780" cy="256007"/>
            </a:xfrm>
            <a:custGeom>
              <a:avLst/>
              <a:gdLst/>
              <a:ahLst/>
              <a:cxnLst/>
              <a:rect l="l" t="t" r="r" b="b"/>
              <a:pathLst>
                <a:path w="4124304" h="2647702">
                  <a:moveTo>
                    <a:pt x="1686761" y="960941"/>
                  </a:moveTo>
                  <a:cubicBezTo>
                    <a:pt x="1753842" y="1028021"/>
                    <a:pt x="1798471" y="1109050"/>
                    <a:pt x="1818618" y="1195219"/>
                  </a:cubicBezTo>
                  <a:lnTo>
                    <a:pt x="1357681" y="1195218"/>
                  </a:lnTo>
                  <a:cubicBezTo>
                    <a:pt x="1313297" y="1181285"/>
                    <a:pt x="1263467" y="1193011"/>
                    <a:pt x="1228239" y="1228239"/>
                  </a:cubicBezTo>
                  <a:cubicBezTo>
                    <a:pt x="1175433" y="1281044"/>
                    <a:pt x="1175433" y="1366658"/>
                    <a:pt x="1228239" y="1419463"/>
                  </a:cubicBezTo>
                  <a:cubicBezTo>
                    <a:pt x="1268711" y="1459935"/>
                    <a:pt x="1328455" y="1469389"/>
                    <a:pt x="1377667" y="1447218"/>
                  </a:cubicBezTo>
                  <a:lnTo>
                    <a:pt x="1820178" y="1447218"/>
                  </a:lnTo>
                  <a:cubicBezTo>
                    <a:pt x="1800316" y="1535281"/>
                    <a:pt x="1755235" y="1618288"/>
                    <a:pt x="1686761" y="1686762"/>
                  </a:cubicBezTo>
                  <a:cubicBezTo>
                    <a:pt x="1486331" y="1887192"/>
                    <a:pt x="1161370" y="1887192"/>
                    <a:pt x="960940" y="1686762"/>
                  </a:cubicBezTo>
                  <a:cubicBezTo>
                    <a:pt x="760510" y="1486332"/>
                    <a:pt x="760510" y="1161371"/>
                    <a:pt x="960940" y="960941"/>
                  </a:cubicBezTo>
                  <a:cubicBezTo>
                    <a:pt x="1161370" y="760511"/>
                    <a:pt x="1486331" y="760511"/>
                    <a:pt x="1686761" y="960941"/>
                  </a:cubicBezTo>
                  <a:close/>
                  <a:moveTo>
                    <a:pt x="1990695" y="657007"/>
                  </a:moveTo>
                  <a:cubicBezTo>
                    <a:pt x="2141919" y="808231"/>
                    <a:pt x="2231048" y="998036"/>
                    <a:pt x="2254582" y="1195218"/>
                  </a:cubicBezTo>
                  <a:lnTo>
                    <a:pt x="2033623" y="1195218"/>
                  </a:lnTo>
                  <a:cubicBezTo>
                    <a:pt x="2009221" y="1055209"/>
                    <a:pt x="1942559" y="921354"/>
                    <a:pt x="1834453" y="813249"/>
                  </a:cubicBezTo>
                  <a:cubicBezTo>
                    <a:pt x="1552456" y="531251"/>
                    <a:pt x="1095246" y="531251"/>
                    <a:pt x="813248" y="813249"/>
                  </a:cubicBezTo>
                  <a:cubicBezTo>
                    <a:pt x="531251" y="1095246"/>
                    <a:pt x="531251" y="1552456"/>
                    <a:pt x="813248" y="1834454"/>
                  </a:cubicBezTo>
                  <a:cubicBezTo>
                    <a:pt x="1095246" y="2116452"/>
                    <a:pt x="1552456" y="2116452"/>
                    <a:pt x="1834453" y="1834454"/>
                  </a:cubicBezTo>
                  <a:cubicBezTo>
                    <a:pt x="1943898" y="1725009"/>
                    <a:pt x="2010867" y="1589173"/>
                    <a:pt x="2034128" y="1447218"/>
                  </a:cubicBezTo>
                  <a:lnTo>
                    <a:pt x="2255087" y="1447218"/>
                  </a:lnTo>
                  <a:cubicBezTo>
                    <a:pt x="2232632" y="1646282"/>
                    <a:pt x="2143266" y="1838124"/>
                    <a:pt x="1990695" y="1990695"/>
                  </a:cubicBezTo>
                  <a:cubicBezTo>
                    <a:pt x="1622407" y="2358984"/>
                    <a:pt x="1025295" y="2358984"/>
                    <a:pt x="657007" y="1990695"/>
                  </a:cubicBezTo>
                  <a:cubicBezTo>
                    <a:pt x="288719" y="1622407"/>
                    <a:pt x="288719" y="1025295"/>
                    <a:pt x="657007" y="657007"/>
                  </a:cubicBezTo>
                  <a:cubicBezTo>
                    <a:pt x="1025295" y="288719"/>
                    <a:pt x="1622407" y="288719"/>
                    <a:pt x="1990695" y="657007"/>
                  </a:cubicBezTo>
                  <a:close/>
                  <a:moveTo>
                    <a:pt x="2331989" y="315713"/>
                  </a:moveTo>
                  <a:cubicBezTo>
                    <a:pt x="2577620" y="561344"/>
                    <a:pt x="2714888" y="874304"/>
                    <a:pt x="2743432" y="1195218"/>
                  </a:cubicBezTo>
                  <a:lnTo>
                    <a:pt x="2495534" y="1195219"/>
                  </a:lnTo>
                  <a:cubicBezTo>
                    <a:pt x="2468062" y="937544"/>
                    <a:pt x="2355257" y="687433"/>
                    <a:pt x="2157763" y="489939"/>
                  </a:cubicBezTo>
                  <a:cubicBezTo>
                    <a:pt x="1697206" y="29382"/>
                    <a:pt x="950496" y="29382"/>
                    <a:pt x="489939" y="489939"/>
                  </a:cubicBezTo>
                  <a:cubicBezTo>
                    <a:pt x="29381" y="950496"/>
                    <a:pt x="29381" y="1697206"/>
                    <a:pt x="489939" y="2157764"/>
                  </a:cubicBezTo>
                  <a:cubicBezTo>
                    <a:pt x="950496" y="2618321"/>
                    <a:pt x="1697206" y="2618321"/>
                    <a:pt x="2157763" y="2157764"/>
                  </a:cubicBezTo>
                  <a:cubicBezTo>
                    <a:pt x="2356608" y="1958919"/>
                    <a:pt x="2469602" y="1706733"/>
                    <a:pt x="2496294" y="1447218"/>
                  </a:cubicBezTo>
                  <a:lnTo>
                    <a:pt x="2743684" y="1447218"/>
                  </a:lnTo>
                  <a:cubicBezTo>
                    <a:pt x="2716382" y="1769985"/>
                    <a:pt x="2578960" y="2085019"/>
                    <a:pt x="2331989" y="2331990"/>
                  </a:cubicBezTo>
                  <a:cubicBezTo>
                    <a:pt x="1775210" y="2888769"/>
                    <a:pt x="872492" y="2888769"/>
                    <a:pt x="315712" y="2331990"/>
                  </a:cubicBezTo>
                  <a:cubicBezTo>
                    <a:pt x="-241067" y="1775210"/>
                    <a:pt x="-241067" y="872492"/>
                    <a:pt x="315712" y="315713"/>
                  </a:cubicBezTo>
                  <a:cubicBezTo>
                    <a:pt x="872492" y="-241067"/>
                    <a:pt x="1775210" y="-241067"/>
                    <a:pt x="2331989" y="315713"/>
                  </a:cubicBezTo>
                  <a:close/>
                  <a:moveTo>
                    <a:pt x="2647702" y="0"/>
                  </a:moveTo>
                  <a:cubicBezTo>
                    <a:pt x="2980508" y="332806"/>
                    <a:pt x="3161825" y="759734"/>
                    <a:pt x="3189918" y="1195218"/>
                  </a:cubicBezTo>
                  <a:lnTo>
                    <a:pt x="2940090" y="1195219"/>
                  </a:lnTo>
                  <a:cubicBezTo>
                    <a:pt x="2911774" y="823816"/>
                    <a:pt x="2755074" y="460681"/>
                    <a:pt x="2471047" y="176655"/>
                  </a:cubicBezTo>
                  <a:cubicBezTo>
                    <a:pt x="1837468" y="-456924"/>
                    <a:pt x="810233" y="-456924"/>
                    <a:pt x="176654" y="176655"/>
                  </a:cubicBezTo>
                  <a:cubicBezTo>
                    <a:pt x="-456925" y="810234"/>
                    <a:pt x="-456925" y="1837469"/>
                    <a:pt x="176654" y="2471048"/>
                  </a:cubicBezTo>
                  <a:cubicBezTo>
                    <a:pt x="810233" y="3104627"/>
                    <a:pt x="1837468" y="3104627"/>
                    <a:pt x="2471047" y="2471048"/>
                  </a:cubicBezTo>
                  <a:cubicBezTo>
                    <a:pt x="2756414" y="2185682"/>
                    <a:pt x="2913250" y="1820457"/>
                    <a:pt x="2940341" y="1447218"/>
                  </a:cubicBezTo>
                  <a:lnTo>
                    <a:pt x="3190169" y="1447219"/>
                  </a:lnTo>
                  <a:cubicBezTo>
                    <a:pt x="3163284" y="1884525"/>
                    <a:pt x="2981849" y="2313555"/>
                    <a:pt x="2647702" y="2647702"/>
                  </a:cubicBezTo>
                  <a:cubicBezTo>
                    <a:pt x="1916559" y="3378845"/>
                    <a:pt x="731143" y="3378845"/>
                    <a:pt x="0" y="2647702"/>
                  </a:cubicBezTo>
                  <a:cubicBezTo>
                    <a:pt x="-731143" y="1916559"/>
                    <a:pt x="-731143" y="731143"/>
                    <a:pt x="0" y="0"/>
                  </a:cubicBezTo>
                  <a:cubicBezTo>
                    <a:pt x="731143" y="-731142"/>
                    <a:pt x="1916559" y="-731142"/>
                    <a:pt x="2647702" y="0"/>
                  </a:cubicBezTo>
                  <a:close/>
                  <a:moveTo>
                    <a:pt x="4124304" y="1067606"/>
                  </a:moveTo>
                  <a:lnTo>
                    <a:pt x="3881988" y="1309922"/>
                  </a:lnTo>
                  <a:lnTo>
                    <a:pt x="4124304" y="1552238"/>
                  </a:lnTo>
                  <a:lnTo>
                    <a:pt x="3582443" y="1552238"/>
                  </a:lnTo>
                  <a:lnTo>
                    <a:pt x="3423422" y="1393218"/>
                  </a:lnTo>
                  <a:lnTo>
                    <a:pt x="1314873" y="1393218"/>
                  </a:lnTo>
                  <a:cubicBezTo>
                    <a:pt x="1275517" y="1350840"/>
                    <a:pt x="1278327" y="1311274"/>
                    <a:pt x="1314873" y="1249218"/>
                  </a:cubicBezTo>
                  <a:lnTo>
                    <a:pt x="3400831" y="1249218"/>
                  </a:lnTo>
                  <a:lnTo>
                    <a:pt x="3582443" y="10676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" name="Round Same Side Corner Rectangle 7">
              <a:extLst>
                <a:ext uri="{FF2B5EF4-FFF2-40B4-BE49-F238E27FC236}">
                  <a16:creationId xmlns:a16="http://schemas.microsoft.com/office/drawing/2014/main" id="{6E58A02B-5966-453D-8499-983259DF493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6836970" y="3206105"/>
              <a:ext cx="379318" cy="398780"/>
            </a:xfrm>
            <a:custGeom>
              <a:avLst/>
              <a:gdLst/>
              <a:ahLst/>
              <a:cxnLst/>
              <a:rect l="l" t="t" r="r" b="b"/>
              <a:pathLst>
                <a:path w="3749229" h="3941586">
                  <a:moveTo>
                    <a:pt x="1841173" y="2251014"/>
                  </a:moveTo>
                  <a:cubicBezTo>
                    <a:pt x="1901032" y="2251014"/>
                    <a:pt x="1949557" y="2202489"/>
                    <a:pt x="1949557" y="2142630"/>
                  </a:cubicBezTo>
                  <a:cubicBezTo>
                    <a:pt x="1949557" y="2082771"/>
                    <a:pt x="1901032" y="2034246"/>
                    <a:pt x="1841173" y="2034246"/>
                  </a:cubicBezTo>
                  <a:cubicBezTo>
                    <a:pt x="1781314" y="2034246"/>
                    <a:pt x="1732789" y="2082771"/>
                    <a:pt x="1732789" y="2142630"/>
                  </a:cubicBezTo>
                  <a:cubicBezTo>
                    <a:pt x="1732789" y="2202489"/>
                    <a:pt x="1781314" y="2251014"/>
                    <a:pt x="1841173" y="2251014"/>
                  </a:cubicBezTo>
                  <a:close/>
                  <a:moveTo>
                    <a:pt x="2197713" y="2395667"/>
                  </a:moveTo>
                  <a:lnTo>
                    <a:pt x="1492210" y="2296503"/>
                  </a:lnTo>
                  <a:lnTo>
                    <a:pt x="1492210" y="2109382"/>
                  </a:lnTo>
                  <a:cubicBezTo>
                    <a:pt x="1492210" y="2024878"/>
                    <a:pt x="1583949" y="1956178"/>
                    <a:pt x="1697980" y="1955114"/>
                  </a:cubicBezTo>
                  <a:lnTo>
                    <a:pt x="1697980" y="1800200"/>
                  </a:lnTo>
                  <a:lnTo>
                    <a:pt x="1431133" y="1800200"/>
                  </a:lnTo>
                  <a:lnTo>
                    <a:pt x="1431133" y="1461593"/>
                  </a:lnTo>
                  <a:lnTo>
                    <a:pt x="643489" y="471679"/>
                  </a:lnTo>
                  <a:lnTo>
                    <a:pt x="785968" y="352125"/>
                  </a:lnTo>
                  <a:lnTo>
                    <a:pt x="1699128" y="1384562"/>
                  </a:lnTo>
                  <a:lnTo>
                    <a:pt x="1735187" y="0"/>
                  </a:lnTo>
                  <a:lnTo>
                    <a:pt x="1921179" y="0"/>
                  </a:lnTo>
                  <a:lnTo>
                    <a:pt x="1958328" y="1426402"/>
                  </a:lnTo>
                  <a:lnTo>
                    <a:pt x="1976872" y="1426402"/>
                  </a:lnTo>
                  <a:lnTo>
                    <a:pt x="1972364" y="1422619"/>
                  </a:lnTo>
                  <a:lnTo>
                    <a:pt x="2919184" y="352125"/>
                  </a:lnTo>
                  <a:lnTo>
                    <a:pt x="3061662" y="471679"/>
                  </a:lnTo>
                  <a:lnTo>
                    <a:pt x="2239212" y="1505339"/>
                  </a:lnTo>
                  <a:lnTo>
                    <a:pt x="2239212" y="1800200"/>
                  </a:lnTo>
                  <a:lnTo>
                    <a:pt x="1972364" y="1800200"/>
                  </a:lnTo>
                  <a:lnTo>
                    <a:pt x="1972364" y="1954485"/>
                  </a:lnTo>
                  <a:lnTo>
                    <a:pt x="1987720" y="1954485"/>
                  </a:lnTo>
                  <a:cubicBezTo>
                    <a:pt x="2103696" y="1954485"/>
                    <a:pt x="2197713" y="2023835"/>
                    <a:pt x="2197713" y="2109382"/>
                  </a:cubicBezTo>
                  <a:close/>
                  <a:moveTo>
                    <a:pt x="112363" y="2735659"/>
                  </a:moveTo>
                  <a:cubicBezTo>
                    <a:pt x="100580" y="2737300"/>
                    <a:pt x="88281" y="2736658"/>
                    <a:pt x="76067" y="2733385"/>
                  </a:cubicBezTo>
                  <a:lnTo>
                    <a:pt x="67901" y="2731197"/>
                  </a:lnTo>
                  <a:cubicBezTo>
                    <a:pt x="19046" y="2718106"/>
                    <a:pt x="-9948" y="2667888"/>
                    <a:pt x="3143" y="2619032"/>
                  </a:cubicBezTo>
                  <a:lnTo>
                    <a:pt x="136132" y="2122709"/>
                  </a:lnTo>
                  <a:cubicBezTo>
                    <a:pt x="149223" y="2073853"/>
                    <a:pt x="199442" y="2044859"/>
                    <a:pt x="248297" y="2057950"/>
                  </a:cubicBezTo>
                  <a:lnTo>
                    <a:pt x="256463" y="2060138"/>
                  </a:lnTo>
                  <a:cubicBezTo>
                    <a:pt x="305319" y="2073229"/>
                    <a:pt x="334312" y="2123447"/>
                    <a:pt x="321221" y="2172303"/>
                  </a:cubicBezTo>
                  <a:lnTo>
                    <a:pt x="188232" y="2668627"/>
                  </a:lnTo>
                  <a:cubicBezTo>
                    <a:pt x="178414" y="2705268"/>
                    <a:pt x="147712" y="2730738"/>
                    <a:pt x="112363" y="2735659"/>
                  </a:cubicBezTo>
                  <a:close/>
                  <a:moveTo>
                    <a:pt x="816379" y="2803284"/>
                  </a:moveTo>
                  <a:lnTo>
                    <a:pt x="296148" y="2663889"/>
                  </a:lnTo>
                  <a:lnTo>
                    <a:pt x="412311" y="2230363"/>
                  </a:lnTo>
                  <a:lnTo>
                    <a:pt x="932542" y="2369758"/>
                  </a:lnTo>
                  <a:close/>
                  <a:moveTo>
                    <a:pt x="2025342" y="3266622"/>
                  </a:moveTo>
                  <a:lnTo>
                    <a:pt x="881030" y="2960004"/>
                  </a:lnTo>
                  <a:lnTo>
                    <a:pt x="1066890" y="2266362"/>
                  </a:lnTo>
                  <a:lnTo>
                    <a:pt x="2211202" y="2572980"/>
                  </a:lnTo>
                  <a:close/>
                  <a:moveTo>
                    <a:pt x="2928285" y="3694425"/>
                  </a:moveTo>
                  <a:lnTo>
                    <a:pt x="2109557" y="3475047"/>
                  </a:lnTo>
                  <a:lnTo>
                    <a:pt x="2388347" y="2434586"/>
                  </a:lnTo>
                  <a:lnTo>
                    <a:pt x="3207076" y="2653963"/>
                  </a:lnTo>
                  <a:close/>
                  <a:moveTo>
                    <a:pt x="3361202" y="3940500"/>
                  </a:moveTo>
                  <a:cubicBezTo>
                    <a:pt x="3346463" y="3942552"/>
                    <a:pt x="3331077" y="3941748"/>
                    <a:pt x="3315798" y="3937654"/>
                  </a:cubicBezTo>
                  <a:lnTo>
                    <a:pt x="3103596" y="3880795"/>
                  </a:lnTo>
                  <a:cubicBezTo>
                    <a:pt x="3042479" y="3864419"/>
                    <a:pt x="3006210" y="3801598"/>
                    <a:pt x="3022586" y="3740481"/>
                  </a:cubicBezTo>
                  <a:lnTo>
                    <a:pt x="3311771" y="2661227"/>
                  </a:lnTo>
                  <a:cubicBezTo>
                    <a:pt x="3328148" y="2600110"/>
                    <a:pt x="3390968" y="2563840"/>
                    <a:pt x="3452085" y="2580216"/>
                  </a:cubicBezTo>
                  <a:lnTo>
                    <a:pt x="3664287" y="2637076"/>
                  </a:lnTo>
                  <a:cubicBezTo>
                    <a:pt x="3725404" y="2653452"/>
                    <a:pt x="3761673" y="2716273"/>
                    <a:pt x="3745297" y="2777390"/>
                  </a:cubicBezTo>
                  <a:lnTo>
                    <a:pt x="3456112" y="3856644"/>
                  </a:lnTo>
                  <a:cubicBezTo>
                    <a:pt x="3443830" y="3902482"/>
                    <a:pt x="3405423" y="3934343"/>
                    <a:pt x="3361202" y="3940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C3E48D6-E893-4FD1-A9FD-1C7CCF3F55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5941924"/>
              </p:ext>
            </p:extLst>
          </p:nvPr>
        </p:nvGraphicFramePr>
        <p:xfrm>
          <a:off x="878186" y="1690512"/>
          <a:ext cx="7061703" cy="2602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52E3E274-1AB3-4224-8231-AF0F94F08A09}"/>
              </a:ext>
            </a:extLst>
          </p:cNvPr>
          <p:cNvGrpSpPr/>
          <p:nvPr/>
        </p:nvGrpSpPr>
        <p:grpSpPr>
          <a:xfrm>
            <a:off x="8039478" y="1830344"/>
            <a:ext cx="3274338" cy="2206007"/>
            <a:chOff x="179512" y="5240233"/>
            <a:chExt cx="4220765" cy="220600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8988847-F812-44DD-AB39-BE9AE00F7363}"/>
                </a:ext>
              </a:extLst>
            </p:cNvPr>
            <p:cNvSpPr txBox="1"/>
            <p:nvPr/>
          </p:nvSpPr>
          <p:spPr>
            <a:xfrm>
              <a:off x="188133" y="5507248"/>
              <a:ext cx="421214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685A57-EC40-4DE6-8674-4EA331E79422}"/>
                </a:ext>
              </a:extLst>
            </p:cNvPr>
            <p:cNvSpPr txBox="1"/>
            <p:nvPr/>
          </p:nvSpPr>
          <p:spPr>
            <a:xfrm>
              <a:off x="179512" y="5240233"/>
              <a:ext cx="42207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B14DC90F-829A-4B20-9336-306E293842BC}"/>
              </a:ext>
            </a:extLst>
          </p:cNvPr>
          <p:cNvSpPr/>
          <p:nvPr/>
        </p:nvSpPr>
        <p:spPr>
          <a:xfrm>
            <a:off x="913326" y="5045180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5F10BE3-3167-4274-A122-F7737E1A106C}"/>
              </a:ext>
            </a:extLst>
          </p:cNvPr>
          <p:cNvGrpSpPr/>
          <p:nvPr/>
        </p:nvGrpSpPr>
        <p:grpSpPr>
          <a:xfrm>
            <a:off x="5362340" y="4649375"/>
            <a:ext cx="2401003" cy="1485026"/>
            <a:chOff x="1775729" y="2124268"/>
            <a:chExt cx="1716151" cy="148502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F35F49F-9A3F-4E84-BB70-742B65DCD8CE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6EFB01F-203A-45BF-8614-346C093E1519}"/>
                </a:ext>
              </a:extLst>
            </p:cNvPr>
            <p:cNvSpPr txBox="1"/>
            <p:nvPr/>
          </p:nvSpPr>
          <p:spPr>
            <a:xfrm>
              <a:off x="1777330" y="212426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6C40870B-C5A6-4158-A121-E939569C71AA}"/>
              </a:ext>
            </a:extLst>
          </p:cNvPr>
          <p:cNvSpPr/>
          <p:nvPr/>
        </p:nvSpPr>
        <p:spPr>
          <a:xfrm>
            <a:off x="4527818" y="5045180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C130CD8-C5A9-4072-915A-865D01995609}"/>
              </a:ext>
            </a:extLst>
          </p:cNvPr>
          <p:cNvSpPr/>
          <p:nvPr/>
        </p:nvSpPr>
        <p:spPr>
          <a:xfrm>
            <a:off x="8142312" y="5045180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87C4CF9-82A7-419A-8095-FEA27E1A5FEF}"/>
              </a:ext>
            </a:extLst>
          </p:cNvPr>
          <p:cNvGrpSpPr/>
          <p:nvPr/>
        </p:nvGrpSpPr>
        <p:grpSpPr>
          <a:xfrm>
            <a:off x="1683553" y="4649375"/>
            <a:ext cx="2517255" cy="1485026"/>
            <a:chOff x="1775729" y="2124268"/>
            <a:chExt cx="1716151" cy="148502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EC196A-5D9B-4229-9456-1DDD2A7532EB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79D006-B175-4844-A477-2888F7AB5BD8}"/>
                </a:ext>
              </a:extLst>
            </p:cNvPr>
            <p:cNvSpPr txBox="1"/>
            <p:nvPr/>
          </p:nvSpPr>
          <p:spPr>
            <a:xfrm>
              <a:off x="1777330" y="212426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D9C06AD-9E85-4B08-A5F2-0F78FA221AC0}"/>
              </a:ext>
            </a:extLst>
          </p:cNvPr>
          <p:cNvGrpSpPr/>
          <p:nvPr/>
        </p:nvGrpSpPr>
        <p:grpSpPr>
          <a:xfrm>
            <a:off x="8924876" y="4649375"/>
            <a:ext cx="2401003" cy="1485026"/>
            <a:chOff x="1775729" y="2124268"/>
            <a:chExt cx="1716151" cy="148502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5AB100-49A3-4E03-BCCC-989096F5C1BF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E370507-23F7-4424-89CA-43038D3D35BA}"/>
                </a:ext>
              </a:extLst>
            </p:cNvPr>
            <p:cNvSpPr txBox="1"/>
            <p:nvPr/>
          </p:nvSpPr>
          <p:spPr>
            <a:xfrm>
              <a:off x="1777330" y="212426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Donut 39">
            <a:extLst>
              <a:ext uri="{FF2B5EF4-FFF2-40B4-BE49-F238E27FC236}">
                <a16:creationId xmlns:a16="http://schemas.microsoft.com/office/drawing/2014/main" id="{58951EB8-6B00-4261-BE97-1CC3E99A10FB}"/>
              </a:ext>
            </a:extLst>
          </p:cNvPr>
          <p:cNvSpPr/>
          <p:nvPr/>
        </p:nvSpPr>
        <p:spPr>
          <a:xfrm>
            <a:off x="4677808" y="5198716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Round Same Side Corner Rectangle 36">
            <a:extLst>
              <a:ext uri="{FF2B5EF4-FFF2-40B4-BE49-F238E27FC236}">
                <a16:creationId xmlns:a16="http://schemas.microsoft.com/office/drawing/2014/main" id="{07D4B215-7594-4E4F-AAF9-4FFE80D2C443}"/>
              </a:ext>
            </a:extLst>
          </p:cNvPr>
          <p:cNvSpPr>
            <a:spLocks noChangeAspect="1"/>
          </p:cNvSpPr>
          <p:nvPr/>
        </p:nvSpPr>
        <p:spPr>
          <a:xfrm>
            <a:off x="8286300" y="523169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자유형 151">
            <a:extLst>
              <a:ext uri="{FF2B5EF4-FFF2-40B4-BE49-F238E27FC236}">
                <a16:creationId xmlns:a16="http://schemas.microsoft.com/office/drawing/2014/main" id="{EC630DB6-DFC2-4E7D-BBA4-0C01DCF1F476}"/>
              </a:ext>
            </a:extLst>
          </p:cNvPr>
          <p:cNvSpPr/>
          <p:nvPr/>
        </p:nvSpPr>
        <p:spPr>
          <a:xfrm>
            <a:off x="1080135" y="5193126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DE5B1BB3-E933-4C88-B28A-4458CE2B8B3A}"/>
              </a:ext>
            </a:extLst>
          </p:cNvPr>
          <p:cNvSpPr/>
          <p:nvPr/>
        </p:nvSpPr>
        <p:spPr>
          <a:xfrm>
            <a:off x="2516778" y="2105297"/>
            <a:ext cx="7158445" cy="2647406"/>
          </a:xfrm>
          <a:prstGeom prst="frame">
            <a:avLst>
              <a:gd name="adj1" fmla="val 2631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4877977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F0C7EDA-A11B-4A6C-8181-84EC10F27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618" y="2576545"/>
            <a:ext cx="1162438" cy="170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34">
            <a:extLst>
              <a:ext uri="{FF2B5EF4-FFF2-40B4-BE49-F238E27FC236}">
                <a16:creationId xmlns:a16="http://schemas.microsoft.com/office/drawing/2014/main" id="{C1D282D4-CA17-4B86-8A3C-C021A0B04782}"/>
              </a:ext>
            </a:extLst>
          </p:cNvPr>
          <p:cNvSpPr/>
          <p:nvPr/>
        </p:nvSpPr>
        <p:spPr>
          <a:xfrm>
            <a:off x="7603933" y="548680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35">
            <a:extLst>
              <a:ext uri="{FF2B5EF4-FFF2-40B4-BE49-F238E27FC236}">
                <a16:creationId xmlns:a16="http://schemas.microsoft.com/office/drawing/2014/main" id="{67466534-985D-409A-BA6A-57C0FB42ECF5}"/>
              </a:ext>
            </a:extLst>
          </p:cNvPr>
          <p:cNvSpPr/>
          <p:nvPr/>
        </p:nvSpPr>
        <p:spPr>
          <a:xfrm>
            <a:off x="9945723" y="548680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33">
            <a:extLst>
              <a:ext uri="{FF2B5EF4-FFF2-40B4-BE49-F238E27FC236}">
                <a16:creationId xmlns:a16="http://schemas.microsoft.com/office/drawing/2014/main" id="{76724CBB-C4AA-40E1-9D1F-1BF01D260161}"/>
              </a:ext>
            </a:extLst>
          </p:cNvPr>
          <p:cNvSpPr/>
          <p:nvPr/>
        </p:nvSpPr>
        <p:spPr>
          <a:xfrm>
            <a:off x="5262143" y="548680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7C02A1-6081-42EE-856B-778CEECE912C}"/>
              </a:ext>
            </a:extLst>
          </p:cNvPr>
          <p:cNvSpPr txBox="1"/>
          <p:nvPr/>
        </p:nvSpPr>
        <p:spPr>
          <a:xfrm flipH="1">
            <a:off x="782271" y="650244"/>
            <a:ext cx="27874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grpSp>
        <p:nvGrpSpPr>
          <p:cNvPr id="7" name="Group 36">
            <a:extLst>
              <a:ext uri="{FF2B5EF4-FFF2-40B4-BE49-F238E27FC236}">
                <a16:creationId xmlns:a16="http://schemas.microsoft.com/office/drawing/2014/main" id="{FF686CAD-999A-4981-AB03-5641B56033B2}"/>
              </a:ext>
            </a:extLst>
          </p:cNvPr>
          <p:cNvGrpSpPr/>
          <p:nvPr/>
        </p:nvGrpSpPr>
        <p:grpSpPr>
          <a:xfrm>
            <a:off x="9284385" y="1610699"/>
            <a:ext cx="2258780" cy="1113093"/>
            <a:chOff x="2079598" y="4324401"/>
            <a:chExt cx="3476763" cy="11130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B72BF6F-0CFF-482D-A604-76E1745933C0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CA32247-562A-4B5E-A273-CD773672A1EF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39">
            <a:extLst>
              <a:ext uri="{FF2B5EF4-FFF2-40B4-BE49-F238E27FC236}">
                <a16:creationId xmlns:a16="http://schemas.microsoft.com/office/drawing/2014/main" id="{94C0E9BA-4F87-4819-8954-CCDB868A7FB2}"/>
              </a:ext>
            </a:extLst>
          </p:cNvPr>
          <p:cNvGrpSpPr/>
          <p:nvPr/>
        </p:nvGrpSpPr>
        <p:grpSpPr>
          <a:xfrm>
            <a:off x="6942595" y="1610699"/>
            <a:ext cx="2258780" cy="1113093"/>
            <a:chOff x="2079598" y="4324401"/>
            <a:chExt cx="3476763" cy="111309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0876706-F33C-4B2F-A215-CD8260BB7581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80B9F78-F22D-4816-AEBD-D55505704863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42">
            <a:extLst>
              <a:ext uri="{FF2B5EF4-FFF2-40B4-BE49-F238E27FC236}">
                <a16:creationId xmlns:a16="http://schemas.microsoft.com/office/drawing/2014/main" id="{1AC49B81-8514-4496-8952-1EF852E8F673}"/>
              </a:ext>
            </a:extLst>
          </p:cNvPr>
          <p:cNvGrpSpPr/>
          <p:nvPr/>
        </p:nvGrpSpPr>
        <p:grpSpPr>
          <a:xfrm>
            <a:off x="4600805" y="1610699"/>
            <a:ext cx="2258780" cy="1113093"/>
            <a:chOff x="2079598" y="4324401"/>
            <a:chExt cx="3476763" cy="111309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6884D0-777F-4D95-A46C-3BEF11A1BDAE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21F4850-C72A-4653-ABFB-834D09D3D2E4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E955C60-594A-4CE4-B941-0009AA7CE924}"/>
              </a:ext>
            </a:extLst>
          </p:cNvPr>
          <p:cNvSpPr txBox="1"/>
          <p:nvPr/>
        </p:nvSpPr>
        <p:spPr>
          <a:xfrm>
            <a:off x="851287" y="2641540"/>
            <a:ext cx="20820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755A8C-EE05-413A-A6E3-81FB273B1786}"/>
              </a:ext>
            </a:extLst>
          </p:cNvPr>
          <p:cNvSpPr txBox="1"/>
          <p:nvPr/>
        </p:nvSpPr>
        <p:spPr>
          <a:xfrm>
            <a:off x="6631985" y="2884122"/>
            <a:ext cx="2880000" cy="276999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06CE1EB5-4AF9-4B97-9F1A-F2A728F9E43A}"/>
              </a:ext>
            </a:extLst>
          </p:cNvPr>
          <p:cNvSpPr/>
          <p:nvPr/>
        </p:nvSpPr>
        <p:spPr>
          <a:xfrm>
            <a:off x="5531398" y="880052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1642F387-A798-474A-94DA-2F9EFEBBD692}"/>
              </a:ext>
            </a:extLst>
          </p:cNvPr>
          <p:cNvSpPr>
            <a:spLocks noChangeAspect="1"/>
          </p:cNvSpPr>
          <p:nvPr/>
        </p:nvSpPr>
        <p:spPr>
          <a:xfrm>
            <a:off x="7875749" y="810210"/>
            <a:ext cx="407502" cy="41090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Oval 32">
            <a:extLst>
              <a:ext uri="{FF2B5EF4-FFF2-40B4-BE49-F238E27FC236}">
                <a16:creationId xmlns:a16="http://schemas.microsoft.com/office/drawing/2014/main" id="{98249A2E-610C-4880-A7FB-6668F17C4439}"/>
              </a:ext>
            </a:extLst>
          </p:cNvPr>
          <p:cNvSpPr/>
          <p:nvPr/>
        </p:nvSpPr>
        <p:spPr>
          <a:xfrm>
            <a:off x="10219766" y="787143"/>
            <a:ext cx="388018" cy="4667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A3181F4D-6CA3-4277-84A6-8AB5912A98B6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97AE816-B5EF-4AF7-8B6E-A7A457D7CC55}"/>
              </a:ext>
            </a:extLst>
          </p:cNvPr>
          <p:cNvGrpSpPr/>
          <p:nvPr/>
        </p:nvGrpSpPr>
        <p:grpSpPr>
          <a:xfrm>
            <a:off x="8639132" y="1226194"/>
            <a:ext cx="2538541" cy="4897619"/>
            <a:chOff x="8639132" y="1226194"/>
            <a:chExt cx="2538541" cy="489761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F63B3D0-89AC-452D-9B89-7C88A59AF849}"/>
                </a:ext>
              </a:extLst>
            </p:cNvPr>
            <p:cNvGrpSpPr/>
            <p:nvPr/>
          </p:nvGrpSpPr>
          <p:grpSpPr>
            <a:xfrm>
              <a:off x="9361227" y="4899623"/>
              <a:ext cx="1422003" cy="1224190"/>
              <a:chOff x="5580112" y="4160675"/>
              <a:chExt cx="2016224" cy="1735751"/>
            </a:xfrm>
          </p:grpSpPr>
          <p:sp>
            <p:nvSpPr>
              <p:cNvPr id="4" name="Trapezoid 1">
                <a:extLst>
                  <a:ext uri="{FF2B5EF4-FFF2-40B4-BE49-F238E27FC236}">
                    <a16:creationId xmlns:a16="http://schemas.microsoft.com/office/drawing/2014/main" id="{0BEB667F-BC6D-4617-8600-953006D1D31E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" name="Trapezoid 6">
                <a:extLst>
                  <a:ext uri="{FF2B5EF4-FFF2-40B4-BE49-F238E27FC236}">
                    <a16:creationId xmlns:a16="http://schemas.microsoft.com/office/drawing/2014/main" id="{C0200B7F-478C-4F1E-9583-8C44DD9B4850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E24C7281-3E70-4E1A-A657-C50C3EF2BAA3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" name="Oval 1">
              <a:extLst>
                <a:ext uri="{FF2B5EF4-FFF2-40B4-BE49-F238E27FC236}">
                  <a16:creationId xmlns:a16="http://schemas.microsoft.com/office/drawing/2014/main" id="{59173067-CAAC-4548-AF80-9C297780F4AD}"/>
                </a:ext>
              </a:extLst>
            </p:cNvPr>
            <p:cNvSpPr/>
            <p:nvPr/>
          </p:nvSpPr>
          <p:spPr>
            <a:xfrm>
              <a:off x="9251061" y="1226194"/>
              <a:ext cx="1532091" cy="1343867"/>
            </a:xfrm>
            <a:custGeom>
              <a:avLst/>
              <a:gdLst/>
              <a:ahLst/>
              <a:cxnLst/>
              <a:rect l="l" t="t" r="r" b="b"/>
              <a:pathLst>
                <a:path w="1629237" h="1429078">
                  <a:moveTo>
                    <a:pt x="788250" y="811267"/>
                  </a:moveTo>
                  <a:cubicBezTo>
                    <a:pt x="777162" y="823036"/>
                    <a:pt x="761883" y="830075"/>
                    <a:pt x="745080" y="830075"/>
                  </a:cubicBezTo>
                  <a:cubicBezTo>
                    <a:pt x="731312" y="830075"/>
                    <a:pt x="718566" y="825349"/>
                    <a:pt x="708901" y="816356"/>
                  </a:cubicBezTo>
                  <a:lnTo>
                    <a:pt x="793313" y="1349315"/>
                  </a:lnTo>
                  <a:lnTo>
                    <a:pt x="826489" y="1349049"/>
                  </a:lnTo>
                  <a:lnTo>
                    <a:pt x="826489" y="1349030"/>
                  </a:lnTo>
                  <a:lnTo>
                    <a:pt x="827682" y="1349040"/>
                  </a:lnTo>
                  <a:lnTo>
                    <a:pt x="828874" y="1349030"/>
                  </a:lnTo>
                  <a:lnTo>
                    <a:pt x="828874" y="1349049"/>
                  </a:lnTo>
                  <a:lnTo>
                    <a:pt x="861656" y="1349312"/>
                  </a:lnTo>
                  <a:lnTo>
                    <a:pt x="945043" y="822831"/>
                  </a:lnTo>
                  <a:cubicBezTo>
                    <a:pt x="936966" y="827649"/>
                    <a:pt x="927625" y="830075"/>
                    <a:pt x="917761" y="830075"/>
                  </a:cubicBezTo>
                  <a:cubicBezTo>
                    <a:pt x="900958" y="830075"/>
                    <a:pt x="885679" y="823036"/>
                    <a:pt x="874591" y="811267"/>
                  </a:cubicBezTo>
                  <a:cubicBezTo>
                    <a:pt x="863502" y="823036"/>
                    <a:pt x="848223" y="830075"/>
                    <a:pt x="831420" y="830075"/>
                  </a:cubicBezTo>
                  <a:cubicBezTo>
                    <a:pt x="814617" y="830075"/>
                    <a:pt x="799338" y="823036"/>
                    <a:pt x="788250" y="811267"/>
                  </a:cubicBezTo>
                  <a:close/>
                  <a:moveTo>
                    <a:pt x="1629237" y="597932"/>
                  </a:moveTo>
                  <a:lnTo>
                    <a:pt x="1629237" y="724090"/>
                  </a:lnTo>
                  <a:lnTo>
                    <a:pt x="1449012" y="698858"/>
                  </a:lnTo>
                  <a:lnTo>
                    <a:pt x="1449012" y="623164"/>
                  </a:lnTo>
                  <a:close/>
                  <a:moveTo>
                    <a:pt x="0" y="597932"/>
                  </a:moveTo>
                  <a:lnTo>
                    <a:pt x="180225" y="623164"/>
                  </a:lnTo>
                  <a:lnTo>
                    <a:pt x="180225" y="698858"/>
                  </a:lnTo>
                  <a:lnTo>
                    <a:pt x="0" y="724090"/>
                  </a:lnTo>
                  <a:close/>
                  <a:moveTo>
                    <a:pt x="826489" y="343855"/>
                  </a:moveTo>
                  <a:cubicBezTo>
                    <a:pt x="582980" y="344141"/>
                    <a:pt x="385675" y="541640"/>
                    <a:pt x="385675" y="785222"/>
                  </a:cubicBezTo>
                  <a:cubicBezTo>
                    <a:pt x="385675" y="950118"/>
                    <a:pt x="503361" y="1112862"/>
                    <a:pt x="596022" y="1187212"/>
                  </a:cubicBezTo>
                  <a:cubicBezTo>
                    <a:pt x="638271" y="1236093"/>
                    <a:pt x="634922" y="1237095"/>
                    <a:pt x="652091" y="1299657"/>
                  </a:cubicBezTo>
                  <a:cubicBezTo>
                    <a:pt x="658931" y="1343524"/>
                    <a:pt x="645074" y="1347909"/>
                    <a:pt x="684382" y="1350189"/>
                  </a:cubicBezTo>
                  <a:lnTo>
                    <a:pt x="713002" y="1349959"/>
                  </a:lnTo>
                  <a:lnTo>
                    <a:pt x="616715" y="742031"/>
                  </a:lnTo>
                  <a:cubicBezTo>
                    <a:pt x="613343" y="720743"/>
                    <a:pt x="627867" y="700753"/>
                    <a:pt x="649155" y="697381"/>
                  </a:cubicBezTo>
                  <a:lnTo>
                    <a:pt x="650512" y="697167"/>
                  </a:lnTo>
                  <a:cubicBezTo>
                    <a:pt x="669859" y="694102"/>
                    <a:pt x="688135" y="705820"/>
                    <a:pt x="693142" y="724182"/>
                  </a:cubicBezTo>
                  <a:cubicBezTo>
                    <a:pt x="703502" y="705062"/>
                    <a:pt x="722973" y="692875"/>
                    <a:pt x="745080" y="692875"/>
                  </a:cubicBezTo>
                  <a:cubicBezTo>
                    <a:pt x="761883" y="692875"/>
                    <a:pt x="777162" y="699916"/>
                    <a:pt x="788250" y="711684"/>
                  </a:cubicBezTo>
                  <a:cubicBezTo>
                    <a:pt x="799338" y="699916"/>
                    <a:pt x="814617" y="692875"/>
                    <a:pt x="831420" y="692875"/>
                  </a:cubicBezTo>
                  <a:cubicBezTo>
                    <a:pt x="848223" y="692875"/>
                    <a:pt x="863502" y="699916"/>
                    <a:pt x="874591" y="711684"/>
                  </a:cubicBezTo>
                  <a:cubicBezTo>
                    <a:pt x="885679" y="699916"/>
                    <a:pt x="900958" y="692875"/>
                    <a:pt x="917761" y="692875"/>
                  </a:cubicBezTo>
                  <a:cubicBezTo>
                    <a:pt x="936430" y="692875"/>
                    <a:pt x="953219" y="701567"/>
                    <a:pt x="964433" y="715752"/>
                  </a:cubicBezTo>
                  <a:cubicBezTo>
                    <a:pt x="971427" y="700847"/>
                    <a:pt x="987718" y="691969"/>
                    <a:pt x="1004850" y="694683"/>
                  </a:cubicBezTo>
                  <a:lnTo>
                    <a:pt x="1006207" y="694898"/>
                  </a:lnTo>
                  <a:cubicBezTo>
                    <a:pt x="1027496" y="698270"/>
                    <a:pt x="1042019" y="718259"/>
                    <a:pt x="1038647" y="739547"/>
                  </a:cubicBezTo>
                  <a:lnTo>
                    <a:pt x="941968" y="1349956"/>
                  </a:lnTo>
                  <a:lnTo>
                    <a:pt x="970980" y="1350189"/>
                  </a:lnTo>
                  <a:cubicBezTo>
                    <a:pt x="1010288" y="1347909"/>
                    <a:pt x="996432" y="1343524"/>
                    <a:pt x="1003271" y="1299657"/>
                  </a:cubicBezTo>
                  <a:cubicBezTo>
                    <a:pt x="1020440" y="1237095"/>
                    <a:pt x="1017091" y="1236093"/>
                    <a:pt x="1059340" y="1187212"/>
                  </a:cubicBezTo>
                  <a:cubicBezTo>
                    <a:pt x="1152001" y="1112862"/>
                    <a:pt x="1269687" y="950118"/>
                    <a:pt x="1269687" y="785222"/>
                  </a:cubicBezTo>
                  <a:cubicBezTo>
                    <a:pt x="1269687" y="541640"/>
                    <a:pt x="1072383" y="344141"/>
                    <a:pt x="828874" y="343855"/>
                  </a:cubicBezTo>
                  <a:lnTo>
                    <a:pt x="828874" y="343965"/>
                  </a:lnTo>
                  <a:lnTo>
                    <a:pt x="827682" y="343872"/>
                  </a:lnTo>
                  <a:lnTo>
                    <a:pt x="826489" y="343965"/>
                  </a:lnTo>
                  <a:close/>
                  <a:moveTo>
                    <a:pt x="826666" y="234292"/>
                  </a:moveTo>
                  <a:lnTo>
                    <a:pt x="827682" y="234370"/>
                  </a:lnTo>
                  <a:lnTo>
                    <a:pt x="828696" y="234292"/>
                  </a:lnTo>
                  <a:cubicBezTo>
                    <a:pt x="1127204" y="234292"/>
                    <a:pt x="1369193" y="476281"/>
                    <a:pt x="1369193" y="774790"/>
                  </a:cubicBezTo>
                  <a:cubicBezTo>
                    <a:pt x="1369193" y="976792"/>
                    <a:pt x="1224964" y="1176156"/>
                    <a:pt x="1111484" y="1267155"/>
                  </a:cubicBezTo>
                  <a:cubicBezTo>
                    <a:pt x="1077677" y="1306104"/>
                    <a:pt x="1092596" y="1326571"/>
                    <a:pt x="1085332" y="1377346"/>
                  </a:cubicBezTo>
                  <a:cubicBezTo>
                    <a:pt x="1066445" y="1416544"/>
                    <a:pt x="1049551" y="1429078"/>
                    <a:pt x="1016165" y="1429078"/>
                  </a:cubicBezTo>
                  <a:lnTo>
                    <a:pt x="827682" y="1428403"/>
                  </a:lnTo>
                  <a:lnTo>
                    <a:pt x="639197" y="1429078"/>
                  </a:lnTo>
                  <a:cubicBezTo>
                    <a:pt x="605812" y="1429078"/>
                    <a:pt x="588918" y="1416544"/>
                    <a:pt x="570030" y="1377346"/>
                  </a:cubicBezTo>
                  <a:cubicBezTo>
                    <a:pt x="562766" y="1326571"/>
                    <a:pt x="577686" y="1306104"/>
                    <a:pt x="543878" y="1267155"/>
                  </a:cubicBezTo>
                  <a:cubicBezTo>
                    <a:pt x="430398" y="1176156"/>
                    <a:pt x="286169" y="976792"/>
                    <a:pt x="286169" y="774790"/>
                  </a:cubicBezTo>
                  <a:cubicBezTo>
                    <a:pt x="286169" y="476281"/>
                    <a:pt x="528158" y="234292"/>
                    <a:pt x="826666" y="234292"/>
                  </a:cubicBezTo>
                  <a:close/>
                  <a:moveTo>
                    <a:pt x="1287881" y="124716"/>
                  </a:moveTo>
                  <a:lnTo>
                    <a:pt x="1384523" y="205808"/>
                  </a:lnTo>
                  <a:lnTo>
                    <a:pt x="1249349" y="327650"/>
                  </a:lnTo>
                  <a:lnTo>
                    <a:pt x="1191363" y="278995"/>
                  </a:lnTo>
                  <a:close/>
                  <a:moveTo>
                    <a:pt x="332408" y="124716"/>
                  </a:moveTo>
                  <a:lnTo>
                    <a:pt x="428926" y="278995"/>
                  </a:lnTo>
                  <a:lnTo>
                    <a:pt x="370940" y="327650"/>
                  </a:lnTo>
                  <a:lnTo>
                    <a:pt x="235766" y="205808"/>
                  </a:lnTo>
                  <a:close/>
                  <a:moveTo>
                    <a:pt x="764602" y="0"/>
                  </a:moveTo>
                  <a:lnTo>
                    <a:pt x="890759" y="0"/>
                  </a:lnTo>
                  <a:lnTo>
                    <a:pt x="865528" y="180225"/>
                  </a:lnTo>
                  <a:lnTo>
                    <a:pt x="789834" y="1802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5A4C868E-10B5-41D6-94F0-D5E661CB51BF}"/>
                </a:ext>
              </a:extLst>
            </p:cNvPr>
            <p:cNvSpPr/>
            <p:nvPr/>
          </p:nvSpPr>
          <p:spPr>
            <a:xfrm>
              <a:off x="9810121" y="3031449"/>
              <a:ext cx="384488" cy="2030026"/>
            </a:xfrm>
            <a:custGeom>
              <a:avLst/>
              <a:gdLst>
                <a:gd name="connsiteX0" fmla="*/ 171450 w 323850"/>
                <a:gd name="connsiteY0" fmla="*/ 28575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71450 w 323850"/>
                <a:gd name="connsiteY9" fmla="*/ 28575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76225 w 323850"/>
                <a:gd name="connsiteY7" fmla="*/ 0 h 2152650"/>
                <a:gd name="connsiteX8" fmla="*/ 167117 w 323850"/>
                <a:gd name="connsiteY8" fmla="*/ 2573 h 2152650"/>
                <a:gd name="connsiteX0" fmla="*/ 167117 w 327783"/>
                <a:gd name="connsiteY0" fmla="*/ 2573 h 2152650"/>
                <a:gd name="connsiteX1" fmla="*/ 152400 w 327783"/>
                <a:gd name="connsiteY1" fmla="*/ 647700 h 2152650"/>
                <a:gd name="connsiteX2" fmla="*/ 0 w 327783"/>
                <a:gd name="connsiteY2" fmla="*/ 1457325 h 2152650"/>
                <a:gd name="connsiteX3" fmla="*/ 180975 w 327783"/>
                <a:gd name="connsiteY3" fmla="*/ 2152650 h 2152650"/>
                <a:gd name="connsiteX4" fmla="*/ 323850 w 327783"/>
                <a:gd name="connsiteY4" fmla="*/ 2066925 h 2152650"/>
                <a:gd name="connsiteX5" fmla="*/ 161925 w 327783"/>
                <a:gd name="connsiteY5" fmla="*/ 1419225 h 2152650"/>
                <a:gd name="connsiteX6" fmla="*/ 295275 w 327783"/>
                <a:gd name="connsiteY6" fmla="*/ 628650 h 2152650"/>
                <a:gd name="connsiteX7" fmla="*/ 276225 w 327783"/>
                <a:gd name="connsiteY7" fmla="*/ 0 h 2152650"/>
                <a:gd name="connsiteX8" fmla="*/ 167117 w 327783"/>
                <a:gd name="connsiteY8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78793 w 361458"/>
                <a:gd name="connsiteY0" fmla="*/ 2573 h 2152650"/>
                <a:gd name="connsiteX1" fmla="*/ 164076 w 361458"/>
                <a:gd name="connsiteY1" fmla="*/ 647700 h 2152650"/>
                <a:gd name="connsiteX2" fmla="*/ 11676 w 361458"/>
                <a:gd name="connsiteY2" fmla="*/ 1457325 h 2152650"/>
                <a:gd name="connsiteX3" fmla="*/ 192651 w 361458"/>
                <a:gd name="connsiteY3" fmla="*/ 2152650 h 2152650"/>
                <a:gd name="connsiteX4" fmla="*/ 335526 w 361458"/>
                <a:gd name="connsiteY4" fmla="*/ 2066925 h 2152650"/>
                <a:gd name="connsiteX5" fmla="*/ 173601 w 361458"/>
                <a:gd name="connsiteY5" fmla="*/ 1419225 h 2152650"/>
                <a:gd name="connsiteX6" fmla="*/ 306951 w 361458"/>
                <a:gd name="connsiteY6" fmla="*/ 628650 h 2152650"/>
                <a:gd name="connsiteX7" fmla="*/ 360986 w 361458"/>
                <a:gd name="connsiteY7" fmla="*/ 216050 h 2152650"/>
                <a:gd name="connsiteX8" fmla="*/ 287901 w 361458"/>
                <a:gd name="connsiteY8" fmla="*/ 0 h 2152650"/>
                <a:gd name="connsiteX9" fmla="*/ 178793 w 361458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35526 w 361849"/>
                <a:gd name="connsiteY4" fmla="*/ 2066925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61528 w 361849"/>
                <a:gd name="connsiteY4" fmla="*/ 2131929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528"/>
                <a:gd name="connsiteY0" fmla="*/ 2573 h 2152650"/>
                <a:gd name="connsiteX1" fmla="*/ 164076 w 361528"/>
                <a:gd name="connsiteY1" fmla="*/ 647700 h 2152650"/>
                <a:gd name="connsiteX2" fmla="*/ 11676 w 361528"/>
                <a:gd name="connsiteY2" fmla="*/ 1457325 h 2152650"/>
                <a:gd name="connsiteX3" fmla="*/ 192651 w 361528"/>
                <a:gd name="connsiteY3" fmla="*/ 2152650 h 2152650"/>
                <a:gd name="connsiteX4" fmla="*/ 361528 w 361528"/>
                <a:gd name="connsiteY4" fmla="*/ 2131929 h 2152650"/>
                <a:gd name="connsiteX5" fmla="*/ 173601 w 361528"/>
                <a:gd name="connsiteY5" fmla="*/ 1419225 h 2152650"/>
                <a:gd name="connsiteX6" fmla="*/ 315618 w 361528"/>
                <a:gd name="connsiteY6" fmla="*/ 654652 h 2152650"/>
                <a:gd name="connsiteX7" fmla="*/ 287901 w 361528"/>
                <a:gd name="connsiteY7" fmla="*/ 0 h 2152650"/>
                <a:gd name="connsiteX8" fmla="*/ 178793 w 361528"/>
                <a:gd name="connsiteY8" fmla="*/ 2573 h 2152650"/>
                <a:gd name="connsiteX0" fmla="*/ 178793 w 374776"/>
                <a:gd name="connsiteY0" fmla="*/ 2573 h 2152650"/>
                <a:gd name="connsiteX1" fmla="*/ 164076 w 374776"/>
                <a:gd name="connsiteY1" fmla="*/ 647700 h 2152650"/>
                <a:gd name="connsiteX2" fmla="*/ 11676 w 374776"/>
                <a:gd name="connsiteY2" fmla="*/ 1457325 h 2152650"/>
                <a:gd name="connsiteX3" fmla="*/ 192651 w 374776"/>
                <a:gd name="connsiteY3" fmla="*/ 2152650 h 2152650"/>
                <a:gd name="connsiteX4" fmla="*/ 361528 w 374776"/>
                <a:gd name="connsiteY4" fmla="*/ 2131929 h 2152650"/>
                <a:gd name="connsiteX5" fmla="*/ 173601 w 374776"/>
                <a:gd name="connsiteY5" fmla="*/ 1419225 h 2152650"/>
                <a:gd name="connsiteX6" fmla="*/ 315618 w 374776"/>
                <a:gd name="connsiteY6" fmla="*/ 654652 h 2152650"/>
                <a:gd name="connsiteX7" fmla="*/ 287901 w 374776"/>
                <a:gd name="connsiteY7" fmla="*/ 0 h 2152650"/>
                <a:gd name="connsiteX8" fmla="*/ 178793 w 374776"/>
                <a:gd name="connsiteY8" fmla="*/ 2573 h 2152650"/>
                <a:gd name="connsiteX0" fmla="*/ 178793 w 391181"/>
                <a:gd name="connsiteY0" fmla="*/ 2573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78793 w 391181"/>
                <a:gd name="connsiteY8" fmla="*/ 2573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50132 w 392855"/>
                <a:gd name="connsiteY0" fmla="*/ 15574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50132 w 392855"/>
                <a:gd name="connsiteY8" fmla="*/ 15574 h 2152650"/>
                <a:gd name="connsiteX0" fmla="*/ 132798 w 392855"/>
                <a:gd name="connsiteY0" fmla="*/ 11240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32798 w 392855"/>
                <a:gd name="connsiteY8" fmla="*/ 11240 h 2152650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46589 w 418794"/>
                <a:gd name="connsiteY0" fmla="*/ 0 h 2158745"/>
                <a:gd name="connsiteX1" fmla="*/ 179541 w 418794"/>
                <a:gd name="connsiteY1" fmla="*/ 653795 h 2158745"/>
                <a:gd name="connsiteX2" fmla="*/ 22807 w 418794"/>
                <a:gd name="connsiteY2" fmla="*/ 1463420 h 2158745"/>
                <a:gd name="connsiteX3" fmla="*/ 225450 w 418794"/>
                <a:gd name="connsiteY3" fmla="*/ 2158745 h 2158745"/>
                <a:gd name="connsiteX4" fmla="*/ 394327 w 418794"/>
                <a:gd name="connsiteY4" fmla="*/ 2138024 h 2158745"/>
                <a:gd name="connsiteX5" fmla="*/ 206400 w 418794"/>
                <a:gd name="connsiteY5" fmla="*/ 1425320 h 2158745"/>
                <a:gd name="connsiteX6" fmla="*/ 348417 w 418794"/>
                <a:gd name="connsiteY6" fmla="*/ 660747 h 2158745"/>
                <a:gd name="connsiteX7" fmla="*/ 320700 w 418794"/>
                <a:gd name="connsiteY7" fmla="*/ 6095 h 2158745"/>
                <a:gd name="connsiteX8" fmla="*/ 146589 w 418794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2139 w 408867"/>
                <a:gd name="connsiteY5" fmla="*/ 1442655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867" h="2158745">
                  <a:moveTo>
                    <a:pt x="136662" y="0"/>
                  </a:moveTo>
                  <a:cubicBezTo>
                    <a:pt x="357106" y="423057"/>
                    <a:pt x="226524" y="447420"/>
                    <a:pt x="169614" y="653795"/>
                  </a:cubicBezTo>
                  <a:cubicBezTo>
                    <a:pt x="62476" y="928004"/>
                    <a:pt x="-35995" y="1228214"/>
                    <a:pt x="12880" y="1463420"/>
                  </a:cubicBezTo>
                  <a:cubicBezTo>
                    <a:pt x="90539" y="1695195"/>
                    <a:pt x="124862" y="1909635"/>
                    <a:pt x="215523" y="2158745"/>
                  </a:cubicBezTo>
                  <a:lnTo>
                    <a:pt x="384400" y="2138024"/>
                  </a:lnTo>
                  <a:cubicBezTo>
                    <a:pt x="291422" y="1891788"/>
                    <a:pt x="246114" y="1701891"/>
                    <a:pt x="183472" y="1464323"/>
                  </a:cubicBezTo>
                  <a:cubicBezTo>
                    <a:pt x="123916" y="1200798"/>
                    <a:pt x="220367" y="928605"/>
                    <a:pt x="338490" y="660747"/>
                  </a:cubicBezTo>
                  <a:cubicBezTo>
                    <a:pt x="409544" y="458878"/>
                    <a:pt x="463586" y="335791"/>
                    <a:pt x="310773" y="6095"/>
                  </a:cubicBezTo>
                  <a:lnTo>
                    <a:pt x="1366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47D368D-51A4-48C9-AF86-B2778021A976}"/>
                </a:ext>
              </a:extLst>
            </p:cNvPr>
            <p:cNvGrpSpPr/>
            <p:nvPr/>
          </p:nvGrpSpPr>
          <p:grpSpPr>
            <a:xfrm rot="15300000">
              <a:off x="8824481" y="3920674"/>
              <a:ext cx="840355" cy="1211053"/>
              <a:chOff x="967240" y="3289369"/>
              <a:chExt cx="1100200" cy="1585520"/>
            </a:xfrm>
          </p:grpSpPr>
          <p:sp>
            <p:nvSpPr>
              <p:cNvPr id="10" name="Freeform 3">
                <a:extLst>
                  <a:ext uri="{FF2B5EF4-FFF2-40B4-BE49-F238E27FC236}">
                    <a16:creationId xmlns:a16="http://schemas.microsoft.com/office/drawing/2014/main" id="{EE0175B9-0515-4445-9C2B-7426B92651F5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Freeform 4">
                <a:extLst>
                  <a:ext uri="{FF2B5EF4-FFF2-40B4-BE49-F238E27FC236}">
                    <a16:creationId xmlns:a16="http://schemas.microsoft.com/office/drawing/2014/main" id="{5D095273-5169-48B5-8752-239AFD47EA4A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F4795FD5-E379-4D01-A574-AB517E7F434F}"/>
                </a:ext>
              </a:extLst>
            </p:cNvPr>
            <p:cNvSpPr/>
            <p:nvPr/>
          </p:nvSpPr>
          <p:spPr>
            <a:xfrm rot="4407011">
              <a:off x="10407640" y="2828708"/>
              <a:ext cx="312622" cy="880439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B31D70C-D624-4EA4-BAAB-889EAD7873BC}"/>
                </a:ext>
              </a:extLst>
            </p:cNvPr>
            <p:cNvGrpSpPr/>
            <p:nvPr/>
          </p:nvGrpSpPr>
          <p:grpSpPr>
            <a:xfrm rot="5400000">
              <a:off x="10163425" y="3352604"/>
              <a:ext cx="830970" cy="1197527"/>
              <a:chOff x="967240" y="3289369"/>
              <a:chExt cx="1100200" cy="1585520"/>
            </a:xfrm>
          </p:grpSpPr>
          <p:sp>
            <p:nvSpPr>
              <p:cNvPr id="14" name="Freeform 16">
                <a:extLst>
                  <a:ext uri="{FF2B5EF4-FFF2-40B4-BE49-F238E27FC236}">
                    <a16:creationId xmlns:a16="http://schemas.microsoft.com/office/drawing/2014/main" id="{408987E4-E6D5-474E-99E7-5BFE1B0AA6F4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Freeform 17">
                <a:extLst>
                  <a:ext uri="{FF2B5EF4-FFF2-40B4-BE49-F238E27FC236}">
                    <a16:creationId xmlns:a16="http://schemas.microsoft.com/office/drawing/2014/main" id="{750DD27B-30BE-44F8-B18C-B9B5A66A89A1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25B7BF15-E5BD-422C-A481-48D5B10A4B55}"/>
                </a:ext>
              </a:extLst>
            </p:cNvPr>
            <p:cNvSpPr/>
            <p:nvPr/>
          </p:nvSpPr>
          <p:spPr>
            <a:xfrm rot="7156190" flipV="1">
              <a:off x="9396128" y="2784216"/>
              <a:ext cx="368290" cy="1037214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30C1B44E-B1D7-459F-84E1-24E1166F2447}"/>
                </a:ext>
              </a:extLst>
            </p:cNvPr>
            <p:cNvSpPr/>
            <p:nvPr/>
          </p:nvSpPr>
          <p:spPr>
            <a:xfrm rot="3762166">
              <a:off x="10320199" y="4082006"/>
              <a:ext cx="352120" cy="991677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78FF53C7-EE39-4D82-8BC3-90FED7CB7D5D}"/>
                </a:ext>
              </a:extLst>
            </p:cNvPr>
            <p:cNvSpPr/>
            <p:nvPr/>
          </p:nvSpPr>
          <p:spPr>
            <a:xfrm rot="6040617" flipV="1">
              <a:off x="9104381" y="3162082"/>
              <a:ext cx="430914" cy="1213583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Oval 1">
              <a:extLst>
                <a:ext uri="{FF2B5EF4-FFF2-40B4-BE49-F238E27FC236}">
                  <a16:creationId xmlns:a16="http://schemas.microsoft.com/office/drawing/2014/main" id="{BF68B5F4-2084-40C7-AB04-BAD31061B43B}"/>
                </a:ext>
              </a:extLst>
            </p:cNvPr>
            <p:cNvSpPr/>
            <p:nvPr/>
          </p:nvSpPr>
          <p:spPr>
            <a:xfrm>
              <a:off x="9777559" y="2609739"/>
              <a:ext cx="511534" cy="482610"/>
            </a:xfrm>
            <a:custGeom>
              <a:avLst/>
              <a:gdLst/>
              <a:ahLst/>
              <a:cxnLst/>
              <a:rect l="l" t="t" r="r" b="b"/>
              <a:pathLst>
                <a:path w="543969" h="513210">
                  <a:moveTo>
                    <a:pt x="72529" y="368152"/>
                  </a:moveTo>
                  <a:lnTo>
                    <a:pt x="471440" y="368152"/>
                  </a:lnTo>
                  <a:lnTo>
                    <a:pt x="471440" y="440681"/>
                  </a:lnTo>
                  <a:cubicBezTo>
                    <a:pt x="471440" y="480738"/>
                    <a:pt x="382141" y="513210"/>
                    <a:pt x="271985" y="513210"/>
                  </a:cubicBezTo>
                  <a:cubicBezTo>
                    <a:pt x="161829" y="513210"/>
                    <a:pt x="72529" y="480738"/>
                    <a:pt x="72529" y="440681"/>
                  </a:cubicBezTo>
                  <a:close/>
                  <a:moveTo>
                    <a:pt x="73404" y="245435"/>
                  </a:moveTo>
                  <a:lnTo>
                    <a:pt x="470566" y="245435"/>
                  </a:lnTo>
                  <a:cubicBezTo>
                    <a:pt x="491077" y="245435"/>
                    <a:pt x="507705" y="262062"/>
                    <a:pt x="507705" y="282574"/>
                  </a:cubicBezTo>
                  <a:lnTo>
                    <a:pt x="507705" y="298967"/>
                  </a:lnTo>
                  <a:cubicBezTo>
                    <a:pt x="507705" y="319478"/>
                    <a:pt x="491077" y="336106"/>
                    <a:pt x="470566" y="336106"/>
                  </a:cubicBezTo>
                  <a:lnTo>
                    <a:pt x="73404" y="336106"/>
                  </a:lnTo>
                  <a:cubicBezTo>
                    <a:pt x="52893" y="336106"/>
                    <a:pt x="36265" y="319478"/>
                    <a:pt x="36265" y="298967"/>
                  </a:cubicBezTo>
                  <a:lnTo>
                    <a:pt x="36265" y="282574"/>
                  </a:lnTo>
                  <a:cubicBezTo>
                    <a:pt x="36265" y="262062"/>
                    <a:pt x="52893" y="245435"/>
                    <a:pt x="73404" y="245435"/>
                  </a:cubicBezTo>
                  <a:close/>
                  <a:moveTo>
                    <a:pt x="55271" y="122718"/>
                  </a:moveTo>
                  <a:lnTo>
                    <a:pt x="488697" y="122718"/>
                  </a:lnTo>
                  <a:cubicBezTo>
                    <a:pt x="509209" y="122718"/>
                    <a:pt x="525837" y="139345"/>
                    <a:pt x="525837" y="159856"/>
                  </a:cubicBezTo>
                  <a:lnTo>
                    <a:pt x="525837" y="176250"/>
                  </a:lnTo>
                  <a:cubicBezTo>
                    <a:pt x="525837" y="196761"/>
                    <a:pt x="509209" y="213389"/>
                    <a:pt x="488697" y="213389"/>
                  </a:cubicBezTo>
                  <a:lnTo>
                    <a:pt x="55271" y="213389"/>
                  </a:lnTo>
                  <a:cubicBezTo>
                    <a:pt x="34760" y="213389"/>
                    <a:pt x="18132" y="196761"/>
                    <a:pt x="18132" y="176250"/>
                  </a:cubicBezTo>
                  <a:lnTo>
                    <a:pt x="18132" y="159856"/>
                  </a:lnTo>
                  <a:cubicBezTo>
                    <a:pt x="18132" y="139345"/>
                    <a:pt x="34760" y="122718"/>
                    <a:pt x="55271" y="122718"/>
                  </a:cubicBezTo>
                  <a:close/>
                  <a:moveTo>
                    <a:pt x="37139" y="0"/>
                  </a:moveTo>
                  <a:lnTo>
                    <a:pt x="506830" y="0"/>
                  </a:lnTo>
                  <a:cubicBezTo>
                    <a:pt x="527341" y="0"/>
                    <a:pt x="543969" y="16628"/>
                    <a:pt x="543969" y="37139"/>
                  </a:cubicBezTo>
                  <a:lnTo>
                    <a:pt x="543969" y="53533"/>
                  </a:lnTo>
                  <a:cubicBezTo>
                    <a:pt x="543969" y="74043"/>
                    <a:pt x="527341" y="90672"/>
                    <a:pt x="506830" y="90672"/>
                  </a:cubicBezTo>
                  <a:lnTo>
                    <a:pt x="37139" y="90672"/>
                  </a:lnTo>
                  <a:cubicBezTo>
                    <a:pt x="16628" y="90672"/>
                    <a:pt x="0" y="74043"/>
                    <a:pt x="0" y="53533"/>
                  </a:cubicBezTo>
                  <a:lnTo>
                    <a:pt x="0" y="37139"/>
                  </a:lnTo>
                  <a:cubicBezTo>
                    <a:pt x="0" y="16628"/>
                    <a:pt x="16628" y="0"/>
                    <a:pt x="37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0" name="Chord 23">
              <a:extLst>
                <a:ext uri="{FF2B5EF4-FFF2-40B4-BE49-F238E27FC236}">
                  <a16:creationId xmlns:a16="http://schemas.microsoft.com/office/drawing/2014/main" id="{66C2A933-C046-405B-9BE4-0E99B5647633}"/>
                </a:ext>
              </a:extLst>
            </p:cNvPr>
            <p:cNvSpPr/>
            <p:nvPr/>
          </p:nvSpPr>
          <p:spPr>
            <a:xfrm>
              <a:off x="9695350" y="4926932"/>
              <a:ext cx="722992" cy="177384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4831F61-C12F-4F95-A523-461B0AF8560E}"/>
              </a:ext>
            </a:extLst>
          </p:cNvPr>
          <p:cNvGrpSpPr/>
          <p:nvPr/>
        </p:nvGrpSpPr>
        <p:grpSpPr>
          <a:xfrm>
            <a:off x="1618904" y="1775046"/>
            <a:ext cx="2832407" cy="1048024"/>
            <a:chOff x="803640" y="3362835"/>
            <a:chExt cx="2059657" cy="104802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DC0DDAB-9092-4B62-B587-2204E5E63BE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68A89C8-316E-4572-B5F7-368937ADF17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943AFBC-E84F-49C1-BF26-59AF191A6E54}"/>
              </a:ext>
            </a:extLst>
          </p:cNvPr>
          <p:cNvGrpSpPr/>
          <p:nvPr/>
        </p:nvGrpSpPr>
        <p:grpSpPr>
          <a:xfrm>
            <a:off x="1618904" y="3403870"/>
            <a:ext cx="2832407" cy="1048024"/>
            <a:chOff x="803640" y="3362835"/>
            <a:chExt cx="2059657" cy="10480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7F3EF4-6C6B-48A3-92E4-EDB86C538D8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7CA0B16-728A-46E3-985C-0E4DF67E554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60080E2-312D-42D6-AF99-8FBC9EEEFA36}"/>
              </a:ext>
            </a:extLst>
          </p:cNvPr>
          <p:cNvGrpSpPr/>
          <p:nvPr/>
        </p:nvGrpSpPr>
        <p:grpSpPr>
          <a:xfrm>
            <a:off x="5494864" y="1775046"/>
            <a:ext cx="2849197" cy="1048024"/>
            <a:chOff x="803640" y="3362835"/>
            <a:chExt cx="2059657" cy="10480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76B1EE3-9EF9-49AB-A785-886FEFE2CDA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833794C-36A7-433B-A1CF-E4C9E0B7EFD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36B7F2E-87E3-45FA-BE9D-77FCCD1CA76B}"/>
              </a:ext>
            </a:extLst>
          </p:cNvPr>
          <p:cNvGrpSpPr/>
          <p:nvPr/>
        </p:nvGrpSpPr>
        <p:grpSpPr>
          <a:xfrm>
            <a:off x="5494864" y="3403870"/>
            <a:ext cx="2849197" cy="1048024"/>
            <a:chOff x="803640" y="3362835"/>
            <a:chExt cx="2059657" cy="104802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E2FDF70-AFEF-411C-B709-71741A86E00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4477876-3E4D-43C2-86B1-BEDB0531844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FCFB066D-683B-4E1C-B766-D9AFA4BC3EA3}"/>
              </a:ext>
            </a:extLst>
          </p:cNvPr>
          <p:cNvSpPr/>
          <p:nvPr/>
        </p:nvSpPr>
        <p:spPr>
          <a:xfrm>
            <a:off x="4844042" y="2013223"/>
            <a:ext cx="571672" cy="5716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DEDAF0C-596E-4ED1-9190-519141F47BED}"/>
              </a:ext>
            </a:extLst>
          </p:cNvPr>
          <p:cNvSpPr/>
          <p:nvPr/>
        </p:nvSpPr>
        <p:spPr>
          <a:xfrm>
            <a:off x="4844042" y="3642049"/>
            <a:ext cx="571672" cy="5716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9A8CDC1-49F5-4689-A453-589D3488CD35}"/>
              </a:ext>
            </a:extLst>
          </p:cNvPr>
          <p:cNvSpPr/>
          <p:nvPr/>
        </p:nvSpPr>
        <p:spPr>
          <a:xfrm>
            <a:off x="957396" y="2013223"/>
            <a:ext cx="571672" cy="5716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2F2C9E6-EDC6-4471-9017-C7468D7B88A7}"/>
              </a:ext>
            </a:extLst>
          </p:cNvPr>
          <p:cNvSpPr/>
          <p:nvPr/>
        </p:nvSpPr>
        <p:spPr>
          <a:xfrm>
            <a:off x="957396" y="3642049"/>
            <a:ext cx="571672" cy="571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F3CF200-0ED8-44C3-8588-58195F899629}"/>
              </a:ext>
            </a:extLst>
          </p:cNvPr>
          <p:cNvGrpSpPr/>
          <p:nvPr/>
        </p:nvGrpSpPr>
        <p:grpSpPr>
          <a:xfrm>
            <a:off x="1618904" y="5032695"/>
            <a:ext cx="2832407" cy="1048024"/>
            <a:chOff x="803640" y="3362835"/>
            <a:chExt cx="2059657" cy="104802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E99B825-6C7E-4F13-9EB0-8E48965B040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5C2024F-302A-4764-A20D-DDFC8B244FD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6ACCCCA-2262-4B8E-ABEF-B4842ACBB444}"/>
              </a:ext>
            </a:extLst>
          </p:cNvPr>
          <p:cNvGrpSpPr/>
          <p:nvPr/>
        </p:nvGrpSpPr>
        <p:grpSpPr>
          <a:xfrm>
            <a:off x="5494864" y="5032695"/>
            <a:ext cx="2849197" cy="1048024"/>
            <a:chOff x="803640" y="3362835"/>
            <a:chExt cx="2059657" cy="104802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9ADE270-5C21-47FF-B51E-021779BED87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AE1E248-9C9D-414E-8751-16762ED0AE1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Oval 42">
            <a:extLst>
              <a:ext uri="{FF2B5EF4-FFF2-40B4-BE49-F238E27FC236}">
                <a16:creationId xmlns:a16="http://schemas.microsoft.com/office/drawing/2014/main" id="{AEF5F303-B539-42F8-8D97-7D46C8F7CABA}"/>
              </a:ext>
            </a:extLst>
          </p:cNvPr>
          <p:cNvSpPr/>
          <p:nvPr/>
        </p:nvSpPr>
        <p:spPr>
          <a:xfrm>
            <a:off x="4844042" y="5270873"/>
            <a:ext cx="571672" cy="5716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E061022-A8C7-4554-92A1-B4891F3AEEE3}"/>
              </a:ext>
            </a:extLst>
          </p:cNvPr>
          <p:cNvSpPr/>
          <p:nvPr/>
        </p:nvSpPr>
        <p:spPr>
          <a:xfrm>
            <a:off x="957396" y="5270873"/>
            <a:ext cx="571672" cy="5716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A8618ABA-427D-40E9-8901-147CA2419FCE}"/>
              </a:ext>
            </a:extLst>
          </p:cNvPr>
          <p:cNvSpPr/>
          <p:nvPr/>
        </p:nvSpPr>
        <p:spPr>
          <a:xfrm rot="20700000">
            <a:off x="4952153" y="3761173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Trapezoid 3">
            <a:extLst>
              <a:ext uri="{FF2B5EF4-FFF2-40B4-BE49-F238E27FC236}">
                <a16:creationId xmlns:a16="http://schemas.microsoft.com/office/drawing/2014/main" id="{E884D933-5A94-45C4-AEA5-8AFB638A09BD}"/>
              </a:ext>
            </a:extLst>
          </p:cNvPr>
          <p:cNvSpPr/>
          <p:nvPr/>
        </p:nvSpPr>
        <p:spPr>
          <a:xfrm>
            <a:off x="4983911" y="5359724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7" name="Down Arrow 1">
            <a:extLst>
              <a:ext uri="{FF2B5EF4-FFF2-40B4-BE49-F238E27FC236}">
                <a16:creationId xmlns:a16="http://schemas.microsoft.com/office/drawing/2014/main" id="{E1335515-928E-45C3-BD71-326DEE448297}"/>
              </a:ext>
            </a:extLst>
          </p:cNvPr>
          <p:cNvSpPr/>
          <p:nvPr/>
        </p:nvSpPr>
        <p:spPr>
          <a:xfrm rot="10800000" flipH="1">
            <a:off x="1076313" y="5407063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8" name="Rectangle 15">
            <a:extLst>
              <a:ext uri="{FF2B5EF4-FFF2-40B4-BE49-F238E27FC236}">
                <a16:creationId xmlns:a16="http://schemas.microsoft.com/office/drawing/2014/main" id="{9B537C7E-C0C4-4128-B40B-7E280B035911}"/>
              </a:ext>
            </a:extLst>
          </p:cNvPr>
          <p:cNvSpPr/>
          <p:nvPr/>
        </p:nvSpPr>
        <p:spPr>
          <a:xfrm rot="14270044">
            <a:off x="1085152" y="3755066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" name="Frame 1">
            <a:extLst>
              <a:ext uri="{FF2B5EF4-FFF2-40B4-BE49-F238E27FC236}">
                <a16:creationId xmlns:a16="http://schemas.microsoft.com/office/drawing/2014/main" id="{EA9D2534-7178-460B-BD49-1182DDB1B9FE}"/>
              </a:ext>
            </a:extLst>
          </p:cNvPr>
          <p:cNvSpPr/>
          <p:nvPr/>
        </p:nvSpPr>
        <p:spPr>
          <a:xfrm>
            <a:off x="4993431" y="2140327"/>
            <a:ext cx="301343" cy="30134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0" name="Donut 15">
            <a:extLst>
              <a:ext uri="{FF2B5EF4-FFF2-40B4-BE49-F238E27FC236}">
                <a16:creationId xmlns:a16="http://schemas.microsoft.com/office/drawing/2014/main" id="{D390547F-565D-4F12-AF8B-761337B1A19F}"/>
              </a:ext>
            </a:extLst>
          </p:cNvPr>
          <p:cNvSpPr/>
          <p:nvPr/>
        </p:nvSpPr>
        <p:spPr>
          <a:xfrm>
            <a:off x="1076311" y="2123375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D7EBEEB-D9C5-43EF-AD61-B6C83649F0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692723"/>
              </p:ext>
            </p:extLst>
          </p:nvPr>
        </p:nvGraphicFramePr>
        <p:xfrm>
          <a:off x="931818" y="2326490"/>
          <a:ext cx="10328366" cy="374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0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8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8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98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5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05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Round Same Side Corner Rectangle 4">
            <a:extLst>
              <a:ext uri="{FF2B5EF4-FFF2-40B4-BE49-F238E27FC236}">
                <a16:creationId xmlns:a16="http://schemas.microsoft.com/office/drawing/2014/main" id="{730D4DED-9E55-4204-9FE3-947E6D96DB57}"/>
              </a:ext>
            </a:extLst>
          </p:cNvPr>
          <p:cNvSpPr/>
          <p:nvPr/>
        </p:nvSpPr>
        <p:spPr>
          <a:xfrm>
            <a:off x="3161213" y="1780804"/>
            <a:ext cx="4032000" cy="493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ound Same Side Corner Rectangle 5">
            <a:extLst>
              <a:ext uri="{FF2B5EF4-FFF2-40B4-BE49-F238E27FC236}">
                <a16:creationId xmlns:a16="http://schemas.microsoft.com/office/drawing/2014/main" id="{25118799-7A38-40E0-A47A-C7A1A5B02FC2}"/>
              </a:ext>
            </a:extLst>
          </p:cNvPr>
          <p:cNvSpPr/>
          <p:nvPr/>
        </p:nvSpPr>
        <p:spPr>
          <a:xfrm>
            <a:off x="7228430" y="1780804"/>
            <a:ext cx="4032000" cy="493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8B5FE2-DED6-43B3-96AD-885C35E8AF8C}"/>
              </a:ext>
            </a:extLst>
          </p:cNvPr>
          <p:cNvSpPr txBox="1"/>
          <p:nvPr/>
        </p:nvSpPr>
        <p:spPr>
          <a:xfrm>
            <a:off x="3968025" y="1873608"/>
            <a:ext cx="241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42EE8A-A89E-43A3-86A6-F2FDBA000346}"/>
              </a:ext>
            </a:extLst>
          </p:cNvPr>
          <p:cNvSpPr txBox="1"/>
          <p:nvPr/>
        </p:nvSpPr>
        <p:spPr>
          <a:xfrm>
            <a:off x="8035242" y="1873608"/>
            <a:ext cx="241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D6FF6F0-9194-489B-93A4-868092EF980F}"/>
              </a:ext>
            </a:extLst>
          </p:cNvPr>
          <p:cNvSpPr/>
          <p:nvPr/>
        </p:nvSpPr>
        <p:spPr>
          <a:xfrm>
            <a:off x="527004" y="0"/>
            <a:ext cx="8176007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0F63FED-1CCF-49B1-9CB5-B14CC14BBB55}"/>
              </a:ext>
            </a:extLst>
          </p:cNvPr>
          <p:cNvSpPr/>
          <p:nvPr/>
        </p:nvSpPr>
        <p:spPr>
          <a:xfrm>
            <a:off x="520303" y="3332284"/>
            <a:ext cx="8182708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ACB66AA-E7C5-4DEC-871B-8EE4B2B30C34}"/>
              </a:ext>
            </a:extLst>
          </p:cNvPr>
          <p:cNvSpPr/>
          <p:nvPr/>
        </p:nvSpPr>
        <p:spPr>
          <a:xfrm>
            <a:off x="520303" y="4122859"/>
            <a:ext cx="8182708" cy="67627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1D7D693-5C88-480F-9057-9C8F47CB0BAA}"/>
              </a:ext>
            </a:extLst>
          </p:cNvPr>
          <p:cNvSpPr/>
          <p:nvPr/>
        </p:nvSpPr>
        <p:spPr>
          <a:xfrm>
            <a:off x="520303" y="4913434"/>
            <a:ext cx="8182708" cy="67627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9C4DBF3-9FC2-479D-8F2E-E9C81CE1FEB1}"/>
              </a:ext>
            </a:extLst>
          </p:cNvPr>
          <p:cNvSpPr txBox="1"/>
          <p:nvPr/>
        </p:nvSpPr>
        <p:spPr>
          <a:xfrm>
            <a:off x="6689665" y="3408811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F363E0-D484-41F7-8726-D61DFF56E5F5}"/>
              </a:ext>
            </a:extLst>
          </p:cNvPr>
          <p:cNvSpPr txBox="1"/>
          <p:nvPr/>
        </p:nvSpPr>
        <p:spPr>
          <a:xfrm>
            <a:off x="6689665" y="4166049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0CA015D-F73E-4C65-A063-5FADAF442D3C}"/>
              </a:ext>
            </a:extLst>
          </p:cNvPr>
          <p:cNvSpPr txBox="1"/>
          <p:nvPr/>
        </p:nvSpPr>
        <p:spPr>
          <a:xfrm>
            <a:off x="6689665" y="4989961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E8C3F49-1816-4C8A-B493-591AA7877078}"/>
              </a:ext>
            </a:extLst>
          </p:cNvPr>
          <p:cNvSpPr txBox="1"/>
          <p:nvPr/>
        </p:nvSpPr>
        <p:spPr>
          <a:xfrm>
            <a:off x="4263740" y="3428977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33E863-BFE9-4D9A-89DB-3EF9A5A110CB}"/>
              </a:ext>
            </a:extLst>
          </p:cNvPr>
          <p:cNvSpPr txBox="1"/>
          <p:nvPr/>
        </p:nvSpPr>
        <p:spPr>
          <a:xfrm>
            <a:off x="1017477" y="3439589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E5E38B-5662-4D69-8A10-78C279B30899}"/>
              </a:ext>
            </a:extLst>
          </p:cNvPr>
          <p:cNvSpPr txBox="1"/>
          <p:nvPr/>
        </p:nvSpPr>
        <p:spPr>
          <a:xfrm>
            <a:off x="4263740" y="4223219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81FEC1D-8C31-4E20-A775-E7C3E924A037}"/>
              </a:ext>
            </a:extLst>
          </p:cNvPr>
          <p:cNvSpPr txBox="1"/>
          <p:nvPr/>
        </p:nvSpPr>
        <p:spPr>
          <a:xfrm>
            <a:off x="1017477" y="4233831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0EA7A5-BACD-4396-BAC6-8A659AB6253C}"/>
              </a:ext>
            </a:extLst>
          </p:cNvPr>
          <p:cNvSpPr txBox="1"/>
          <p:nvPr/>
        </p:nvSpPr>
        <p:spPr>
          <a:xfrm>
            <a:off x="4263740" y="5017461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B8B6A89-1EE2-4773-B107-B4A692D8E814}"/>
              </a:ext>
            </a:extLst>
          </p:cNvPr>
          <p:cNvSpPr txBox="1"/>
          <p:nvPr/>
        </p:nvSpPr>
        <p:spPr>
          <a:xfrm>
            <a:off x="1017477" y="5028073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8796548-227B-4F2C-968A-7D9CC6EC834E}"/>
              </a:ext>
            </a:extLst>
          </p:cNvPr>
          <p:cNvSpPr/>
          <p:nvPr/>
        </p:nvSpPr>
        <p:spPr>
          <a:xfrm>
            <a:off x="527004" y="5704009"/>
            <a:ext cx="8182708" cy="67627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C873A4-2014-4A45-8E39-BCDAB039D47F}"/>
              </a:ext>
            </a:extLst>
          </p:cNvPr>
          <p:cNvSpPr txBox="1"/>
          <p:nvPr/>
        </p:nvSpPr>
        <p:spPr>
          <a:xfrm>
            <a:off x="6696366" y="5780536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$382,090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9C0C4E5-8841-407A-A6BD-75642CEB7E60}"/>
              </a:ext>
            </a:extLst>
          </p:cNvPr>
          <p:cNvSpPr txBox="1"/>
          <p:nvPr/>
        </p:nvSpPr>
        <p:spPr>
          <a:xfrm>
            <a:off x="4270441" y="5808036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7B7B92-4DA9-4991-BD1F-08851EF5DF15}"/>
              </a:ext>
            </a:extLst>
          </p:cNvPr>
          <p:cNvSpPr txBox="1"/>
          <p:nvPr/>
        </p:nvSpPr>
        <p:spPr>
          <a:xfrm>
            <a:off x="1024178" y="5818648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D0972C-9000-418C-A91F-B668983B2F15}"/>
              </a:ext>
            </a:extLst>
          </p:cNvPr>
          <p:cNvSpPr txBox="1"/>
          <p:nvPr/>
        </p:nvSpPr>
        <p:spPr>
          <a:xfrm>
            <a:off x="1017477" y="312754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7871016-D68E-49AE-89D0-CB97543F825B}"/>
              </a:ext>
            </a:extLst>
          </p:cNvPr>
          <p:cNvSpPr txBox="1"/>
          <p:nvPr/>
        </p:nvSpPr>
        <p:spPr>
          <a:xfrm>
            <a:off x="1017477" y="959916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F5839A2-01B8-44B6-9962-05F2CB8C25C6}"/>
              </a:ext>
            </a:extLst>
          </p:cNvPr>
          <p:cNvSpPr txBox="1"/>
          <p:nvPr/>
        </p:nvSpPr>
        <p:spPr>
          <a:xfrm>
            <a:off x="1017477" y="1524384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84B0B32-B2D7-4840-8D1D-1FCA7BA44C13}"/>
              </a:ext>
            </a:extLst>
          </p:cNvPr>
          <p:cNvSpPr/>
          <p:nvPr/>
        </p:nvSpPr>
        <p:spPr>
          <a:xfrm>
            <a:off x="3624752" y="2274090"/>
            <a:ext cx="3114024" cy="2298158"/>
          </a:xfrm>
          <a:custGeom>
            <a:avLst/>
            <a:gdLst>
              <a:gd name="connsiteX0" fmla="*/ 43590 w 4114165"/>
              <a:gd name="connsiteY0" fmla="*/ 3035606 h 3036265"/>
              <a:gd name="connsiteX1" fmla="*/ 26 w 4114165"/>
              <a:gd name="connsiteY1" fmla="*/ 2993362 h 3036265"/>
              <a:gd name="connsiteX2" fmla="*/ 686 w 4114165"/>
              <a:gd name="connsiteY2" fmla="*/ 2683135 h 3036265"/>
              <a:gd name="connsiteX3" fmla="*/ 44250 w 4114165"/>
              <a:gd name="connsiteY3" fmla="*/ 2638251 h 3036265"/>
              <a:gd name="connsiteX4" fmla="*/ 314874 w 4114165"/>
              <a:gd name="connsiteY4" fmla="*/ 2638251 h 3036265"/>
              <a:gd name="connsiteX5" fmla="*/ 357117 w 4114165"/>
              <a:gd name="connsiteY5" fmla="*/ 2633631 h 3036265"/>
              <a:gd name="connsiteX6" fmla="*/ 357117 w 4114165"/>
              <a:gd name="connsiteY6" fmla="*/ 2627690 h 3036265"/>
              <a:gd name="connsiteX7" fmla="*/ 357117 w 4114165"/>
              <a:gd name="connsiteY7" fmla="*/ 2282480 h 3036265"/>
              <a:gd name="connsiteX8" fmla="*/ 357777 w 4114165"/>
              <a:gd name="connsiteY8" fmla="*/ 1953111 h 3036265"/>
              <a:gd name="connsiteX9" fmla="*/ 449525 w 4114165"/>
              <a:gd name="connsiteY9" fmla="*/ 1860043 h 3036265"/>
              <a:gd name="connsiteX10" fmla="*/ 1027076 w 4114165"/>
              <a:gd name="connsiteY10" fmla="*/ 1860043 h 3036265"/>
              <a:gd name="connsiteX11" fmla="*/ 1122124 w 4114165"/>
              <a:gd name="connsiteY11" fmla="*/ 1956411 h 3036265"/>
              <a:gd name="connsiteX12" fmla="*/ 1122124 w 4114165"/>
              <a:gd name="connsiteY12" fmla="*/ 2593367 h 3036265"/>
              <a:gd name="connsiteX13" fmla="*/ 1188790 w 4114165"/>
              <a:gd name="connsiteY13" fmla="*/ 2636271 h 3036265"/>
              <a:gd name="connsiteX14" fmla="*/ 1201991 w 4114165"/>
              <a:gd name="connsiteY14" fmla="*/ 2615809 h 3036265"/>
              <a:gd name="connsiteX15" fmla="*/ 1202651 w 4114165"/>
              <a:gd name="connsiteY15" fmla="*/ 2579506 h 3036265"/>
              <a:gd name="connsiteX16" fmla="*/ 1202651 w 4114165"/>
              <a:gd name="connsiteY16" fmla="*/ 1355099 h 3036265"/>
              <a:gd name="connsiteX17" fmla="*/ 1202651 w 4114165"/>
              <a:gd name="connsiteY17" fmla="*/ 1322096 h 3036265"/>
              <a:gd name="connsiteX18" fmla="*/ 1279878 w 4114165"/>
              <a:gd name="connsiteY18" fmla="*/ 1245529 h 3036265"/>
              <a:gd name="connsiteX19" fmla="*/ 1613207 w 4114165"/>
              <a:gd name="connsiteY19" fmla="*/ 1245529 h 3036265"/>
              <a:gd name="connsiteX20" fmla="*/ 1870630 w 4114165"/>
              <a:gd name="connsiteY20" fmla="*/ 1245529 h 3036265"/>
              <a:gd name="connsiteX21" fmla="*/ 1966998 w 4114165"/>
              <a:gd name="connsiteY21" fmla="*/ 1343878 h 3036265"/>
              <a:gd name="connsiteX22" fmla="*/ 1966998 w 4114165"/>
              <a:gd name="connsiteY22" fmla="*/ 2597987 h 3036265"/>
              <a:gd name="connsiteX23" fmla="*/ 1978879 w 4114165"/>
              <a:gd name="connsiteY23" fmla="*/ 2635611 h 3036265"/>
              <a:gd name="connsiteX24" fmla="*/ 2036964 w 4114165"/>
              <a:gd name="connsiteY24" fmla="*/ 2634951 h 3036265"/>
              <a:gd name="connsiteX25" fmla="*/ 2046205 w 4114165"/>
              <a:gd name="connsiteY25" fmla="*/ 2599307 h 3036265"/>
              <a:gd name="connsiteX26" fmla="*/ 2046205 w 4114165"/>
              <a:gd name="connsiteY26" fmla="*/ 830353 h 3036265"/>
              <a:gd name="connsiteX27" fmla="*/ 2046205 w 4114165"/>
              <a:gd name="connsiteY27" fmla="*/ 800650 h 3036265"/>
              <a:gd name="connsiteX28" fmla="*/ 2118152 w 4114165"/>
              <a:gd name="connsiteY28" fmla="*/ 727384 h 3036265"/>
              <a:gd name="connsiteX29" fmla="*/ 2738605 w 4114165"/>
              <a:gd name="connsiteY29" fmla="*/ 727384 h 3036265"/>
              <a:gd name="connsiteX30" fmla="*/ 2809892 w 4114165"/>
              <a:gd name="connsiteY30" fmla="*/ 801970 h 3036265"/>
              <a:gd name="connsiteX31" fmla="*/ 2810552 w 4114165"/>
              <a:gd name="connsiteY31" fmla="*/ 2594027 h 3036265"/>
              <a:gd name="connsiteX32" fmla="*/ 2857416 w 4114165"/>
              <a:gd name="connsiteY32" fmla="*/ 2639571 h 3036265"/>
              <a:gd name="connsiteX33" fmla="*/ 2891079 w 4114165"/>
              <a:gd name="connsiteY33" fmla="*/ 2590727 h 3036265"/>
              <a:gd name="connsiteX34" fmla="*/ 2891079 w 4114165"/>
              <a:gd name="connsiteY34" fmla="*/ 122771 h 3036265"/>
              <a:gd name="connsiteX35" fmla="*/ 3012529 w 4114165"/>
              <a:gd name="connsiteY35" fmla="*/ 0 h 3036265"/>
              <a:gd name="connsiteX36" fmla="*/ 3563678 w 4114165"/>
              <a:gd name="connsiteY36" fmla="*/ 0 h 3036265"/>
              <a:gd name="connsiteX37" fmla="*/ 3653446 w 4114165"/>
              <a:gd name="connsiteY37" fmla="*/ 87788 h 3036265"/>
              <a:gd name="connsiteX38" fmla="*/ 3650806 w 4114165"/>
              <a:gd name="connsiteY38" fmla="*/ 2594687 h 3036265"/>
              <a:gd name="connsiteX39" fmla="*/ 3695029 w 4114165"/>
              <a:gd name="connsiteY39" fmla="*/ 2638911 h 3036265"/>
              <a:gd name="connsiteX40" fmla="*/ 4071262 w 4114165"/>
              <a:gd name="connsiteY40" fmla="*/ 2638911 h 3036265"/>
              <a:gd name="connsiteX41" fmla="*/ 4114166 w 4114165"/>
              <a:gd name="connsiteY41" fmla="*/ 2681815 h 3036265"/>
              <a:gd name="connsiteX42" fmla="*/ 4114166 w 4114165"/>
              <a:gd name="connsiteY42" fmla="*/ 2992042 h 3036265"/>
              <a:gd name="connsiteX43" fmla="*/ 4069283 w 4114165"/>
              <a:gd name="connsiteY43" fmla="*/ 3036266 h 3036265"/>
              <a:gd name="connsiteX44" fmla="*/ 43590 w 4114165"/>
              <a:gd name="connsiteY44" fmla="*/ 3035606 h 303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114165" h="3036265">
                <a:moveTo>
                  <a:pt x="43590" y="3035606"/>
                </a:moveTo>
                <a:cubicBezTo>
                  <a:pt x="11247" y="3035606"/>
                  <a:pt x="-634" y="3027685"/>
                  <a:pt x="26" y="2993362"/>
                </a:cubicBezTo>
                <a:cubicBezTo>
                  <a:pt x="2006" y="2889733"/>
                  <a:pt x="686" y="2786764"/>
                  <a:pt x="686" y="2683135"/>
                </a:cubicBezTo>
                <a:cubicBezTo>
                  <a:pt x="686" y="2638911"/>
                  <a:pt x="1346" y="2638251"/>
                  <a:pt x="44250" y="2638251"/>
                </a:cubicBezTo>
                <a:cubicBezTo>
                  <a:pt x="134678" y="2638251"/>
                  <a:pt x="224446" y="2638251"/>
                  <a:pt x="314874" y="2638251"/>
                </a:cubicBezTo>
                <a:cubicBezTo>
                  <a:pt x="328735" y="2638251"/>
                  <a:pt x="343256" y="2640231"/>
                  <a:pt x="357117" y="2633631"/>
                </a:cubicBezTo>
                <a:cubicBezTo>
                  <a:pt x="357117" y="2631650"/>
                  <a:pt x="357117" y="2629670"/>
                  <a:pt x="357117" y="2627690"/>
                </a:cubicBezTo>
                <a:cubicBezTo>
                  <a:pt x="356457" y="2512840"/>
                  <a:pt x="357117" y="2397330"/>
                  <a:pt x="357117" y="2282480"/>
                </a:cubicBezTo>
                <a:cubicBezTo>
                  <a:pt x="357117" y="2280500"/>
                  <a:pt x="357777" y="2060700"/>
                  <a:pt x="357777" y="1953111"/>
                </a:cubicBezTo>
                <a:cubicBezTo>
                  <a:pt x="357777" y="1881165"/>
                  <a:pt x="378899" y="1860043"/>
                  <a:pt x="449525" y="1860043"/>
                </a:cubicBezTo>
                <a:cubicBezTo>
                  <a:pt x="642262" y="1860043"/>
                  <a:pt x="834339" y="1860043"/>
                  <a:pt x="1027076" y="1860043"/>
                </a:cubicBezTo>
                <a:cubicBezTo>
                  <a:pt x="1101663" y="1860043"/>
                  <a:pt x="1122124" y="1880505"/>
                  <a:pt x="1122124" y="1956411"/>
                </a:cubicBezTo>
                <a:cubicBezTo>
                  <a:pt x="1122124" y="2168950"/>
                  <a:pt x="1122124" y="2380829"/>
                  <a:pt x="1122124" y="2593367"/>
                </a:cubicBezTo>
                <a:cubicBezTo>
                  <a:pt x="1122124" y="2634290"/>
                  <a:pt x="1149187" y="2652112"/>
                  <a:pt x="1188790" y="2636271"/>
                </a:cubicBezTo>
                <a:cubicBezTo>
                  <a:pt x="1198691" y="2632310"/>
                  <a:pt x="1201991" y="2625050"/>
                  <a:pt x="1201991" y="2615809"/>
                </a:cubicBezTo>
                <a:cubicBezTo>
                  <a:pt x="1201991" y="2603928"/>
                  <a:pt x="1202651" y="2591387"/>
                  <a:pt x="1202651" y="2579506"/>
                </a:cubicBezTo>
                <a:cubicBezTo>
                  <a:pt x="1202651" y="2171590"/>
                  <a:pt x="1202651" y="1763674"/>
                  <a:pt x="1202651" y="1355099"/>
                </a:cubicBezTo>
                <a:cubicBezTo>
                  <a:pt x="1202651" y="1343878"/>
                  <a:pt x="1202651" y="1333317"/>
                  <a:pt x="1202651" y="1322096"/>
                </a:cubicBezTo>
                <a:cubicBezTo>
                  <a:pt x="1203971" y="1268631"/>
                  <a:pt x="1227074" y="1245529"/>
                  <a:pt x="1279878" y="1245529"/>
                </a:cubicBezTo>
                <a:cubicBezTo>
                  <a:pt x="1390768" y="1244869"/>
                  <a:pt x="1502318" y="1245529"/>
                  <a:pt x="1613207" y="1245529"/>
                </a:cubicBezTo>
                <a:cubicBezTo>
                  <a:pt x="1699015" y="1245529"/>
                  <a:pt x="1784822" y="1245529"/>
                  <a:pt x="1870630" y="1245529"/>
                </a:cubicBezTo>
                <a:cubicBezTo>
                  <a:pt x="1947857" y="1245529"/>
                  <a:pt x="1966998" y="1264671"/>
                  <a:pt x="1966998" y="1343878"/>
                </a:cubicBezTo>
                <a:cubicBezTo>
                  <a:pt x="1966998" y="1662685"/>
                  <a:pt x="1966998" y="2498979"/>
                  <a:pt x="1966998" y="2597987"/>
                </a:cubicBezTo>
                <a:cubicBezTo>
                  <a:pt x="1966998" y="2611189"/>
                  <a:pt x="1961058" y="2629670"/>
                  <a:pt x="1978879" y="2635611"/>
                </a:cubicBezTo>
                <a:cubicBezTo>
                  <a:pt x="1997361" y="2641551"/>
                  <a:pt x="2018483" y="2642872"/>
                  <a:pt x="2036964" y="2634951"/>
                </a:cubicBezTo>
                <a:cubicBezTo>
                  <a:pt x="2052146" y="2628350"/>
                  <a:pt x="2046205" y="2611849"/>
                  <a:pt x="2046205" y="2599307"/>
                </a:cubicBezTo>
                <a:cubicBezTo>
                  <a:pt x="2046865" y="2454095"/>
                  <a:pt x="2046205" y="1275232"/>
                  <a:pt x="2046205" y="830353"/>
                </a:cubicBezTo>
                <a:cubicBezTo>
                  <a:pt x="2046205" y="820452"/>
                  <a:pt x="2046205" y="810551"/>
                  <a:pt x="2046205" y="800650"/>
                </a:cubicBezTo>
                <a:cubicBezTo>
                  <a:pt x="2048185" y="754446"/>
                  <a:pt x="2072607" y="727384"/>
                  <a:pt x="2118152" y="727384"/>
                </a:cubicBezTo>
                <a:cubicBezTo>
                  <a:pt x="2324750" y="726724"/>
                  <a:pt x="2532008" y="726724"/>
                  <a:pt x="2738605" y="727384"/>
                </a:cubicBezTo>
                <a:cubicBezTo>
                  <a:pt x="2782830" y="727384"/>
                  <a:pt x="2808572" y="756426"/>
                  <a:pt x="2809892" y="801970"/>
                </a:cubicBezTo>
                <a:cubicBezTo>
                  <a:pt x="2811212" y="848174"/>
                  <a:pt x="2810552" y="2042879"/>
                  <a:pt x="2810552" y="2594027"/>
                </a:cubicBezTo>
                <a:cubicBezTo>
                  <a:pt x="2810552" y="2638251"/>
                  <a:pt x="2813192" y="2638251"/>
                  <a:pt x="2857416" y="2639571"/>
                </a:cubicBezTo>
                <a:cubicBezTo>
                  <a:pt x="2897019" y="2640891"/>
                  <a:pt x="2891079" y="2614489"/>
                  <a:pt x="2891079" y="2590727"/>
                </a:cubicBezTo>
                <a:cubicBezTo>
                  <a:pt x="2891079" y="1768295"/>
                  <a:pt x="2891079" y="945203"/>
                  <a:pt x="2891079" y="122771"/>
                </a:cubicBezTo>
                <a:cubicBezTo>
                  <a:pt x="2891079" y="9241"/>
                  <a:pt x="2900320" y="0"/>
                  <a:pt x="3012529" y="0"/>
                </a:cubicBezTo>
                <a:cubicBezTo>
                  <a:pt x="3196026" y="0"/>
                  <a:pt x="3380182" y="0"/>
                  <a:pt x="3563678" y="0"/>
                </a:cubicBezTo>
                <a:cubicBezTo>
                  <a:pt x="3631664" y="0"/>
                  <a:pt x="3652785" y="21122"/>
                  <a:pt x="3653446" y="87788"/>
                </a:cubicBezTo>
                <a:cubicBezTo>
                  <a:pt x="3654106" y="264023"/>
                  <a:pt x="3651466" y="2399310"/>
                  <a:pt x="3650806" y="2594687"/>
                </a:cubicBezTo>
                <a:cubicBezTo>
                  <a:pt x="3650806" y="2638911"/>
                  <a:pt x="3650806" y="2638911"/>
                  <a:pt x="3695029" y="2638911"/>
                </a:cubicBezTo>
                <a:cubicBezTo>
                  <a:pt x="3820440" y="2638911"/>
                  <a:pt x="3945851" y="2638911"/>
                  <a:pt x="4071262" y="2638911"/>
                </a:cubicBezTo>
                <a:cubicBezTo>
                  <a:pt x="4112186" y="2638911"/>
                  <a:pt x="4114166" y="2640891"/>
                  <a:pt x="4114166" y="2681815"/>
                </a:cubicBezTo>
                <a:cubicBezTo>
                  <a:pt x="4114166" y="2785444"/>
                  <a:pt x="4114166" y="2888413"/>
                  <a:pt x="4114166" y="2992042"/>
                </a:cubicBezTo>
                <a:cubicBezTo>
                  <a:pt x="4114166" y="3034946"/>
                  <a:pt x="4113506" y="3036266"/>
                  <a:pt x="4069283" y="3036266"/>
                </a:cubicBezTo>
                <a:cubicBezTo>
                  <a:pt x="3504933" y="3034946"/>
                  <a:pt x="196723" y="3034286"/>
                  <a:pt x="43590" y="3035606"/>
                </a:cubicBezTo>
                <a:close/>
              </a:path>
            </a:pathLst>
          </a:custGeom>
          <a:solidFill>
            <a:schemeClr val="accent1"/>
          </a:solidFill>
          <a:ln w="65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112705B-739F-476B-A8B8-523FBAAADAB0}"/>
              </a:ext>
            </a:extLst>
          </p:cNvPr>
          <p:cNvSpPr/>
          <p:nvPr/>
        </p:nvSpPr>
        <p:spPr>
          <a:xfrm>
            <a:off x="3793733" y="1483368"/>
            <a:ext cx="2432524" cy="1831535"/>
          </a:xfrm>
          <a:custGeom>
            <a:avLst/>
            <a:gdLst>
              <a:gd name="connsiteX0" fmla="*/ 1064151 w 2969257"/>
              <a:gd name="connsiteY0" fmla="*/ 935232 h 2235661"/>
              <a:gd name="connsiteX1" fmla="*/ 1755891 w 2969257"/>
              <a:gd name="connsiteY1" fmla="*/ 1096946 h 2235661"/>
              <a:gd name="connsiteX2" fmla="*/ 1823878 w 2969257"/>
              <a:gd name="connsiteY2" fmla="*/ 1078465 h 2235661"/>
              <a:gd name="connsiteX3" fmla="*/ 2653570 w 2969257"/>
              <a:gd name="connsiteY3" fmla="*/ 270554 h 2235661"/>
              <a:gd name="connsiteX4" fmla="*/ 2654230 w 2969257"/>
              <a:gd name="connsiteY4" fmla="*/ 228310 h 2235661"/>
              <a:gd name="connsiteX5" fmla="*/ 2578984 w 2969257"/>
              <a:gd name="connsiteY5" fmla="*/ 154384 h 2235661"/>
              <a:gd name="connsiteX6" fmla="*/ 2586244 w 2969257"/>
              <a:gd name="connsiteY6" fmla="*/ 118741 h 2235661"/>
              <a:gd name="connsiteX7" fmla="*/ 2938055 w 2969257"/>
              <a:gd name="connsiteY7" fmla="*/ 5211 h 2235661"/>
              <a:gd name="connsiteX8" fmla="*/ 2965778 w 2969257"/>
              <a:gd name="connsiteY8" fmla="*/ 4551 h 2235661"/>
              <a:gd name="connsiteX9" fmla="*/ 2964457 w 2969257"/>
              <a:gd name="connsiteY9" fmla="*/ 29633 h 2235661"/>
              <a:gd name="connsiteX10" fmla="*/ 2857528 w 2969257"/>
              <a:gd name="connsiteY10" fmla="*/ 383424 h 2235661"/>
              <a:gd name="connsiteX11" fmla="*/ 2817924 w 2969257"/>
              <a:gd name="connsiteY11" fmla="*/ 392665 h 2235661"/>
              <a:gd name="connsiteX12" fmla="*/ 2761820 w 2969257"/>
              <a:gd name="connsiteY12" fmla="*/ 336560 h 2235661"/>
              <a:gd name="connsiteX13" fmla="*/ 2714956 w 2969257"/>
              <a:gd name="connsiteY13" fmla="*/ 337220 h 2235661"/>
              <a:gd name="connsiteX14" fmla="*/ 1858200 w 2969257"/>
              <a:gd name="connsiteY14" fmla="*/ 1225657 h 2235661"/>
              <a:gd name="connsiteX15" fmla="*/ 1800115 w 2969257"/>
              <a:gd name="connsiteY15" fmla="*/ 1242159 h 2235661"/>
              <a:gd name="connsiteX16" fmla="*/ 1132137 w 2969257"/>
              <a:gd name="connsiteY16" fmla="*/ 1070544 h 2235661"/>
              <a:gd name="connsiteX17" fmla="*/ 1064151 w 2969257"/>
              <a:gd name="connsiteY17" fmla="*/ 1091666 h 2235661"/>
              <a:gd name="connsiteX18" fmla="*/ 114988 w 2969257"/>
              <a:gd name="connsiteY18" fmla="*/ 2222345 h 2235661"/>
              <a:gd name="connsiteX19" fmla="*/ 74724 w 2969257"/>
              <a:gd name="connsiteY19" fmla="*/ 2225645 h 2235661"/>
              <a:gd name="connsiteX20" fmla="*/ 15979 w 2969257"/>
              <a:gd name="connsiteY20" fmla="*/ 2178121 h 2235661"/>
              <a:gd name="connsiteX21" fmla="*/ 11359 w 2969257"/>
              <a:gd name="connsiteY21" fmla="*/ 2132577 h 2235661"/>
              <a:gd name="connsiteX22" fmla="*/ 1024547 w 2969257"/>
              <a:gd name="connsiteY22" fmla="*/ 954374 h 2235661"/>
              <a:gd name="connsiteX23" fmla="*/ 1064151 w 2969257"/>
              <a:gd name="connsiteY23" fmla="*/ 935232 h 223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969257" h="2235661">
                <a:moveTo>
                  <a:pt x="1064151" y="935232"/>
                </a:moveTo>
                <a:cubicBezTo>
                  <a:pt x="1105074" y="944473"/>
                  <a:pt x="1572395" y="1052722"/>
                  <a:pt x="1755891" y="1096946"/>
                </a:cubicBezTo>
                <a:cubicBezTo>
                  <a:pt x="1783614" y="1103547"/>
                  <a:pt x="1803415" y="1098266"/>
                  <a:pt x="1823878" y="1078465"/>
                </a:cubicBezTo>
                <a:cubicBezTo>
                  <a:pt x="2011334" y="894308"/>
                  <a:pt x="2564462" y="355701"/>
                  <a:pt x="2653570" y="270554"/>
                </a:cubicBezTo>
                <a:cubicBezTo>
                  <a:pt x="2670731" y="254052"/>
                  <a:pt x="2670731" y="243491"/>
                  <a:pt x="2654230" y="228310"/>
                </a:cubicBezTo>
                <a:cubicBezTo>
                  <a:pt x="2628488" y="204548"/>
                  <a:pt x="2604725" y="178806"/>
                  <a:pt x="2578984" y="154384"/>
                </a:cubicBezTo>
                <a:cubicBezTo>
                  <a:pt x="2561162" y="137222"/>
                  <a:pt x="2559842" y="126661"/>
                  <a:pt x="2586244" y="118741"/>
                </a:cubicBezTo>
                <a:cubicBezTo>
                  <a:pt x="2703734" y="81117"/>
                  <a:pt x="2820565" y="42834"/>
                  <a:pt x="2938055" y="5211"/>
                </a:cubicBezTo>
                <a:cubicBezTo>
                  <a:pt x="2947296" y="2570"/>
                  <a:pt x="2957196" y="-4690"/>
                  <a:pt x="2965778" y="4551"/>
                </a:cubicBezTo>
                <a:cubicBezTo>
                  <a:pt x="2973038" y="11811"/>
                  <a:pt x="2967097" y="21712"/>
                  <a:pt x="2964457" y="29633"/>
                </a:cubicBezTo>
                <a:cubicBezTo>
                  <a:pt x="2928814" y="147783"/>
                  <a:pt x="2893171" y="265273"/>
                  <a:pt x="2857528" y="383424"/>
                </a:cubicBezTo>
                <a:cubicBezTo>
                  <a:pt x="2847627" y="416427"/>
                  <a:pt x="2843007" y="417087"/>
                  <a:pt x="2817924" y="392665"/>
                </a:cubicBezTo>
                <a:cubicBezTo>
                  <a:pt x="2798783" y="374183"/>
                  <a:pt x="2778981" y="357021"/>
                  <a:pt x="2761820" y="336560"/>
                </a:cubicBezTo>
                <a:cubicBezTo>
                  <a:pt x="2743998" y="315438"/>
                  <a:pt x="2732117" y="318738"/>
                  <a:pt x="2714956" y="337220"/>
                </a:cubicBezTo>
                <a:cubicBezTo>
                  <a:pt x="2576343" y="481772"/>
                  <a:pt x="2004073" y="1073184"/>
                  <a:pt x="1858200" y="1225657"/>
                </a:cubicBezTo>
                <a:cubicBezTo>
                  <a:pt x="1840379" y="1244139"/>
                  <a:pt x="1824537" y="1248099"/>
                  <a:pt x="1800115" y="1242159"/>
                </a:cubicBezTo>
                <a:cubicBezTo>
                  <a:pt x="1577676" y="1184734"/>
                  <a:pt x="1354576" y="1128629"/>
                  <a:pt x="1132137" y="1070544"/>
                </a:cubicBezTo>
                <a:cubicBezTo>
                  <a:pt x="1102434" y="1062623"/>
                  <a:pt x="1083953" y="1067904"/>
                  <a:pt x="1064151" y="1091666"/>
                </a:cubicBezTo>
                <a:cubicBezTo>
                  <a:pt x="922238" y="1260641"/>
                  <a:pt x="288583" y="2014426"/>
                  <a:pt x="114988" y="2222345"/>
                </a:cubicBezTo>
                <a:cubicBezTo>
                  <a:pt x="100466" y="2239506"/>
                  <a:pt x="89906" y="2239506"/>
                  <a:pt x="74724" y="2225645"/>
                </a:cubicBezTo>
                <a:cubicBezTo>
                  <a:pt x="55583" y="2209143"/>
                  <a:pt x="36441" y="2191982"/>
                  <a:pt x="15979" y="2178121"/>
                </a:cubicBezTo>
                <a:cubicBezTo>
                  <a:pt x="-4483" y="2163600"/>
                  <a:pt x="-4483" y="2150398"/>
                  <a:pt x="11359" y="2132577"/>
                </a:cubicBezTo>
                <a:cubicBezTo>
                  <a:pt x="81985" y="2051390"/>
                  <a:pt x="924879" y="1070544"/>
                  <a:pt x="1024547" y="954374"/>
                </a:cubicBezTo>
                <a:cubicBezTo>
                  <a:pt x="1032468" y="944473"/>
                  <a:pt x="1039729" y="932592"/>
                  <a:pt x="1064151" y="935232"/>
                </a:cubicBezTo>
                <a:close/>
              </a:path>
            </a:pathLst>
          </a:custGeom>
          <a:solidFill>
            <a:schemeClr val="accent3"/>
          </a:solidFill>
          <a:ln w="65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D274628-AAE9-4342-9845-D82F005C99A2}"/>
              </a:ext>
            </a:extLst>
          </p:cNvPr>
          <p:cNvGrpSpPr/>
          <p:nvPr/>
        </p:nvGrpSpPr>
        <p:grpSpPr>
          <a:xfrm>
            <a:off x="319983" y="2613403"/>
            <a:ext cx="5024694" cy="4244597"/>
            <a:chOff x="319983" y="2613403"/>
            <a:chExt cx="5024694" cy="4244597"/>
          </a:xfrm>
        </p:grpSpPr>
        <p:grpSp>
          <p:nvGrpSpPr>
            <p:cNvPr id="6" name="Graphic 60">
              <a:extLst>
                <a:ext uri="{FF2B5EF4-FFF2-40B4-BE49-F238E27FC236}">
                  <a16:creationId xmlns:a16="http://schemas.microsoft.com/office/drawing/2014/main" id="{9D9C9125-0429-45E9-A050-D9A478EDCB6B}"/>
                </a:ext>
              </a:extLst>
            </p:cNvPr>
            <p:cNvGrpSpPr/>
            <p:nvPr/>
          </p:nvGrpSpPr>
          <p:grpSpPr>
            <a:xfrm>
              <a:off x="1545801" y="2613865"/>
              <a:ext cx="1177542" cy="1489096"/>
              <a:chOff x="3487745" y="1253233"/>
              <a:chExt cx="1555735" cy="1967347"/>
            </a:xfrm>
            <a:solidFill>
              <a:schemeClr val="accent1"/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9026ABF-28EB-4F8A-85D3-803F9C715B03}"/>
                  </a:ext>
                </a:extLst>
              </p:cNvPr>
              <p:cNvSpPr/>
              <p:nvPr/>
            </p:nvSpPr>
            <p:spPr>
              <a:xfrm>
                <a:off x="3487745" y="1253233"/>
                <a:ext cx="1555735" cy="1967347"/>
              </a:xfrm>
              <a:custGeom>
                <a:avLst/>
                <a:gdLst>
                  <a:gd name="connsiteX0" fmla="*/ 1458429 w 1555737"/>
                  <a:gd name="connsiteY0" fmla="*/ 1078087 h 1967353"/>
                  <a:gd name="connsiteX1" fmla="*/ 1550177 w 1555737"/>
                  <a:gd name="connsiteY1" fmla="*/ 976438 h 1967353"/>
                  <a:gd name="connsiteX2" fmla="*/ 1515854 w 1555737"/>
                  <a:gd name="connsiteY2" fmla="*/ 910432 h 1967353"/>
                  <a:gd name="connsiteX3" fmla="*/ 1395724 w 1555737"/>
                  <a:gd name="connsiteY3" fmla="*/ 845746 h 1967353"/>
                  <a:gd name="connsiteX4" fmla="*/ 1263712 w 1555737"/>
                  <a:gd name="connsiteY4" fmla="*/ 590964 h 1967353"/>
                  <a:gd name="connsiteX5" fmla="*/ 1230049 w 1555737"/>
                  <a:gd name="connsiteY5" fmla="*/ 478094 h 1967353"/>
                  <a:gd name="connsiteX6" fmla="*/ 1111239 w 1555737"/>
                  <a:gd name="connsiteY6" fmla="*/ 338822 h 1967353"/>
                  <a:gd name="connsiteX7" fmla="*/ 1111239 w 1555737"/>
                  <a:gd name="connsiteY7" fmla="*/ 338822 h 1967353"/>
                  <a:gd name="connsiteX8" fmla="*/ 1091437 w 1555737"/>
                  <a:gd name="connsiteY8" fmla="*/ 319680 h 1967353"/>
                  <a:gd name="connsiteX9" fmla="*/ 1113879 w 1555737"/>
                  <a:gd name="connsiteY9" fmla="*/ 270176 h 1967353"/>
                  <a:gd name="connsiteX10" fmla="*/ 1146222 w 1555737"/>
                  <a:gd name="connsiteY10" fmla="*/ 218031 h 1967353"/>
                  <a:gd name="connsiteX11" fmla="*/ 1195066 w 1555737"/>
                  <a:gd name="connsiteY11" fmla="*/ 124303 h 1967353"/>
                  <a:gd name="connsiteX12" fmla="*/ 1107939 w 1555737"/>
                  <a:gd name="connsiteY12" fmla="*/ 56977 h 1967353"/>
                  <a:gd name="connsiteX13" fmla="*/ 1098038 w 1555737"/>
                  <a:gd name="connsiteY13" fmla="*/ 54337 h 1967353"/>
                  <a:gd name="connsiteX14" fmla="*/ 806292 w 1555737"/>
                  <a:gd name="connsiteY14" fmla="*/ 2852 h 1967353"/>
                  <a:gd name="connsiteX15" fmla="*/ 507286 w 1555737"/>
                  <a:gd name="connsiteY15" fmla="*/ 72159 h 1967353"/>
                  <a:gd name="connsiteX16" fmla="*/ 173957 w 1555737"/>
                  <a:gd name="connsiteY16" fmla="*/ 314400 h 1967353"/>
                  <a:gd name="connsiteX17" fmla="*/ 4322 w 1555737"/>
                  <a:gd name="connsiteY17" fmla="*/ 766539 h 1967353"/>
                  <a:gd name="connsiteX18" fmla="*/ 142934 w 1555737"/>
                  <a:gd name="connsiteY18" fmla="*/ 1175775 h 1967353"/>
                  <a:gd name="connsiteX19" fmla="*/ 333031 w 1555737"/>
                  <a:gd name="connsiteY19" fmla="*/ 1418676 h 1967353"/>
                  <a:gd name="connsiteX20" fmla="*/ 371974 w 1555737"/>
                  <a:gd name="connsiteY20" fmla="*/ 1416696 h 1967353"/>
                  <a:gd name="connsiteX21" fmla="*/ 378575 w 1555737"/>
                  <a:gd name="connsiteY21" fmla="*/ 1470821 h 1967353"/>
                  <a:gd name="connsiteX22" fmla="*/ 432699 w 1555737"/>
                  <a:gd name="connsiteY22" fmla="*/ 1596232 h 1967353"/>
                  <a:gd name="connsiteX23" fmla="*/ 459102 w 1555737"/>
                  <a:gd name="connsiteY23" fmla="*/ 1706461 h 1967353"/>
                  <a:gd name="connsiteX24" fmla="*/ 449861 w 1555737"/>
                  <a:gd name="connsiteY24" fmla="*/ 1810751 h 1967353"/>
                  <a:gd name="connsiteX25" fmla="*/ 487484 w 1555737"/>
                  <a:gd name="connsiteY25" fmla="*/ 1893918 h 1967353"/>
                  <a:gd name="connsiteX26" fmla="*/ 598374 w 1555737"/>
                  <a:gd name="connsiteY26" fmla="*/ 1946063 h 1967353"/>
                  <a:gd name="connsiteX27" fmla="*/ 853156 w 1555737"/>
                  <a:gd name="connsiteY27" fmla="*/ 1959924 h 1967353"/>
                  <a:gd name="connsiteX28" fmla="*/ 1198366 w 1555737"/>
                  <a:gd name="connsiteY28" fmla="*/ 1875436 h 1967353"/>
                  <a:gd name="connsiteX29" fmla="*/ 1180545 w 1555737"/>
                  <a:gd name="connsiteY29" fmla="*/ 1729564 h 1967353"/>
                  <a:gd name="connsiteX30" fmla="*/ 1169324 w 1555737"/>
                  <a:gd name="connsiteY30" fmla="*/ 1632535 h 1967353"/>
                  <a:gd name="connsiteX31" fmla="*/ 1453149 w 1555737"/>
                  <a:gd name="connsiteY31" fmla="*/ 1616034 h 1967353"/>
                  <a:gd name="connsiteX32" fmla="*/ 1516514 w 1555737"/>
                  <a:gd name="connsiteY32" fmla="*/ 1543427 h 1967353"/>
                  <a:gd name="connsiteX33" fmla="*/ 1493412 w 1555737"/>
                  <a:gd name="connsiteY33" fmla="*/ 1276104 h 1967353"/>
                  <a:gd name="connsiteX34" fmla="*/ 1493412 w 1555737"/>
                  <a:gd name="connsiteY34" fmla="*/ 1276104 h 1967353"/>
                  <a:gd name="connsiteX35" fmla="*/ 1467670 w 1555737"/>
                  <a:gd name="connsiteY35" fmla="*/ 1308447 h 1967353"/>
                  <a:gd name="connsiteX36" fmla="*/ 1269653 w 1555737"/>
                  <a:gd name="connsiteY36" fmla="*/ 1249702 h 1967353"/>
                  <a:gd name="connsiteX37" fmla="*/ 1472290 w 1555737"/>
                  <a:gd name="connsiteY37" fmla="*/ 1217359 h 1967353"/>
                  <a:gd name="connsiteX38" fmla="*/ 1438627 w 1555737"/>
                  <a:gd name="connsiteY38" fmla="*/ 1134851 h 1967353"/>
                  <a:gd name="connsiteX39" fmla="*/ 1458429 w 1555737"/>
                  <a:gd name="connsiteY39" fmla="*/ 1078087 h 1967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55737" h="1967353">
                    <a:moveTo>
                      <a:pt x="1458429" y="1078087"/>
                    </a:moveTo>
                    <a:cubicBezTo>
                      <a:pt x="1501993" y="1057625"/>
                      <a:pt x="1536316" y="1025282"/>
                      <a:pt x="1550177" y="976438"/>
                    </a:cubicBezTo>
                    <a:cubicBezTo>
                      <a:pt x="1562058" y="933534"/>
                      <a:pt x="1556778" y="924953"/>
                      <a:pt x="1515854" y="910432"/>
                    </a:cubicBezTo>
                    <a:cubicBezTo>
                      <a:pt x="1472290" y="894590"/>
                      <a:pt x="1430707" y="879409"/>
                      <a:pt x="1395724" y="845746"/>
                    </a:cubicBezTo>
                    <a:cubicBezTo>
                      <a:pt x="1321797" y="775780"/>
                      <a:pt x="1278894" y="690633"/>
                      <a:pt x="1263712" y="590964"/>
                    </a:cubicBezTo>
                    <a:cubicBezTo>
                      <a:pt x="1257772" y="552021"/>
                      <a:pt x="1251831" y="513077"/>
                      <a:pt x="1230049" y="478094"/>
                    </a:cubicBezTo>
                    <a:cubicBezTo>
                      <a:pt x="1197046" y="425949"/>
                      <a:pt x="1156783" y="379745"/>
                      <a:pt x="1111239" y="338822"/>
                    </a:cubicBezTo>
                    <a:lnTo>
                      <a:pt x="1111239" y="338822"/>
                    </a:lnTo>
                    <a:cubicBezTo>
                      <a:pt x="1104638" y="332221"/>
                      <a:pt x="1098038" y="325621"/>
                      <a:pt x="1091437" y="319680"/>
                    </a:cubicBezTo>
                    <a:cubicBezTo>
                      <a:pt x="1109919" y="308459"/>
                      <a:pt x="1109259" y="287337"/>
                      <a:pt x="1113879" y="270176"/>
                    </a:cubicBezTo>
                    <a:cubicBezTo>
                      <a:pt x="1119820" y="249054"/>
                      <a:pt x="1129720" y="232553"/>
                      <a:pt x="1146222" y="218031"/>
                    </a:cubicBezTo>
                    <a:cubicBezTo>
                      <a:pt x="1173944" y="192949"/>
                      <a:pt x="1206287" y="167867"/>
                      <a:pt x="1195066" y="124303"/>
                    </a:cubicBezTo>
                    <a:cubicBezTo>
                      <a:pt x="1183845" y="81399"/>
                      <a:pt x="1144242" y="70178"/>
                      <a:pt x="1107939" y="56977"/>
                    </a:cubicBezTo>
                    <a:cubicBezTo>
                      <a:pt x="1104638" y="55657"/>
                      <a:pt x="1101338" y="55657"/>
                      <a:pt x="1098038" y="54337"/>
                    </a:cubicBezTo>
                    <a:cubicBezTo>
                      <a:pt x="1002989" y="26614"/>
                      <a:pt x="904641" y="12753"/>
                      <a:pt x="806292" y="2852"/>
                    </a:cubicBezTo>
                    <a:cubicBezTo>
                      <a:pt x="698703" y="-7709"/>
                      <a:pt x="598374" y="10113"/>
                      <a:pt x="507286" y="72159"/>
                    </a:cubicBezTo>
                    <a:cubicBezTo>
                      <a:pt x="393756" y="149385"/>
                      <a:pt x="278246" y="223972"/>
                      <a:pt x="173957" y="314400"/>
                    </a:cubicBezTo>
                    <a:cubicBezTo>
                      <a:pt x="35345" y="434530"/>
                      <a:pt x="-16140" y="586344"/>
                      <a:pt x="4322" y="766539"/>
                    </a:cubicBezTo>
                    <a:cubicBezTo>
                      <a:pt x="20823" y="913072"/>
                      <a:pt x="72968" y="1047724"/>
                      <a:pt x="142934" y="1175775"/>
                    </a:cubicBezTo>
                    <a:cubicBezTo>
                      <a:pt x="192438" y="1267523"/>
                      <a:pt x="255144" y="1349370"/>
                      <a:pt x="333031" y="1418676"/>
                    </a:cubicBezTo>
                    <a:cubicBezTo>
                      <a:pt x="346892" y="1431218"/>
                      <a:pt x="360753" y="1443098"/>
                      <a:pt x="371974" y="1416696"/>
                    </a:cubicBezTo>
                    <a:cubicBezTo>
                      <a:pt x="372634" y="1435178"/>
                      <a:pt x="366033" y="1455640"/>
                      <a:pt x="378575" y="1470821"/>
                    </a:cubicBezTo>
                    <a:cubicBezTo>
                      <a:pt x="408277" y="1507784"/>
                      <a:pt x="418178" y="1552668"/>
                      <a:pt x="432699" y="1596232"/>
                    </a:cubicBezTo>
                    <a:cubicBezTo>
                      <a:pt x="444580" y="1631875"/>
                      <a:pt x="465042" y="1668178"/>
                      <a:pt x="459102" y="1706461"/>
                    </a:cubicBezTo>
                    <a:cubicBezTo>
                      <a:pt x="453821" y="1741445"/>
                      <a:pt x="450521" y="1775768"/>
                      <a:pt x="449861" y="1810751"/>
                    </a:cubicBezTo>
                    <a:cubicBezTo>
                      <a:pt x="453821" y="1840453"/>
                      <a:pt x="452501" y="1879397"/>
                      <a:pt x="487484" y="1893918"/>
                    </a:cubicBezTo>
                    <a:cubicBezTo>
                      <a:pt x="517847" y="1903819"/>
                      <a:pt x="554150" y="1928241"/>
                      <a:pt x="598374" y="1946063"/>
                    </a:cubicBezTo>
                    <a:cubicBezTo>
                      <a:pt x="742927" y="1973785"/>
                      <a:pt x="680221" y="1969824"/>
                      <a:pt x="853156" y="1959924"/>
                    </a:cubicBezTo>
                    <a:cubicBezTo>
                      <a:pt x="913881" y="1953323"/>
                      <a:pt x="1146882" y="1917020"/>
                      <a:pt x="1198366" y="1875436"/>
                    </a:cubicBezTo>
                    <a:cubicBezTo>
                      <a:pt x="1206947" y="1868176"/>
                      <a:pt x="1182525" y="1748045"/>
                      <a:pt x="1180545" y="1729564"/>
                    </a:cubicBezTo>
                    <a:cubicBezTo>
                      <a:pt x="1177245" y="1697221"/>
                      <a:pt x="1162063" y="1666198"/>
                      <a:pt x="1169324" y="1632535"/>
                    </a:cubicBezTo>
                    <a:cubicBezTo>
                      <a:pt x="1265032" y="1650357"/>
                      <a:pt x="1359420" y="1636495"/>
                      <a:pt x="1453149" y="1616034"/>
                    </a:cubicBezTo>
                    <a:cubicBezTo>
                      <a:pt x="1489452" y="1608113"/>
                      <a:pt x="1512554" y="1579731"/>
                      <a:pt x="1516514" y="1543427"/>
                    </a:cubicBezTo>
                    <a:cubicBezTo>
                      <a:pt x="1526415" y="1452999"/>
                      <a:pt x="1514534" y="1363892"/>
                      <a:pt x="1493412" y="1276104"/>
                    </a:cubicBezTo>
                    <a:cubicBezTo>
                      <a:pt x="1493412" y="1276104"/>
                      <a:pt x="1493412" y="1276104"/>
                      <a:pt x="1493412" y="1276104"/>
                    </a:cubicBezTo>
                    <a:cubicBezTo>
                      <a:pt x="1492092" y="1292605"/>
                      <a:pt x="1492092" y="1311747"/>
                      <a:pt x="1467670" y="1308447"/>
                    </a:cubicBezTo>
                    <a:cubicBezTo>
                      <a:pt x="1399684" y="1299866"/>
                      <a:pt x="1333018" y="1283364"/>
                      <a:pt x="1269653" y="1249702"/>
                    </a:cubicBezTo>
                    <a:cubicBezTo>
                      <a:pt x="1338959" y="1247721"/>
                      <a:pt x="1406285" y="1234520"/>
                      <a:pt x="1472290" y="1217359"/>
                    </a:cubicBezTo>
                    <a:cubicBezTo>
                      <a:pt x="1461070" y="1189636"/>
                      <a:pt x="1451829" y="1161914"/>
                      <a:pt x="1438627" y="1134851"/>
                    </a:cubicBezTo>
                    <a:cubicBezTo>
                      <a:pt x="1426746" y="1107789"/>
                      <a:pt x="1429387" y="1091948"/>
                      <a:pt x="1458429" y="1078087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3729601-761F-4A5D-9CCE-825AF9D38848}"/>
                  </a:ext>
                </a:extLst>
              </p:cNvPr>
              <p:cNvSpPr/>
              <p:nvPr/>
            </p:nvSpPr>
            <p:spPr>
              <a:xfrm>
                <a:off x="4960694" y="2470582"/>
                <a:ext cx="6600" cy="6600"/>
              </a:xfrm>
              <a:custGeom>
                <a:avLst/>
                <a:gdLst>
                  <a:gd name="connsiteX0" fmla="*/ 0 w 6600"/>
                  <a:gd name="connsiteY0" fmla="*/ 0 h 6600"/>
                  <a:gd name="connsiteX1" fmla="*/ 0 w 6600"/>
                  <a:gd name="connsiteY1" fmla="*/ 0 h 6600"/>
                  <a:gd name="connsiteX2" fmla="*/ 0 w 6600"/>
                  <a:gd name="connsiteY2" fmla="*/ 0 h 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00" h="66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5722B5D-CF65-46F3-8A40-EBBBA4F6F28D}"/>
                </a:ext>
              </a:extLst>
            </p:cNvPr>
            <p:cNvSpPr/>
            <p:nvPr/>
          </p:nvSpPr>
          <p:spPr>
            <a:xfrm>
              <a:off x="2327614" y="3157457"/>
              <a:ext cx="129522" cy="102081"/>
            </a:xfrm>
            <a:custGeom>
              <a:avLst/>
              <a:gdLst>
                <a:gd name="connsiteX0" fmla="*/ 158197 w 171122"/>
                <a:gd name="connsiteY0" fmla="*/ 47786 h 134866"/>
                <a:gd name="connsiteX1" fmla="*/ 98487 w 171122"/>
                <a:gd name="connsiteY1" fmla="*/ 115220 h 134866"/>
                <a:gd name="connsiteX2" fmla="*/ 12926 w 171122"/>
                <a:gd name="connsiteY2" fmla="*/ 87080 h 134866"/>
                <a:gd name="connsiteX3" fmla="*/ 72636 w 171122"/>
                <a:gd name="connsiteY3" fmla="*/ 19647 h 134866"/>
                <a:gd name="connsiteX4" fmla="*/ 158197 w 171122"/>
                <a:gd name="connsiteY4" fmla="*/ 47786 h 13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2" h="134866">
                  <a:moveTo>
                    <a:pt x="158197" y="47786"/>
                  </a:moveTo>
                  <a:cubicBezTo>
                    <a:pt x="165335" y="74178"/>
                    <a:pt x="138602" y="104369"/>
                    <a:pt x="98487" y="115220"/>
                  </a:cubicBezTo>
                  <a:cubicBezTo>
                    <a:pt x="58371" y="126071"/>
                    <a:pt x="20064" y="113472"/>
                    <a:pt x="12926" y="87080"/>
                  </a:cubicBezTo>
                  <a:cubicBezTo>
                    <a:pt x="5787" y="60688"/>
                    <a:pt x="32520" y="30497"/>
                    <a:pt x="72636" y="19647"/>
                  </a:cubicBezTo>
                  <a:cubicBezTo>
                    <a:pt x="112751" y="8796"/>
                    <a:pt x="151058" y="21395"/>
                    <a:pt x="158197" y="47786"/>
                  </a:cubicBezTo>
                  <a:close/>
                </a:path>
              </a:pathLst>
            </a:custGeom>
            <a:solidFill>
              <a:srgbClr val="F0F0F0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E8D68A-3C24-4FF4-9C1A-9492C733DE8F}"/>
                </a:ext>
              </a:extLst>
            </p:cNvPr>
            <p:cNvSpPr/>
            <p:nvPr/>
          </p:nvSpPr>
          <p:spPr>
            <a:xfrm>
              <a:off x="319983" y="3908488"/>
              <a:ext cx="4328106" cy="2949512"/>
            </a:xfrm>
            <a:custGeom>
              <a:avLst/>
              <a:gdLst>
                <a:gd name="connsiteX0" fmla="*/ 5627749 w 5718176"/>
                <a:gd name="connsiteY0" fmla="*/ 1295693 h 3896816"/>
                <a:gd name="connsiteX1" fmla="*/ 5718177 w 5718176"/>
                <a:gd name="connsiteY1" fmla="*/ 1192724 h 3896816"/>
                <a:gd name="connsiteX2" fmla="*/ 5493097 w 5718176"/>
                <a:gd name="connsiteY2" fmla="*/ 941242 h 3896816"/>
                <a:gd name="connsiteX3" fmla="*/ 5475935 w 5718176"/>
                <a:gd name="connsiteY3" fmla="*/ 945203 h 3896816"/>
                <a:gd name="connsiteX4" fmla="*/ 5396069 w 5718176"/>
                <a:gd name="connsiteY4" fmla="*/ 992727 h 3896816"/>
                <a:gd name="connsiteX5" fmla="*/ 5342604 w 5718176"/>
                <a:gd name="connsiteY5" fmla="*/ 994047 h 3896816"/>
                <a:gd name="connsiteX6" fmla="*/ 4660104 w 5718176"/>
                <a:gd name="connsiteY6" fmla="*/ 1592719 h 3896816"/>
                <a:gd name="connsiteX7" fmla="*/ 4602679 w 5718176"/>
                <a:gd name="connsiteY7" fmla="*/ 1596020 h 3896816"/>
                <a:gd name="connsiteX8" fmla="*/ 4407302 w 5718176"/>
                <a:gd name="connsiteY8" fmla="*/ 1438926 h 3896816"/>
                <a:gd name="connsiteX9" fmla="*/ 4003347 w 5718176"/>
                <a:gd name="connsiteY9" fmla="*/ 919460 h 3896816"/>
                <a:gd name="connsiteX10" fmla="*/ 3658796 w 5718176"/>
                <a:gd name="connsiteY10" fmla="*/ 269964 h 3896816"/>
                <a:gd name="connsiteX11" fmla="*/ 3607972 w 5718176"/>
                <a:gd name="connsiteY11" fmla="*/ 225080 h 3896816"/>
                <a:gd name="connsiteX12" fmla="*/ 2860787 w 5718176"/>
                <a:gd name="connsiteY12" fmla="*/ 45544 h 3896816"/>
                <a:gd name="connsiteX13" fmla="*/ 2800721 w 5718176"/>
                <a:gd name="connsiteY13" fmla="*/ 19802 h 3896816"/>
                <a:gd name="connsiteX14" fmla="*/ 2817883 w 5718176"/>
                <a:gd name="connsiteY14" fmla="*/ 163034 h 3896816"/>
                <a:gd name="connsiteX15" fmla="*/ 2472673 w 5718176"/>
                <a:gd name="connsiteY15" fmla="*/ 247522 h 3896816"/>
                <a:gd name="connsiteX16" fmla="*/ 2217890 w 5718176"/>
                <a:gd name="connsiteY16" fmla="*/ 233660 h 3896816"/>
                <a:gd name="connsiteX17" fmla="*/ 2107001 w 5718176"/>
                <a:gd name="connsiteY17" fmla="*/ 181516 h 3896816"/>
                <a:gd name="connsiteX18" fmla="*/ 2069377 w 5718176"/>
                <a:gd name="connsiteY18" fmla="*/ 98349 h 3896816"/>
                <a:gd name="connsiteX19" fmla="*/ 2077958 w 5718176"/>
                <a:gd name="connsiteY19" fmla="*/ 0 h 3896816"/>
                <a:gd name="connsiteX20" fmla="*/ 2023833 w 5718176"/>
                <a:gd name="connsiteY20" fmla="*/ 81187 h 3896816"/>
                <a:gd name="connsiteX21" fmla="*/ 1936046 w 5718176"/>
                <a:gd name="connsiteY21" fmla="*/ 139932 h 3896816"/>
                <a:gd name="connsiteX22" fmla="*/ 1936046 w 5718176"/>
                <a:gd name="connsiteY22" fmla="*/ 139932 h 3896816"/>
                <a:gd name="connsiteX23" fmla="*/ 1844298 w 5718176"/>
                <a:gd name="connsiteY23" fmla="*/ 190757 h 3896816"/>
                <a:gd name="connsiteX24" fmla="*/ 1085231 w 5718176"/>
                <a:gd name="connsiteY24" fmla="*/ 495703 h 3896816"/>
                <a:gd name="connsiteX25" fmla="*/ 1044968 w 5718176"/>
                <a:gd name="connsiteY25" fmla="*/ 532006 h 3896816"/>
                <a:gd name="connsiteX26" fmla="*/ 837709 w 5718176"/>
                <a:gd name="connsiteY26" fmla="*/ 896358 h 3896816"/>
                <a:gd name="connsiteX27" fmla="*/ 621210 w 5718176"/>
                <a:gd name="connsiteY27" fmla="*/ 1177543 h 3896816"/>
                <a:gd name="connsiteX28" fmla="*/ 98445 w 5718176"/>
                <a:gd name="connsiteY28" fmla="*/ 1822419 h 3896816"/>
                <a:gd name="connsiteX29" fmla="*/ 15277 w 5718176"/>
                <a:gd name="connsiteY29" fmla="*/ 2244856 h 3896816"/>
                <a:gd name="connsiteX30" fmla="*/ 209334 w 5718176"/>
                <a:gd name="connsiteY30" fmla="*/ 2624390 h 3896816"/>
                <a:gd name="connsiteX31" fmla="*/ 964441 w 5718176"/>
                <a:gd name="connsiteY31" fmla="*/ 3531969 h 3896816"/>
                <a:gd name="connsiteX32" fmla="*/ 1007344 w 5718176"/>
                <a:gd name="connsiteY32" fmla="*/ 3531969 h 3896816"/>
                <a:gd name="connsiteX33" fmla="*/ 1052888 w 5718176"/>
                <a:gd name="connsiteY33" fmla="*/ 3480485 h 3896816"/>
                <a:gd name="connsiteX34" fmla="*/ 1052888 w 5718176"/>
                <a:gd name="connsiteY34" fmla="*/ 3480485 h 3896816"/>
                <a:gd name="connsiteX35" fmla="*/ 1143976 w 5718176"/>
                <a:gd name="connsiteY35" fmla="*/ 3476524 h 3896816"/>
                <a:gd name="connsiteX36" fmla="*/ 1227144 w 5718176"/>
                <a:gd name="connsiteY36" fmla="*/ 3467944 h 3896816"/>
                <a:gd name="connsiteX37" fmla="*/ 1356515 w 5718176"/>
                <a:gd name="connsiteY37" fmla="*/ 3502927 h 3896816"/>
                <a:gd name="connsiteX38" fmla="*/ 1356515 w 5718176"/>
                <a:gd name="connsiteY38" fmla="*/ 3502927 h 3896816"/>
                <a:gd name="connsiteX39" fmla="*/ 1629119 w 5718176"/>
                <a:gd name="connsiteY39" fmla="*/ 3615136 h 3896816"/>
                <a:gd name="connsiteX40" fmla="*/ 1629119 w 5718176"/>
                <a:gd name="connsiteY40" fmla="*/ 3896321 h 3896816"/>
                <a:gd name="connsiteX41" fmla="*/ 4352517 w 5718176"/>
                <a:gd name="connsiteY41" fmla="*/ 3896321 h 3896816"/>
                <a:gd name="connsiteX42" fmla="*/ 3776947 w 5718176"/>
                <a:gd name="connsiteY42" fmla="*/ 1702949 h 3896816"/>
                <a:gd name="connsiteX43" fmla="*/ 3777607 w 5718176"/>
                <a:gd name="connsiteY43" fmla="*/ 1681167 h 3896816"/>
                <a:gd name="connsiteX44" fmla="*/ 3800709 w 5718176"/>
                <a:gd name="connsiteY44" fmla="*/ 1686448 h 3896816"/>
                <a:gd name="connsiteX45" fmla="*/ 3858794 w 5718176"/>
                <a:gd name="connsiteY45" fmla="*/ 1730011 h 3896816"/>
                <a:gd name="connsiteX46" fmla="*/ 4361098 w 5718176"/>
                <a:gd name="connsiteY46" fmla="*/ 2186771 h 3896816"/>
                <a:gd name="connsiteX47" fmla="*/ 4448226 w 5718176"/>
                <a:gd name="connsiteY47" fmla="*/ 2234955 h 3896816"/>
                <a:gd name="connsiteX48" fmla="*/ 4589478 w 5718176"/>
                <a:gd name="connsiteY48" fmla="*/ 2267298 h 3896816"/>
                <a:gd name="connsiteX49" fmla="*/ 4652844 w 5718176"/>
                <a:gd name="connsiteY49" fmla="*/ 2253437 h 3896816"/>
                <a:gd name="connsiteX50" fmla="*/ 5448213 w 5718176"/>
                <a:gd name="connsiteY50" fmla="*/ 1617142 h 3896816"/>
                <a:gd name="connsiteX51" fmla="*/ 5667352 w 5718176"/>
                <a:gd name="connsiteY51" fmla="*/ 1407903 h 3896816"/>
                <a:gd name="connsiteX52" fmla="*/ 5666692 w 5718176"/>
                <a:gd name="connsiteY52" fmla="*/ 1349158 h 3896816"/>
                <a:gd name="connsiteX53" fmla="*/ 5627749 w 5718176"/>
                <a:gd name="connsiteY53" fmla="*/ 1295693 h 3896816"/>
                <a:gd name="connsiteX54" fmla="*/ 1495787 w 5718176"/>
                <a:gd name="connsiteY54" fmla="*/ 3179498 h 3896816"/>
                <a:gd name="connsiteX55" fmla="*/ 1381597 w 5718176"/>
                <a:gd name="connsiteY55" fmla="*/ 3196660 h 3896816"/>
                <a:gd name="connsiteX56" fmla="*/ 1347934 w 5718176"/>
                <a:gd name="connsiteY56" fmla="*/ 3180158 h 3896816"/>
                <a:gd name="connsiteX57" fmla="*/ 1291829 w 5718176"/>
                <a:gd name="connsiteY57" fmla="*/ 3173558 h 3896816"/>
                <a:gd name="connsiteX58" fmla="*/ 1331433 w 5718176"/>
                <a:gd name="connsiteY58" fmla="*/ 3123393 h 3896816"/>
                <a:gd name="connsiteX59" fmla="*/ 1328132 w 5718176"/>
                <a:gd name="connsiteY59" fmla="*/ 3091711 h 3896816"/>
                <a:gd name="connsiteX60" fmla="*/ 1105693 w 5718176"/>
                <a:gd name="connsiteY60" fmla="*/ 2922736 h 3896816"/>
                <a:gd name="connsiteX61" fmla="*/ 830449 w 5718176"/>
                <a:gd name="connsiteY61" fmla="*/ 2616469 h 3896816"/>
                <a:gd name="connsiteX62" fmla="*/ 671375 w 5718176"/>
                <a:gd name="connsiteY62" fmla="*/ 2377528 h 3896816"/>
                <a:gd name="connsiteX63" fmla="*/ 578967 w 5718176"/>
                <a:gd name="connsiteY63" fmla="*/ 2236936 h 3896816"/>
                <a:gd name="connsiteX64" fmla="*/ 585567 w 5718176"/>
                <a:gd name="connsiteY64" fmla="*/ 2173570 h 3896816"/>
                <a:gd name="connsiteX65" fmla="*/ 1142656 w 5718176"/>
                <a:gd name="connsiteY65" fmla="*/ 1513512 h 3896816"/>
                <a:gd name="connsiteX66" fmla="*/ 1181600 w 5718176"/>
                <a:gd name="connsiteY66" fmla="*/ 1479189 h 3896816"/>
                <a:gd name="connsiteX67" fmla="*/ 1202721 w 5718176"/>
                <a:gd name="connsiteY67" fmla="*/ 1528034 h 3896816"/>
                <a:gd name="connsiteX68" fmla="*/ 1561133 w 5718176"/>
                <a:gd name="connsiteY68" fmla="*/ 3176198 h 3896816"/>
                <a:gd name="connsiteX69" fmla="*/ 1495787 w 5718176"/>
                <a:gd name="connsiteY69" fmla="*/ 3179498 h 38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718176" h="3896816">
                  <a:moveTo>
                    <a:pt x="5627749" y="1295693"/>
                  </a:moveTo>
                  <a:cubicBezTo>
                    <a:pt x="5667352" y="1269291"/>
                    <a:pt x="5691115" y="1229688"/>
                    <a:pt x="5718177" y="1192724"/>
                  </a:cubicBezTo>
                  <a:lnTo>
                    <a:pt x="5493097" y="941242"/>
                  </a:lnTo>
                  <a:cubicBezTo>
                    <a:pt x="5487156" y="942562"/>
                    <a:pt x="5481876" y="943883"/>
                    <a:pt x="5475935" y="945203"/>
                  </a:cubicBezTo>
                  <a:cubicBezTo>
                    <a:pt x="5447553" y="958404"/>
                    <a:pt x="5413890" y="962364"/>
                    <a:pt x="5396069" y="992727"/>
                  </a:cubicBezTo>
                  <a:cubicBezTo>
                    <a:pt x="5377587" y="970945"/>
                    <a:pt x="5363066" y="976226"/>
                    <a:pt x="5342604" y="994047"/>
                  </a:cubicBezTo>
                  <a:cubicBezTo>
                    <a:pt x="5115544" y="1194705"/>
                    <a:pt x="4887164" y="1392722"/>
                    <a:pt x="4660104" y="1592719"/>
                  </a:cubicBezTo>
                  <a:cubicBezTo>
                    <a:pt x="4639643" y="1610541"/>
                    <a:pt x="4624461" y="1611201"/>
                    <a:pt x="4602679" y="1596020"/>
                  </a:cubicBezTo>
                  <a:cubicBezTo>
                    <a:pt x="4533373" y="1549156"/>
                    <a:pt x="4468028" y="1497671"/>
                    <a:pt x="4407302" y="1438926"/>
                  </a:cubicBezTo>
                  <a:cubicBezTo>
                    <a:pt x="4247568" y="1285133"/>
                    <a:pt x="4120177" y="1106257"/>
                    <a:pt x="4003347" y="919460"/>
                  </a:cubicBezTo>
                  <a:cubicBezTo>
                    <a:pt x="3873315" y="710882"/>
                    <a:pt x="3761766" y="492403"/>
                    <a:pt x="3658796" y="269964"/>
                  </a:cubicBezTo>
                  <a:cubicBezTo>
                    <a:pt x="3648236" y="246201"/>
                    <a:pt x="3635034" y="231680"/>
                    <a:pt x="3607972" y="225080"/>
                  </a:cubicBezTo>
                  <a:cubicBezTo>
                    <a:pt x="3359130" y="163694"/>
                    <a:pt x="3110289" y="102309"/>
                    <a:pt x="2860787" y="45544"/>
                  </a:cubicBezTo>
                  <a:cubicBezTo>
                    <a:pt x="2833064" y="39603"/>
                    <a:pt x="2804022" y="36303"/>
                    <a:pt x="2800721" y="19802"/>
                  </a:cubicBezTo>
                  <a:cubicBezTo>
                    <a:pt x="2804022" y="44884"/>
                    <a:pt x="2826464" y="156434"/>
                    <a:pt x="2817883" y="163034"/>
                  </a:cubicBezTo>
                  <a:cubicBezTo>
                    <a:pt x="2766398" y="204618"/>
                    <a:pt x="2532738" y="240261"/>
                    <a:pt x="2472673" y="247522"/>
                  </a:cubicBezTo>
                  <a:cubicBezTo>
                    <a:pt x="2299077" y="257423"/>
                    <a:pt x="2362443" y="261383"/>
                    <a:pt x="2217890" y="233660"/>
                  </a:cubicBezTo>
                  <a:cubicBezTo>
                    <a:pt x="2173666" y="215179"/>
                    <a:pt x="2136703" y="190757"/>
                    <a:pt x="2107001" y="181516"/>
                  </a:cubicBezTo>
                  <a:cubicBezTo>
                    <a:pt x="2072017" y="166995"/>
                    <a:pt x="2073998" y="128051"/>
                    <a:pt x="2069377" y="98349"/>
                  </a:cubicBezTo>
                  <a:cubicBezTo>
                    <a:pt x="2070037" y="65346"/>
                    <a:pt x="2072678" y="33003"/>
                    <a:pt x="2077958" y="0"/>
                  </a:cubicBezTo>
                  <a:cubicBezTo>
                    <a:pt x="2072017" y="32343"/>
                    <a:pt x="2060137" y="57425"/>
                    <a:pt x="2023833" y="81187"/>
                  </a:cubicBezTo>
                  <a:cubicBezTo>
                    <a:pt x="1994791" y="100329"/>
                    <a:pt x="1965748" y="120131"/>
                    <a:pt x="1936046" y="139932"/>
                  </a:cubicBezTo>
                  <a:cubicBezTo>
                    <a:pt x="1936046" y="139932"/>
                    <a:pt x="1936046" y="139932"/>
                    <a:pt x="1936046" y="139932"/>
                  </a:cubicBezTo>
                  <a:cubicBezTo>
                    <a:pt x="1905683" y="157094"/>
                    <a:pt x="1875980" y="178216"/>
                    <a:pt x="1844298" y="190757"/>
                  </a:cubicBezTo>
                  <a:cubicBezTo>
                    <a:pt x="1591495" y="293066"/>
                    <a:pt x="1338693" y="394714"/>
                    <a:pt x="1085231" y="495703"/>
                  </a:cubicBezTo>
                  <a:cubicBezTo>
                    <a:pt x="1066750" y="502964"/>
                    <a:pt x="1054869" y="514845"/>
                    <a:pt x="1044968" y="532006"/>
                  </a:cubicBezTo>
                  <a:cubicBezTo>
                    <a:pt x="976322" y="653457"/>
                    <a:pt x="907676" y="774908"/>
                    <a:pt x="837709" y="896358"/>
                  </a:cubicBezTo>
                  <a:cubicBezTo>
                    <a:pt x="817908" y="930681"/>
                    <a:pt x="672695" y="1117478"/>
                    <a:pt x="621210" y="1177543"/>
                  </a:cubicBezTo>
                  <a:cubicBezTo>
                    <a:pt x="440355" y="1387442"/>
                    <a:pt x="254878" y="1592719"/>
                    <a:pt x="98445" y="1822419"/>
                  </a:cubicBezTo>
                  <a:cubicBezTo>
                    <a:pt x="9337" y="1953771"/>
                    <a:pt x="-21686" y="2091723"/>
                    <a:pt x="15277" y="2244856"/>
                  </a:cubicBezTo>
                  <a:cubicBezTo>
                    <a:pt x="49600" y="2386769"/>
                    <a:pt x="126827" y="2506899"/>
                    <a:pt x="209334" y="2624390"/>
                  </a:cubicBezTo>
                  <a:cubicBezTo>
                    <a:pt x="338706" y="2807886"/>
                    <a:pt x="852891" y="3403918"/>
                    <a:pt x="964441" y="3531969"/>
                  </a:cubicBezTo>
                  <a:cubicBezTo>
                    <a:pt x="980282" y="3550451"/>
                    <a:pt x="991503" y="3553751"/>
                    <a:pt x="1007344" y="3531969"/>
                  </a:cubicBezTo>
                  <a:cubicBezTo>
                    <a:pt x="1020545" y="3513487"/>
                    <a:pt x="1033747" y="3493686"/>
                    <a:pt x="1052888" y="3480485"/>
                  </a:cubicBezTo>
                  <a:lnTo>
                    <a:pt x="1052888" y="3480485"/>
                  </a:lnTo>
                  <a:cubicBezTo>
                    <a:pt x="1083911" y="3493026"/>
                    <a:pt x="1114934" y="3494346"/>
                    <a:pt x="1143976" y="3476524"/>
                  </a:cubicBezTo>
                  <a:cubicBezTo>
                    <a:pt x="1171039" y="3459363"/>
                    <a:pt x="1196781" y="3457383"/>
                    <a:pt x="1227144" y="3467944"/>
                  </a:cubicBezTo>
                  <a:cubicBezTo>
                    <a:pt x="1269387" y="3482465"/>
                    <a:pt x="1313611" y="3491706"/>
                    <a:pt x="1356515" y="3502927"/>
                  </a:cubicBezTo>
                  <a:cubicBezTo>
                    <a:pt x="1356515" y="3502927"/>
                    <a:pt x="1356515" y="3502927"/>
                    <a:pt x="1356515" y="3502927"/>
                  </a:cubicBezTo>
                  <a:cubicBezTo>
                    <a:pt x="1361135" y="3511507"/>
                    <a:pt x="1545291" y="3582793"/>
                    <a:pt x="1629119" y="3615136"/>
                  </a:cubicBezTo>
                  <a:cubicBezTo>
                    <a:pt x="1639680" y="3708865"/>
                    <a:pt x="1633739" y="3802593"/>
                    <a:pt x="1629119" y="3896321"/>
                  </a:cubicBezTo>
                  <a:cubicBezTo>
                    <a:pt x="1642320" y="3896981"/>
                    <a:pt x="4339316" y="3896981"/>
                    <a:pt x="4352517" y="3896321"/>
                  </a:cubicBezTo>
                  <a:cubicBezTo>
                    <a:pt x="4266710" y="3566952"/>
                    <a:pt x="3792128" y="1761034"/>
                    <a:pt x="3776947" y="1702949"/>
                  </a:cubicBezTo>
                  <a:cubicBezTo>
                    <a:pt x="3774967" y="1695689"/>
                    <a:pt x="3770346" y="1687108"/>
                    <a:pt x="3777607" y="1681167"/>
                  </a:cubicBezTo>
                  <a:cubicBezTo>
                    <a:pt x="3786848" y="1673906"/>
                    <a:pt x="3794108" y="1681827"/>
                    <a:pt x="3800709" y="1686448"/>
                  </a:cubicBezTo>
                  <a:cubicBezTo>
                    <a:pt x="3820511" y="1700309"/>
                    <a:pt x="3840312" y="1714170"/>
                    <a:pt x="3858794" y="1730011"/>
                  </a:cubicBezTo>
                  <a:cubicBezTo>
                    <a:pt x="4033049" y="1875224"/>
                    <a:pt x="4196744" y="2030998"/>
                    <a:pt x="4361098" y="2186771"/>
                  </a:cubicBezTo>
                  <a:cubicBezTo>
                    <a:pt x="4386840" y="2211194"/>
                    <a:pt x="4411923" y="2229015"/>
                    <a:pt x="4448226" y="2234955"/>
                  </a:cubicBezTo>
                  <a:cubicBezTo>
                    <a:pt x="4495750" y="2242876"/>
                    <a:pt x="4542614" y="2254757"/>
                    <a:pt x="4589478" y="2267298"/>
                  </a:cubicBezTo>
                  <a:cubicBezTo>
                    <a:pt x="4613900" y="2273899"/>
                    <a:pt x="4633042" y="2269279"/>
                    <a:pt x="4652844" y="2253437"/>
                  </a:cubicBezTo>
                  <a:cubicBezTo>
                    <a:pt x="4922147" y="2046839"/>
                    <a:pt x="5190791" y="1838921"/>
                    <a:pt x="5448213" y="1617142"/>
                  </a:cubicBezTo>
                  <a:cubicBezTo>
                    <a:pt x="5524780" y="1551136"/>
                    <a:pt x="5600027" y="1483810"/>
                    <a:pt x="5667352" y="1407903"/>
                  </a:cubicBezTo>
                  <a:cubicBezTo>
                    <a:pt x="5687154" y="1386121"/>
                    <a:pt x="5686494" y="1369620"/>
                    <a:pt x="5666692" y="1349158"/>
                  </a:cubicBezTo>
                  <a:cubicBezTo>
                    <a:pt x="5652171" y="1332657"/>
                    <a:pt x="5637650" y="1316155"/>
                    <a:pt x="5627749" y="1295693"/>
                  </a:cubicBezTo>
                  <a:close/>
                  <a:moveTo>
                    <a:pt x="1495787" y="3179498"/>
                  </a:moveTo>
                  <a:cubicBezTo>
                    <a:pt x="1458164" y="3185439"/>
                    <a:pt x="1419880" y="3194020"/>
                    <a:pt x="1381597" y="3196660"/>
                  </a:cubicBezTo>
                  <a:cubicBezTo>
                    <a:pt x="1374336" y="3187419"/>
                    <a:pt x="1363776" y="3181478"/>
                    <a:pt x="1347934" y="3180158"/>
                  </a:cubicBezTo>
                  <a:cubicBezTo>
                    <a:pt x="1329452" y="3175538"/>
                    <a:pt x="1310971" y="3172898"/>
                    <a:pt x="1291829" y="3173558"/>
                  </a:cubicBezTo>
                  <a:cubicBezTo>
                    <a:pt x="1303050" y="3155736"/>
                    <a:pt x="1318892" y="3140555"/>
                    <a:pt x="1331433" y="3123393"/>
                  </a:cubicBezTo>
                  <a:cubicBezTo>
                    <a:pt x="1340674" y="3110192"/>
                    <a:pt x="1343974" y="3101612"/>
                    <a:pt x="1328132" y="3091711"/>
                  </a:cubicBezTo>
                  <a:cubicBezTo>
                    <a:pt x="1285229" y="3065968"/>
                    <a:pt x="1122854" y="2941878"/>
                    <a:pt x="1105693" y="2922736"/>
                  </a:cubicBezTo>
                  <a:cubicBezTo>
                    <a:pt x="1044968" y="2856730"/>
                    <a:pt x="856851" y="2655412"/>
                    <a:pt x="830449" y="2616469"/>
                  </a:cubicBezTo>
                  <a:cubicBezTo>
                    <a:pt x="776984" y="2537262"/>
                    <a:pt x="723519" y="2458055"/>
                    <a:pt x="671375" y="2377528"/>
                  </a:cubicBezTo>
                  <a:cubicBezTo>
                    <a:pt x="641012" y="2330664"/>
                    <a:pt x="606689" y="2285780"/>
                    <a:pt x="578967" y="2236936"/>
                  </a:cubicBezTo>
                  <a:cubicBezTo>
                    <a:pt x="565766" y="2213834"/>
                    <a:pt x="567746" y="2193372"/>
                    <a:pt x="585567" y="2173570"/>
                  </a:cubicBezTo>
                  <a:cubicBezTo>
                    <a:pt x="678636" y="2066641"/>
                    <a:pt x="1053548" y="1629683"/>
                    <a:pt x="1142656" y="1513512"/>
                  </a:cubicBezTo>
                  <a:cubicBezTo>
                    <a:pt x="1153217" y="1499651"/>
                    <a:pt x="1160478" y="1473249"/>
                    <a:pt x="1181600" y="1479189"/>
                  </a:cubicBezTo>
                  <a:cubicBezTo>
                    <a:pt x="1200081" y="1484470"/>
                    <a:pt x="1198761" y="1510212"/>
                    <a:pt x="1202721" y="1528034"/>
                  </a:cubicBezTo>
                  <a:cubicBezTo>
                    <a:pt x="1249586" y="1761034"/>
                    <a:pt x="1548592" y="3166957"/>
                    <a:pt x="1561133" y="3176198"/>
                  </a:cubicBezTo>
                  <a:cubicBezTo>
                    <a:pt x="1538691" y="3178178"/>
                    <a:pt x="1516909" y="3176198"/>
                    <a:pt x="1495787" y="317949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DEE67A8-766C-44F1-BEA5-F2A7C410C694}"/>
                </a:ext>
              </a:extLst>
            </p:cNvPr>
            <p:cNvSpPr/>
            <p:nvPr/>
          </p:nvSpPr>
          <p:spPr>
            <a:xfrm>
              <a:off x="4478224" y="4538808"/>
              <a:ext cx="866453" cy="259492"/>
            </a:xfrm>
            <a:custGeom>
              <a:avLst/>
              <a:gdLst>
                <a:gd name="connsiteX0" fmla="*/ 1143880 w 1144734"/>
                <a:gd name="connsiteY0" fmla="*/ 41154 h 342834"/>
                <a:gd name="connsiteX1" fmla="*/ 717483 w 1144734"/>
                <a:gd name="connsiteY1" fmla="*/ 47094 h 342834"/>
                <a:gd name="connsiteX2" fmla="*/ 161054 w 1144734"/>
                <a:gd name="connsiteY2" fmla="*/ 34553 h 342834"/>
                <a:gd name="connsiteX3" fmla="*/ 0 w 1144734"/>
                <a:gd name="connsiteY3" fmla="*/ 108480 h 342834"/>
                <a:gd name="connsiteX4" fmla="*/ 227720 w 1144734"/>
                <a:gd name="connsiteY4" fmla="*/ 342800 h 342834"/>
                <a:gd name="connsiteX5" fmla="*/ 718803 w 1144734"/>
                <a:gd name="connsiteY5" fmla="*/ 197587 h 342834"/>
                <a:gd name="connsiteX6" fmla="*/ 1100316 w 1144734"/>
                <a:gd name="connsiteY6" fmla="*/ 97919 h 342834"/>
                <a:gd name="connsiteX7" fmla="*/ 1143880 w 1144734"/>
                <a:gd name="connsiteY7" fmla="*/ 41154 h 34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4734" h="342834">
                  <a:moveTo>
                    <a:pt x="1143880" y="41154"/>
                  </a:moveTo>
                  <a:cubicBezTo>
                    <a:pt x="1144540" y="18712"/>
                    <a:pt x="836293" y="47094"/>
                    <a:pt x="717483" y="47094"/>
                  </a:cubicBezTo>
                  <a:cubicBezTo>
                    <a:pt x="508244" y="47094"/>
                    <a:pt x="264023" y="-49934"/>
                    <a:pt x="161054" y="34553"/>
                  </a:cubicBezTo>
                  <a:cubicBezTo>
                    <a:pt x="109570" y="64256"/>
                    <a:pt x="57425" y="93298"/>
                    <a:pt x="0" y="108480"/>
                  </a:cubicBezTo>
                  <a:cubicBezTo>
                    <a:pt x="0" y="108480"/>
                    <a:pt x="214519" y="346100"/>
                    <a:pt x="227720" y="342800"/>
                  </a:cubicBezTo>
                  <a:cubicBezTo>
                    <a:pt x="382174" y="301217"/>
                    <a:pt x="564349" y="239171"/>
                    <a:pt x="718803" y="197587"/>
                  </a:cubicBezTo>
                  <a:cubicBezTo>
                    <a:pt x="845534" y="163925"/>
                    <a:pt x="972265" y="127621"/>
                    <a:pt x="1100316" y="97919"/>
                  </a:cubicBezTo>
                  <a:cubicBezTo>
                    <a:pt x="1142560" y="88678"/>
                    <a:pt x="1147180" y="74817"/>
                    <a:pt x="1143880" y="41154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823D2D-1F0D-4D19-ACA1-CF5602A975C5}"/>
                </a:ext>
              </a:extLst>
            </p:cNvPr>
            <p:cNvSpPr/>
            <p:nvPr/>
          </p:nvSpPr>
          <p:spPr>
            <a:xfrm>
              <a:off x="1545801" y="2613403"/>
              <a:ext cx="906277" cy="1084445"/>
            </a:xfrm>
            <a:custGeom>
              <a:avLst/>
              <a:gdLst>
                <a:gd name="connsiteX0" fmla="*/ 371974 w 1197349"/>
                <a:gd name="connsiteY0" fmla="*/ 1416646 h 1432740"/>
                <a:gd name="connsiteX1" fmla="*/ 333031 w 1197349"/>
                <a:gd name="connsiteY1" fmla="*/ 1418626 h 1432740"/>
                <a:gd name="connsiteX2" fmla="*/ 142934 w 1197349"/>
                <a:gd name="connsiteY2" fmla="*/ 1175725 h 1432740"/>
                <a:gd name="connsiteX3" fmla="*/ 4322 w 1197349"/>
                <a:gd name="connsiteY3" fmla="*/ 766489 h 1432740"/>
                <a:gd name="connsiteX4" fmla="*/ 173957 w 1197349"/>
                <a:gd name="connsiteY4" fmla="*/ 314349 h 1432740"/>
                <a:gd name="connsiteX5" fmla="*/ 507286 w 1197349"/>
                <a:gd name="connsiteY5" fmla="*/ 72108 h 1432740"/>
                <a:gd name="connsiteX6" fmla="*/ 806292 w 1197349"/>
                <a:gd name="connsiteY6" fmla="*/ 2802 h 1432740"/>
                <a:gd name="connsiteX7" fmla="*/ 1098038 w 1197349"/>
                <a:gd name="connsiteY7" fmla="*/ 54286 h 1432740"/>
                <a:gd name="connsiteX8" fmla="*/ 1107939 w 1197349"/>
                <a:gd name="connsiteY8" fmla="*/ 56927 h 1432740"/>
                <a:gd name="connsiteX9" fmla="*/ 1195066 w 1197349"/>
                <a:gd name="connsiteY9" fmla="*/ 124253 h 1432740"/>
                <a:gd name="connsiteX10" fmla="*/ 1146222 w 1197349"/>
                <a:gd name="connsiteY10" fmla="*/ 217981 h 1432740"/>
                <a:gd name="connsiteX11" fmla="*/ 1113879 w 1197349"/>
                <a:gd name="connsiteY11" fmla="*/ 270125 h 1432740"/>
                <a:gd name="connsiteX12" fmla="*/ 1091437 w 1197349"/>
                <a:gd name="connsiteY12" fmla="*/ 319630 h 1432740"/>
                <a:gd name="connsiteX13" fmla="*/ 1051834 w 1197349"/>
                <a:gd name="connsiteY13" fmla="*/ 334811 h 1432740"/>
                <a:gd name="connsiteX14" fmla="*/ 851836 w 1197349"/>
                <a:gd name="connsiteY14" fmla="*/ 426559 h 1432740"/>
                <a:gd name="connsiteX15" fmla="*/ 832034 w 1197349"/>
                <a:gd name="connsiteY15" fmla="*/ 475403 h 1432740"/>
                <a:gd name="connsiteX16" fmla="*/ 743587 w 1197349"/>
                <a:gd name="connsiteY16" fmla="*/ 610055 h 1432740"/>
                <a:gd name="connsiteX17" fmla="*/ 660419 w 1197349"/>
                <a:gd name="connsiteY17" fmla="*/ 642398 h 1432740"/>
                <a:gd name="connsiteX18" fmla="*/ 577252 w 1197349"/>
                <a:gd name="connsiteY18" fmla="*/ 792891 h 1432740"/>
                <a:gd name="connsiteX19" fmla="*/ 623456 w 1197349"/>
                <a:gd name="connsiteY19" fmla="*/ 1028532 h 1432740"/>
                <a:gd name="connsiteX20" fmla="*/ 649858 w 1197349"/>
                <a:gd name="connsiteY20" fmla="*/ 1140742 h 1432740"/>
                <a:gd name="connsiteX21" fmla="*/ 637977 w 1197349"/>
                <a:gd name="connsiteY21" fmla="*/ 1204767 h 1432740"/>
                <a:gd name="connsiteX22" fmla="*/ 569331 w 1197349"/>
                <a:gd name="connsiteY22" fmla="*/ 1188266 h 1432740"/>
                <a:gd name="connsiteX23" fmla="*/ 538969 w 1197349"/>
                <a:gd name="connsiteY23" fmla="*/ 1136781 h 1432740"/>
                <a:gd name="connsiteX24" fmla="*/ 533688 w 1197349"/>
                <a:gd name="connsiteY24" fmla="*/ 1104438 h 1432740"/>
                <a:gd name="connsiteX25" fmla="*/ 461742 w 1197349"/>
                <a:gd name="connsiteY25" fmla="*/ 1021271 h 1432740"/>
                <a:gd name="connsiteX26" fmla="*/ 343592 w 1197349"/>
                <a:gd name="connsiteY26" fmla="*/ 1052294 h 1432740"/>
                <a:gd name="connsiteX27" fmla="*/ 331711 w 1197349"/>
                <a:gd name="connsiteY27" fmla="*/ 1130181 h 1432740"/>
                <a:gd name="connsiteX28" fmla="*/ 426759 w 1197349"/>
                <a:gd name="connsiteY28" fmla="*/ 1340079 h 1432740"/>
                <a:gd name="connsiteX29" fmla="*/ 433359 w 1197349"/>
                <a:gd name="connsiteY29" fmla="*/ 1385623 h 1432740"/>
                <a:gd name="connsiteX30" fmla="*/ 371974 w 1197349"/>
                <a:gd name="connsiteY30" fmla="*/ 1416646 h 143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97349" h="1432740">
                  <a:moveTo>
                    <a:pt x="371974" y="1416646"/>
                  </a:moveTo>
                  <a:cubicBezTo>
                    <a:pt x="360753" y="1443708"/>
                    <a:pt x="346892" y="1431167"/>
                    <a:pt x="333031" y="1418626"/>
                  </a:cubicBezTo>
                  <a:cubicBezTo>
                    <a:pt x="254484" y="1349320"/>
                    <a:pt x="192438" y="1267473"/>
                    <a:pt x="142934" y="1175725"/>
                  </a:cubicBezTo>
                  <a:cubicBezTo>
                    <a:pt x="72968" y="1047013"/>
                    <a:pt x="20823" y="913022"/>
                    <a:pt x="4322" y="766489"/>
                  </a:cubicBezTo>
                  <a:cubicBezTo>
                    <a:pt x="-16140" y="586293"/>
                    <a:pt x="35345" y="434480"/>
                    <a:pt x="173957" y="314349"/>
                  </a:cubicBezTo>
                  <a:cubicBezTo>
                    <a:pt x="278246" y="223921"/>
                    <a:pt x="393756" y="149335"/>
                    <a:pt x="507286" y="72108"/>
                  </a:cubicBezTo>
                  <a:cubicBezTo>
                    <a:pt x="597714" y="10723"/>
                    <a:pt x="698703" y="-7759"/>
                    <a:pt x="806292" y="2802"/>
                  </a:cubicBezTo>
                  <a:cubicBezTo>
                    <a:pt x="904641" y="12703"/>
                    <a:pt x="1002329" y="26564"/>
                    <a:pt x="1098038" y="54286"/>
                  </a:cubicBezTo>
                  <a:cubicBezTo>
                    <a:pt x="1101338" y="54947"/>
                    <a:pt x="1104638" y="55607"/>
                    <a:pt x="1107939" y="56927"/>
                  </a:cubicBezTo>
                  <a:cubicBezTo>
                    <a:pt x="1144242" y="70128"/>
                    <a:pt x="1183845" y="81349"/>
                    <a:pt x="1195066" y="124253"/>
                  </a:cubicBezTo>
                  <a:cubicBezTo>
                    <a:pt x="1206287" y="167816"/>
                    <a:pt x="1173944" y="192899"/>
                    <a:pt x="1146222" y="217981"/>
                  </a:cubicBezTo>
                  <a:cubicBezTo>
                    <a:pt x="1130381" y="232502"/>
                    <a:pt x="1119820" y="249003"/>
                    <a:pt x="1113879" y="270125"/>
                  </a:cubicBezTo>
                  <a:cubicBezTo>
                    <a:pt x="1109259" y="287287"/>
                    <a:pt x="1109259" y="307749"/>
                    <a:pt x="1091437" y="319630"/>
                  </a:cubicBezTo>
                  <a:cubicBezTo>
                    <a:pt x="1080216" y="329531"/>
                    <a:pt x="1065695" y="331511"/>
                    <a:pt x="1051834" y="334811"/>
                  </a:cubicBezTo>
                  <a:cubicBezTo>
                    <a:pt x="979227" y="352633"/>
                    <a:pt x="917182" y="393556"/>
                    <a:pt x="851836" y="426559"/>
                  </a:cubicBezTo>
                  <a:cubicBezTo>
                    <a:pt x="832694" y="436460"/>
                    <a:pt x="830714" y="455601"/>
                    <a:pt x="832034" y="475403"/>
                  </a:cubicBezTo>
                  <a:cubicBezTo>
                    <a:pt x="837315" y="548010"/>
                    <a:pt x="812233" y="586293"/>
                    <a:pt x="743587" y="610055"/>
                  </a:cubicBezTo>
                  <a:cubicBezTo>
                    <a:pt x="715864" y="619956"/>
                    <a:pt x="687482" y="628537"/>
                    <a:pt x="660419" y="642398"/>
                  </a:cubicBezTo>
                  <a:cubicBezTo>
                    <a:pt x="597714" y="675401"/>
                    <a:pt x="573952" y="721605"/>
                    <a:pt x="577252" y="792891"/>
                  </a:cubicBezTo>
                  <a:cubicBezTo>
                    <a:pt x="581212" y="874078"/>
                    <a:pt x="605635" y="950645"/>
                    <a:pt x="623456" y="1028532"/>
                  </a:cubicBezTo>
                  <a:cubicBezTo>
                    <a:pt x="632037" y="1066155"/>
                    <a:pt x="643918" y="1103118"/>
                    <a:pt x="649858" y="1140742"/>
                  </a:cubicBezTo>
                  <a:cubicBezTo>
                    <a:pt x="653159" y="1162523"/>
                    <a:pt x="660419" y="1190246"/>
                    <a:pt x="637977" y="1204767"/>
                  </a:cubicBezTo>
                  <a:cubicBezTo>
                    <a:pt x="612235" y="1221269"/>
                    <a:pt x="590453" y="1203447"/>
                    <a:pt x="569331" y="1188266"/>
                  </a:cubicBezTo>
                  <a:cubicBezTo>
                    <a:pt x="550850" y="1175064"/>
                    <a:pt x="540289" y="1159883"/>
                    <a:pt x="538969" y="1136781"/>
                  </a:cubicBezTo>
                  <a:cubicBezTo>
                    <a:pt x="538309" y="1126220"/>
                    <a:pt x="535008" y="1114999"/>
                    <a:pt x="533688" y="1104438"/>
                  </a:cubicBezTo>
                  <a:cubicBezTo>
                    <a:pt x="529728" y="1059554"/>
                    <a:pt x="505306" y="1031832"/>
                    <a:pt x="461742" y="1021271"/>
                  </a:cubicBezTo>
                  <a:cubicBezTo>
                    <a:pt x="416198" y="1010050"/>
                    <a:pt x="375934" y="1019951"/>
                    <a:pt x="343592" y="1052294"/>
                  </a:cubicBezTo>
                  <a:cubicBezTo>
                    <a:pt x="322470" y="1073416"/>
                    <a:pt x="324450" y="1101798"/>
                    <a:pt x="331711" y="1130181"/>
                  </a:cubicBezTo>
                  <a:cubicBezTo>
                    <a:pt x="352172" y="1205427"/>
                    <a:pt x="390456" y="1272093"/>
                    <a:pt x="426759" y="1340079"/>
                  </a:cubicBezTo>
                  <a:cubicBezTo>
                    <a:pt x="434680" y="1354600"/>
                    <a:pt x="446561" y="1371102"/>
                    <a:pt x="433359" y="1385623"/>
                  </a:cubicBezTo>
                  <a:cubicBezTo>
                    <a:pt x="417518" y="1403444"/>
                    <a:pt x="401017" y="1423906"/>
                    <a:pt x="371974" y="14166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B166717-FE6E-4454-ADD3-637055BF287E}"/>
                </a:ext>
              </a:extLst>
            </p:cNvPr>
            <p:cNvSpPr/>
            <p:nvPr/>
          </p:nvSpPr>
          <p:spPr>
            <a:xfrm>
              <a:off x="1779279" y="2852415"/>
              <a:ext cx="676447" cy="1250046"/>
            </a:xfrm>
            <a:custGeom>
              <a:avLst/>
              <a:gdLst>
                <a:gd name="connsiteX0" fmla="*/ 47668 w 893702"/>
                <a:gd name="connsiteY0" fmla="*/ 1116711 h 1651527"/>
                <a:gd name="connsiteX1" fmla="*/ 75390 w 893702"/>
                <a:gd name="connsiteY1" fmla="*/ 1088989 h 1651527"/>
                <a:gd name="connsiteX2" fmla="*/ 89912 w 893702"/>
                <a:gd name="connsiteY2" fmla="*/ 1009122 h 1651527"/>
                <a:gd name="connsiteX3" fmla="*/ 8064 w 893702"/>
                <a:gd name="connsiteY3" fmla="*/ 828926 h 1651527"/>
                <a:gd name="connsiteX4" fmla="*/ 105753 w 893702"/>
                <a:gd name="connsiteY4" fmla="*/ 687014 h 1651527"/>
                <a:gd name="connsiteX5" fmla="*/ 241725 w 893702"/>
                <a:gd name="connsiteY5" fmla="*/ 795923 h 1651527"/>
                <a:gd name="connsiteX6" fmla="*/ 292549 w 893702"/>
                <a:gd name="connsiteY6" fmla="*/ 876450 h 1651527"/>
                <a:gd name="connsiteX7" fmla="*/ 328852 w 893702"/>
                <a:gd name="connsiteY7" fmla="*/ 855328 h 1651527"/>
                <a:gd name="connsiteX8" fmla="*/ 319612 w 893702"/>
                <a:gd name="connsiteY8" fmla="*/ 803844 h 1651527"/>
                <a:gd name="connsiteX9" fmla="*/ 258886 w 893702"/>
                <a:gd name="connsiteY9" fmla="*/ 550382 h 1651527"/>
                <a:gd name="connsiteX10" fmla="*/ 252286 w 893702"/>
                <a:gd name="connsiteY10" fmla="*/ 438832 h 1651527"/>
                <a:gd name="connsiteX11" fmla="*/ 335453 w 893702"/>
                <a:gd name="connsiteY11" fmla="*/ 316721 h 1651527"/>
                <a:gd name="connsiteX12" fmla="*/ 439082 w 893702"/>
                <a:gd name="connsiteY12" fmla="*/ 275137 h 1651527"/>
                <a:gd name="connsiteX13" fmla="*/ 506408 w 893702"/>
                <a:gd name="connsiteY13" fmla="*/ 162268 h 1651527"/>
                <a:gd name="connsiteX14" fmla="*/ 546011 w 893702"/>
                <a:gd name="connsiteY14" fmla="*/ 89001 h 1651527"/>
                <a:gd name="connsiteX15" fmla="*/ 688584 w 893702"/>
                <a:gd name="connsiteY15" fmla="*/ 19695 h 1651527"/>
                <a:gd name="connsiteX16" fmla="*/ 782972 w 893702"/>
                <a:gd name="connsiteY16" fmla="*/ 4514 h 1651527"/>
                <a:gd name="connsiteX17" fmla="*/ 802774 w 893702"/>
                <a:gd name="connsiteY17" fmla="*/ 23655 h 1651527"/>
                <a:gd name="connsiteX18" fmla="*/ 786273 w 893702"/>
                <a:gd name="connsiteY18" fmla="*/ 62599 h 1651527"/>
                <a:gd name="connsiteX19" fmla="*/ 657561 w 893702"/>
                <a:gd name="connsiteY19" fmla="*/ 202531 h 1651527"/>
                <a:gd name="connsiteX20" fmla="*/ 528190 w 893702"/>
                <a:gd name="connsiteY20" fmla="*/ 591965 h 1651527"/>
                <a:gd name="connsiteX21" fmla="*/ 546672 w 893702"/>
                <a:gd name="connsiteY21" fmla="*/ 872490 h 1651527"/>
                <a:gd name="connsiteX22" fmla="*/ 662842 w 893702"/>
                <a:gd name="connsiteY22" fmla="*/ 1091629 h 1651527"/>
                <a:gd name="connsiteX23" fmla="*/ 831156 w 893702"/>
                <a:gd name="connsiteY23" fmla="*/ 1262584 h 1651527"/>
                <a:gd name="connsiteX24" fmla="*/ 862839 w 893702"/>
                <a:gd name="connsiteY24" fmla="*/ 1316709 h 1651527"/>
                <a:gd name="connsiteX25" fmla="*/ 874060 w 893702"/>
                <a:gd name="connsiteY25" fmla="*/ 1413737 h 1651527"/>
                <a:gd name="connsiteX26" fmla="*/ 891882 w 893702"/>
                <a:gd name="connsiteY26" fmla="*/ 1559610 h 1651527"/>
                <a:gd name="connsiteX27" fmla="*/ 546672 w 893702"/>
                <a:gd name="connsiteY27" fmla="*/ 1644097 h 1651527"/>
                <a:gd name="connsiteX28" fmla="*/ 291889 w 893702"/>
                <a:gd name="connsiteY28" fmla="*/ 1630236 h 1651527"/>
                <a:gd name="connsiteX29" fmla="*/ 181000 w 893702"/>
                <a:gd name="connsiteY29" fmla="*/ 1578092 h 1651527"/>
                <a:gd name="connsiteX30" fmla="*/ 143376 w 893702"/>
                <a:gd name="connsiteY30" fmla="*/ 1494924 h 1651527"/>
                <a:gd name="connsiteX31" fmla="*/ 152617 w 893702"/>
                <a:gd name="connsiteY31" fmla="*/ 1390635 h 1651527"/>
                <a:gd name="connsiteX32" fmla="*/ 126215 w 893702"/>
                <a:gd name="connsiteY32" fmla="*/ 1280406 h 1651527"/>
                <a:gd name="connsiteX33" fmla="*/ 47668 w 893702"/>
                <a:gd name="connsiteY33" fmla="*/ 1116711 h 165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93702" h="1651527">
                  <a:moveTo>
                    <a:pt x="47668" y="1116711"/>
                  </a:moveTo>
                  <a:cubicBezTo>
                    <a:pt x="51628" y="1112751"/>
                    <a:pt x="70770" y="1092289"/>
                    <a:pt x="75390" y="1088989"/>
                  </a:cubicBezTo>
                  <a:cubicBezTo>
                    <a:pt x="115654" y="1056646"/>
                    <a:pt x="115654" y="1056646"/>
                    <a:pt x="89912" y="1009122"/>
                  </a:cubicBezTo>
                  <a:cubicBezTo>
                    <a:pt x="58889" y="951037"/>
                    <a:pt x="27206" y="892952"/>
                    <a:pt x="8064" y="828926"/>
                  </a:cubicBezTo>
                  <a:cubicBezTo>
                    <a:pt x="-17018" y="743778"/>
                    <a:pt x="16645" y="692294"/>
                    <a:pt x="105753" y="687014"/>
                  </a:cubicBezTo>
                  <a:cubicBezTo>
                    <a:pt x="192221" y="681073"/>
                    <a:pt x="238425" y="712756"/>
                    <a:pt x="241725" y="795923"/>
                  </a:cubicBezTo>
                  <a:cubicBezTo>
                    <a:pt x="243045" y="834867"/>
                    <a:pt x="258226" y="859949"/>
                    <a:pt x="292549" y="876450"/>
                  </a:cubicBezTo>
                  <a:cubicBezTo>
                    <a:pt x="316971" y="887671"/>
                    <a:pt x="327532" y="881071"/>
                    <a:pt x="328852" y="855328"/>
                  </a:cubicBezTo>
                  <a:cubicBezTo>
                    <a:pt x="329513" y="837507"/>
                    <a:pt x="324232" y="820345"/>
                    <a:pt x="319612" y="803844"/>
                  </a:cubicBezTo>
                  <a:cubicBezTo>
                    <a:pt x="298490" y="719356"/>
                    <a:pt x="274728" y="636189"/>
                    <a:pt x="258886" y="550382"/>
                  </a:cubicBezTo>
                  <a:cubicBezTo>
                    <a:pt x="252286" y="513418"/>
                    <a:pt x="249645" y="476455"/>
                    <a:pt x="252286" y="438832"/>
                  </a:cubicBezTo>
                  <a:cubicBezTo>
                    <a:pt x="256246" y="382067"/>
                    <a:pt x="285289" y="341143"/>
                    <a:pt x="335453" y="316721"/>
                  </a:cubicBezTo>
                  <a:cubicBezTo>
                    <a:pt x="369116" y="300220"/>
                    <a:pt x="404759" y="288339"/>
                    <a:pt x="439082" y="275137"/>
                  </a:cubicBezTo>
                  <a:cubicBezTo>
                    <a:pt x="493207" y="254676"/>
                    <a:pt x="513669" y="220353"/>
                    <a:pt x="506408" y="162268"/>
                  </a:cubicBezTo>
                  <a:cubicBezTo>
                    <a:pt x="498487" y="101542"/>
                    <a:pt x="493867" y="115404"/>
                    <a:pt x="546011" y="89001"/>
                  </a:cubicBezTo>
                  <a:cubicBezTo>
                    <a:pt x="592876" y="65239"/>
                    <a:pt x="640400" y="40817"/>
                    <a:pt x="688584" y="19695"/>
                  </a:cubicBezTo>
                  <a:cubicBezTo>
                    <a:pt x="718287" y="6494"/>
                    <a:pt x="748649" y="-7367"/>
                    <a:pt x="782972" y="4514"/>
                  </a:cubicBezTo>
                  <a:cubicBezTo>
                    <a:pt x="789573" y="11114"/>
                    <a:pt x="796173" y="17715"/>
                    <a:pt x="802774" y="23655"/>
                  </a:cubicBezTo>
                  <a:cubicBezTo>
                    <a:pt x="808715" y="41477"/>
                    <a:pt x="798154" y="51378"/>
                    <a:pt x="786273" y="62599"/>
                  </a:cubicBezTo>
                  <a:cubicBezTo>
                    <a:pt x="739408" y="105503"/>
                    <a:pt x="691884" y="147746"/>
                    <a:pt x="657561" y="202531"/>
                  </a:cubicBezTo>
                  <a:cubicBezTo>
                    <a:pt x="583635" y="322002"/>
                    <a:pt x="539411" y="450713"/>
                    <a:pt x="528190" y="591965"/>
                  </a:cubicBezTo>
                  <a:cubicBezTo>
                    <a:pt x="520269" y="687014"/>
                    <a:pt x="522909" y="779422"/>
                    <a:pt x="546672" y="872490"/>
                  </a:cubicBezTo>
                  <a:cubicBezTo>
                    <a:pt x="568454" y="955657"/>
                    <a:pt x="608717" y="1026943"/>
                    <a:pt x="662842" y="1091629"/>
                  </a:cubicBezTo>
                  <a:cubicBezTo>
                    <a:pt x="714326" y="1153014"/>
                    <a:pt x="771751" y="1209119"/>
                    <a:pt x="831156" y="1262584"/>
                  </a:cubicBezTo>
                  <a:cubicBezTo>
                    <a:pt x="846338" y="1276445"/>
                    <a:pt x="873400" y="1286346"/>
                    <a:pt x="862839" y="1316709"/>
                  </a:cubicBezTo>
                  <a:cubicBezTo>
                    <a:pt x="855579" y="1350372"/>
                    <a:pt x="870760" y="1381394"/>
                    <a:pt x="874060" y="1413737"/>
                  </a:cubicBezTo>
                  <a:cubicBezTo>
                    <a:pt x="876040" y="1432219"/>
                    <a:pt x="900463" y="1553009"/>
                    <a:pt x="891882" y="1559610"/>
                  </a:cubicBezTo>
                  <a:cubicBezTo>
                    <a:pt x="840397" y="1601194"/>
                    <a:pt x="606737" y="1636837"/>
                    <a:pt x="546672" y="1644097"/>
                  </a:cubicBezTo>
                  <a:cubicBezTo>
                    <a:pt x="373076" y="1653998"/>
                    <a:pt x="436442" y="1657958"/>
                    <a:pt x="291889" y="1630236"/>
                  </a:cubicBezTo>
                  <a:cubicBezTo>
                    <a:pt x="247665" y="1611754"/>
                    <a:pt x="210702" y="1587332"/>
                    <a:pt x="181000" y="1578092"/>
                  </a:cubicBezTo>
                  <a:cubicBezTo>
                    <a:pt x="146017" y="1563570"/>
                    <a:pt x="147997" y="1524627"/>
                    <a:pt x="143376" y="1494924"/>
                  </a:cubicBezTo>
                  <a:cubicBezTo>
                    <a:pt x="144036" y="1459941"/>
                    <a:pt x="146676" y="1425618"/>
                    <a:pt x="152617" y="1390635"/>
                  </a:cubicBezTo>
                  <a:cubicBezTo>
                    <a:pt x="158558" y="1352352"/>
                    <a:pt x="138096" y="1316709"/>
                    <a:pt x="126215" y="1280406"/>
                  </a:cubicBezTo>
                  <a:cubicBezTo>
                    <a:pt x="110373" y="1236842"/>
                    <a:pt x="47668" y="1116711"/>
                    <a:pt x="47668" y="1116711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9B89BD0-B620-401B-B745-79671339651B}"/>
                </a:ext>
              </a:extLst>
            </p:cNvPr>
            <p:cNvSpPr/>
            <p:nvPr/>
          </p:nvSpPr>
          <p:spPr>
            <a:xfrm>
              <a:off x="4403784" y="4601432"/>
              <a:ext cx="251435" cy="287271"/>
            </a:xfrm>
            <a:custGeom>
              <a:avLst/>
              <a:gdLst>
                <a:gd name="connsiteX0" fmla="*/ 90428 w 332189"/>
                <a:gd name="connsiteY0" fmla="*/ 0 h 379533"/>
                <a:gd name="connsiteX1" fmla="*/ 325408 w 332189"/>
                <a:gd name="connsiteY1" fmla="*/ 260723 h 379533"/>
                <a:gd name="connsiteX2" fmla="*/ 330689 w 332189"/>
                <a:gd name="connsiteY2" fmla="*/ 274584 h 379533"/>
                <a:gd name="connsiteX3" fmla="*/ 238941 w 332189"/>
                <a:gd name="connsiteY3" fmla="*/ 379533 h 379533"/>
                <a:gd name="connsiteX4" fmla="*/ 0 w 332189"/>
                <a:gd name="connsiteY4" fmla="*/ 70626 h 379533"/>
                <a:gd name="connsiteX5" fmla="*/ 90428 w 332189"/>
                <a:gd name="connsiteY5" fmla="*/ 0 h 37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89" h="379533">
                  <a:moveTo>
                    <a:pt x="90428" y="0"/>
                  </a:moveTo>
                  <a:cubicBezTo>
                    <a:pt x="123430" y="26402"/>
                    <a:pt x="310227" y="254782"/>
                    <a:pt x="325408" y="260723"/>
                  </a:cubicBezTo>
                  <a:cubicBezTo>
                    <a:pt x="330029" y="264023"/>
                    <a:pt x="334649" y="269963"/>
                    <a:pt x="330689" y="274584"/>
                  </a:cubicBezTo>
                  <a:cubicBezTo>
                    <a:pt x="302966" y="312207"/>
                    <a:pt x="278544" y="352471"/>
                    <a:pt x="238941" y="379533"/>
                  </a:cubicBezTo>
                  <a:cubicBezTo>
                    <a:pt x="154453" y="284485"/>
                    <a:pt x="74586" y="173595"/>
                    <a:pt x="0" y="70626"/>
                  </a:cubicBezTo>
                  <a:cubicBezTo>
                    <a:pt x="35643" y="33003"/>
                    <a:pt x="62045" y="13201"/>
                    <a:pt x="9042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B888655-157F-4B6B-80C1-744F809EDB1D}"/>
                </a:ext>
              </a:extLst>
            </p:cNvPr>
            <p:cNvSpPr/>
            <p:nvPr/>
          </p:nvSpPr>
          <p:spPr>
            <a:xfrm>
              <a:off x="2299970" y="3098811"/>
              <a:ext cx="124900" cy="58277"/>
            </a:xfrm>
            <a:custGeom>
              <a:avLst/>
              <a:gdLst>
                <a:gd name="connsiteX0" fmla="*/ 0 w 165014"/>
                <a:gd name="connsiteY0" fmla="*/ 76996 h 76995"/>
                <a:gd name="connsiteX1" fmla="*/ 165014 w 165014"/>
                <a:gd name="connsiteY1" fmla="*/ 34752 h 76995"/>
                <a:gd name="connsiteX2" fmla="*/ 0 w 165014"/>
                <a:gd name="connsiteY2" fmla="*/ 76996 h 7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014" h="76995">
                  <a:moveTo>
                    <a:pt x="0" y="76996"/>
                  </a:moveTo>
                  <a:cubicBezTo>
                    <a:pt x="31683" y="-6172"/>
                    <a:pt x="108250" y="-24653"/>
                    <a:pt x="165014" y="34752"/>
                  </a:cubicBezTo>
                  <a:cubicBezTo>
                    <a:pt x="110230" y="48613"/>
                    <a:pt x="57425" y="62474"/>
                    <a:pt x="0" y="769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CDCBF0D-DC24-4B37-9C3B-2515474C1B27}"/>
                </a:ext>
              </a:extLst>
            </p:cNvPr>
            <p:cNvSpPr/>
            <p:nvPr/>
          </p:nvSpPr>
          <p:spPr>
            <a:xfrm>
              <a:off x="2665677" y="3358927"/>
              <a:ext cx="29476" cy="28477"/>
            </a:xfrm>
            <a:custGeom>
              <a:avLst/>
              <a:gdLst>
                <a:gd name="connsiteX0" fmla="*/ 38943 w 38943"/>
                <a:gd name="connsiteY0" fmla="*/ 0 h 37623"/>
                <a:gd name="connsiteX1" fmla="*/ 0 w 38943"/>
                <a:gd name="connsiteY1" fmla="*/ 37623 h 37623"/>
                <a:gd name="connsiteX2" fmla="*/ 38943 w 38943"/>
                <a:gd name="connsiteY2" fmla="*/ 0 h 3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43" h="37623">
                  <a:moveTo>
                    <a:pt x="38943" y="0"/>
                  </a:moveTo>
                  <a:cubicBezTo>
                    <a:pt x="32343" y="25742"/>
                    <a:pt x="19802" y="32343"/>
                    <a:pt x="0" y="37623"/>
                  </a:cubicBezTo>
                  <a:cubicBezTo>
                    <a:pt x="7261" y="19142"/>
                    <a:pt x="17822" y="10561"/>
                    <a:pt x="38943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9200FEE-6768-4128-8CE0-03CCB4AFA0DB}"/>
                </a:ext>
              </a:extLst>
            </p:cNvPr>
            <p:cNvSpPr/>
            <p:nvPr/>
          </p:nvSpPr>
          <p:spPr>
            <a:xfrm>
              <a:off x="1852754" y="3892002"/>
              <a:ext cx="1168176" cy="2630422"/>
            </a:xfrm>
            <a:custGeom>
              <a:avLst/>
              <a:gdLst>
                <a:gd name="connsiteX0" fmla="*/ 248940 w 1543364"/>
                <a:gd name="connsiteY0" fmla="*/ 2975540 h 3475242"/>
                <a:gd name="connsiteX1" fmla="*/ 72704 w 1543364"/>
                <a:gd name="connsiteY1" fmla="*/ 2116805 h 3475242"/>
                <a:gd name="connsiteX2" fmla="*/ 48942 w 1543364"/>
                <a:gd name="connsiteY2" fmla="*/ 1867963 h 3475242"/>
                <a:gd name="connsiteX3" fmla="*/ 1418 w 1543364"/>
                <a:gd name="connsiteY3" fmla="*/ 1180843 h 3475242"/>
                <a:gd name="connsiteX4" fmla="*/ 23860 w 1543364"/>
                <a:gd name="connsiteY4" fmla="*/ 419137 h 3475242"/>
                <a:gd name="connsiteX5" fmla="*/ 43002 w 1543364"/>
                <a:gd name="connsiteY5" fmla="*/ 146533 h 3475242"/>
                <a:gd name="connsiteX6" fmla="*/ 54223 w 1543364"/>
                <a:gd name="connsiteY6" fmla="*/ 0 h 3475242"/>
                <a:gd name="connsiteX7" fmla="*/ 148611 w 1543364"/>
                <a:gd name="connsiteY7" fmla="*/ 158414 h 3475242"/>
                <a:gd name="connsiteX8" fmla="*/ 447617 w 1543364"/>
                <a:gd name="connsiteY8" fmla="*/ 269964 h 3475242"/>
                <a:gd name="connsiteX9" fmla="*/ 674017 w 1543364"/>
                <a:gd name="connsiteY9" fmla="*/ 201318 h 3475242"/>
                <a:gd name="connsiteX10" fmla="*/ 758505 w 1543364"/>
                <a:gd name="connsiteY10" fmla="*/ 108910 h 3475242"/>
                <a:gd name="connsiteX11" fmla="*/ 775006 w 1543364"/>
                <a:gd name="connsiteY11" fmla="*/ 40923 h 3475242"/>
                <a:gd name="connsiteX12" fmla="*/ 823190 w 1543364"/>
                <a:gd name="connsiteY12" fmla="*/ 262703 h 3475242"/>
                <a:gd name="connsiteX13" fmla="*/ 1099754 w 1543364"/>
                <a:gd name="connsiteY13" fmla="*/ 1077214 h 3475242"/>
                <a:gd name="connsiteX14" fmla="*/ 1366418 w 1543364"/>
                <a:gd name="connsiteY14" fmla="*/ 2444854 h 3475242"/>
                <a:gd name="connsiteX15" fmla="*/ 1514271 w 1543364"/>
                <a:gd name="connsiteY15" fmla="*/ 3205901 h 3475242"/>
                <a:gd name="connsiteX16" fmla="*/ 1540673 w 1543364"/>
                <a:gd name="connsiteY16" fmla="*/ 3344513 h 3475242"/>
                <a:gd name="connsiteX17" fmla="*/ 1511630 w 1543364"/>
                <a:gd name="connsiteY17" fmla="*/ 3387417 h 3475242"/>
                <a:gd name="connsiteX18" fmla="*/ 1224505 w 1543364"/>
                <a:gd name="connsiteY18" fmla="*/ 3428340 h 3475242"/>
                <a:gd name="connsiteX19" fmla="*/ 503062 w 1543364"/>
                <a:gd name="connsiteY19" fmla="*/ 3463323 h 3475242"/>
                <a:gd name="connsiteX20" fmla="*/ 309005 w 1543364"/>
                <a:gd name="connsiteY20" fmla="*/ 3475204 h 3475242"/>
                <a:gd name="connsiteX21" fmla="*/ 248940 w 1543364"/>
                <a:gd name="connsiteY21" fmla="*/ 2975540 h 347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43364" h="3475242">
                  <a:moveTo>
                    <a:pt x="248940" y="2975540"/>
                  </a:moveTo>
                  <a:cubicBezTo>
                    <a:pt x="189535" y="2689735"/>
                    <a:pt x="132110" y="2402610"/>
                    <a:pt x="72704" y="2116805"/>
                  </a:cubicBezTo>
                  <a:cubicBezTo>
                    <a:pt x="55543" y="2034298"/>
                    <a:pt x="54883" y="1951131"/>
                    <a:pt x="48942" y="1867963"/>
                  </a:cubicBezTo>
                  <a:cubicBezTo>
                    <a:pt x="31781" y="1638923"/>
                    <a:pt x="14619" y="1409883"/>
                    <a:pt x="1418" y="1180843"/>
                  </a:cubicBezTo>
                  <a:cubicBezTo>
                    <a:pt x="-6503" y="1042231"/>
                    <a:pt x="21220" y="517485"/>
                    <a:pt x="23860" y="419137"/>
                  </a:cubicBezTo>
                  <a:cubicBezTo>
                    <a:pt x="25840" y="349831"/>
                    <a:pt x="36401" y="215839"/>
                    <a:pt x="43002" y="146533"/>
                  </a:cubicBezTo>
                  <a:cubicBezTo>
                    <a:pt x="41022" y="83827"/>
                    <a:pt x="43002" y="91088"/>
                    <a:pt x="54223" y="0"/>
                  </a:cubicBezTo>
                  <a:cubicBezTo>
                    <a:pt x="91846" y="134652"/>
                    <a:pt x="108348" y="122111"/>
                    <a:pt x="148611" y="158414"/>
                  </a:cubicBezTo>
                  <a:cubicBezTo>
                    <a:pt x="270722" y="235641"/>
                    <a:pt x="314946" y="260723"/>
                    <a:pt x="447617" y="269964"/>
                  </a:cubicBezTo>
                  <a:cubicBezTo>
                    <a:pt x="563787" y="252142"/>
                    <a:pt x="617252" y="239601"/>
                    <a:pt x="674017" y="201318"/>
                  </a:cubicBezTo>
                  <a:cubicBezTo>
                    <a:pt x="731442" y="150493"/>
                    <a:pt x="735403" y="145213"/>
                    <a:pt x="758505" y="108910"/>
                  </a:cubicBezTo>
                  <a:cubicBezTo>
                    <a:pt x="771706" y="71286"/>
                    <a:pt x="763785" y="20462"/>
                    <a:pt x="775006" y="40923"/>
                  </a:cubicBezTo>
                  <a:cubicBezTo>
                    <a:pt x="788207" y="54785"/>
                    <a:pt x="802068" y="219139"/>
                    <a:pt x="823190" y="262703"/>
                  </a:cubicBezTo>
                  <a:cubicBezTo>
                    <a:pt x="910318" y="542568"/>
                    <a:pt x="1018567" y="796030"/>
                    <a:pt x="1099754" y="1077214"/>
                  </a:cubicBezTo>
                  <a:cubicBezTo>
                    <a:pt x="1136718" y="1204605"/>
                    <a:pt x="1303712" y="2119445"/>
                    <a:pt x="1366418" y="2444854"/>
                  </a:cubicBezTo>
                  <a:cubicBezTo>
                    <a:pt x="1415262" y="2698316"/>
                    <a:pt x="1465426" y="2952438"/>
                    <a:pt x="1514271" y="3205901"/>
                  </a:cubicBezTo>
                  <a:cubicBezTo>
                    <a:pt x="1523511" y="3252105"/>
                    <a:pt x="1528792" y="3299629"/>
                    <a:pt x="1540673" y="3344513"/>
                  </a:cubicBezTo>
                  <a:cubicBezTo>
                    <a:pt x="1549254" y="3375535"/>
                    <a:pt x="1536712" y="3382136"/>
                    <a:pt x="1511630" y="3387417"/>
                  </a:cubicBezTo>
                  <a:cubicBezTo>
                    <a:pt x="1417242" y="3408538"/>
                    <a:pt x="1320874" y="3419759"/>
                    <a:pt x="1224505" y="3428340"/>
                  </a:cubicBezTo>
                  <a:cubicBezTo>
                    <a:pt x="984244" y="3449462"/>
                    <a:pt x="743983" y="3458042"/>
                    <a:pt x="503062" y="3463323"/>
                  </a:cubicBezTo>
                  <a:cubicBezTo>
                    <a:pt x="438376" y="3464643"/>
                    <a:pt x="373691" y="3471244"/>
                    <a:pt x="309005" y="3475204"/>
                  </a:cubicBezTo>
                  <a:cubicBezTo>
                    <a:pt x="290523" y="3479825"/>
                    <a:pt x="268081" y="3069269"/>
                    <a:pt x="248940" y="2975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6D2C35F-388A-4BC2-8071-C251B08C4299}"/>
                </a:ext>
              </a:extLst>
            </p:cNvPr>
            <p:cNvSpPr/>
            <p:nvPr/>
          </p:nvSpPr>
          <p:spPr>
            <a:xfrm>
              <a:off x="2120158" y="4096642"/>
              <a:ext cx="558318" cy="2268576"/>
            </a:xfrm>
            <a:custGeom>
              <a:avLst/>
              <a:gdLst>
                <a:gd name="connsiteX0" fmla="*/ 221061 w 737634"/>
                <a:gd name="connsiteY0" fmla="*/ 100587 h 2997181"/>
                <a:gd name="connsiteX1" fmla="*/ 215121 w 737634"/>
                <a:gd name="connsiteY1" fmla="*/ 139530 h 2997181"/>
                <a:gd name="connsiteX2" fmla="*/ 218421 w 737634"/>
                <a:gd name="connsiteY2" fmla="*/ 344148 h 2997181"/>
                <a:gd name="connsiteX3" fmla="*/ 734586 w 737634"/>
                <a:gd name="connsiteY3" fmla="*/ 2748078 h 2997181"/>
                <a:gd name="connsiteX4" fmla="*/ 708844 w 737634"/>
                <a:gd name="connsiteY4" fmla="*/ 2823325 h 2997181"/>
                <a:gd name="connsiteX5" fmla="*/ 553070 w 737634"/>
                <a:gd name="connsiteY5" fmla="*/ 2988340 h 2997181"/>
                <a:gd name="connsiteX6" fmla="*/ 519407 w 737634"/>
                <a:gd name="connsiteY6" fmla="*/ 2985699 h 2997181"/>
                <a:gd name="connsiteX7" fmla="*/ 342512 w 737634"/>
                <a:gd name="connsiteY7" fmla="*/ 2772501 h 2997181"/>
                <a:gd name="connsiteX8" fmla="*/ 325350 w 737634"/>
                <a:gd name="connsiteY8" fmla="*/ 2730917 h 2997181"/>
                <a:gd name="connsiteX9" fmla="*/ 92350 w 737634"/>
                <a:gd name="connsiteY9" fmla="*/ 335567 h 2997181"/>
                <a:gd name="connsiteX10" fmla="*/ 16443 w 737634"/>
                <a:gd name="connsiteY10" fmla="*/ 175173 h 2997181"/>
                <a:gd name="connsiteX11" fmla="*/ 11163 w 737634"/>
                <a:gd name="connsiteY11" fmla="*/ 115108 h 2997181"/>
                <a:gd name="connsiteX12" fmla="*/ 73208 w 737634"/>
                <a:gd name="connsiteY12" fmla="*/ 14119 h 2997181"/>
                <a:gd name="connsiteX13" fmla="*/ 106211 w 737634"/>
                <a:gd name="connsiteY13" fmla="*/ 7518 h 2997181"/>
                <a:gd name="connsiteX14" fmla="*/ 203240 w 737634"/>
                <a:gd name="connsiteY14" fmla="*/ 75504 h 2997181"/>
                <a:gd name="connsiteX15" fmla="*/ 221061 w 737634"/>
                <a:gd name="connsiteY15" fmla="*/ 100587 h 299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7634" h="2997181">
                  <a:moveTo>
                    <a:pt x="221061" y="100587"/>
                  </a:moveTo>
                  <a:cubicBezTo>
                    <a:pt x="219081" y="113788"/>
                    <a:pt x="218421" y="126989"/>
                    <a:pt x="215121" y="139530"/>
                  </a:cubicBezTo>
                  <a:cubicBezTo>
                    <a:pt x="197299" y="208176"/>
                    <a:pt x="203240" y="274842"/>
                    <a:pt x="218421" y="344148"/>
                  </a:cubicBezTo>
                  <a:cubicBezTo>
                    <a:pt x="306869" y="738862"/>
                    <a:pt x="642178" y="2334882"/>
                    <a:pt x="734586" y="2748078"/>
                  </a:cubicBezTo>
                  <a:cubicBezTo>
                    <a:pt x="741847" y="2781081"/>
                    <a:pt x="737226" y="2801543"/>
                    <a:pt x="708844" y="2823325"/>
                  </a:cubicBezTo>
                  <a:cubicBezTo>
                    <a:pt x="648779" y="2868869"/>
                    <a:pt x="611155" y="2938835"/>
                    <a:pt x="553070" y="2988340"/>
                  </a:cubicBezTo>
                  <a:cubicBezTo>
                    <a:pt x="539209" y="3000221"/>
                    <a:pt x="531288" y="3000880"/>
                    <a:pt x="519407" y="2985699"/>
                  </a:cubicBezTo>
                  <a:cubicBezTo>
                    <a:pt x="461322" y="2913753"/>
                    <a:pt x="401917" y="2843127"/>
                    <a:pt x="342512" y="2772501"/>
                  </a:cubicBezTo>
                  <a:cubicBezTo>
                    <a:pt x="331951" y="2759959"/>
                    <a:pt x="326670" y="2746758"/>
                    <a:pt x="325350" y="2730917"/>
                  </a:cubicBezTo>
                  <a:cubicBezTo>
                    <a:pt x="298948" y="2461613"/>
                    <a:pt x="102911" y="503882"/>
                    <a:pt x="92350" y="335567"/>
                  </a:cubicBezTo>
                  <a:cubicBezTo>
                    <a:pt x="88390" y="267581"/>
                    <a:pt x="60007" y="219397"/>
                    <a:pt x="16443" y="175173"/>
                  </a:cubicBezTo>
                  <a:cubicBezTo>
                    <a:pt x="-2699" y="156031"/>
                    <a:pt x="-5999" y="138870"/>
                    <a:pt x="11163" y="115108"/>
                  </a:cubicBezTo>
                  <a:cubicBezTo>
                    <a:pt x="34265" y="83425"/>
                    <a:pt x="54066" y="48442"/>
                    <a:pt x="73208" y="14119"/>
                  </a:cubicBezTo>
                  <a:cubicBezTo>
                    <a:pt x="83109" y="-3042"/>
                    <a:pt x="91030" y="-3702"/>
                    <a:pt x="106211" y="7518"/>
                  </a:cubicBezTo>
                  <a:cubicBezTo>
                    <a:pt x="137894" y="31281"/>
                    <a:pt x="170897" y="53063"/>
                    <a:pt x="203240" y="75504"/>
                  </a:cubicBezTo>
                  <a:cubicBezTo>
                    <a:pt x="213140" y="81445"/>
                    <a:pt x="225021" y="86065"/>
                    <a:pt x="221061" y="100587"/>
                  </a:cubicBezTo>
                  <a:close/>
                </a:path>
              </a:pathLst>
            </a:custGeom>
            <a:solidFill>
              <a:schemeClr val="accent2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7FBDB49-4C3F-4681-B0CB-4C23D1A2B1E2}"/>
                </a:ext>
              </a:extLst>
            </p:cNvPr>
            <p:cNvSpPr/>
            <p:nvPr/>
          </p:nvSpPr>
          <p:spPr>
            <a:xfrm>
              <a:off x="2351728" y="3163980"/>
              <a:ext cx="81296" cy="89035"/>
            </a:xfrm>
            <a:custGeom>
              <a:avLst/>
              <a:gdLst>
                <a:gd name="connsiteX0" fmla="*/ 94481 w 107406"/>
                <a:gd name="connsiteY0" fmla="*/ 47786 h 117632"/>
                <a:gd name="connsiteX1" fmla="*/ 66629 w 107406"/>
                <a:gd name="connsiteY1" fmla="*/ 106603 h 117632"/>
                <a:gd name="connsiteX2" fmla="*/ 12926 w 107406"/>
                <a:gd name="connsiteY2" fmla="*/ 69846 h 117632"/>
                <a:gd name="connsiteX3" fmla="*/ 40778 w 107406"/>
                <a:gd name="connsiteY3" fmla="*/ 11030 h 117632"/>
                <a:gd name="connsiteX4" fmla="*/ 94481 w 107406"/>
                <a:gd name="connsiteY4" fmla="*/ 47786 h 11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06" h="117632">
                  <a:moveTo>
                    <a:pt x="94481" y="47786"/>
                  </a:moveTo>
                  <a:cubicBezTo>
                    <a:pt x="101620" y="74178"/>
                    <a:pt x="89150" y="100511"/>
                    <a:pt x="66629" y="106603"/>
                  </a:cubicBezTo>
                  <a:cubicBezTo>
                    <a:pt x="44108" y="112694"/>
                    <a:pt x="20064" y="96238"/>
                    <a:pt x="12926" y="69846"/>
                  </a:cubicBezTo>
                  <a:cubicBezTo>
                    <a:pt x="5787" y="43454"/>
                    <a:pt x="18257" y="17121"/>
                    <a:pt x="40778" y="11030"/>
                  </a:cubicBezTo>
                  <a:cubicBezTo>
                    <a:pt x="63299" y="4938"/>
                    <a:pt x="87343" y="21395"/>
                    <a:pt x="94481" y="47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0BC0DE0-AAAB-448B-A7B5-93BCF961D537}"/>
                </a:ext>
              </a:extLst>
            </p:cNvPr>
            <p:cNvSpPr/>
            <p:nvPr/>
          </p:nvSpPr>
          <p:spPr>
            <a:xfrm>
              <a:off x="1105926" y="6302973"/>
              <a:ext cx="253797" cy="257079"/>
            </a:xfrm>
            <a:custGeom>
              <a:avLst/>
              <a:gdLst>
                <a:gd name="connsiteX0" fmla="*/ 335309 w 335309"/>
                <a:gd name="connsiteY0" fmla="*/ 24549 h 339646"/>
                <a:gd name="connsiteX1" fmla="*/ 260723 w 335309"/>
                <a:gd name="connsiteY1" fmla="*/ 127 h 339646"/>
                <a:gd name="connsiteX2" fmla="*/ 168315 w 335309"/>
                <a:gd name="connsiteY2" fmla="*/ 96496 h 339646"/>
                <a:gd name="connsiteX3" fmla="*/ 0 w 335309"/>
                <a:gd name="connsiteY3" fmla="*/ 328176 h 339646"/>
                <a:gd name="connsiteX4" fmla="*/ 95048 w 335309"/>
                <a:gd name="connsiteY4" fmla="*/ 328176 h 339646"/>
                <a:gd name="connsiteX5" fmla="*/ 189437 w 335309"/>
                <a:gd name="connsiteY5" fmla="*/ 301773 h 339646"/>
                <a:gd name="connsiteX6" fmla="*/ 318808 w 335309"/>
                <a:gd name="connsiteY6" fmla="*/ 337417 h 339646"/>
                <a:gd name="connsiteX7" fmla="*/ 324088 w 335309"/>
                <a:gd name="connsiteY7" fmla="*/ 161181 h 339646"/>
                <a:gd name="connsiteX8" fmla="*/ 335309 w 335309"/>
                <a:gd name="connsiteY8" fmla="*/ 24549 h 33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309" h="339646">
                  <a:moveTo>
                    <a:pt x="335309" y="24549"/>
                  </a:moveTo>
                  <a:cubicBezTo>
                    <a:pt x="328709" y="19929"/>
                    <a:pt x="283825" y="-1853"/>
                    <a:pt x="260723" y="127"/>
                  </a:cubicBezTo>
                  <a:cubicBezTo>
                    <a:pt x="231020" y="21249"/>
                    <a:pt x="189437" y="68113"/>
                    <a:pt x="168315" y="96496"/>
                  </a:cubicBezTo>
                  <a:cubicBezTo>
                    <a:pt x="163694" y="103096"/>
                    <a:pt x="50824" y="262830"/>
                    <a:pt x="0" y="328176"/>
                  </a:cubicBezTo>
                  <a:cubicBezTo>
                    <a:pt x="31023" y="340717"/>
                    <a:pt x="66006" y="345997"/>
                    <a:pt x="95048" y="328176"/>
                  </a:cubicBezTo>
                  <a:cubicBezTo>
                    <a:pt x="122111" y="311014"/>
                    <a:pt x="158414" y="291213"/>
                    <a:pt x="189437" y="301773"/>
                  </a:cubicBezTo>
                  <a:cubicBezTo>
                    <a:pt x="228380" y="314975"/>
                    <a:pt x="279204" y="327516"/>
                    <a:pt x="318808" y="337417"/>
                  </a:cubicBezTo>
                  <a:lnTo>
                    <a:pt x="324088" y="161181"/>
                  </a:lnTo>
                  <a:lnTo>
                    <a:pt x="335309" y="245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37F7263-E08C-4849-AC6E-3201F42A1A7C}"/>
                </a:ext>
              </a:extLst>
            </p:cNvPr>
            <p:cNvSpPr/>
            <p:nvPr/>
          </p:nvSpPr>
          <p:spPr>
            <a:xfrm>
              <a:off x="1343086" y="6226990"/>
              <a:ext cx="744560" cy="454775"/>
            </a:xfrm>
            <a:custGeom>
              <a:avLst/>
              <a:gdLst>
                <a:gd name="connsiteX0" fmla="*/ 945401 w 983694"/>
                <a:gd name="connsiteY0" fmla="*/ 155299 h 600838"/>
                <a:gd name="connsiteX1" fmla="*/ 811409 w 983694"/>
                <a:gd name="connsiteY1" fmla="*/ 71472 h 600838"/>
                <a:gd name="connsiteX2" fmla="*/ 493261 w 983694"/>
                <a:gd name="connsiteY2" fmla="*/ 10086 h 600838"/>
                <a:gd name="connsiteX3" fmla="*/ 238479 w 983694"/>
                <a:gd name="connsiteY3" fmla="*/ 105795 h 600838"/>
                <a:gd name="connsiteX4" fmla="*/ 139470 w 983694"/>
                <a:gd name="connsiteY4" fmla="*/ 115696 h 600838"/>
                <a:gd name="connsiteX5" fmla="*/ 25280 w 983694"/>
                <a:gd name="connsiteY5" fmla="*/ 132857 h 600838"/>
                <a:gd name="connsiteX6" fmla="*/ 198 w 983694"/>
                <a:gd name="connsiteY6" fmla="*/ 437144 h 600838"/>
                <a:gd name="connsiteX7" fmla="*/ 198 w 983694"/>
                <a:gd name="connsiteY7" fmla="*/ 437144 h 600838"/>
                <a:gd name="connsiteX8" fmla="*/ 198 w 983694"/>
                <a:gd name="connsiteY8" fmla="*/ 437144 h 600838"/>
                <a:gd name="connsiteX9" fmla="*/ 21320 w 983694"/>
                <a:gd name="connsiteY9" fmla="*/ 451005 h 600838"/>
                <a:gd name="connsiteX10" fmla="*/ 272142 w 983694"/>
                <a:gd name="connsiteY10" fmla="*/ 549354 h 600838"/>
                <a:gd name="connsiteX11" fmla="*/ 351349 w 983694"/>
                <a:gd name="connsiteY11" fmla="*/ 580377 h 600838"/>
                <a:gd name="connsiteX12" fmla="*/ 411414 w 983694"/>
                <a:gd name="connsiteY12" fmla="*/ 596218 h 600838"/>
                <a:gd name="connsiteX13" fmla="*/ 783026 w 983694"/>
                <a:gd name="connsiteY13" fmla="*/ 600838 h 600838"/>
                <a:gd name="connsiteX14" fmla="*/ 822630 w 983694"/>
                <a:gd name="connsiteY14" fmla="*/ 583677 h 600838"/>
                <a:gd name="connsiteX15" fmla="*/ 952661 w 983694"/>
                <a:gd name="connsiteY15" fmla="*/ 435164 h 600838"/>
                <a:gd name="connsiteX16" fmla="*/ 978404 w 983694"/>
                <a:gd name="connsiteY16" fmla="*/ 390280 h 600838"/>
                <a:gd name="connsiteX17" fmla="*/ 983684 w 983694"/>
                <a:gd name="connsiteY17" fmla="*/ 218005 h 600838"/>
                <a:gd name="connsiteX18" fmla="*/ 945401 w 983694"/>
                <a:gd name="connsiteY18" fmla="*/ 155299 h 60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83694" h="600838">
                  <a:moveTo>
                    <a:pt x="945401" y="155299"/>
                  </a:moveTo>
                  <a:cubicBezTo>
                    <a:pt x="900517" y="127577"/>
                    <a:pt x="856953" y="97874"/>
                    <a:pt x="811409" y="71472"/>
                  </a:cubicBezTo>
                  <a:cubicBezTo>
                    <a:pt x="713060" y="14707"/>
                    <a:pt x="608111" y="-17636"/>
                    <a:pt x="493261" y="10086"/>
                  </a:cubicBezTo>
                  <a:cubicBezTo>
                    <a:pt x="404153" y="31208"/>
                    <a:pt x="320326" y="65531"/>
                    <a:pt x="238479" y="105795"/>
                  </a:cubicBezTo>
                  <a:cubicBezTo>
                    <a:pt x="206796" y="118996"/>
                    <a:pt x="172473" y="110415"/>
                    <a:pt x="139470" y="115696"/>
                  </a:cubicBezTo>
                  <a:cubicBezTo>
                    <a:pt x="101847" y="121636"/>
                    <a:pt x="63563" y="132857"/>
                    <a:pt x="25280" y="132857"/>
                  </a:cubicBezTo>
                  <a:cubicBezTo>
                    <a:pt x="11419" y="132857"/>
                    <a:pt x="-1782" y="424603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4818" y="445725"/>
                    <a:pt x="13399" y="448365"/>
                    <a:pt x="21320" y="451005"/>
                  </a:cubicBezTo>
                  <a:cubicBezTo>
                    <a:pt x="105147" y="483348"/>
                    <a:pt x="188974" y="516351"/>
                    <a:pt x="272142" y="549354"/>
                  </a:cubicBezTo>
                  <a:cubicBezTo>
                    <a:pt x="298544" y="559915"/>
                    <a:pt x="324946" y="570476"/>
                    <a:pt x="351349" y="580377"/>
                  </a:cubicBezTo>
                  <a:cubicBezTo>
                    <a:pt x="370490" y="587637"/>
                    <a:pt x="389632" y="596218"/>
                    <a:pt x="411414" y="596218"/>
                  </a:cubicBezTo>
                  <a:cubicBezTo>
                    <a:pt x="535505" y="596878"/>
                    <a:pt x="658936" y="598858"/>
                    <a:pt x="783026" y="600838"/>
                  </a:cubicBezTo>
                  <a:cubicBezTo>
                    <a:pt x="799528" y="600838"/>
                    <a:pt x="811409" y="596878"/>
                    <a:pt x="822630" y="583677"/>
                  </a:cubicBezTo>
                  <a:cubicBezTo>
                    <a:pt x="865534" y="533513"/>
                    <a:pt x="909098" y="484008"/>
                    <a:pt x="952661" y="435164"/>
                  </a:cubicBezTo>
                  <a:cubicBezTo>
                    <a:pt x="964542" y="421963"/>
                    <a:pt x="973783" y="407441"/>
                    <a:pt x="978404" y="390280"/>
                  </a:cubicBezTo>
                  <a:cubicBezTo>
                    <a:pt x="963882" y="353977"/>
                    <a:pt x="983684" y="243747"/>
                    <a:pt x="983684" y="218005"/>
                  </a:cubicBezTo>
                  <a:cubicBezTo>
                    <a:pt x="984344" y="218665"/>
                    <a:pt x="955302" y="161900"/>
                    <a:pt x="945401" y="15529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511244-78FF-4547-96A0-2B3DEA875E7D}"/>
                </a:ext>
              </a:extLst>
            </p:cNvPr>
            <p:cNvSpPr/>
            <p:nvPr/>
          </p:nvSpPr>
          <p:spPr>
            <a:xfrm>
              <a:off x="1351230" y="6226990"/>
              <a:ext cx="741474" cy="184687"/>
            </a:xfrm>
            <a:custGeom>
              <a:avLst/>
              <a:gdLst>
                <a:gd name="connsiteX0" fmla="*/ 937942 w 979617"/>
                <a:gd name="connsiteY0" fmla="*/ 155299 h 244005"/>
                <a:gd name="connsiteX1" fmla="*/ 803951 w 979617"/>
                <a:gd name="connsiteY1" fmla="*/ 71472 h 244005"/>
                <a:gd name="connsiteX2" fmla="*/ 485803 w 979617"/>
                <a:gd name="connsiteY2" fmla="*/ 10086 h 244005"/>
                <a:gd name="connsiteX3" fmla="*/ 231020 w 979617"/>
                <a:gd name="connsiteY3" fmla="*/ 105795 h 244005"/>
                <a:gd name="connsiteX4" fmla="*/ 132012 w 979617"/>
                <a:gd name="connsiteY4" fmla="*/ 115696 h 244005"/>
                <a:gd name="connsiteX5" fmla="*/ 11221 w 979617"/>
                <a:gd name="connsiteY5" fmla="*/ 125597 h 244005"/>
                <a:gd name="connsiteX6" fmla="*/ 0 w 979617"/>
                <a:gd name="connsiteY6" fmla="*/ 237146 h 244005"/>
                <a:gd name="connsiteX7" fmla="*/ 686460 w 979617"/>
                <a:gd name="connsiteY7" fmla="*/ 243087 h 244005"/>
                <a:gd name="connsiteX8" fmla="*/ 877877 w 979617"/>
                <a:gd name="connsiteY8" fmla="*/ 242427 h 244005"/>
                <a:gd name="connsiteX9" fmla="*/ 976886 w 979617"/>
                <a:gd name="connsiteY9" fmla="*/ 218665 h 244005"/>
                <a:gd name="connsiteX10" fmla="*/ 976886 w 979617"/>
                <a:gd name="connsiteY10" fmla="*/ 218665 h 244005"/>
                <a:gd name="connsiteX11" fmla="*/ 976886 w 979617"/>
                <a:gd name="connsiteY11" fmla="*/ 218665 h 244005"/>
                <a:gd name="connsiteX12" fmla="*/ 937942 w 979617"/>
                <a:gd name="connsiteY12" fmla="*/ 155299 h 2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9617" h="244005">
                  <a:moveTo>
                    <a:pt x="937942" y="155299"/>
                  </a:moveTo>
                  <a:cubicBezTo>
                    <a:pt x="893058" y="127577"/>
                    <a:pt x="849494" y="97874"/>
                    <a:pt x="803951" y="71472"/>
                  </a:cubicBezTo>
                  <a:cubicBezTo>
                    <a:pt x="705602" y="14707"/>
                    <a:pt x="600653" y="-17636"/>
                    <a:pt x="485803" y="10086"/>
                  </a:cubicBezTo>
                  <a:cubicBezTo>
                    <a:pt x="396695" y="31208"/>
                    <a:pt x="312867" y="65531"/>
                    <a:pt x="231020" y="105795"/>
                  </a:cubicBezTo>
                  <a:cubicBezTo>
                    <a:pt x="199338" y="118996"/>
                    <a:pt x="165014" y="110415"/>
                    <a:pt x="132012" y="115696"/>
                  </a:cubicBezTo>
                  <a:cubicBezTo>
                    <a:pt x="94388" y="121636"/>
                    <a:pt x="50164" y="122957"/>
                    <a:pt x="11221" y="125597"/>
                  </a:cubicBezTo>
                  <a:cubicBezTo>
                    <a:pt x="11221" y="142758"/>
                    <a:pt x="4620" y="183022"/>
                    <a:pt x="0" y="237146"/>
                  </a:cubicBezTo>
                  <a:cubicBezTo>
                    <a:pt x="205278" y="233186"/>
                    <a:pt x="480522" y="247707"/>
                    <a:pt x="686460" y="243087"/>
                  </a:cubicBezTo>
                  <a:cubicBezTo>
                    <a:pt x="742565" y="241767"/>
                    <a:pt x="821772" y="245727"/>
                    <a:pt x="877877" y="242427"/>
                  </a:cubicBezTo>
                  <a:cubicBezTo>
                    <a:pt x="905599" y="241107"/>
                    <a:pt x="969625" y="206124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90747" y="200183"/>
                    <a:pt x="947843" y="161900"/>
                    <a:pt x="937942" y="155299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A32FAF5-632C-4FE0-843D-980BE89DE35B}"/>
              </a:ext>
            </a:extLst>
          </p:cNvPr>
          <p:cNvSpPr txBox="1"/>
          <p:nvPr/>
        </p:nvSpPr>
        <p:spPr>
          <a:xfrm>
            <a:off x="7285135" y="1845138"/>
            <a:ext cx="4073313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63721E-B011-4169-8004-ADA79FC90FF6}"/>
              </a:ext>
            </a:extLst>
          </p:cNvPr>
          <p:cNvSpPr txBox="1"/>
          <p:nvPr/>
        </p:nvSpPr>
        <p:spPr>
          <a:xfrm>
            <a:off x="7285135" y="3093826"/>
            <a:ext cx="40733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zing.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5" name="Rounded Rectangle 4">
            <a:extLst>
              <a:ext uri="{FF2B5EF4-FFF2-40B4-BE49-F238E27FC236}">
                <a16:creationId xmlns:a16="http://schemas.microsoft.com/office/drawing/2014/main" id="{D6845E28-7E7E-4AE5-9F85-44842BB615F5}"/>
              </a:ext>
            </a:extLst>
          </p:cNvPr>
          <p:cNvSpPr/>
          <p:nvPr/>
        </p:nvSpPr>
        <p:spPr>
          <a:xfrm>
            <a:off x="9918448" y="4934973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Rounded Rectangle 6">
            <a:extLst>
              <a:ext uri="{FF2B5EF4-FFF2-40B4-BE49-F238E27FC236}">
                <a16:creationId xmlns:a16="http://schemas.microsoft.com/office/drawing/2014/main" id="{653E78D7-E76C-42AD-B73A-17253F48B177}"/>
              </a:ext>
            </a:extLst>
          </p:cNvPr>
          <p:cNvSpPr/>
          <p:nvPr/>
        </p:nvSpPr>
        <p:spPr>
          <a:xfrm>
            <a:off x="8072352" y="4934973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Rounded Rectangle 8">
            <a:extLst>
              <a:ext uri="{FF2B5EF4-FFF2-40B4-BE49-F238E27FC236}">
                <a16:creationId xmlns:a16="http://schemas.microsoft.com/office/drawing/2014/main" id="{1EC16D86-538C-4BBC-9A76-4899DDAE84CC}"/>
              </a:ext>
            </a:extLst>
          </p:cNvPr>
          <p:cNvSpPr/>
          <p:nvPr/>
        </p:nvSpPr>
        <p:spPr>
          <a:xfrm>
            <a:off x="6226257" y="4934973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F3BA39-56C8-4E48-B3E5-3B594CF8A7F8}"/>
              </a:ext>
            </a:extLst>
          </p:cNvPr>
          <p:cNvSpPr txBox="1"/>
          <p:nvPr/>
        </p:nvSpPr>
        <p:spPr>
          <a:xfrm>
            <a:off x="6365943" y="5689011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5151A26-88FA-458A-AD65-93BBA0808D48}"/>
              </a:ext>
            </a:extLst>
          </p:cNvPr>
          <p:cNvSpPr txBox="1"/>
          <p:nvPr/>
        </p:nvSpPr>
        <p:spPr>
          <a:xfrm>
            <a:off x="8212039" y="5689011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DC20492-C62B-480C-8C4A-4ED7A27E3763}"/>
              </a:ext>
            </a:extLst>
          </p:cNvPr>
          <p:cNvSpPr txBox="1"/>
          <p:nvPr/>
        </p:nvSpPr>
        <p:spPr>
          <a:xfrm>
            <a:off x="10058134" y="5689011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rapezoid 3">
            <a:extLst>
              <a:ext uri="{FF2B5EF4-FFF2-40B4-BE49-F238E27FC236}">
                <a16:creationId xmlns:a16="http://schemas.microsoft.com/office/drawing/2014/main" id="{E0AC4E30-A909-411E-BA59-031D805A8B05}"/>
              </a:ext>
            </a:extLst>
          </p:cNvPr>
          <p:cNvSpPr/>
          <p:nvPr/>
        </p:nvSpPr>
        <p:spPr>
          <a:xfrm>
            <a:off x="8634183" y="5242563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E7CD94C7-4D51-4972-8C97-F4BD612AB47A}"/>
              </a:ext>
            </a:extLst>
          </p:cNvPr>
          <p:cNvSpPr/>
          <p:nvPr/>
        </p:nvSpPr>
        <p:spPr>
          <a:xfrm rot="14270044">
            <a:off x="6765745" y="5203393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Donut 15">
            <a:extLst>
              <a:ext uri="{FF2B5EF4-FFF2-40B4-BE49-F238E27FC236}">
                <a16:creationId xmlns:a16="http://schemas.microsoft.com/office/drawing/2014/main" id="{77337672-2745-4691-AE61-48C1BA8A0E9B}"/>
              </a:ext>
            </a:extLst>
          </p:cNvPr>
          <p:cNvSpPr/>
          <p:nvPr/>
        </p:nvSpPr>
        <p:spPr>
          <a:xfrm>
            <a:off x="10471529" y="5200577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E4725A6B-82B3-41AD-9674-8D957B87EDF0}"/>
              </a:ext>
            </a:extLst>
          </p:cNvPr>
          <p:cNvGrpSpPr/>
          <p:nvPr/>
        </p:nvGrpSpPr>
        <p:grpSpPr>
          <a:xfrm>
            <a:off x="1062690" y="1821838"/>
            <a:ext cx="1812725" cy="1615280"/>
            <a:chOff x="1115616" y="2394020"/>
            <a:chExt cx="2449476" cy="2182675"/>
          </a:xfrm>
        </p:grpSpPr>
        <p:sp>
          <p:nvSpPr>
            <p:cNvPr id="172" name="Rectangle 9">
              <a:extLst>
                <a:ext uri="{FF2B5EF4-FFF2-40B4-BE49-F238E27FC236}">
                  <a16:creationId xmlns:a16="http://schemas.microsoft.com/office/drawing/2014/main" id="{0097F152-AB4C-4EA0-9846-CCBED055794F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19F7B907-AAC6-44A0-B806-5BBDE500A65D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8D454B94-A2A2-4BEA-859A-AD9CD06751B4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5" name="Rounded Rectangle 10">
            <a:extLst>
              <a:ext uri="{FF2B5EF4-FFF2-40B4-BE49-F238E27FC236}">
                <a16:creationId xmlns:a16="http://schemas.microsoft.com/office/drawing/2014/main" id="{6CA0E9E4-E45F-4DFA-83CB-2D3E1B71EC33}"/>
              </a:ext>
            </a:extLst>
          </p:cNvPr>
          <p:cNvSpPr/>
          <p:nvPr/>
        </p:nvSpPr>
        <p:spPr>
          <a:xfrm>
            <a:off x="931985" y="3625022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1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BD26CA0B-379B-4D09-BEBE-3322496F3EB0}"/>
              </a:ext>
            </a:extLst>
          </p:cNvPr>
          <p:cNvSpPr txBox="1"/>
          <p:nvPr/>
        </p:nvSpPr>
        <p:spPr>
          <a:xfrm>
            <a:off x="1135063" y="2595121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7" name="그룹 3">
            <a:extLst>
              <a:ext uri="{FF2B5EF4-FFF2-40B4-BE49-F238E27FC236}">
                <a16:creationId xmlns:a16="http://schemas.microsoft.com/office/drawing/2014/main" id="{672A4C74-35F4-4793-AA78-85FCA1291455}"/>
              </a:ext>
            </a:extLst>
          </p:cNvPr>
          <p:cNvGrpSpPr/>
          <p:nvPr/>
        </p:nvGrpSpPr>
        <p:grpSpPr>
          <a:xfrm>
            <a:off x="1134631" y="3808921"/>
            <a:ext cx="1668843" cy="1921124"/>
            <a:chOff x="1134630" y="3808919"/>
            <a:chExt cx="1668843" cy="1921124"/>
          </a:xfrm>
        </p:grpSpPr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227287F7-C55B-4DD8-B7E3-B40475D98581}"/>
                </a:ext>
              </a:extLst>
            </p:cNvPr>
            <p:cNvSpPr txBox="1"/>
            <p:nvPr/>
          </p:nvSpPr>
          <p:spPr>
            <a:xfrm>
              <a:off x="1139162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D5238083-3471-47AB-8122-E0B4C1F9A239}"/>
                </a:ext>
              </a:extLst>
            </p:cNvPr>
            <p:cNvSpPr txBox="1"/>
            <p:nvPr/>
          </p:nvSpPr>
          <p:spPr>
            <a:xfrm>
              <a:off x="1134630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21F84695-FADF-440E-A728-577D9A140D24}"/>
              </a:ext>
            </a:extLst>
          </p:cNvPr>
          <p:cNvGrpSpPr/>
          <p:nvPr/>
        </p:nvGrpSpPr>
        <p:grpSpPr>
          <a:xfrm>
            <a:off x="3848221" y="1821838"/>
            <a:ext cx="1812725" cy="1615280"/>
            <a:chOff x="1115616" y="2394020"/>
            <a:chExt cx="2449476" cy="2182675"/>
          </a:xfrm>
        </p:grpSpPr>
        <p:sp>
          <p:nvSpPr>
            <p:cNvPr id="181" name="Rectangle 9">
              <a:extLst>
                <a:ext uri="{FF2B5EF4-FFF2-40B4-BE49-F238E27FC236}">
                  <a16:creationId xmlns:a16="http://schemas.microsoft.com/office/drawing/2014/main" id="{FC7DEE51-D29C-447A-8AA1-F70010814CD4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4AEB1012-5A6B-4E70-854A-61DC8FFA17C6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43195777-174E-432D-A8D2-976B4C6701B7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4" name="Rounded Rectangle 105">
            <a:extLst>
              <a:ext uri="{FF2B5EF4-FFF2-40B4-BE49-F238E27FC236}">
                <a16:creationId xmlns:a16="http://schemas.microsoft.com/office/drawing/2014/main" id="{0AC14DA2-3A8A-42D3-94C8-90DAD25371B4}"/>
              </a:ext>
            </a:extLst>
          </p:cNvPr>
          <p:cNvSpPr/>
          <p:nvPr/>
        </p:nvSpPr>
        <p:spPr>
          <a:xfrm>
            <a:off x="3717516" y="3625022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2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767CCCC3-BA36-45C0-BDF4-5D01D55C3734}"/>
              </a:ext>
            </a:extLst>
          </p:cNvPr>
          <p:cNvSpPr txBox="1"/>
          <p:nvPr/>
        </p:nvSpPr>
        <p:spPr>
          <a:xfrm>
            <a:off x="3920594" y="2595121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6" name="그룹 4">
            <a:extLst>
              <a:ext uri="{FF2B5EF4-FFF2-40B4-BE49-F238E27FC236}">
                <a16:creationId xmlns:a16="http://schemas.microsoft.com/office/drawing/2014/main" id="{1C7D9E7B-60F6-403E-8360-BB61B883E9A4}"/>
              </a:ext>
            </a:extLst>
          </p:cNvPr>
          <p:cNvGrpSpPr/>
          <p:nvPr/>
        </p:nvGrpSpPr>
        <p:grpSpPr>
          <a:xfrm>
            <a:off x="3920162" y="3808921"/>
            <a:ext cx="1668843" cy="1921124"/>
            <a:chOff x="3920161" y="3808919"/>
            <a:chExt cx="1668843" cy="1921124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7803087E-8634-48C3-97F8-00BED51BC10F}"/>
                </a:ext>
              </a:extLst>
            </p:cNvPr>
            <p:cNvSpPr txBox="1"/>
            <p:nvPr/>
          </p:nvSpPr>
          <p:spPr>
            <a:xfrm>
              <a:off x="3924693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36D0D82C-18A8-4470-AD83-E26395B47762}"/>
                </a:ext>
              </a:extLst>
            </p:cNvPr>
            <p:cNvSpPr txBox="1"/>
            <p:nvPr/>
          </p:nvSpPr>
          <p:spPr>
            <a:xfrm>
              <a:off x="3920161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2BED21DA-4D87-4E56-A380-5F4B035132F1}"/>
              </a:ext>
            </a:extLst>
          </p:cNvPr>
          <p:cNvGrpSpPr/>
          <p:nvPr/>
        </p:nvGrpSpPr>
        <p:grpSpPr>
          <a:xfrm>
            <a:off x="6633752" y="1821837"/>
            <a:ext cx="1812725" cy="1615280"/>
            <a:chOff x="1115616" y="2394020"/>
            <a:chExt cx="2449476" cy="2182675"/>
          </a:xfrm>
        </p:grpSpPr>
        <p:sp>
          <p:nvSpPr>
            <p:cNvPr id="190" name="Rectangle 9">
              <a:extLst>
                <a:ext uri="{FF2B5EF4-FFF2-40B4-BE49-F238E27FC236}">
                  <a16:creationId xmlns:a16="http://schemas.microsoft.com/office/drawing/2014/main" id="{77ACC142-B6BD-4B95-8335-90C647A1C373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1DE37758-10EA-4518-926D-3AFA1B66BBB5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9A0FF8F2-9837-419A-834F-8CA4FB7320EB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3" name="Rounded Rectangle 142">
            <a:extLst>
              <a:ext uri="{FF2B5EF4-FFF2-40B4-BE49-F238E27FC236}">
                <a16:creationId xmlns:a16="http://schemas.microsoft.com/office/drawing/2014/main" id="{2D90656B-6951-42C2-866E-1B7F2CFF82DD}"/>
              </a:ext>
            </a:extLst>
          </p:cNvPr>
          <p:cNvSpPr/>
          <p:nvPr/>
        </p:nvSpPr>
        <p:spPr>
          <a:xfrm>
            <a:off x="6503047" y="3625020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3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B65D651C-EBB5-4A48-8869-C965243139A1}"/>
              </a:ext>
            </a:extLst>
          </p:cNvPr>
          <p:cNvSpPr txBox="1"/>
          <p:nvPr/>
        </p:nvSpPr>
        <p:spPr>
          <a:xfrm>
            <a:off x="6706125" y="2595120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5" name="그룹 5">
            <a:extLst>
              <a:ext uri="{FF2B5EF4-FFF2-40B4-BE49-F238E27FC236}">
                <a16:creationId xmlns:a16="http://schemas.microsoft.com/office/drawing/2014/main" id="{C9C846B5-D7DA-4716-8216-1690AC335135}"/>
              </a:ext>
            </a:extLst>
          </p:cNvPr>
          <p:cNvGrpSpPr/>
          <p:nvPr/>
        </p:nvGrpSpPr>
        <p:grpSpPr>
          <a:xfrm>
            <a:off x="6705693" y="3808919"/>
            <a:ext cx="1668843" cy="1921123"/>
            <a:chOff x="6705692" y="3808919"/>
            <a:chExt cx="1668843" cy="1921123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B935226D-29AE-4EB9-AEDB-153E72F3E53B}"/>
                </a:ext>
              </a:extLst>
            </p:cNvPr>
            <p:cNvSpPr txBox="1"/>
            <p:nvPr/>
          </p:nvSpPr>
          <p:spPr>
            <a:xfrm>
              <a:off x="671022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3793235B-EE9B-4516-9DC4-F6A2BBD96712}"/>
                </a:ext>
              </a:extLst>
            </p:cNvPr>
            <p:cNvSpPr txBox="1"/>
            <p:nvPr/>
          </p:nvSpPr>
          <p:spPr>
            <a:xfrm>
              <a:off x="670569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8D16CEC0-5246-4F85-B81E-FD8B471D04B2}"/>
              </a:ext>
            </a:extLst>
          </p:cNvPr>
          <p:cNvGrpSpPr/>
          <p:nvPr/>
        </p:nvGrpSpPr>
        <p:grpSpPr>
          <a:xfrm>
            <a:off x="9419282" y="1821837"/>
            <a:ext cx="1812725" cy="1615280"/>
            <a:chOff x="1115616" y="2394020"/>
            <a:chExt cx="2449476" cy="2182675"/>
          </a:xfrm>
        </p:grpSpPr>
        <p:sp>
          <p:nvSpPr>
            <p:cNvPr id="199" name="Rectangle 9">
              <a:extLst>
                <a:ext uri="{FF2B5EF4-FFF2-40B4-BE49-F238E27FC236}">
                  <a16:creationId xmlns:a16="http://schemas.microsoft.com/office/drawing/2014/main" id="{0D156F55-83D3-4530-9CEA-A28D90F65E5F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415FBC50-D0F0-4231-BCF2-53B21FD4E082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F855A3C8-9A25-4EFA-8597-8FEFE1641D90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2" name="Rounded Rectangle 152">
            <a:extLst>
              <a:ext uri="{FF2B5EF4-FFF2-40B4-BE49-F238E27FC236}">
                <a16:creationId xmlns:a16="http://schemas.microsoft.com/office/drawing/2014/main" id="{C3F6DFEF-A095-41D1-A6EF-3085959269FF}"/>
              </a:ext>
            </a:extLst>
          </p:cNvPr>
          <p:cNvSpPr/>
          <p:nvPr/>
        </p:nvSpPr>
        <p:spPr>
          <a:xfrm>
            <a:off x="9288577" y="3625020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4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6D389A7-CFAA-4D9E-851D-A3F8F556CF5D}"/>
              </a:ext>
            </a:extLst>
          </p:cNvPr>
          <p:cNvSpPr txBox="1"/>
          <p:nvPr/>
        </p:nvSpPr>
        <p:spPr>
          <a:xfrm>
            <a:off x="9491655" y="2595120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4" name="그룹 6">
            <a:extLst>
              <a:ext uri="{FF2B5EF4-FFF2-40B4-BE49-F238E27FC236}">
                <a16:creationId xmlns:a16="http://schemas.microsoft.com/office/drawing/2014/main" id="{807B675E-BD5E-468D-A65D-81478833DFCF}"/>
              </a:ext>
            </a:extLst>
          </p:cNvPr>
          <p:cNvGrpSpPr/>
          <p:nvPr/>
        </p:nvGrpSpPr>
        <p:grpSpPr>
          <a:xfrm>
            <a:off x="9491223" y="3808919"/>
            <a:ext cx="1668843" cy="1921123"/>
            <a:chOff x="9491222" y="3808919"/>
            <a:chExt cx="1668843" cy="1921123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EDD4CDB3-99B4-434C-953C-0166E802DD95}"/>
                </a:ext>
              </a:extLst>
            </p:cNvPr>
            <p:cNvSpPr txBox="1"/>
            <p:nvPr/>
          </p:nvSpPr>
          <p:spPr>
            <a:xfrm>
              <a:off x="949575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4D10E9F8-E96F-41AE-8F34-CE28B1679E01}"/>
                </a:ext>
              </a:extLst>
            </p:cNvPr>
            <p:cNvSpPr txBox="1"/>
            <p:nvPr/>
          </p:nvSpPr>
          <p:spPr>
            <a:xfrm>
              <a:off x="949122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7" name="Rectangle 30">
            <a:extLst>
              <a:ext uri="{FF2B5EF4-FFF2-40B4-BE49-F238E27FC236}">
                <a16:creationId xmlns:a16="http://schemas.microsoft.com/office/drawing/2014/main" id="{06E72E63-DC70-418B-8D9A-7319546E6EED}"/>
              </a:ext>
            </a:extLst>
          </p:cNvPr>
          <p:cNvSpPr/>
          <p:nvPr/>
        </p:nvSpPr>
        <p:spPr>
          <a:xfrm>
            <a:off x="4614367" y="217542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8" name="Oval 7">
            <a:extLst>
              <a:ext uri="{FF2B5EF4-FFF2-40B4-BE49-F238E27FC236}">
                <a16:creationId xmlns:a16="http://schemas.microsoft.com/office/drawing/2014/main" id="{23AC1098-B48A-4DD3-A861-74A441C3E5AB}"/>
              </a:ext>
            </a:extLst>
          </p:cNvPr>
          <p:cNvSpPr/>
          <p:nvPr/>
        </p:nvSpPr>
        <p:spPr>
          <a:xfrm>
            <a:off x="10141360" y="2166197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9" name="Rounded Rectangle 25">
            <a:extLst>
              <a:ext uri="{FF2B5EF4-FFF2-40B4-BE49-F238E27FC236}">
                <a16:creationId xmlns:a16="http://schemas.microsoft.com/office/drawing/2014/main" id="{3CF71776-7283-4C8B-8111-B4B68BC74258}"/>
              </a:ext>
            </a:extLst>
          </p:cNvPr>
          <p:cNvSpPr/>
          <p:nvPr/>
        </p:nvSpPr>
        <p:spPr>
          <a:xfrm>
            <a:off x="7304938" y="217478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0" name="Rectangle 36">
            <a:extLst>
              <a:ext uri="{FF2B5EF4-FFF2-40B4-BE49-F238E27FC236}">
                <a16:creationId xmlns:a16="http://schemas.microsoft.com/office/drawing/2014/main" id="{DD31D687-D972-493D-BE0B-0380991F5E39}"/>
              </a:ext>
            </a:extLst>
          </p:cNvPr>
          <p:cNvSpPr/>
          <p:nvPr/>
        </p:nvSpPr>
        <p:spPr>
          <a:xfrm>
            <a:off x="1761646" y="217308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0ADB11-DDE1-438F-8CB2-C8EC17FC8B82}"/>
              </a:ext>
            </a:extLst>
          </p:cNvPr>
          <p:cNvSpPr txBox="1"/>
          <p:nvPr/>
        </p:nvSpPr>
        <p:spPr>
          <a:xfrm>
            <a:off x="8915400" y="3471381"/>
            <a:ext cx="25881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 and Money. You can simply impress your audience and add a unique zing and appeal to your Presentations. I hope and I believe that this Template will your Time and Money.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F3C3CE-0249-421D-A765-E28B52063377}"/>
              </a:ext>
            </a:extLst>
          </p:cNvPr>
          <p:cNvSpPr txBox="1"/>
          <p:nvPr/>
        </p:nvSpPr>
        <p:spPr>
          <a:xfrm>
            <a:off x="688443" y="3229734"/>
            <a:ext cx="3393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026644-11B9-4577-AE1C-E544E6FE7B3C}"/>
              </a:ext>
            </a:extLst>
          </p:cNvPr>
          <p:cNvSpPr txBox="1"/>
          <p:nvPr/>
        </p:nvSpPr>
        <p:spPr>
          <a:xfrm>
            <a:off x="2030025" y="5678014"/>
            <a:ext cx="3393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BCA4B9-E6D4-4A81-A7EA-98D26ECB98F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57C16DF-26C4-497A-9687-662511371FA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27A4E9-57E8-41F1-BDEA-3C5C7A810A6C}"/>
              </a:ext>
            </a:extLst>
          </p:cNvPr>
          <p:cNvGrpSpPr/>
          <p:nvPr/>
        </p:nvGrpSpPr>
        <p:grpSpPr>
          <a:xfrm>
            <a:off x="1623429" y="4005064"/>
            <a:ext cx="2551007" cy="866890"/>
            <a:chOff x="1113220" y="4149080"/>
            <a:chExt cx="1516195" cy="86689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4EF002A-DA7A-40D8-8E4C-26D662ED2D50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3BA5B29-18D4-4525-B4B6-0363B3BA79EE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3F81EE-A1A1-4643-AB5D-5FB604901F86}"/>
              </a:ext>
            </a:extLst>
          </p:cNvPr>
          <p:cNvGrpSpPr/>
          <p:nvPr/>
        </p:nvGrpSpPr>
        <p:grpSpPr>
          <a:xfrm>
            <a:off x="975794" y="4062776"/>
            <a:ext cx="566802" cy="566802"/>
            <a:chOff x="465585" y="4206791"/>
            <a:chExt cx="566802" cy="56680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1388D50-151E-4D73-92D8-8EB38E5E5502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A18BC20-124C-4CBB-B70C-C9289DE55C4C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87D5279-CCA2-4966-A8FD-7F39434E0E74}"/>
              </a:ext>
            </a:extLst>
          </p:cNvPr>
          <p:cNvGrpSpPr/>
          <p:nvPr/>
        </p:nvGrpSpPr>
        <p:grpSpPr>
          <a:xfrm>
            <a:off x="1625388" y="5062871"/>
            <a:ext cx="2551007" cy="866890"/>
            <a:chOff x="1113220" y="4149080"/>
            <a:chExt cx="1516195" cy="8668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4AA77D-4454-4C5B-A497-5CAC198BD9F0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FCA9AB4-5562-4A01-BC76-BD2A33933A62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1AD2E9C-0D79-4495-A4D7-122C2EFE24AE}"/>
              </a:ext>
            </a:extLst>
          </p:cNvPr>
          <p:cNvGrpSpPr/>
          <p:nvPr/>
        </p:nvGrpSpPr>
        <p:grpSpPr>
          <a:xfrm>
            <a:off x="977752" y="5120582"/>
            <a:ext cx="566802" cy="566802"/>
            <a:chOff x="465585" y="4206791"/>
            <a:chExt cx="566802" cy="56680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EBD013B-F7A4-4C84-917B-016BE1282651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2B4778D-A3CD-419F-BE1D-8CD2FF7043D0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C8480D5-506E-40D1-AD2F-E17BE3412B4A}"/>
              </a:ext>
            </a:extLst>
          </p:cNvPr>
          <p:cNvGrpSpPr/>
          <p:nvPr/>
        </p:nvGrpSpPr>
        <p:grpSpPr>
          <a:xfrm>
            <a:off x="5257390" y="4005064"/>
            <a:ext cx="2551007" cy="866890"/>
            <a:chOff x="1113220" y="4149080"/>
            <a:chExt cx="1516195" cy="8668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C297915-A6F7-4A2B-9C96-4CFB80EC0656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64E4590-50A3-4690-9CF1-AA2F0C47D07E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0F49F7E-2D68-43B3-87A5-17F9B5D6EFC3}"/>
              </a:ext>
            </a:extLst>
          </p:cNvPr>
          <p:cNvGrpSpPr/>
          <p:nvPr/>
        </p:nvGrpSpPr>
        <p:grpSpPr>
          <a:xfrm>
            <a:off x="4609754" y="4062776"/>
            <a:ext cx="566802" cy="566802"/>
            <a:chOff x="465585" y="4206791"/>
            <a:chExt cx="566802" cy="56680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78AED6D-48BF-4EAC-B73F-F6DD7400993A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30A4C3A-D939-433D-91A2-1ED30E62EE90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48E8C93-7660-46F0-A4A6-5AFF634E2560}"/>
              </a:ext>
            </a:extLst>
          </p:cNvPr>
          <p:cNvGrpSpPr/>
          <p:nvPr/>
        </p:nvGrpSpPr>
        <p:grpSpPr>
          <a:xfrm>
            <a:off x="5259349" y="5062871"/>
            <a:ext cx="2551007" cy="866890"/>
            <a:chOff x="1113220" y="4149080"/>
            <a:chExt cx="1516195" cy="86689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D482C9F-9DE7-4C7D-A0A9-F97728B1906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848CB30-E449-49C2-AE16-8F9E2BACD37B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0F42508-8C7C-442B-BE9A-1DF6F23BA077}"/>
              </a:ext>
            </a:extLst>
          </p:cNvPr>
          <p:cNvGrpSpPr/>
          <p:nvPr/>
        </p:nvGrpSpPr>
        <p:grpSpPr>
          <a:xfrm>
            <a:off x="4611714" y="5120582"/>
            <a:ext cx="566802" cy="566802"/>
            <a:chOff x="465585" y="4206791"/>
            <a:chExt cx="566802" cy="566802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00219C8-F555-43BC-9AEC-87A208D9E3BF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79E825-64E7-472D-87C5-3C97FCE4CA86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3F69B32-BA7A-4F83-81E2-24BBBBC90DBB}"/>
              </a:ext>
            </a:extLst>
          </p:cNvPr>
          <p:cNvGrpSpPr/>
          <p:nvPr/>
        </p:nvGrpSpPr>
        <p:grpSpPr>
          <a:xfrm>
            <a:off x="8891352" y="4005064"/>
            <a:ext cx="2551007" cy="866890"/>
            <a:chOff x="1113220" y="4149080"/>
            <a:chExt cx="1516195" cy="86689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8731077-B99D-46C6-9C89-9906E04222E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97283AF-3E04-4061-8964-111902A6CA86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22CEA23-FE9C-499E-BDDF-847A64EEB3CB}"/>
              </a:ext>
            </a:extLst>
          </p:cNvPr>
          <p:cNvGrpSpPr/>
          <p:nvPr/>
        </p:nvGrpSpPr>
        <p:grpSpPr>
          <a:xfrm>
            <a:off x="8243716" y="4062776"/>
            <a:ext cx="566802" cy="566802"/>
            <a:chOff x="465585" y="4206791"/>
            <a:chExt cx="566802" cy="566802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E6A3F30-51CA-4172-BE3C-DCA15F1744B0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1E9556B-0DAB-41E6-AFED-75DE1ED23AB7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F6B83C0-259E-43E9-985D-B627133425D8}"/>
              </a:ext>
            </a:extLst>
          </p:cNvPr>
          <p:cNvGrpSpPr/>
          <p:nvPr/>
        </p:nvGrpSpPr>
        <p:grpSpPr>
          <a:xfrm>
            <a:off x="8893311" y="5062871"/>
            <a:ext cx="2551007" cy="866890"/>
            <a:chOff x="1113220" y="4149080"/>
            <a:chExt cx="1516195" cy="86689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0AC4885-1174-4F12-898F-FC168285AE0F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B5FAD0C-EB39-4232-849B-54DC1D8D77E2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83B2AEC-34AF-470E-A09A-0C432343B5D1}"/>
              </a:ext>
            </a:extLst>
          </p:cNvPr>
          <p:cNvGrpSpPr/>
          <p:nvPr/>
        </p:nvGrpSpPr>
        <p:grpSpPr>
          <a:xfrm>
            <a:off x="8245676" y="5120582"/>
            <a:ext cx="566802" cy="566802"/>
            <a:chOff x="465585" y="4206791"/>
            <a:chExt cx="566802" cy="566802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8620EA5-768F-4704-A074-473560284E79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AFAC030-9343-4F87-8631-24672DD220C5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441549E-A035-4885-9ADE-9E2CDD74C71B}"/>
              </a:ext>
            </a:extLst>
          </p:cNvPr>
          <p:cNvGrpSpPr/>
          <p:nvPr/>
        </p:nvGrpSpPr>
        <p:grpSpPr>
          <a:xfrm>
            <a:off x="1960110" y="1867530"/>
            <a:ext cx="8271781" cy="1720210"/>
            <a:chOff x="-899081" y="2036492"/>
            <a:chExt cx="8271781" cy="172021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4659965-9182-4DA7-907B-5E021DBF7A24}"/>
                </a:ext>
              </a:extLst>
            </p:cNvPr>
            <p:cNvSpPr/>
            <p:nvPr/>
          </p:nvSpPr>
          <p:spPr>
            <a:xfrm>
              <a:off x="439080" y="2036492"/>
              <a:ext cx="1718596" cy="1718597"/>
            </a:xfrm>
            <a:prstGeom prst="ellipse">
              <a:avLst/>
            </a:prstGeom>
            <a:solidFill>
              <a:schemeClr val="accent6"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BA7E52D-44D3-45A3-BD68-6054DC3287C3}"/>
                </a:ext>
              </a:extLst>
            </p:cNvPr>
            <p:cNvSpPr/>
            <p:nvPr/>
          </p:nvSpPr>
          <p:spPr>
            <a:xfrm>
              <a:off x="1742836" y="2038105"/>
              <a:ext cx="1718596" cy="171859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5BAF232-D4A7-4FC3-A395-6C0BC2E29E46}"/>
                </a:ext>
              </a:extLst>
            </p:cNvPr>
            <p:cNvSpPr/>
            <p:nvPr/>
          </p:nvSpPr>
          <p:spPr>
            <a:xfrm>
              <a:off x="3046592" y="2038105"/>
              <a:ext cx="1718596" cy="1718597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E656924-1F3F-4BA6-AB9B-53FFED243605}"/>
                </a:ext>
              </a:extLst>
            </p:cNvPr>
            <p:cNvSpPr/>
            <p:nvPr/>
          </p:nvSpPr>
          <p:spPr>
            <a:xfrm>
              <a:off x="4350348" y="2038105"/>
              <a:ext cx="1718596" cy="1718597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A876D77-2554-46EC-8D8B-64A1D9D6D21D}"/>
                </a:ext>
              </a:extLst>
            </p:cNvPr>
            <p:cNvSpPr/>
            <p:nvPr/>
          </p:nvSpPr>
          <p:spPr>
            <a:xfrm>
              <a:off x="5654104" y="2038105"/>
              <a:ext cx="1718596" cy="1718597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6D674BE-02EB-4C78-8F9E-FAE29FE75692}"/>
                </a:ext>
              </a:extLst>
            </p:cNvPr>
            <p:cNvSpPr/>
            <p:nvPr/>
          </p:nvSpPr>
          <p:spPr>
            <a:xfrm>
              <a:off x="-899081" y="2037298"/>
              <a:ext cx="1718596" cy="1718597"/>
            </a:xfrm>
            <a:prstGeom prst="ellipse">
              <a:avLst/>
            </a:prstGeom>
            <a:solidFill>
              <a:schemeClr val="accent5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6" name="Isosceles Triangle 51">
            <a:extLst>
              <a:ext uri="{FF2B5EF4-FFF2-40B4-BE49-F238E27FC236}">
                <a16:creationId xmlns:a16="http://schemas.microsoft.com/office/drawing/2014/main" id="{8FD2DC7E-C998-4656-B3A7-1D9881848486}"/>
              </a:ext>
            </a:extLst>
          </p:cNvPr>
          <p:cNvSpPr/>
          <p:nvPr/>
        </p:nvSpPr>
        <p:spPr>
          <a:xfrm>
            <a:off x="3922319" y="2572690"/>
            <a:ext cx="436096" cy="31979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7">
            <a:extLst>
              <a:ext uri="{FF2B5EF4-FFF2-40B4-BE49-F238E27FC236}">
                <a16:creationId xmlns:a16="http://schemas.microsoft.com/office/drawing/2014/main" id="{43ACBE9C-2E45-461F-B9A6-9D143F14F583}"/>
              </a:ext>
            </a:extLst>
          </p:cNvPr>
          <p:cNvSpPr/>
          <p:nvPr/>
        </p:nvSpPr>
        <p:spPr>
          <a:xfrm>
            <a:off x="5298781" y="2515982"/>
            <a:ext cx="421690" cy="4216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32">
            <a:extLst>
              <a:ext uri="{FF2B5EF4-FFF2-40B4-BE49-F238E27FC236}">
                <a16:creationId xmlns:a16="http://schemas.microsoft.com/office/drawing/2014/main" id="{A6FC4EEF-01E8-4813-8E33-9688699AAAD2}"/>
              </a:ext>
            </a:extLst>
          </p:cNvPr>
          <p:cNvSpPr/>
          <p:nvPr/>
        </p:nvSpPr>
        <p:spPr>
          <a:xfrm>
            <a:off x="6564236" y="2515983"/>
            <a:ext cx="422471" cy="42247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Frame 17">
            <a:extLst>
              <a:ext uri="{FF2B5EF4-FFF2-40B4-BE49-F238E27FC236}">
                <a16:creationId xmlns:a16="http://schemas.microsoft.com/office/drawing/2014/main" id="{E20278DB-1A7F-4730-A44B-DBA515DC6913}"/>
              </a:ext>
            </a:extLst>
          </p:cNvPr>
          <p:cNvSpPr/>
          <p:nvPr/>
        </p:nvSpPr>
        <p:spPr>
          <a:xfrm>
            <a:off x="7884844" y="2579983"/>
            <a:ext cx="416968" cy="4169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Freeform 53">
            <a:extLst>
              <a:ext uri="{FF2B5EF4-FFF2-40B4-BE49-F238E27FC236}">
                <a16:creationId xmlns:a16="http://schemas.microsoft.com/office/drawing/2014/main" id="{B109A828-3059-40E9-A39D-FE7DEB76E70C}"/>
              </a:ext>
            </a:extLst>
          </p:cNvPr>
          <p:cNvSpPr/>
          <p:nvPr/>
        </p:nvSpPr>
        <p:spPr>
          <a:xfrm>
            <a:off x="9210080" y="2564747"/>
            <a:ext cx="421556" cy="43220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자유형 151">
            <a:extLst>
              <a:ext uri="{FF2B5EF4-FFF2-40B4-BE49-F238E27FC236}">
                <a16:creationId xmlns:a16="http://schemas.microsoft.com/office/drawing/2014/main" id="{D824EE97-1FBE-4049-990E-DB84BF40C89F}"/>
              </a:ext>
            </a:extLst>
          </p:cNvPr>
          <p:cNvSpPr/>
          <p:nvPr/>
        </p:nvSpPr>
        <p:spPr>
          <a:xfrm>
            <a:off x="2560364" y="2515982"/>
            <a:ext cx="435758" cy="45735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6">
            <a:extLst>
              <a:ext uri="{FF2B5EF4-FFF2-40B4-BE49-F238E27FC236}">
                <a16:creationId xmlns:a16="http://schemas.microsoft.com/office/drawing/2014/main" id="{444BCDBB-401F-474D-B230-822F2714A0B9}"/>
              </a:ext>
            </a:extLst>
          </p:cNvPr>
          <p:cNvGrpSpPr/>
          <p:nvPr/>
        </p:nvGrpSpPr>
        <p:grpSpPr>
          <a:xfrm>
            <a:off x="950506" y="1845832"/>
            <a:ext cx="10310446" cy="4176596"/>
            <a:chOff x="2063552" y="1806318"/>
            <a:chExt cx="8064896" cy="3355223"/>
          </a:xfrm>
        </p:grpSpPr>
        <p:sp>
          <p:nvSpPr>
            <p:cNvPr id="4" name="사각형: 둥근 모서리 37">
              <a:extLst>
                <a:ext uri="{FF2B5EF4-FFF2-40B4-BE49-F238E27FC236}">
                  <a16:creationId xmlns:a16="http://schemas.microsoft.com/office/drawing/2014/main" id="{EC3AA4C5-7BA2-47A1-858B-3FC1742EB26A}"/>
                </a:ext>
              </a:extLst>
            </p:cNvPr>
            <p:cNvSpPr/>
            <p:nvPr/>
          </p:nvSpPr>
          <p:spPr>
            <a:xfrm>
              <a:off x="2063552" y="3513089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47">
              <a:extLst>
                <a:ext uri="{FF2B5EF4-FFF2-40B4-BE49-F238E27FC236}">
                  <a16:creationId xmlns:a16="http://schemas.microsoft.com/office/drawing/2014/main" id="{535A0ABB-27D4-4BA4-8F3F-4277EC02D3C4}"/>
                </a:ext>
              </a:extLst>
            </p:cNvPr>
            <p:cNvSpPr/>
            <p:nvPr/>
          </p:nvSpPr>
          <p:spPr>
            <a:xfrm>
              <a:off x="6168448" y="351308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48">
              <a:extLst>
                <a:ext uri="{FF2B5EF4-FFF2-40B4-BE49-F238E27FC236}">
                  <a16:creationId xmlns:a16="http://schemas.microsoft.com/office/drawing/2014/main" id="{5DB1610F-0E6E-4467-9356-D46DD14961C9}"/>
                </a:ext>
              </a:extLst>
            </p:cNvPr>
            <p:cNvSpPr/>
            <p:nvPr/>
          </p:nvSpPr>
          <p:spPr>
            <a:xfrm>
              <a:off x="6168448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49">
              <a:extLst>
                <a:ext uri="{FF2B5EF4-FFF2-40B4-BE49-F238E27FC236}">
                  <a16:creationId xmlns:a16="http://schemas.microsoft.com/office/drawing/2014/main" id="{883B34F4-F745-49F1-922E-2B837580588C}"/>
                </a:ext>
              </a:extLst>
            </p:cNvPr>
            <p:cNvSpPr/>
            <p:nvPr/>
          </p:nvSpPr>
          <p:spPr>
            <a:xfrm>
              <a:off x="2063552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6">
            <a:extLst>
              <a:ext uri="{FF2B5EF4-FFF2-40B4-BE49-F238E27FC236}">
                <a16:creationId xmlns:a16="http://schemas.microsoft.com/office/drawing/2014/main" id="{A02107F5-4214-4AB5-98B8-0EE342A5FB31}"/>
              </a:ext>
            </a:extLst>
          </p:cNvPr>
          <p:cNvGrpSpPr/>
          <p:nvPr/>
        </p:nvGrpSpPr>
        <p:grpSpPr>
          <a:xfrm>
            <a:off x="4468844" y="2297246"/>
            <a:ext cx="3273771" cy="3273771"/>
            <a:chOff x="11977794" y="1437147"/>
            <a:chExt cx="3273771" cy="3273771"/>
          </a:xfrm>
        </p:grpSpPr>
        <p:sp>
          <p:nvSpPr>
            <p:cNvPr id="9" name="타원 3">
              <a:extLst>
                <a:ext uri="{FF2B5EF4-FFF2-40B4-BE49-F238E27FC236}">
                  <a16:creationId xmlns:a16="http://schemas.microsoft.com/office/drawing/2014/main" id="{CA89B0CA-3704-4BC6-8E28-60ECDF7BB4CC}"/>
                </a:ext>
              </a:extLst>
            </p:cNvPr>
            <p:cNvSpPr/>
            <p:nvPr/>
          </p:nvSpPr>
          <p:spPr>
            <a:xfrm>
              <a:off x="11977794" y="1437147"/>
              <a:ext cx="3273771" cy="3273771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타원 4">
              <a:extLst>
                <a:ext uri="{FF2B5EF4-FFF2-40B4-BE49-F238E27FC236}">
                  <a16:creationId xmlns:a16="http://schemas.microsoft.com/office/drawing/2014/main" id="{23C66EBB-1523-4733-A8A5-D126F0D79442}"/>
                </a:ext>
              </a:extLst>
            </p:cNvPr>
            <p:cNvSpPr/>
            <p:nvPr/>
          </p:nvSpPr>
          <p:spPr>
            <a:xfrm>
              <a:off x="12378035" y="1837388"/>
              <a:ext cx="2473289" cy="24732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5FC555-BCB8-4B23-8023-63391573043E}"/>
              </a:ext>
            </a:extLst>
          </p:cNvPr>
          <p:cNvGrpSpPr/>
          <p:nvPr/>
        </p:nvGrpSpPr>
        <p:grpSpPr>
          <a:xfrm>
            <a:off x="1444618" y="2141772"/>
            <a:ext cx="2936722" cy="1470776"/>
            <a:chOff x="270023" y="1638319"/>
            <a:chExt cx="2605242" cy="148548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334E8E4-6B5B-4663-A3F2-129C1B94E2B2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6DEF717-908C-41A9-B335-4D6374D6B8C2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E8D891C-7C22-4837-A9CF-E6E4C79A48CA}"/>
              </a:ext>
            </a:extLst>
          </p:cNvPr>
          <p:cNvSpPr txBox="1"/>
          <p:nvPr/>
        </p:nvSpPr>
        <p:spPr>
          <a:xfrm rot="18900000">
            <a:off x="4812112" y="255524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291552-5C95-4D70-A8F8-8BA59B4B6B03}"/>
              </a:ext>
            </a:extLst>
          </p:cNvPr>
          <p:cNvSpPr txBox="1"/>
          <p:nvPr/>
        </p:nvSpPr>
        <p:spPr>
          <a:xfrm rot="2700000">
            <a:off x="4954784" y="255524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Weaknesses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98D652-08C9-46F4-981A-9CE3A89593A4}"/>
              </a:ext>
            </a:extLst>
          </p:cNvPr>
          <p:cNvSpPr txBox="1"/>
          <p:nvPr/>
        </p:nvSpPr>
        <p:spPr>
          <a:xfrm rot="13500000">
            <a:off x="4812112" y="2678427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3BA23A-26DD-417D-9CF8-D27F5380D950}"/>
              </a:ext>
            </a:extLst>
          </p:cNvPr>
          <p:cNvSpPr txBox="1"/>
          <p:nvPr/>
        </p:nvSpPr>
        <p:spPr>
          <a:xfrm rot="8100000">
            <a:off x="4954784" y="2678427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5D512C-9009-47B4-B13F-992341EBFD6A}"/>
              </a:ext>
            </a:extLst>
          </p:cNvPr>
          <p:cNvSpPr txBox="1"/>
          <p:nvPr/>
        </p:nvSpPr>
        <p:spPr>
          <a:xfrm>
            <a:off x="4861824" y="3580187"/>
            <a:ext cx="2487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E000E0C-05DD-45E6-9829-7E0DF4C01C10}"/>
              </a:ext>
            </a:extLst>
          </p:cNvPr>
          <p:cNvGrpSpPr/>
          <p:nvPr/>
        </p:nvGrpSpPr>
        <p:grpSpPr>
          <a:xfrm>
            <a:off x="1444618" y="4249900"/>
            <a:ext cx="2936722" cy="1470776"/>
            <a:chOff x="270023" y="1638319"/>
            <a:chExt cx="2605242" cy="148548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AECE52-D9B5-44EF-A450-439B9EF332A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2D39A68-E1E8-4985-9638-DE45BA4F2BD0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126A57D-4083-4CA0-AF9A-64569A2A0DE5}"/>
              </a:ext>
            </a:extLst>
          </p:cNvPr>
          <p:cNvGrpSpPr/>
          <p:nvPr/>
        </p:nvGrpSpPr>
        <p:grpSpPr>
          <a:xfrm>
            <a:off x="7795756" y="2141772"/>
            <a:ext cx="2936722" cy="1470776"/>
            <a:chOff x="270023" y="1638319"/>
            <a:chExt cx="2605242" cy="14854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FE4BEF1-C74E-4A53-AA74-AEE40A68E3B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1BD8DD-A453-478F-B7F2-59F37CA78F44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85B8927-CBC5-4278-B267-CE60E15897E0}"/>
              </a:ext>
            </a:extLst>
          </p:cNvPr>
          <p:cNvGrpSpPr/>
          <p:nvPr/>
        </p:nvGrpSpPr>
        <p:grpSpPr>
          <a:xfrm>
            <a:off x="7799948" y="4249900"/>
            <a:ext cx="2936722" cy="1470776"/>
            <a:chOff x="270023" y="1638319"/>
            <a:chExt cx="2605242" cy="148548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770B650-24D7-4924-88D8-9CC6DFF54A0E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0A4759-EAF9-4823-B51A-52492C6637F2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5">
            <a:extLst>
              <a:ext uri="{FF2B5EF4-FFF2-40B4-BE49-F238E27FC236}">
                <a16:creationId xmlns:a16="http://schemas.microsoft.com/office/drawing/2014/main" id="{F9FCDFB4-C552-4833-B81F-AE6AEE43EC58}"/>
              </a:ext>
            </a:extLst>
          </p:cNvPr>
          <p:cNvSpPr/>
          <p:nvPr/>
        </p:nvSpPr>
        <p:spPr>
          <a:xfrm>
            <a:off x="575985" y="3848100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6" name="직사각형 6">
            <a:extLst>
              <a:ext uri="{FF2B5EF4-FFF2-40B4-BE49-F238E27FC236}">
                <a16:creationId xmlns:a16="http://schemas.microsoft.com/office/drawing/2014/main" id="{31808F9F-03F6-4CC0-95B5-E2E9B38677AF}"/>
              </a:ext>
            </a:extLst>
          </p:cNvPr>
          <p:cNvSpPr/>
          <p:nvPr/>
        </p:nvSpPr>
        <p:spPr>
          <a:xfrm>
            <a:off x="1350986" y="4381521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1B693A-F91A-40F3-A8A5-1E79A0A4573F}"/>
              </a:ext>
            </a:extLst>
          </p:cNvPr>
          <p:cNvSpPr txBox="1"/>
          <p:nvPr/>
        </p:nvSpPr>
        <p:spPr>
          <a:xfrm>
            <a:off x="2465907" y="5151750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1EC15E-2711-471F-B984-AA5733E226AA}"/>
              </a:ext>
            </a:extLst>
          </p:cNvPr>
          <p:cNvSpPr txBox="1"/>
          <p:nvPr/>
        </p:nvSpPr>
        <p:spPr>
          <a:xfrm>
            <a:off x="6728362" y="4774592"/>
            <a:ext cx="5003953" cy="156966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D74AEE00-D90E-4CDA-8C9C-A24ED8C6968D}"/>
              </a:ext>
            </a:extLst>
          </p:cNvPr>
          <p:cNvSpPr txBox="1">
            <a:spLocks/>
          </p:cNvSpPr>
          <p:nvPr/>
        </p:nvSpPr>
        <p:spPr>
          <a:xfrm>
            <a:off x="8138905" y="4253332"/>
            <a:ext cx="1597269" cy="30184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en-US" altLang="ko-KR" sz="1400" dirty="0">
              <a:solidFill>
                <a:schemeClr val="accent2"/>
              </a:solidFill>
            </a:endParaRP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8D12A700-122D-4D5E-966D-834383B90F48}"/>
              </a:ext>
            </a:extLst>
          </p:cNvPr>
          <p:cNvSpPr txBox="1">
            <a:spLocks/>
          </p:cNvSpPr>
          <p:nvPr/>
        </p:nvSpPr>
        <p:spPr>
          <a:xfrm>
            <a:off x="9910697" y="4253332"/>
            <a:ext cx="1520124" cy="30184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solidFill>
                  <a:schemeClr val="accent2"/>
                </a:solidFill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31521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169905C-B298-451E-BB45-9DDA9B12EFBA}"/>
              </a:ext>
            </a:extLst>
          </p:cNvPr>
          <p:cNvGrpSpPr/>
          <p:nvPr/>
        </p:nvGrpSpPr>
        <p:grpSpPr>
          <a:xfrm>
            <a:off x="4924108" y="789041"/>
            <a:ext cx="6353491" cy="5279919"/>
            <a:chOff x="1031377" y="863159"/>
            <a:chExt cx="6353491" cy="527991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7517A05-DD79-47D3-8590-C2F935488F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1377" y="5265096"/>
              <a:ext cx="731520" cy="731520"/>
            </a:xfrm>
            <a:prstGeom prst="ellipse">
              <a:avLst/>
            </a:prstGeom>
            <a:solidFill>
              <a:schemeClr val="bg1"/>
            </a:solidFill>
            <a:ln w="635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B9003E6-D5FA-493C-922E-2ACBE88C14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1377" y="3846604"/>
              <a:ext cx="731520" cy="731520"/>
            </a:xfrm>
            <a:prstGeom prst="ellipse">
              <a:avLst/>
            </a:prstGeom>
            <a:solidFill>
              <a:schemeClr val="bg1"/>
            </a:solidFill>
            <a:ln w="635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6EFDFA9-41E7-4D74-82AC-05168E3280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1377" y="2428112"/>
              <a:ext cx="731520" cy="731520"/>
            </a:xfrm>
            <a:prstGeom prst="ellipse">
              <a:avLst/>
            </a:prstGeom>
            <a:solidFill>
              <a:schemeClr val="bg1"/>
            </a:solidFill>
            <a:ln w="635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FD0B405-D456-45C1-AE2C-62CA410EBC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1377" y="1009620"/>
              <a:ext cx="731520" cy="731520"/>
            </a:xfrm>
            <a:prstGeom prst="ellipse">
              <a:avLst/>
            </a:prstGeom>
            <a:solidFill>
              <a:schemeClr val="bg1"/>
            </a:solidFill>
            <a:ln w="635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EC6711-1784-41AF-B752-322BD9DED904}"/>
                </a:ext>
              </a:extLst>
            </p:cNvPr>
            <p:cNvSpPr txBox="1"/>
            <p:nvPr/>
          </p:nvSpPr>
          <p:spPr>
            <a:xfrm>
              <a:off x="1045444" y="1073455"/>
              <a:ext cx="703386" cy="60385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01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1BF40CB-923C-4F66-B679-8E421433F4C4}"/>
                </a:ext>
              </a:extLst>
            </p:cNvPr>
            <p:cNvGrpSpPr/>
            <p:nvPr/>
          </p:nvGrpSpPr>
          <p:grpSpPr>
            <a:xfrm>
              <a:off x="1919076" y="863159"/>
              <a:ext cx="5465792" cy="1024443"/>
              <a:chOff x="1971828" y="951079"/>
              <a:chExt cx="5465792" cy="1024443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B4EC09-22C7-4D92-B329-36AAFC26D4DC}"/>
                  </a:ext>
                </a:extLst>
              </p:cNvPr>
              <p:cNvSpPr txBox="1"/>
              <p:nvPr/>
            </p:nvSpPr>
            <p:spPr>
              <a:xfrm>
                <a:off x="1971828" y="951079"/>
                <a:ext cx="5465792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7A9EE7-4404-415A-8B49-AB32BDF76E8E}"/>
                  </a:ext>
                </a:extLst>
              </p:cNvPr>
              <p:cNvSpPr txBox="1"/>
              <p:nvPr/>
            </p:nvSpPr>
            <p:spPr>
              <a:xfrm>
                <a:off x="2147565" y="1375358"/>
                <a:ext cx="52900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E688682-EB2C-4B03-9B2B-CD35B65F10C8}"/>
                  </a:ext>
                </a:extLst>
              </p:cNvPr>
              <p:cNvSpPr txBox="1"/>
              <p:nvPr/>
            </p:nvSpPr>
            <p:spPr>
              <a:xfrm>
                <a:off x="2147565" y="1698523"/>
                <a:ext cx="52900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DF9449-3585-4495-9802-D20D1D4680D3}"/>
                </a:ext>
              </a:extLst>
            </p:cNvPr>
            <p:cNvSpPr txBox="1"/>
            <p:nvPr/>
          </p:nvSpPr>
          <p:spPr>
            <a:xfrm>
              <a:off x="1058633" y="2509807"/>
              <a:ext cx="677008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3"/>
                  </a:solidFill>
                  <a:cs typeface="Arial" pitchFamily="34" charset="0"/>
                </a:rPr>
                <a:t>02</a:t>
              </a:r>
              <a:endParaRPr lang="ko-KR" altLang="en-US" sz="3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3E6785B-B40C-46C1-8504-F5C43CD2DB0E}"/>
                </a:ext>
              </a:extLst>
            </p:cNvPr>
            <p:cNvGrpSpPr/>
            <p:nvPr/>
          </p:nvGrpSpPr>
          <p:grpSpPr>
            <a:xfrm>
              <a:off x="1919076" y="2281651"/>
              <a:ext cx="5465792" cy="1024443"/>
              <a:chOff x="1971828" y="2369571"/>
              <a:chExt cx="5465792" cy="1024443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61927F0-7EFB-4EFB-9935-45442B0E7CE4}"/>
                  </a:ext>
                </a:extLst>
              </p:cNvPr>
              <p:cNvSpPr txBox="1"/>
              <p:nvPr/>
            </p:nvSpPr>
            <p:spPr>
              <a:xfrm>
                <a:off x="1971828" y="2369571"/>
                <a:ext cx="5465792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38B9A8-B323-471A-B7D0-142E46BCD606}"/>
                  </a:ext>
                </a:extLst>
              </p:cNvPr>
              <p:cNvSpPr txBox="1"/>
              <p:nvPr/>
            </p:nvSpPr>
            <p:spPr>
              <a:xfrm>
                <a:off x="2147565" y="2793850"/>
                <a:ext cx="52900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1EC6690-5F27-4A06-872F-6F25DC39E0D5}"/>
                  </a:ext>
                </a:extLst>
              </p:cNvPr>
              <p:cNvSpPr txBox="1"/>
              <p:nvPr/>
            </p:nvSpPr>
            <p:spPr>
              <a:xfrm>
                <a:off x="2147565" y="3117015"/>
                <a:ext cx="52900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026E0C-B9D3-4EF7-B6A5-F2B23BDB6CC1}"/>
                </a:ext>
              </a:extLst>
            </p:cNvPr>
            <p:cNvSpPr txBox="1"/>
            <p:nvPr/>
          </p:nvSpPr>
          <p:spPr>
            <a:xfrm>
              <a:off x="1058633" y="3927084"/>
              <a:ext cx="677008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03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4C5A9CD-F836-43F1-827C-C9E3FFC7128E}"/>
                </a:ext>
              </a:extLst>
            </p:cNvPr>
            <p:cNvGrpSpPr/>
            <p:nvPr/>
          </p:nvGrpSpPr>
          <p:grpSpPr>
            <a:xfrm>
              <a:off x="1919076" y="3700143"/>
              <a:ext cx="5465792" cy="1024443"/>
              <a:chOff x="1971828" y="3788063"/>
              <a:chExt cx="5465792" cy="1024443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BF56A36-B029-437D-A868-2A9AA05B4F40}"/>
                  </a:ext>
                </a:extLst>
              </p:cNvPr>
              <p:cNvSpPr txBox="1"/>
              <p:nvPr/>
            </p:nvSpPr>
            <p:spPr>
              <a:xfrm>
                <a:off x="1971828" y="3788063"/>
                <a:ext cx="5465792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8A2B205-F386-473D-9F83-84BA02590498}"/>
                  </a:ext>
                </a:extLst>
              </p:cNvPr>
              <p:cNvSpPr txBox="1"/>
              <p:nvPr/>
            </p:nvSpPr>
            <p:spPr>
              <a:xfrm>
                <a:off x="2147565" y="4212342"/>
                <a:ext cx="52900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10F0689-6929-4B5B-B46D-26B2B0BF1F13}"/>
                  </a:ext>
                </a:extLst>
              </p:cNvPr>
              <p:cNvSpPr txBox="1"/>
              <p:nvPr/>
            </p:nvSpPr>
            <p:spPr>
              <a:xfrm>
                <a:off x="2147565" y="4535507"/>
                <a:ext cx="52900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87C2C5B-7205-46F3-92B5-65642B73F356}"/>
                </a:ext>
              </a:extLst>
            </p:cNvPr>
            <p:cNvSpPr txBox="1"/>
            <p:nvPr/>
          </p:nvSpPr>
          <p:spPr>
            <a:xfrm>
              <a:off x="1058633" y="5344360"/>
              <a:ext cx="677008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04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4336D74-B8C8-41E2-BFF7-E59CFDAD92EC}"/>
                </a:ext>
              </a:extLst>
            </p:cNvPr>
            <p:cNvGrpSpPr/>
            <p:nvPr/>
          </p:nvGrpSpPr>
          <p:grpSpPr>
            <a:xfrm>
              <a:off x="1919076" y="5118635"/>
              <a:ext cx="5465792" cy="1024443"/>
              <a:chOff x="1971828" y="5206555"/>
              <a:chExt cx="5465792" cy="102444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101F88B-33E0-4198-9CB9-790067FEB643}"/>
                  </a:ext>
                </a:extLst>
              </p:cNvPr>
              <p:cNvSpPr txBox="1"/>
              <p:nvPr/>
            </p:nvSpPr>
            <p:spPr>
              <a:xfrm>
                <a:off x="1971828" y="5206555"/>
                <a:ext cx="5465792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BF7A72E-05C0-4C49-84E1-C079687AC9AC}"/>
                  </a:ext>
                </a:extLst>
              </p:cNvPr>
              <p:cNvSpPr txBox="1"/>
              <p:nvPr/>
            </p:nvSpPr>
            <p:spPr>
              <a:xfrm>
                <a:off x="2147565" y="5630834"/>
                <a:ext cx="52900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70A4DDC-3FEB-4FAB-9017-BDFF8FDD1333}"/>
                  </a:ext>
                </a:extLst>
              </p:cNvPr>
              <p:cNvSpPr txBox="1"/>
              <p:nvPr/>
            </p:nvSpPr>
            <p:spPr>
              <a:xfrm>
                <a:off x="2147565" y="5953999"/>
                <a:ext cx="52900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2">
            <a:extLst>
              <a:ext uri="{FF2B5EF4-FFF2-40B4-BE49-F238E27FC236}">
                <a16:creationId xmlns:a16="http://schemas.microsoft.com/office/drawing/2014/main" id="{567A94FC-1483-4CCF-8632-E21C46D578B8}"/>
              </a:ext>
            </a:extLst>
          </p:cNvPr>
          <p:cNvSpPr/>
          <p:nvPr/>
        </p:nvSpPr>
        <p:spPr>
          <a:xfrm rot="5400000">
            <a:off x="7195502" y="1918659"/>
            <a:ext cx="1944000" cy="1944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Teardrop 2">
            <a:extLst>
              <a:ext uri="{FF2B5EF4-FFF2-40B4-BE49-F238E27FC236}">
                <a16:creationId xmlns:a16="http://schemas.microsoft.com/office/drawing/2014/main" id="{6FB325DA-0ABF-4F67-9BAC-1D4F425B60A7}"/>
              </a:ext>
            </a:extLst>
          </p:cNvPr>
          <p:cNvSpPr/>
          <p:nvPr/>
        </p:nvSpPr>
        <p:spPr>
          <a:xfrm>
            <a:off x="9292132" y="1913488"/>
            <a:ext cx="1944000" cy="1944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Teardrop 2">
            <a:extLst>
              <a:ext uri="{FF2B5EF4-FFF2-40B4-BE49-F238E27FC236}">
                <a16:creationId xmlns:a16="http://schemas.microsoft.com/office/drawing/2014/main" id="{7FB6D313-139C-40F9-86C7-C677D41F4846}"/>
              </a:ext>
            </a:extLst>
          </p:cNvPr>
          <p:cNvSpPr/>
          <p:nvPr/>
        </p:nvSpPr>
        <p:spPr>
          <a:xfrm rot="5400000">
            <a:off x="9292132" y="4007918"/>
            <a:ext cx="1944000" cy="1944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Teardrop 2">
            <a:extLst>
              <a:ext uri="{FF2B5EF4-FFF2-40B4-BE49-F238E27FC236}">
                <a16:creationId xmlns:a16="http://schemas.microsoft.com/office/drawing/2014/main" id="{BFC8D629-DBDC-4431-BF57-6FB273464758}"/>
              </a:ext>
            </a:extLst>
          </p:cNvPr>
          <p:cNvSpPr/>
          <p:nvPr/>
        </p:nvSpPr>
        <p:spPr>
          <a:xfrm>
            <a:off x="7189586" y="4016194"/>
            <a:ext cx="1944000" cy="1944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Teardrop 2">
            <a:extLst>
              <a:ext uri="{FF2B5EF4-FFF2-40B4-BE49-F238E27FC236}">
                <a16:creationId xmlns:a16="http://schemas.microsoft.com/office/drawing/2014/main" id="{596E9DF0-6BB8-434B-81B9-476FF5E4775B}"/>
              </a:ext>
            </a:extLst>
          </p:cNvPr>
          <p:cNvSpPr/>
          <p:nvPr/>
        </p:nvSpPr>
        <p:spPr>
          <a:xfrm rot="5400000">
            <a:off x="8419502" y="3135323"/>
            <a:ext cx="720000" cy="720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Teardrop 2">
            <a:extLst>
              <a:ext uri="{FF2B5EF4-FFF2-40B4-BE49-F238E27FC236}">
                <a16:creationId xmlns:a16="http://schemas.microsoft.com/office/drawing/2014/main" id="{C50982C8-8270-4671-9FC2-A45B9217E22E}"/>
              </a:ext>
            </a:extLst>
          </p:cNvPr>
          <p:cNvSpPr/>
          <p:nvPr/>
        </p:nvSpPr>
        <p:spPr>
          <a:xfrm rot="16200000">
            <a:off x="9292132" y="4016195"/>
            <a:ext cx="720000" cy="720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Teardrop 2">
            <a:extLst>
              <a:ext uri="{FF2B5EF4-FFF2-40B4-BE49-F238E27FC236}">
                <a16:creationId xmlns:a16="http://schemas.microsoft.com/office/drawing/2014/main" id="{1B1D6AF6-9C78-427F-8265-ACE4A8F70AE3}"/>
              </a:ext>
            </a:extLst>
          </p:cNvPr>
          <p:cNvSpPr/>
          <p:nvPr/>
        </p:nvSpPr>
        <p:spPr>
          <a:xfrm rot="10800000">
            <a:off x="9292132" y="3137488"/>
            <a:ext cx="720000" cy="720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Teardrop 2">
            <a:extLst>
              <a:ext uri="{FF2B5EF4-FFF2-40B4-BE49-F238E27FC236}">
                <a16:creationId xmlns:a16="http://schemas.microsoft.com/office/drawing/2014/main" id="{A1AB4057-D828-4C77-98FB-65960CE16A91}"/>
              </a:ext>
            </a:extLst>
          </p:cNvPr>
          <p:cNvSpPr/>
          <p:nvPr/>
        </p:nvSpPr>
        <p:spPr>
          <a:xfrm>
            <a:off x="8413586" y="4016194"/>
            <a:ext cx="720000" cy="720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ECB9F3-E3C8-4FDE-8C1E-36732E7367E5}"/>
              </a:ext>
            </a:extLst>
          </p:cNvPr>
          <p:cNvSpPr txBox="1"/>
          <p:nvPr/>
        </p:nvSpPr>
        <p:spPr>
          <a:xfrm>
            <a:off x="7428791" y="2312213"/>
            <a:ext cx="1511355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A34682-2227-4EE3-A6A4-9E8AD3156467}"/>
              </a:ext>
            </a:extLst>
          </p:cNvPr>
          <p:cNvSpPr txBox="1"/>
          <p:nvPr/>
        </p:nvSpPr>
        <p:spPr>
          <a:xfrm>
            <a:off x="9526894" y="2312213"/>
            <a:ext cx="1511355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FAC0086-8F85-40F5-B699-63DD754D3844}"/>
              </a:ext>
            </a:extLst>
          </p:cNvPr>
          <p:cNvGrpSpPr/>
          <p:nvPr/>
        </p:nvGrpSpPr>
        <p:grpSpPr>
          <a:xfrm>
            <a:off x="887528" y="1777990"/>
            <a:ext cx="5352488" cy="763955"/>
            <a:chOff x="369382" y="1658430"/>
            <a:chExt cx="3975308" cy="76395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974549D-07D3-4B70-A20B-9465EFFDD01E}"/>
                </a:ext>
              </a:extLst>
            </p:cNvPr>
            <p:cNvSpPr txBox="1"/>
            <p:nvPr/>
          </p:nvSpPr>
          <p:spPr>
            <a:xfrm>
              <a:off x="369383" y="1960720"/>
              <a:ext cx="39753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  <p:sp>
          <p:nvSpPr>
            <p:cNvPr id="19" name="텍스트 개체 틀 11">
              <a:extLst>
                <a:ext uri="{FF2B5EF4-FFF2-40B4-BE49-F238E27FC236}">
                  <a16:creationId xmlns:a16="http://schemas.microsoft.com/office/drawing/2014/main" id="{F786711B-3C51-492F-8EE1-B2AE453E52BC}"/>
                </a:ext>
              </a:extLst>
            </p:cNvPr>
            <p:cNvSpPr txBox="1">
              <a:spLocks/>
            </p:cNvSpPr>
            <p:nvPr/>
          </p:nvSpPr>
          <p:spPr>
            <a:xfrm>
              <a:off x="369382" y="1658430"/>
              <a:ext cx="3975308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D10D6A2-4B22-47DE-A41D-49259EEDDAD7}"/>
              </a:ext>
            </a:extLst>
          </p:cNvPr>
          <p:cNvGrpSpPr/>
          <p:nvPr/>
        </p:nvGrpSpPr>
        <p:grpSpPr>
          <a:xfrm>
            <a:off x="887528" y="2921990"/>
            <a:ext cx="5344342" cy="770671"/>
            <a:chOff x="366357" y="2654543"/>
            <a:chExt cx="3969258" cy="77067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104821-E2F3-40BA-BBA4-92AA26B22084}"/>
                </a:ext>
              </a:extLst>
            </p:cNvPr>
            <p:cNvSpPr txBox="1"/>
            <p:nvPr/>
          </p:nvSpPr>
          <p:spPr>
            <a:xfrm>
              <a:off x="366357" y="2963549"/>
              <a:ext cx="39692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  <p:sp>
          <p:nvSpPr>
            <p:cNvPr id="22" name="텍스트 개체 틀 11">
              <a:extLst>
                <a:ext uri="{FF2B5EF4-FFF2-40B4-BE49-F238E27FC236}">
                  <a16:creationId xmlns:a16="http://schemas.microsoft.com/office/drawing/2014/main" id="{4F86EF70-E062-472C-B2C9-F3142D3971A5}"/>
                </a:ext>
              </a:extLst>
            </p:cNvPr>
            <p:cNvSpPr txBox="1">
              <a:spLocks/>
            </p:cNvSpPr>
            <p:nvPr/>
          </p:nvSpPr>
          <p:spPr>
            <a:xfrm>
              <a:off x="366358" y="2654543"/>
              <a:ext cx="3969257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B35D58E-CA17-4411-8EF7-8BA57E510F9C}"/>
              </a:ext>
            </a:extLst>
          </p:cNvPr>
          <p:cNvGrpSpPr/>
          <p:nvPr/>
        </p:nvGrpSpPr>
        <p:grpSpPr>
          <a:xfrm>
            <a:off x="887529" y="4072706"/>
            <a:ext cx="5357167" cy="784617"/>
            <a:chOff x="383490" y="3861677"/>
            <a:chExt cx="3978783" cy="78461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0950DFD-9964-4CA7-AAD9-CEE05D43A102}"/>
                </a:ext>
              </a:extLst>
            </p:cNvPr>
            <p:cNvSpPr txBox="1"/>
            <p:nvPr/>
          </p:nvSpPr>
          <p:spPr>
            <a:xfrm>
              <a:off x="383490" y="4184629"/>
              <a:ext cx="39787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  <p:sp>
          <p:nvSpPr>
            <p:cNvPr id="25" name="텍스트 개체 틀 11">
              <a:extLst>
                <a:ext uri="{FF2B5EF4-FFF2-40B4-BE49-F238E27FC236}">
                  <a16:creationId xmlns:a16="http://schemas.microsoft.com/office/drawing/2014/main" id="{4E698E45-7B60-49CE-B129-F56FFF4ABE69}"/>
                </a:ext>
              </a:extLst>
            </p:cNvPr>
            <p:cNvSpPr txBox="1">
              <a:spLocks/>
            </p:cNvSpPr>
            <p:nvPr/>
          </p:nvSpPr>
          <p:spPr>
            <a:xfrm>
              <a:off x="388818" y="3861677"/>
              <a:ext cx="3968127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F973BBB-63AB-4DB3-9D75-BC74DCCA9D98}"/>
              </a:ext>
            </a:extLst>
          </p:cNvPr>
          <p:cNvGrpSpPr/>
          <p:nvPr/>
        </p:nvGrpSpPr>
        <p:grpSpPr>
          <a:xfrm>
            <a:off x="887528" y="5237370"/>
            <a:ext cx="5344342" cy="779553"/>
            <a:chOff x="372407" y="4868534"/>
            <a:chExt cx="3969258" cy="779553"/>
          </a:xfrm>
        </p:grpSpPr>
        <p:sp>
          <p:nvSpPr>
            <p:cNvPr id="27" name="텍스트 개체 틀 11">
              <a:extLst>
                <a:ext uri="{FF2B5EF4-FFF2-40B4-BE49-F238E27FC236}">
                  <a16:creationId xmlns:a16="http://schemas.microsoft.com/office/drawing/2014/main" id="{3BDEBA40-48DD-42A3-BB60-CC28147298E0}"/>
                </a:ext>
              </a:extLst>
            </p:cNvPr>
            <p:cNvSpPr txBox="1">
              <a:spLocks/>
            </p:cNvSpPr>
            <p:nvPr/>
          </p:nvSpPr>
          <p:spPr>
            <a:xfrm>
              <a:off x="391151" y="4868534"/>
              <a:ext cx="3931770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1B79430-1D5E-4D8C-BBA6-176917EDF398}"/>
                </a:ext>
              </a:extLst>
            </p:cNvPr>
            <p:cNvSpPr txBox="1"/>
            <p:nvPr/>
          </p:nvSpPr>
          <p:spPr>
            <a:xfrm>
              <a:off x="372407" y="5186422"/>
              <a:ext cx="39692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F585521F-ABD2-4018-BA08-BFD1A90DA4C3}"/>
              </a:ext>
            </a:extLst>
          </p:cNvPr>
          <p:cNvSpPr txBox="1"/>
          <p:nvPr/>
        </p:nvSpPr>
        <p:spPr>
          <a:xfrm>
            <a:off x="7428791" y="4794258"/>
            <a:ext cx="1511355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A3CCE20-06B5-4082-92CF-89950A22A321}"/>
              </a:ext>
            </a:extLst>
          </p:cNvPr>
          <p:cNvSpPr txBox="1"/>
          <p:nvPr/>
        </p:nvSpPr>
        <p:spPr>
          <a:xfrm>
            <a:off x="9526894" y="4794258"/>
            <a:ext cx="1511355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Isosceles Triangle 51">
            <a:extLst>
              <a:ext uri="{FF2B5EF4-FFF2-40B4-BE49-F238E27FC236}">
                <a16:creationId xmlns:a16="http://schemas.microsoft.com/office/drawing/2014/main" id="{D5D64996-9F12-4C28-862C-62A1CBEC8B9D}"/>
              </a:ext>
            </a:extLst>
          </p:cNvPr>
          <p:cNvSpPr/>
          <p:nvPr/>
        </p:nvSpPr>
        <p:spPr>
          <a:xfrm>
            <a:off x="8635686" y="3389433"/>
            <a:ext cx="332537" cy="24385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7">
            <a:extLst>
              <a:ext uri="{FF2B5EF4-FFF2-40B4-BE49-F238E27FC236}">
                <a16:creationId xmlns:a16="http://schemas.microsoft.com/office/drawing/2014/main" id="{0EFA3D5A-171C-4D0A-8852-41EAA985BB58}"/>
              </a:ext>
            </a:extLst>
          </p:cNvPr>
          <p:cNvSpPr/>
          <p:nvPr/>
        </p:nvSpPr>
        <p:spPr>
          <a:xfrm>
            <a:off x="8641178" y="4202806"/>
            <a:ext cx="321552" cy="3215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51980165-B25A-48B2-992E-B0814B115889}"/>
              </a:ext>
            </a:extLst>
          </p:cNvPr>
          <p:cNvSpPr/>
          <p:nvPr/>
        </p:nvSpPr>
        <p:spPr>
          <a:xfrm>
            <a:off x="9497060" y="4202509"/>
            <a:ext cx="322147" cy="3221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ame 17">
            <a:extLst>
              <a:ext uri="{FF2B5EF4-FFF2-40B4-BE49-F238E27FC236}">
                <a16:creationId xmlns:a16="http://schemas.microsoft.com/office/drawing/2014/main" id="{3DB34AE8-D72D-4D9D-A3ED-BF0CE717968D}"/>
              </a:ext>
            </a:extLst>
          </p:cNvPr>
          <p:cNvSpPr/>
          <p:nvPr/>
        </p:nvSpPr>
        <p:spPr>
          <a:xfrm>
            <a:off x="9499158" y="3346377"/>
            <a:ext cx="317951" cy="317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C37F6C8D-6651-4CE5-BA45-FC90728C8E32}"/>
              </a:ext>
            </a:extLst>
          </p:cNvPr>
          <p:cNvGrpSpPr/>
          <p:nvPr/>
        </p:nvGrpSpPr>
        <p:grpSpPr>
          <a:xfrm>
            <a:off x="4313162" y="2111865"/>
            <a:ext cx="3565676" cy="3580380"/>
            <a:chOff x="4677611" y="2551340"/>
            <a:chExt cx="2808312" cy="2819893"/>
          </a:xfrm>
        </p:grpSpPr>
        <p:sp>
          <p:nvSpPr>
            <p:cNvPr id="4" name="Oval 37">
              <a:extLst>
                <a:ext uri="{FF2B5EF4-FFF2-40B4-BE49-F238E27FC236}">
                  <a16:creationId xmlns:a16="http://schemas.microsoft.com/office/drawing/2014/main" id="{A356A50E-D46C-4325-BF6E-B2F3CF660A32}"/>
                </a:ext>
              </a:extLst>
            </p:cNvPr>
            <p:cNvSpPr/>
            <p:nvPr/>
          </p:nvSpPr>
          <p:spPr>
            <a:xfrm>
              <a:off x="4677611" y="2551340"/>
              <a:ext cx="1656184" cy="1462256"/>
            </a:xfrm>
            <a:custGeom>
              <a:avLst/>
              <a:gdLst/>
              <a:ahLst/>
              <a:cxnLst/>
              <a:rect l="l" t="t" r="r" b="b"/>
              <a:pathLst>
                <a:path w="1656184" h="1462256">
                  <a:moveTo>
                    <a:pt x="1395166" y="1414051"/>
                  </a:moveTo>
                  <a:lnTo>
                    <a:pt x="1404159" y="1421466"/>
                  </a:lnTo>
                  <a:lnTo>
                    <a:pt x="1354721" y="1462256"/>
                  </a:lnTo>
                  <a:close/>
                  <a:moveTo>
                    <a:pt x="1407188" y="1400115"/>
                  </a:moveTo>
                  <a:cubicBezTo>
                    <a:pt x="1402752" y="1404328"/>
                    <a:pt x="1398363" y="1408590"/>
                    <a:pt x="1395166" y="1414051"/>
                  </a:cubicBezTo>
                  <a:lnTo>
                    <a:pt x="1395020" y="1413931"/>
                  </a:lnTo>
                  <a:close/>
                  <a:moveTo>
                    <a:pt x="828092" y="0"/>
                  </a:moveTo>
                  <a:cubicBezTo>
                    <a:pt x="1285435" y="0"/>
                    <a:pt x="1656184" y="370749"/>
                    <a:pt x="1656184" y="828092"/>
                  </a:cubicBezTo>
                  <a:cubicBezTo>
                    <a:pt x="1656184" y="1052939"/>
                    <a:pt x="1566572" y="1256855"/>
                    <a:pt x="1420433" y="1405411"/>
                  </a:cubicBezTo>
                  <a:cubicBezTo>
                    <a:pt x="1271659" y="1249071"/>
                    <a:pt x="1061116" y="1152822"/>
                    <a:pt x="828092" y="1152822"/>
                  </a:cubicBezTo>
                  <a:cubicBezTo>
                    <a:pt x="595173" y="1152822"/>
                    <a:pt x="384715" y="1248984"/>
                    <a:pt x="235002" y="1404503"/>
                  </a:cubicBezTo>
                  <a:cubicBezTo>
                    <a:pt x="89276" y="1256089"/>
                    <a:pt x="0" y="1052516"/>
                    <a:pt x="0" y="828092"/>
                  </a:cubicBezTo>
                  <a:cubicBezTo>
                    <a:pt x="0" y="625700"/>
                    <a:pt x="72608" y="440267"/>
                    <a:pt x="196089" y="298844"/>
                  </a:cubicBezTo>
                  <a:lnTo>
                    <a:pt x="114371" y="63132"/>
                  </a:lnTo>
                  <a:lnTo>
                    <a:pt x="357732" y="147502"/>
                  </a:lnTo>
                  <a:cubicBezTo>
                    <a:pt x="490929" y="54231"/>
                    <a:pt x="653177" y="0"/>
                    <a:pt x="828092" y="0"/>
                  </a:cubicBez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33">
              <a:extLst>
                <a:ext uri="{FF2B5EF4-FFF2-40B4-BE49-F238E27FC236}">
                  <a16:creationId xmlns:a16="http://schemas.microsoft.com/office/drawing/2014/main" id="{FAB4AE2E-2625-48CD-9C55-E6CD5C274F92}"/>
                </a:ext>
              </a:extLst>
            </p:cNvPr>
            <p:cNvSpPr/>
            <p:nvPr/>
          </p:nvSpPr>
          <p:spPr>
            <a:xfrm>
              <a:off x="6072631" y="2551340"/>
              <a:ext cx="1413292" cy="1656184"/>
            </a:xfrm>
            <a:custGeom>
              <a:avLst/>
              <a:gdLst/>
              <a:ahLst/>
              <a:cxnLst/>
              <a:rect l="l" t="t" r="r" b="b"/>
              <a:pathLst>
                <a:path w="1413292" h="1656184">
                  <a:moveTo>
                    <a:pt x="585200" y="0"/>
                  </a:moveTo>
                  <a:cubicBezTo>
                    <a:pt x="768725" y="0"/>
                    <a:pt x="938305" y="59702"/>
                    <a:pt x="1074079" y="162782"/>
                  </a:cubicBezTo>
                  <a:lnTo>
                    <a:pt x="1296886" y="103555"/>
                  </a:lnTo>
                  <a:lnTo>
                    <a:pt x="1238206" y="324301"/>
                  </a:lnTo>
                  <a:cubicBezTo>
                    <a:pt x="1348977" y="462146"/>
                    <a:pt x="1413292" y="637608"/>
                    <a:pt x="1413292" y="828092"/>
                  </a:cubicBezTo>
                  <a:cubicBezTo>
                    <a:pt x="1413292" y="1285435"/>
                    <a:pt x="1042543" y="1656184"/>
                    <a:pt x="585200" y="1656184"/>
                  </a:cubicBezTo>
                  <a:cubicBezTo>
                    <a:pt x="356691" y="1656184"/>
                    <a:pt x="149799" y="1563628"/>
                    <a:pt x="0" y="1413930"/>
                  </a:cubicBezTo>
                  <a:cubicBezTo>
                    <a:pt x="161319" y="1264368"/>
                    <a:pt x="261164" y="1050352"/>
                    <a:pt x="261164" y="813015"/>
                  </a:cubicBezTo>
                  <a:cubicBezTo>
                    <a:pt x="261164" y="584182"/>
                    <a:pt x="168346" y="377027"/>
                    <a:pt x="18273" y="227178"/>
                  </a:cubicBezTo>
                  <a:cubicBezTo>
                    <a:pt x="165226" y="85796"/>
                    <a:pt x="365194" y="0"/>
                    <a:pt x="585200" y="0"/>
                  </a:cubicBez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35">
              <a:extLst>
                <a:ext uri="{FF2B5EF4-FFF2-40B4-BE49-F238E27FC236}">
                  <a16:creationId xmlns:a16="http://schemas.microsoft.com/office/drawing/2014/main" id="{AA251099-3F9B-4506-9955-08E070ACF753}"/>
                </a:ext>
              </a:extLst>
            </p:cNvPr>
            <p:cNvSpPr/>
            <p:nvPr/>
          </p:nvSpPr>
          <p:spPr>
            <a:xfrm>
              <a:off x="5829739" y="3947264"/>
              <a:ext cx="1656184" cy="1423969"/>
            </a:xfrm>
            <a:custGeom>
              <a:avLst/>
              <a:gdLst/>
              <a:ahLst/>
              <a:cxnLst/>
              <a:rect l="l" t="t" r="r" b="b"/>
              <a:pathLst>
                <a:path w="1656184" h="1423969">
                  <a:moveTo>
                    <a:pt x="1414962" y="11928"/>
                  </a:moveTo>
                  <a:cubicBezTo>
                    <a:pt x="1564098" y="161528"/>
                    <a:pt x="1656184" y="367949"/>
                    <a:pt x="1656184" y="595877"/>
                  </a:cubicBezTo>
                  <a:cubicBezTo>
                    <a:pt x="1656184" y="806216"/>
                    <a:pt x="1577763" y="998238"/>
                    <a:pt x="1446084" y="1142107"/>
                  </a:cubicBezTo>
                  <a:lnTo>
                    <a:pt x="1497925" y="1337129"/>
                  </a:lnTo>
                  <a:lnTo>
                    <a:pt x="1291451" y="1282244"/>
                  </a:lnTo>
                  <a:cubicBezTo>
                    <a:pt x="1159235" y="1371730"/>
                    <a:pt x="999764" y="1423969"/>
                    <a:pt x="828092" y="1423969"/>
                  </a:cubicBezTo>
                  <a:cubicBezTo>
                    <a:pt x="370749" y="1423969"/>
                    <a:pt x="0" y="1053220"/>
                    <a:pt x="0" y="595877"/>
                  </a:cubicBezTo>
                  <a:cubicBezTo>
                    <a:pt x="0" y="367987"/>
                    <a:pt x="92056" y="161597"/>
                    <a:pt x="243038" y="13936"/>
                  </a:cubicBezTo>
                  <a:cubicBezTo>
                    <a:pt x="392814" y="163569"/>
                    <a:pt x="599651" y="256070"/>
                    <a:pt x="828092" y="256070"/>
                  </a:cubicBezTo>
                  <a:cubicBezTo>
                    <a:pt x="1057507" y="256070"/>
                    <a:pt x="1265132" y="162780"/>
                    <a:pt x="1414962" y="11928"/>
                  </a:cubicBezTo>
                  <a:close/>
                  <a:moveTo>
                    <a:pt x="255060" y="0"/>
                  </a:moveTo>
                  <a:cubicBezTo>
                    <a:pt x="250624" y="4213"/>
                    <a:pt x="246235" y="8475"/>
                    <a:pt x="243038" y="13936"/>
                  </a:cubicBezTo>
                  <a:lnTo>
                    <a:pt x="242892" y="13816"/>
                  </a:ln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8180717C-F023-4150-8007-8A7D568849CF}"/>
                </a:ext>
              </a:extLst>
            </p:cNvPr>
            <p:cNvSpPr/>
            <p:nvPr/>
          </p:nvSpPr>
          <p:spPr>
            <a:xfrm>
              <a:off x="4682097" y="3704162"/>
              <a:ext cx="1412307" cy="1656184"/>
            </a:xfrm>
            <a:custGeom>
              <a:avLst/>
              <a:gdLst/>
              <a:ahLst/>
              <a:cxnLst/>
              <a:rect l="l" t="t" r="r" b="b"/>
              <a:pathLst>
                <a:path w="1412307" h="1656184">
                  <a:moveTo>
                    <a:pt x="828092" y="0"/>
                  </a:moveTo>
                  <a:cubicBezTo>
                    <a:pt x="1056992" y="0"/>
                    <a:pt x="1264199" y="92872"/>
                    <a:pt x="1412307" y="244533"/>
                  </a:cubicBezTo>
                  <a:lnTo>
                    <a:pt x="1401956" y="266828"/>
                  </a:lnTo>
                  <a:lnTo>
                    <a:pt x="1395166" y="261229"/>
                  </a:lnTo>
                  <a:cubicBezTo>
                    <a:pt x="1398363" y="255768"/>
                    <a:pt x="1402752" y="251506"/>
                    <a:pt x="1407188" y="247293"/>
                  </a:cubicBezTo>
                  <a:lnTo>
                    <a:pt x="1395020" y="261109"/>
                  </a:lnTo>
                  <a:lnTo>
                    <a:pt x="1395166" y="261229"/>
                  </a:lnTo>
                  <a:cubicBezTo>
                    <a:pt x="1244184" y="408890"/>
                    <a:pt x="1152128" y="615280"/>
                    <a:pt x="1152128" y="843170"/>
                  </a:cubicBezTo>
                  <a:cubicBezTo>
                    <a:pt x="1152128" y="1072003"/>
                    <a:pt x="1244947" y="1279157"/>
                    <a:pt x="1395019" y="1429007"/>
                  </a:cubicBezTo>
                  <a:cubicBezTo>
                    <a:pt x="1248066" y="1570389"/>
                    <a:pt x="1048098" y="1656184"/>
                    <a:pt x="828092" y="1656184"/>
                  </a:cubicBezTo>
                  <a:cubicBezTo>
                    <a:pt x="654425" y="1656184"/>
                    <a:pt x="493245" y="1602724"/>
                    <a:pt x="360425" y="1510904"/>
                  </a:cubicBezTo>
                  <a:lnTo>
                    <a:pt x="152808" y="1566093"/>
                  </a:lnTo>
                  <a:lnTo>
                    <a:pt x="205324" y="1368532"/>
                  </a:lnTo>
                  <a:cubicBezTo>
                    <a:pt x="76415" y="1225504"/>
                    <a:pt x="0" y="1035722"/>
                    <a:pt x="0" y="828092"/>
                  </a:cubicBezTo>
                  <a:cubicBezTo>
                    <a:pt x="0" y="370749"/>
                    <a:pt x="370749" y="0"/>
                    <a:pt x="828092" y="0"/>
                  </a:cubicBez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7E2B71A-08B3-4885-B3C6-600F9D325793}"/>
              </a:ext>
            </a:extLst>
          </p:cNvPr>
          <p:cNvSpPr txBox="1"/>
          <p:nvPr/>
        </p:nvSpPr>
        <p:spPr>
          <a:xfrm>
            <a:off x="4614602" y="2956252"/>
            <a:ext cx="14658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0C0760-068D-4860-A4D9-8265153DD297}"/>
              </a:ext>
            </a:extLst>
          </p:cNvPr>
          <p:cNvSpPr txBox="1"/>
          <p:nvPr/>
        </p:nvSpPr>
        <p:spPr>
          <a:xfrm>
            <a:off x="6373213" y="3199445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763B9C-AA97-4DF4-AF14-69B20E22D2C6}"/>
              </a:ext>
            </a:extLst>
          </p:cNvPr>
          <p:cNvSpPr txBox="1"/>
          <p:nvPr/>
        </p:nvSpPr>
        <p:spPr>
          <a:xfrm>
            <a:off x="6130019" y="4914432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E91D43-329D-4361-B91C-A479BD682D0C}"/>
              </a:ext>
            </a:extLst>
          </p:cNvPr>
          <p:cNvSpPr txBox="1"/>
          <p:nvPr/>
        </p:nvSpPr>
        <p:spPr>
          <a:xfrm>
            <a:off x="4457223" y="4710152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C34969-C59D-4D9B-B296-5D80FA07B186}"/>
              </a:ext>
            </a:extLst>
          </p:cNvPr>
          <p:cNvSpPr txBox="1"/>
          <p:nvPr/>
        </p:nvSpPr>
        <p:spPr>
          <a:xfrm>
            <a:off x="8523030" y="2288604"/>
            <a:ext cx="282914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12337E-5F07-413E-B138-7F138B30AC11}"/>
              </a:ext>
            </a:extLst>
          </p:cNvPr>
          <p:cNvSpPr txBox="1"/>
          <p:nvPr/>
        </p:nvSpPr>
        <p:spPr>
          <a:xfrm>
            <a:off x="8523030" y="2515399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292AE8-36DA-43FA-B160-47DCF564D108}"/>
              </a:ext>
            </a:extLst>
          </p:cNvPr>
          <p:cNvSpPr txBox="1"/>
          <p:nvPr/>
        </p:nvSpPr>
        <p:spPr>
          <a:xfrm>
            <a:off x="8523028" y="5195311"/>
            <a:ext cx="2829147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A791EA-5BD8-4A9B-8121-7AEBB241B8F9}"/>
              </a:ext>
            </a:extLst>
          </p:cNvPr>
          <p:cNvSpPr txBox="1"/>
          <p:nvPr/>
        </p:nvSpPr>
        <p:spPr>
          <a:xfrm>
            <a:off x="8523028" y="5422106"/>
            <a:ext cx="2829147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F2CFB7-7F46-49D7-BCCD-FA1E824E7834}"/>
              </a:ext>
            </a:extLst>
          </p:cNvPr>
          <p:cNvSpPr txBox="1"/>
          <p:nvPr/>
        </p:nvSpPr>
        <p:spPr>
          <a:xfrm>
            <a:off x="8513699" y="4596987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56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264110-737B-4290-9823-A5096D2E20CA}"/>
              </a:ext>
            </a:extLst>
          </p:cNvPr>
          <p:cNvSpPr txBox="1"/>
          <p:nvPr/>
        </p:nvSpPr>
        <p:spPr>
          <a:xfrm>
            <a:off x="937974" y="2283106"/>
            <a:ext cx="2744304" cy="30777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B176721-144E-4DCE-9B4D-28D598D21D13}"/>
              </a:ext>
            </a:extLst>
          </p:cNvPr>
          <p:cNvSpPr txBox="1"/>
          <p:nvPr/>
        </p:nvSpPr>
        <p:spPr>
          <a:xfrm>
            <a:off x="937974" y="2509901"/>
            <a:ext cx="274430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63F4B1-0744-4D26-9BDC-2B46F5990633}"/>
              </a:ext>
            </a:extLst>
          </p:cNvPr>
          <p:cNvSpPr txBox="1"/>
          <p:nvPr/>
        </p:nvSpPr>
        <p:spPr>
          <a:xfrm>
            <a:off x="937973" y="5189813"/>
            <a:ext cx="2744304" cy="30777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1DB3FC-25AB-45EC-86DD-DF919245384A}"/>
              </a:ext>
            </a:extLst>
          </p:cNvPr>
          <p:cNvSpPr txBox="1"/>
          <p:nvPr/>
        </p:nvSpPr>
        <p:spPr>
          <a:xfrm>
            <a:off x="937973" y="5416608"/>
            <a:ext cx="274430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E322F8-511B-4DE3-937D-02E68CE9117B}"/>
              </a:ext>
            </a:extLst>
          </p:cNvPr>
          <p:cNvSpPr txBox="1"/>
          <p:nvPr/>
        </p:nvSpPr>
        <p:spPr>
          <a:xfrm>
            <a:off x="2625534" y="4591489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32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Rounded Rectangle 10">
            <a:extLst>
              <a:ext uri="{FF2B5EF4-FFF2-40B4-BE49-F238E27FC236}">
                <a16:creationId xmlns:a16="http://schemas.microsoft.com/office/drawing/2014/main" id="{00D1F9E2-A73A-4837-B80F-4477070565C5}"/>
              </a:ext>
            </a:extLst>
          </p:cNvPr>
          <p:cNvSpPr/>
          <p:nvPr/>
        </p:nvSpPr>
        <p:spPr>
          <a:xfrm>
            <a:off x="5074500" y="4137324"/>
            <a:ext cx="281903" cy="37306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0777FD22-77B0-43BA-BC11-0FAA4D0A9F77}"/>
              </a:ext>
            </a:extLst>
          </p:cNvPr>
          <p:cNvSpPr/>
          <p:nvPr/>
        </p:nvSpPr>
        <p:spPr>
          <a:xfrm rot="2700000">
            <a:off x="5267899" y="2386803"/>
            <a:ext cx="294947" cy="52878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5">
            <a:extLst>
              <a:ext uri="{FF2B5EF4-FFF2-40B4-BE49-F238E27FC236}">
                <a16:creationId xmlns:a16="http://schemas.microsoft.com/office/drawing/2014/main" id="{8930253F-8ACC-4192-8306-61A411417808}"/>
              </a:ext>
            </a:extLst>
          </p:cNvPr>
          <p:cNvSpPr/>
          <p:nvPr/>
        </p:nvSpPr>
        <p:spPr>
          <a:xfrm flipH="1">
            <a:off x="6837210" y="2728715"/>
            <a:ext cx="434437" cy="3583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BA9011B3-302A-4645-9224-407808DED1D3}"/>
              </a:ext>
            </a:extLst>
          </p:cNvPr>
          <p:cNvSpPr/>
          <p:nvPr/>
        </p:nvSpPr>
        <p:spPr>
          <a:xfrm>
            <a:off x="6627473" y="4399090"/>
            <a:ext cx="431872" cy="36101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C07B37-AFD7-49B9-BECD-5BE49C994A84}"/>
              </a:ext>
            </a:extLst>
          </p:cNvPr>
          <p:cNvSpPr/>
          <p:nvPr/>
        </p:nvSpPr>
        <p:spPr>
          <a:xfrm>
            <a:off x="1" y="0"/>
            <a:ext cx="388402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F9EEF0-CEBB-4CDC-A8C8-DDA58C38C263}"/>
              </a:ext>
            </a:extLst>
          </p:cNvPr>
          <p:cNvSpPr txBox="1"/>
          <p:nvPr/>
        </p:nvSpPr>
        <p:spPr>
          <a:xfrm>
            <a:off x="741682" y="4182621"/>
            <a:ext cx="25569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9D82147-27A3-4A09-A194-15C49A1CF4E6}"/>
              </a:ext>
            </a:extLst>
          </p:cNvPr>
          <p:cNvGrpSpPr/>
          <p:nvPr/>
        </p:nvGrpSpPr>
        <p:grpSpPr>
          <a:xfrm>
            <a:off x="4603136" y="1342482"/>
            <a:ext cx="1782210" cy="1292662"/>
            <a:chOff x="3017859" y="4283314"/>
            <a:chExt cx="1870812" cy="12926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906DBAC-7E12-4B2C-B3F1-99CF1BFA1A77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E99E53-0F6A-49CA-80F9-10AEC514224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FB7EE98-79FC-4596-81B7-FB44D82F9B63}"/>
              </a:ext>
            </a:extLst>
          </p:cNvPr>
          <p:cNvGrpSpPr/>
          <p:nvPr/>
        </p:nvGrpSpPr>
        <p:grpSpPr>
          <a:xfrm>
            <a:off x="7094602" y="1342482"/>
            <a:ext cx="1782210" cy="1292662"/>
            <a:chOff x="2997861" y="4283314"/>
            <a:chExt cx="1870812" cy="12926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E1D8E1E-D0A9-4AAF-87BA-662CDB05709D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D8F989-F6B7-4AC5-8A72-CC30559A3435}"/>
                </a:ext>
              </a:extLst>
            </p:cNvPr>
            <p:cNvSpPr txBox="1"/>
            <p:nvPr/>
          </p:nvSpPr>
          <p:spPr>
            <a:xfrm>
              <a:off x="2997861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8F91D3-C624-4495-9899-A225DD0579B5}"/>
              </a:ext>
            </a:extLst>
          </p:cNvPr>
          <p:cNvGrpSpPr/>
          <p:nvPr/>
        </p:nvGrpSpPr>
        <p:grpSpPr>
          <a:xfrm>
            <a:off x="9586070" y="1342482"/>
            <a:ext cx="1782210" cy="1292662"/>
            <a:chOff x="3017859" y="4283314"/>
            <a:chExt cx="1870812" cy="12926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41123D-12AC-4C0E-9800-1F3302BFD1B7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77DD280-19AC-45D0-BFF1-28252242D00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7E749BF1-E160-4440-9181-41524ABF003E}"/>
              </a:ext>
            </a:extLst>
          </p:cNvPr>
          <p:cNvSpPr/>
          <p:nvPr/>
        </p:nvSpPr>
        <p:spPr>
          <a:xfrm>
            <a:off x="7656939" y="536689"/>
            <a:ext cx="657536" cy="6575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B2E32AE-BFA1-4DF1-8D0C-BD63FD62661B}"/>
              </a:ext>
            </a:extLst>
          </p:cNvPr>
          <p:cNvSpPr/>
          <p:nvPr/>
        </p:nvSpPr>
        <p:spPr>
          <a:xfrm>
            <a:off x="5165472" y="536689"/>
            <a:ext cx="657536" cy="6575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4EF6ED8-37B0-4C87-A4CF-F401F41E8516}"/>
              </a:ext>
            </a:extLst>
          </p:cNvPr>
          <p:cNvSpPr/>
          <p:nvPr/>
        </p:nvSpPr>
        <p:spPr>
          <a:xfrm>
            <a:off x="10148407" y="536689"/>
            <a:ext cx="657536" cy="6575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8C1782-58AF-4F77-9BEC-2165A39FF511}"/>
              </a:ext>
            </a:extLst>
          </p:cNvPr>
          <p:cNvSpPr txBox="1"/>
          <p:nvPr/>
        </p:nvSpPr>
        <p:spPr>
          <a:xfrm>
            <a:off x="741683" y="659218"/>
            <a:ext cx="2147749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Mobile Style</a:t>
            </a:r>
          </a:p>
        </p:txBody>
      </p:sp>
      <p:sp>
        <p:nvSpPr>
          <p:cNvPr id="17" name="Rectangle 36">
            <a:extLst>
              <a:ext uri="{FF2B5EF4-FFF2-40B4-BE49-F238E27FC236}">
                <a16:creationId xmlns:a16="http://schemas.microsoft.com/office/drawing/2014/main" id="{4D0445D1-A602-45A1-B179-0390855E0D62}"/>
              </a:ext>
            </a:extLst>
          </p:cNvPr>
          <p:cNvSpPr/>
          <p:nvPr/>
        </p:nvSpPr>
        <p:spPr>
          <a:xfrm>
            <a:off x="857109" y="3429001"/>
            <a:ext cx="582023" cy="4865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Rounded Rectangle 27">
            <a:extLst>
              <a:ext uri="{FF2B5EF4-FFF2-40B4-BE49-F238E27FC236}">
                <a16:creationId xmlns:a16="http://schemas.microsoft.com/office/drawing/2014/main" id="{75536B3A-3589-4AE2-A989-31FB9553B2E7}"/>
              </a:ext>
            </a:extLst>
          </p:cNvPr>
          <p:cNvSpPr/>
          <p:nvPr/>
        </p:nvSpPr>
        <p:spPr>
          <a:xfrm>
            <a:off x="5309927" y="730793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DA7F4144-7E4F-4DEE-BF89-4FDE767F9494}"/>
              </a:ext>
            </a:extLst>
          </p:cNvPr>
          <p:cNvSpPr/>
          <p:nvPr/>
        </p:nvSpPr>
        <p:spPr>
          <a:xfrm rot="2700000">
            <a:off x="10362176" y="671176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FFBE6B0-FE0C-41ED-A7D6-FE1437B41B99}"/>
              </a:ext>
            </a:extLst>
          </p:cNvPr>
          <p:cNvSpPr/>
          <p:nvPr/>
        </p:nvSpPr>
        <p:spPr>
          <a:xfrm>
            <a:off x="7806237" y="698192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88B2860A-6472-4E0C-A372-A9133FB17DF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48425D4E-98EB-4752-B7A4-218FB55067BF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61FD4EE1-957F-44B6-B2AE-F78323CDE452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DAD944F5-D2EA-45B0-8AE9-B7CB3A8278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282618"/>
              </p:ext>
            </p:extLst>
          </p:nvPr>
        </p:nvGraphicFramePr>
        <p:xfrm>
          <a:off x="905609" y="1802425"/>
          <a:ext cx="10357337" cy="4264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99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3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086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7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D5C8EFF-E60E-40FC-AD17-EFCFB458A2DB}"/>
              </a:ext>
            </a:extLst>
          </p:cNvPr>
          <p:cNvGrpSpPr/>
          <p:nvPr/>
        </p:nvGrpSpPr>
        <p:grpSpPr>
          <a:xfrm>
            <a:off x="4263679" y="2698464"/>
            <a:ext cx="3664645" cy="2411119"/>
            <a:chOff x="3037265" y="3084075"/>
            <a:chExt cx="2158400" cy="142009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8D488C5-D017-486A-BD1B-1816D601EE87}"/>
                </a:ext>
              </a:extLst>
            </p:cNvPr>
            <p:cNvGrpSpPr/>
            <p:nvPr/>
          </p:nvGrpSpPr>
          <p:grpSpPr>
            <a:xfrm>
              <a:off x="3037265" y="3097405"/>
              <a:ext cx="2158400" cy="1400089"/>
              <a:chOff x="3133680" y="3201350"/>
              <a:chExt cx="1998156" cy="1296144"/>
            </a:xfrm>
          </p:grpSpPr>
          <p:sp>
            <p:nvSpPr>
              <p:cNvPr id="13" name="Block Arc 12">
                <a:extLst>
                  <a:ext uri="{FF2B5EF4-FFF2-40B4-BE49-F238E27FC236}">
                    <a16:creationId xmlns:a16="http://schemas.microsoft.com/office/drawing/2014/main" id="{B1D62677-884D-4246-819C-17768A7C2400}"/>
                  </a:ext>
                </a:extLst>
              </p:cNvPr>
              <p:cNvSpPr/>
              <p:nvPr/>
            </p:nvSpPr>
            <p:spPr>
              <a:xfrm rot="16200000">
                <a:off x="3133680" y="3201350"/>
                <a:ext cx="1296144" cy="1296144"/>
              </a:xfrm>
              <a:prstGeom prst="blockArc">
                <a:avLst>
                  <a:gd name="adj1" fmla="val 11982758"/>
                  <a:gd name="adj2" fmla="val 20451208"/>
                  <a:gd name="adj3" fmla="val 2565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Block Arc 13">
                <a:extLst>
                  <a:ext uri="{FF2B5EF4-FFF2-40B4-BE49-F238E27FC236}">
                    <a16:creationId xmlns:a16="http://schemas.microsoft.com/office/drawing/2014/main" id="{A06E343F-966E-4A30-9DB1-AD3968E7EDD4}"/>
                  </a:ext>
                </a:extLst>
              </p:cNvPr>
              <p:cNvSpPr/>
              <p:nvPr/>
            </p:nvSpPr>
            <p:spPr>
              <a:xfrm rot="5400000">
                <a:off x="3835692" y="3201350"/>
                <a:ext cx="1296144" cy="1296144"/>
              </a:xfrm>
              <a:prstGeom prst="blockArc">
                <a:avLst>
                  <a:gd name="adj1" fmla="val 11982758"/>
                  <a:gd name="adj2" fmla="val 20451208"/>
                  <a:gd name="adj3" fmla="val 2565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0F7CCDE-3EDA-42C3-8379-249FBD623954}"/>
                </a:ext>
              </a:extLst>
            </p:cNvPr>
            <p:cNvGrpSpPr/>
            <p:nvPr/>
          </p:nvGrpSpPr>
          <p:grpSpPr>
            <a:xfrm rot="5400000">
              <a:off x="3406415" y="3323016"/>
              <a:ext cx="1420099" cy="942218"/>
              <a:chOff x="3209463" y="3353750"/>
              <a:chExt cx="1953537" cy="1296145"/>
            </a:xfrm>
          </p:grpSpPr>
          <p:sp>
            <p:nvSpPr>
              <p:cNvPr id="11" name="Block Arc 10">
                <a:extLst>
                  <a:ext uri="{FF2B5EF4-FFF2-40B4-BE49-F238E27FC236}">
                    <a16:creationId xmlns:a16="http://schemas.microsoft.com/office/drawing/2014/main" id="{2E8A4A14-B4F5-42C8-8B7B-6EEDB9DD6CB1}"/>
                  </a:ext>
                </a:extLst>
              </p:cNvPr>
              <p:cNvSpPr/>
              <p:nvPr/>
            </p:nvSpPr>
            <p:spPr>
              <a:xfrm rot="16200000">
                <a:off x="3209464" y="3353750"/>
                <a:ext cx="1296144" cy="1296145"/>
              </a:xfrm>
              <a:prstGeom prst="blockArc">
                <a:avLst>
                  <a:gd name="adj1" fmla="val 11982758"/>
                  <a:gd name="adj2" fmla="val 20451208"/>
                  <a:gd name="adj3" fmla="val 2565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Block Arc 11">
                <a:extLst>
                  <a:ext uri="{FF2B5EF4-FFF2-40B4-BE49-F238E27FC236}">
                    <a16:creationId xmlns:a16="http://schemas.microsoft.com/office/drawing/2014/main" id="{DC571A7C-03B5-4361-8080-B890338B23BE}"/>
                  </a:ext>
                </a:extLst>
              </p:cNvPr>
              <p:cNvSpPr/>
              <p:nvPr/>
            </p:nvSpPr>
            <p:spPr>
              <a:xfrm rot="5400000">
                <a:off x="3866856" y="3353749"/>
                <a:ext cx="1296144" cy="1296145"/>
              </a:xfrm>
              <a:prstGeom prst="blockArc">
                <a:avLst>
                  <a:gd name="adj1" fmla="val 11982758"/>
                  <a:gd name="adj2" fmla="val 20451208"/>
                  <a:gd name="adj3" fmla="val 2565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323EDEF-6420-41E5-84C4-0BD2469C0208}"/>
                </a:ext>
              </a:extLst>
            </p:cNvPr>
            <p:cNvGrpSpPr/>
            <p:nvPr/>
          </p:nvGrpSpPr>
          <p:grpSpPr>
            <a:xfrm rot="18900000">
              <a:off x="3780436" y="3459428"/>
              <a:ext cx="676037" cy="676035"/>
              <a:chOff x="6131024" y="2986370"/>
              <a:chExt cx="676037" cy="676035"/>
            </a:xfrm>
          </p:grpSpPr>
          <p:sp>
            <p:nvSpPr>
              <p:cNvPr id="7" name="Pie 5">
                <a:extLst>
                  <a:ext uri="{FF2B5EF4-FFF2-40B4-BE49-F238E27FC236}">
                    <a16:creationId xmlns:a16="http://schemas.microsoft.com/office/drawing/2014/main" id="{FE70DB89-6832-4AF9-82DF-B7BD8836F2B3}"/>
                  </a:ext>
                </a:extLst>
              </p:cNvPr>
              <p:cNvSpPr/>
              <p:nvPr/>
            </p:nvSpPr>
            <p:spPr>
              <a:xfrm rot="10800000">
                <a:off x="6131024" y="2986370"/>
                <a:ext cx="673224" cy="673224"/>
              </a:xfrm>
              <a:prstGeom prst="pie">
                <a:avLst>
                  <a:gd name="adj1" fmla="val 0"/>
                  <a:gd name="adj2" fmla="val 547160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Pie 6">
                <a:extLst>
                  <a:ext uri="{FF2B5EF4-FFF2-40B4-BE49-F238E27FC236}">
                    <a16:creationId xmlns:a16="http://schemas.microsoft.com/office/drawing/2014/main" id="{F1C5AC83-048E-431E-8BE8-02EB7E07B029}"/>
                  </a:ext>
                </a:extLst>
              </p:cNvPr>
              <p:cNvSpPr/>
              <p:nvPr/>
            </p:nvSpPr>
            <p:spPr>
              <a:xfrm>
                <a:off x="6131024" y="2986370"/>
                <a:ext cx="673224" cy="673224"/>
              </a:xfrm>
              <a:prstGeom prst="pie">
                <a:avLst>
                  <a:gd name="adj1" fmla="val 0"/>
                  <a:gd name="adj2" fmla="val 5471606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Pie 7">
                <a:extLst>
                  <a:ext uri="{FF2B5EF4-FFF2-40B4-BE49-F238E27FC236}">
                    <a16:creationId xmlns:a16="http://schemas.microsoft.com/office/drawing/2014/main" id="{DBC1F418-95DD-47E5-BA12-49ED4B9285BD}"/>
                  </a:ext>
                </a:extLst>
              </p:cNvPr>
              <p:cNvSpPr/>
              <p:nvPr/>
            </p:nvSpPr>
            <p:spPr>
              <a:xfrm rot="5400000">
                <a:off x="6133837" y="2989181"/>
                <a:ext cx="673223" cy="673225"/>
              </a:xfrm>
              <a:prstGeom prst="pie">
                <a:avLst>
                  <a:gd name="adj1" fmla="val 0"/>
                  <a:gd name="adj2" fmla="val 5471606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Pie 8">
                <a:extLst>
                  <a:ext uri="{FF2B5EF4-FFF2-40B4-BE49-F238E27FC236}">
                    <a16:creationId xmlns:a16="http://schemas.microsoft.com/office/drawing/2014/main" id="{B598C0DF-5AB9-4350-87D9-E88ABA01C239}"/>
                  </a:ext>
                </a:extLst>
              </p:cNvPr>
              <p:cNvSpPr/>
              <p:nvPr/>
            </p:nvSpPr>
            <p:spPr>
              <a:xfrm rot="16200000">
                <a:off x="6133837" y="2989179"/>
                <a:ext cx="673224" cy="673224"/>
              </a:xfrm>
              <a:prstGeom prst="pie">
                <a:avLst>
                  <a:gd name="adj1" fmla="val 0"/>
                  <a:gd name="adj2" fmla="val 5471606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6663E28-0A8C-4E2F-962B-1A266ADF68BF}"/>
              </a:ext>
            </a:extLst>
          </p:cNvPr>
          <p:cNvGrpSpPr/>
          <p:nvPr/>
        </p:nvGrpSpPr>
        <p:grpSpPr>
          <a:xfrm>
            <a:off x="8064362" y="3261004"/>
            <a:ext cx="3242040" cy="1292662"/>
            <a:chOff x="3017859" y="4283314"/>
            <a:chExt cx="1886852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E4D4CE3-9F58-4EA0-A134-3613CEEDBC94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CAC556-5A66-4FC7-BCC7-6BE87DDC1DE5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5C9A062-D1E8-4A65-A1A5-3EF8FDE2EC4C}"/>
              </a:ext>
            </a:extLst>
          </p:cNvPr>
          <p:cNvGrpSpPr/>
          <p:nvPr/>
        </p:nvGrpSpPr>
        <p:grpSpPr>
          <a:xfrm>
            <a:off x="3910519" y="1722468"/>
            <a:ext cx="4364716" cy="923330"/>
            <a:chOff x="3017859" y="4283314"/>
            <a:chExt cx="1886852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0FB214-9077-4CC0-BCEE-843AABFC3230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03687E2-1E3B-431A-98FA-59E8B52A6D12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4817858-C684-4029-AC46-6F4D5CBE02C2}"/>
              </a:ext>
            </a:extLst>
          </p:cNvPr>
          <p:cNvGrpSpPr/>
          <p:nvPr/>
        </p:nvGrpSpPr>
        <p:grpSpPr>
          <a:xfrm>
            <a:off x="865759" y="3261004"/>
            <a:ext cx="3242040" cy="1292662"/>
            <a:chOff x="3017859" y="4283314"/>
            <a:chExt cx="1886852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D492B0D-FEE5-4B07-BC94-45733A1E6FBE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9D11D79-B6A4-40FE-858A-2ECB9A549FD2}"/>
                </a:ext>
              </a:extLst>
            </p:cNvPr>
            <p:cNvSpPr txBox="1"/>
            <p:nvPr/>
          </p:nvSpPr>
          <p:spPr>
            <a:xfrm>
              <a:off x="3017859" y="4283314"/>
              <a:ext cx="18858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8AA9ADF-1F86-4054-90B3-3F2F127D1F18}"/>
              </a:ext>
            </a:extLst>
          </p:cNvPr>
          <p:cNvGrpSpPr/>
          <p:nvPr/>
        </p:nvGrpSpPr>
        <p:grpSpPr>
          <a:xfrm>
            <a:off x="3919145" y="5190180"/>
            <a:ext cx="4364716" cy="923330"/>
            <a:chOff x="3017859" y="4283314"/>
            <a:chExt cx="1886852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2261848-534C-4C3C-8DF1-C3CADC98A5D5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708759-398F-49D7-83DC-31664417DC09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16">
            <a:extLst>
              <a:ext uri="{FF2B5EF4-FFF2-40B4-BE49-F238E27FC236}">
                <a16:creationId xmlns:a16="http://schemas.microsoft.com/office/drawing/2014/main" id="{BF600F9C-1A82-4596-A956-8DFC0E07CD5B}"/>
              </a:ext>
            </a:extLst>
          </p:cNvPr>
          <p:cNvSpPr/>
          <p:nvPr/>
        </p:nvSpPr>
        <p:spPr>
          <a:xfrm rot="2700000">
            <a:off x="5135539" y="37144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1BE22722-0879-4808-8F34-03ED657A858D}"/>
              </a:ext>
            </a:extLst>
          </p:cNvPr>
          <p:cNvSpPr/>
          <p:nvPr/>
        </p:nvSpPr>
        <p:spPr>
          <a:xfrm flipH="1">
            <a:off x="6783178" y="377226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721162D6-74DF-4CDB-99C0-D2EFE7541739}"/>
              </a:ext>
            </a:extLst>
          </p:cNvPr>
          <p:cNvSpPr/>
          <p:nvPr/>
        </p:nvSpPr>
        <p:spPr>
          <a:xfrm>
            <a:off x="4404132" y="374863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AB31969A-CB3B-44BC-9BE8-FD86A76E81E8}"/>
              </a:ext>
            </a:extLst>
          </p:cNvPr>
          <p:cNvSpPr/>
          <p:nvPr/>
        </p:nvSpPr>
        <p:spPr>
          <a:xfrm>
            <a:off x="7500170" y="376378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67ECD6F-6B12-4418-9F67-3DF59DBCE1FC}"/>
              </a:ext>
            </a:extLst>
          </p:cNvPr>
          <p:cNvSpPr/>
          <p:nvPr/>
        </p:nvSpPr>
        <p:spPr>
          <a:xfrm>
            <a:off x="3028060" y="1993307"/>
            <a:ext cx="6135880" cy="2871387"/>
          </a:xfrm>
          <a:prstGeom prst="roundRect">
            <a:avLst>
              <a:gd name="adj" fmla="val 625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11D1D-EEE1-46CC-92A3-A2B02AA1E951}"/>
              </a:ext>
            </a:extLst>
          </p:cNvPr>
          <p:cNvSpPr txBox="1"/>
          <p:nvPr/>
        </p:nvSpPr>
        <p:spPr>
          <a:xfrm>
            <a:off x="3350565" y="3626011"/>
            <a:ext cx="549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2FD05-8DC1-417C-85E7-0454762E4459}"/>
              </a:ext>
            </a:extLst>
          </p:cNvPr>
          <p:cNvSpPr txBox="1"/>
          <p:nvPr/>
        </p:nvSpPr>
        <p:spPr>
          <a:xfrm>
            <a:off x="3311230" y="2321004"/>
            <a:ext cx="5569540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6041CA3-C600-422A-AA90-9D946D96CD7B}"/>
              </a:ext>
            </a:extLst>
          </p:cNvPr>
          <p:cNvGrpSpPr/>
          <p:nvPr/>
        </p:nvGrpSpPr>
        <p:grpSpPr>
          <a:xfrm>
            <a:off x="4322309" y="2106124"/>
            <a:ext cx="3563895" cy="3564514"/>
            <a:chOff x="4322309" y="2106124"/>
            <a:chExt cx="3563895" cy="356451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21B7FDF-B2B9-46FF-99A7-C2BB78001EE9}"/>
                </a:ext>
              </a:extLst>
            </p:cNvPr>
            <p:cNvGrpSpPr/>
            <p:nvPr/>
          </p:nvGrpSpPr>
          <p:grpSpPr>
            <a:xfrm>
              <a:off x="4322311" y="3890490"/>
              <a:ext cx="1780147" cy="1780147"/>
              <a:chOff x="2706391" y="2850597"/>
              <a:chExt cx="1368152" cy="1368152"/>
            </a:xfrm>
          </p:grpSpPr>
          <p:sp>
            <p:nvSpPr>
              <p:cNvPr id="18" name="Teardrop 17">
                <a:extLst>
                  <a:ext uri="{FF2B5EF4-FFF2-40B4-BE49-F238E27FC236}">
                    <a16:creationId xmlns:a16="http://schemas.microsoft.com/office/drawing/2014/main" id="{61747AAB-1698-4419-BCD8-BBE6DBA16B4B}"/>
                  </a:ext>
                </a:extLst>
              </p:cNvPr>
              <p:cNvSpPr/>
              <p:nvPr/>
            </p:nvSpPr>
            <p:spPr>
              <a:xfrm>
                <a:off x="2706391" y="2850597"/>
                <a:ext cx="1368152" cy="1368152"/>
              </a:xfrm>
              <a:prstGeom prst="teardrop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Teardrop 18">
                <a:extLst>
                  <a:ext uri="{FF2B5EF4-FFF2-40B4-BE49-F238E27FC236}">
                    <a16:creationId xmlns:a16="http://schemas.microsoft.com/office/drawing/2014/main" id="{80278D9B-5E7D-4F09-9A7F-84DD6DE98B63}"/>
                  </a:ext>
                </a:extLst>
              </p:cNvPr>
              <p:cNvSpPr/>
              <p:nvPr/>
            </p:nvSpPr>
            <p:spPr>
              <a:xfrm>
                <a:off x="2889090" y="2850597"/>
                <a:ext cx="1185453" cy="1185453"/>
              </a:xfrm>
              <a:prstGeom prst="teardrop">
                <a:avLst/>
              </a:prstGeom>
              <a:solidFill>
                <a:schemeClr val="bg1">
                  <a:alpha val="70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21DF8DA-DC68-45CB-A4DC-FA2007138F55}"/>
                </a:ext>
              </a:extLst>
            </p:cNvPr>
            <p:cNvGrpSpPr/>
            <p:nvPr/>
          </p:nvGrpSpPr>
          <p:grpSpPr>
            <a:xfrm rot="16200000">
              <a:off x="6106056" y="3890491"/>
              <a:ext cx="1780147" cy="1780148"/>
              <a:chOff x="2702134" y="2831837"/>
              <a:chExt cx="1368152" cy="1368153"/>
            </a:xfrm>
          </p:grpSpPr>
          <p:sp>
            <p:nvSpPr>
              <p:cNvPr id="16" name="Teardrop 15">
                <a:extLst>
                  <a:ext uri="{FF2B5EF4-FFF2-40B4-BE49-F238E27FC236}">
                    <a16:creationId xmlns:a16="http://schemas.microsoft.com/office/drawing/2014/main" id="{08F803B8-B4E7-4D42-AC5B-03BEFD8F5399}"/>
                  </a:ext>
                </a:extLst>
              </p:cNvPr>
              <p:cNvSpPr/>
              <p:nvPr/>
            </p:nvSpPr>
            <p:spPr>
              <a:xfrm>
                <a:off x="2702134" y="2831838"/>
                <a:ext cx="1368152" cy="1368152"/>
              </a:xfrm>
              <a:prstGeom prst="teardrop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Teardrop 16">
                <a:extLst>
                  <a:ext uri="{FF2B5EF4-FFF2-40B4-BE49-F238E27FC236}">
                    <a16:creationId xmlns:a16="http://schemas.microsoft.com/office/drawing/2014/main" id="{DD0E90A4-5158-48CE-831C-798FAA4BAD97}"/>
                  </a:ext>
                </a:extLst>
              </p:cNvPr>
              <p:cNvSpPr/>
              <p:nvPr/>
            </p:nvSpPr>
            <p:spPr>
              <a:xfrm>
                <a:off x="2884833" y="2831837"/>
                <a:ext cx="1185453" cy="1185453"/>
              </a:xfrm>
              <a:prstGeom prst="teardrop">
                <a:avLst/>
              </a:prstGeom>
              <a:solidFill>
                <a:schemeClr val="bg1">
                  <a:alpha val="70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C03A78B-782A-40B3-8EB0-B1A1DFDFBE9B}"/>
                </a:ext>
              </a:extLst>
            </p:cNvPr>
            <p:cNvGrpSpPr/>
            <p:nvPr/>
          </p:nvGrpSpPr>
          <p:grpSpPr>
            <a:xfrm rot="5400000">
              <a:off x="4322309" y="2106125"/>
              <a:ext cx="1780148" cy="1780147"/>
              <a:chOff x="2713259" y="2846179"/>
              <a:chExt cx="1368153" cy="1368152"/>
            </a:xfrm>
          </p:grpSpPr>
          <p:sp>
            <p:nvSpPr>
              <p:cNvPr id="14" name="Teardrop 13">
                <a:extLst>
                  <a:ext uri="{FF2B5EF4-FFF2-40B4-BE49-F238E27FC236}">
                    <a16:creationId xmlns:a16="http://schemas.microsoft.com/office/drawing/2014/main" id="{0423E988-359E-4F68-9D7A-5F5CFD541566}"/>
                  </a:ext>
                </a:extLst>
              </p:cNvPr>
              <p:cNvSpPr/>
              <p:nvPr/>
            </p:nvSpPr>
            <p:spPr>
              <a:xfrm>
                <a:off x="2713259" y="2846179"/>
                <a:ext cx="1368152" cy="136815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" name="Teardrop 14">
                <a:extLst>
                  <a:ext uri="{FF2B5EF4-FFF2-40B4-BE49-F238E27FC236}">
                    <a16:creationId xmlns:a16="http://schemas.microsoft.com/office/drawing/2014/main" id="{B5E191AF-82FA-4052-85A0-3CFE30DA5FDD}"/>
                  </a:ext>
                </a:extLst>
              </p:cNvPr>
              <p:cNvSpPr/>
              <p:nvPr/>
            </p:nvSpPr>
            <p:spPr>
              <a:xfrm>
                <a:off x="2895959" y="2846179"/>
                <a:ext cx="1185453" cy="1185453"/>
              </a:xfrm>
              <a:prstGeom prst="teardrop">
                <a:avLst/>
              </a:prstGeom>
              <a:solidFill>
                <a:schemeClr val="bg1">
                  <a:alpha val="70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0D57145-FAF1-4361-89F8-C37527A60076}"/>
                </a:ext>
              </a:extLst>
            </p:cNvPr>
            <p:cNvGrpSpPr/>
            <p:nvPr/>
          </p:nvGrpSpPr>
          <p:grpSpPr>
            <a:xfrm rot="10800000">
              <a:off x="6106057" y="2106124"/>
              <a:ext cx="1780147" cy="1780148"/>
              <a:chOff x="2709476" y="2839467"/>
              <a:chExt cx="1368152" cy="1368153"/>
            </a:xfrm>
          </p:grpSpPr>
          <p:sp>
            <p:nvSpPr>
              <p:cNvPr id="12" name="Teardrop 11">
                <a:extLst>
                  <a:ext uri="{FF2B5EF4-FFF2-40B4-BE49-F238E27FC236}">
                    <a16:creationId xmlns:a16="http://schemas.microsoft.com/office/drawing/2014/main" id="{F7963F65-419C-4579-8865-548B7FD73270}"/>
                  </a:ext>
                </a:extLst>
              </p:cNvPr>
              <p:cNvSpPr/>
              <p:nvPr/>
            </p:nvSpPr>
            <p:spPr>
              <a:xfrm>
                <a:off x="2709476" y="2839468"/>
                <a:ext cx="1368152" cy="1368152"/>
              </a:xfrm>
              <a:prstGeom prst="teardrop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Teardrop 12">
                <a:extLst>
                  <a:ext uri="{FF2B5EF4-FFF2-40B4-BE49-F238E27FC236}">
                    <a16:creationId xmlns:a16="http://schemas.microsoft.com/office/drawing/2014/main" id="{F7DE4CD6-A618-496C-B1FC-3F4041AC4BE0}"/>
                  </a:ext>
                </a:extLst>
              </p:cNvPr>
              <p:cNvSpPr/>
              <p:nvPr/>
            </p:nvSpPr>
            <p:spPr>
              <a:xfrm>
                <a:off x="2892175" y="2839467"/>
                <a:ext cx="1185453" cy="1185453"/>
              </a:xfrm>
              <a:prstGeom prst="teardrop">
                <a:avLst/>
              </a:prstGeom>
              <a:solidFill>
                <a:schemeClr val="bg1">
                  <a:alpha val="70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76DD939-E0A7-479B-946D-8B89A721A55A}"/>
                </a:ext>
              </a:extLst>
            </p:cNvPr>
            <p:cNvSpPr txBox="1"/>
            <p:nvPr/>
          </p:nvSpPr>
          <p:spPr>
            <a:xfrm>
              <a:off x="5429959" y="3293471"/>
              <a:ext cx="550151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01</a:t>
              </a:r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17123C-C212-48C1-A425-FF59837E3A9B}"/>
                </a:ext>
              </a:extLst>
            </p:cNvPr>
            <p:cNvSpPr txBox="1"/>
            <p:nvPr/>
          </p:nvSpPr>
          <p:spPr>
            <a:xfrm>
              <a:off x="6211834" y="3293471"/>
              <a:ext cx="550151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02</a:t>
              </a:r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5772A2F-6897-44F3-BF6F-8C968B012B6C}"/>
                </a:ext>
              </a:extLst>
            </p:cNvPr>
            <p:cNvSpPr txBox="1"/>
            <p:nvPr/>
          </p:nvSpPr>
          <p:spPr>
            <a:xfrm>
              <a:off x="5429959" y="3972657"/>
              <a:ext cx="550151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03</a:t>
              </a:r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6FDB726-AC71-4045-BAB8-2F1E387CD708}"/>
                </a:ext>
              </a:extLst>
            </p:cNvPr>
            <p:cNvSpPr txBox="1"/>
            <p:nvPr/>
          </p:nvSpPr>
          <p:spPr>
            <a:xfrm>
              <a:off x="6211834" y="3972657"/>
              <a:ext cx="550151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04</a:t>
              </a:r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E1DB56C7-9280-4571-8873-8C832B816BAD}"/>
              </a:ext>
            </a:extLst>
          </p:cNvPr>
          <p:cNvSpPr/>
          <p:nvPr/>
        </p:nvSpPr>
        <p:spPr>
          <a:xfrm>
            <a:off x="3281899" y="1502207"/>
            <a:ext cx="605782" cy="60578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7E8021D-5CF0-488B-A7F9-D53CE575C4E5}"/>
              </a:ext>
            </a:extLst>
          </p:cNvPr>
          <p:cNvSpPr/>
          <p:nvPr/>
        </p:nvSpPr>
        <p:spPr>
          <a:xfrm>
            <a:off x="8285714" y="1502207"/>
            <a:ext cx="605782" cy="6057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그룹 6">
            <a:extLst>
              <a:ext uri="{FF2B5EF4-FFF2-40B4-BE49-F238E27FC236}">
                <a16:creationId xmlns:a16="http://schemas.microsoft.com/office/drawing/2014/main" id="{D2A8E6E8-D3AF-4FB0-8E57-E00A73DA9C4A}"/>
              </a:ext>
            </a:extLst>
          </p:cNvPr>
          <p:cNvGrpSpPr/>
          <p:nvPr/>
        </p:nvGrpSpPr>
        <p:grpSpPr>
          <a:xfrm>
            <a:off x="719682" y="2219564"/>
            <a:ext cx="3167999" cy="894353"/>
            <a:chOff x="1167185" y="2219562"/>
            <a:chExt cx="2895178" cy="8943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66EC7E5-CE54-4CE4-9413-AFA004F45B00}"/>
                </a:ext>
              </a:extLst>
            </p:cNvPr>
            <p:cNvSpPr txBox="1"/>
            <p:nvPr/>
          </p:nvSpPr>
          <p:spPr>
            <a:xfrm>
              <a:off x="1167185" y="2219562"/>
              <a:ext cx="2895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53353C3-D9BC-4087-8804-25F0C69E0C7F}"/>
                </a:ext>
              </a:extLst>
            </p:cNvPr>
            <p:cNvSpPr txBox="1"/>
            <p:nvPr/>
          </p:nvSpPr>
          <p:spPr>
            <a:xfrm>
              <a:off x="1167185" y="2467584"/>
              <a:ext cx="28951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10">
            <a:extLst>
              <a:ext uri="{FF2B5EF4-FFF2-40B4-BE49-F238E27FC236}">
                <a16:creationId xmlns:a16="http://schemas.microsoft.com/office/drawing/2014/main" id="{41E2E651-58B5-4DFA-A944-B0AD195F4F0E}"/>
              </a:ext>
            </a:extLst>
          </p:cNvPr>
          <p:cNvGrpSpPr/>
          <p:nvPr/>
        </p:nvGrpSpPr>
        <p:grpSpPr>
          <a:xfrm>
            <a:off x="8286856" y="2219564"/>
            <a:ext cx="3168000" cy="894353"/>
            <a:chOff x="8197779" y="2219562"/>
            <a:chExt cx="2822031" cy="89435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C43E305-DAE3-463C-8846-788CAA1E4607}"/>
                </a:ext>
              </a:extLst>
            </p:cNvPr>
            <p:cNvSpPr txBox="1"/>
            <p:nvPr/>
          </p:nvSpPr>
          <p:spPr>
            <a:xfrm>
              <a:off x="8197779" y="2219562"/>
              <a:ext cx="28220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45048EE-C983-469C-8462-AE71A5FA411D}"/>
                </a:ext>
              </a:extLst>
            </p:cNvPr>
            <p:cNvSpPr txBox="1"/>
            <p:nvPr/>
          </p:nvSpPr>
          <p:spPr>
            <a:xfrm>
              <a:off x="8197779" y="2467584"/>
              <a:ext cx="28220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47273A5B-E2B0-418F-84EF-4B45C7730FC6}"/>
              </a:ext>
            </a:extLst>
          </p:cNvPr>
          <p:cNvSpPr/>
          <p:nvPr/>
        </p:nvSpPr>
        <p:spPr>
          <a:xfrm>
            <a:off x="3299362" y="4449676"/>
            <a:ext cx="605782" cy="6057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44ACB3A-53B4-43D5-8D2F-F58FA38B5933}"/>
              </a:ext>
            </a:extLst>
          </p:cNvPr>
          <p:cNvSpPr/>
          <p:nvPr/>
        </p:nvSpPr>
        <p:spPr>
          <a:xfrm>
            <a:off x="8303177" y="4449677"/>
            <a:ext cx="605782" cy="6057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그룹 5">
            <a:extLst>
              <a:ext uri="{FF2B5EF4-FFF2-40B4-BE49-F238E27FC236}">
                <a16:creationId xmlns:a16="http://schemas.microsoft.com/office/drawing/2014/main" id="{889C7BAC-2D08-41F9-B691-0D46670E4E90}"/>
              </a:ext>
            </a:extLst>
          </p:cNvPr>
          <p:cNvGrpSpPr/>
          <p:nvPr/>
        </p:nvGrpSpPr>
        <p:grpSpPr>
          <a:xfrm>
            <a:off x="737145" y="5167036"/>
            <a:ext cx="3167999" cy="905927"/>
            <a:chOff x="1184648" y="5167032"/>
            <a:chExt cx="2895178" cy="90592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80CD2DB-DB2A-45E8-A934-E46CE9785675}"/>
                </a:ext>
              </a:extLst>
            </p:cNvPr>
            <p:cNvSpPr txBox="1"/>
            <p:nvPr/>
          </p:nvSpPr>
          <p:spPr>
            <a:xfrm>
              <a:off x="1184648" y="5167032"/>
              <a:ext cx="2895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F493171-18F1-4812-B994-A69D04FC06FB}"/>
                </a:ext>
              </a:extLst>
            </p:cNvPr>
            <p:cNvSpPr txBox="1"/>
            <p:nvPr/>
          </p:nvSpPr>
          <p:spPr>
            <a:xfrm>
              <a:off x="1184648" y="5426628"/>
              <a:ext cx="28951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그룹 12">
            <a:extLst>
              <a:ext uri="{FF2B5EF4-FFF2-40B4-BE49-F238E27FC236}">
                <a16:creationId xmlns:a16="http://schemas.microsoft.com/office/drawing/2014/main" id="{0092C81D-F833-4E1F-B935-99B6BF5A3B7F}"/>
              </a:ext>
            </a:extLst>
          </p:cNvPr>
          <p:cNvGrpSpPr/>
          <p:nvPr/>
        </p:nvGrpSpPr>
        <p:grpSpPr>
          <a:xfrm>
            <a:off x="8304319" y="5167036"/>
            <a:ext cx="3168000" cy="905927"/>
            <a:chOff x="8215242" y="5167032"/>
            <a:chExt cx="2822031" cy="90592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713D815-3FE8-43AF-B16F-817DF946092E}"/>
                </a:ext>
              </a:extLst>
            </p:cNvPr>
            <p:cNvSpPr txBox="1"/>
            <p:nvPr/>
          </p:nvSpPr>
          <p:spPr>
            <a:xfrm>
              <a:off x="8215242" y="5167032"/>
              <a:ext cx="28220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BA502A4-D142-41A4-87D9-69F998AB4F3F}"/>
                </a:ext>
              </a:extLst>
            </p:cNvPr>
            <p:cNvSpPr txBox="1"/>
            <p:nvPr/>
          </p:nvSpPr>
          <p:spPr>
            <a:xfrm>
              <a:off x="8215242" y="5426628"/>
              <a:ext cx="28220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190903F9-6449-4D36-AC33-468FCD302499}"/>
              </a:ext>
            </a:extLst>
          </p:cNvPr>
          <p:cNvSpPr>
            <a:spLocks noChangeAspect="1"/>
          </p:cNvSpPr>
          <p:nvPr/>
        </p:nvSpPr>
        <p:spPr>
          <a:xfrm rot="9900000">
            <a:off x="3438511" y="4619795"/>
            <a:ext cx="327486" cy="27814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A6DB8F22-BB8A-4534-B0BF-250E489878DF}"/>
              </a:ext>
            </a:extLst>
          </p:cNvPr>
          <p:cNvSpPr/>
          <p:nvPr/>
        </p:nvSpPr>
        <p:spPr>
          <a:xfrm>
            <a:off x="3443671" y="1687722"/>
            <a:ext cx="286462" cy="2200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B6832A86-2F9F-4A88-A38B-6FC07A4ED9CF}"/>
              </a:ext>
            </a:extLst>
          </p:cNvPr>
          <p:cNvSpPr/>
          <p:nvPr/>
        </p:nvSpPr>
        <p:spPr>
          <a:xfrm>
            <a:off x="8477540" y="4594264"/>
            <a:ext cx="291244" cy="25133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A6B638CC-D974-4236-B290-35674F91F3EE}"/>
              </a:ext>
            </a:extLst>
          </p:cNvPr>
          <p:cNvSpPr/>
          <p:nvPr/>
        </p:nvSpPr>
        <p:spPr>
          <a:xfrm>
            <a:off x="8419716" y="1685152"/>
            <a:ext cx="356850" cy="241710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FF6404-D512-40FE-9612-A995E67F0CEC}"/>
              </a:ext>
            </a:extLst>
          </p:cNvPr>
          <p:cNvSpPr/>
          <p:nvPr/>
        </p:nvSpPr>
        <p:spPr>
          <a:xfrm>
            <a:off x="6798506" y="2331883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1561BC0-76FC-4A48-9D4C-12860F19832E}"/>
              </a:ext>
            </a:extLst>
          </p:cNvPr>
          <p:cNvSpPr/>
          <p:nvPr/>
        </p:nvSpPr>
        <p:spPr>
          <a:xfrm>
            <a:off x="4469056" y="4632566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2ED8923-9912-457B-AB88-AFB23C7670DD}"/>
              </a:ext>
            </a:extLst>
          </p:cNvPr>
          <p:cNvSpPr/>
          <p:nvPr/>
        </p:nvSpPr>
        <p:spPr>
          <a:xfrm>
            <a:off x="6798506" y="4632566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506A6E1-C120-44C7-B408-08E771EDFC89}"/>
              </a:ext>
            </a:extLst>
          </p:cNvPr>
          <p:cNvSpPr/>
          <p:nvPr/>
        </p:nvSpPr>
        <p:spPr>
          <a:xfrm>
            <a:off x="4469056" y="2331883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AA6F91-5F77-4D29-99D5-B6063C4A3AD7}"/>
              </a:ext>
            </a:extLst>
          </p:cNvPr>
          <p:cNvSpPr txBox="1"/>
          <p:nvPr/>
        </p:nvSpPr>
        <p:spPr>
          <a:xfrm>
            <a:off x="6787654" y="485893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173B74-7A8C-4948-841A-FE29F76A401F}"/>
              </a:ext>
            </a:extLst>
          </p:cNvPr>
          <p:cNvSpPr txBox="1"/>
          <p:nvPr/>
        </p:nvSpPr>
        <p:spPr>
          <a:xfrm>
            <a:off x="4458204" y="485893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5B2BBC-54C5-4991-9387-273CF39DF642}"/>
              </a:ext>
            </a:extLst>
          </p:cNvPr>
          <p:cNvSpPr txBox="1"/>
          <p:nvPr/>
        </p:nvSpPr>
        <p:spPr>
          <a:xfrm>
            <a:off x="4458204" y="2558252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C6F680-CB8C-4017-98A2-9A1A502885E4}"/>
              </a:ext>
            </a:extLst>
          </p:cNvPr>
          <p:cNvSpPr txBox="1"/>
          <p:nvPr/>
        </p:nvSpPr>
        <p:spPr>
          <a:xfrm>
            <a:off x="6787654" y="2558252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CD7F572-0228-4D06-8947-C29EA936A14E}"/>
              </a:ext>
            </a:extLst>
          </p:cNvPr>
          <p:cNvSpPr/>
          <p:nvPr/>
        </p:nvSpPr>
        <p:spPr>
          <a:xfrm>
            <a:off x="8404403" y="2473602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2C60C71-B162-45BE-A7F6-DCBF4FC00FFD}"/>
              </a:ext>
            </a:extLst>
          </p:cNvPr>
          <p:cNvSpPr/>
          <p:nvPr/>
        </p:nvSpPr>
        <p:spPr>
          <a:xfrm>
            <a:off x="3163155" y="2473602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2715759-3118-4DB0-8C82-B0F97A1CEED8}"/>
              </a:ext>
            </a:extLst>
          </p:cNvPr>
          <p:cNvSpPr/>
          <p:nvPr/>
        </p:nvSpPr>
        <p:spPr>
          <a:xfrm>
            <a:off x="8404403" y="4774285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A0ED26D-8DAE-45BD-92C3-D0EF9D6CC933}"/>
              </a:ext>
            </a:extLst>
          </p:cNvPr>
          <p:cNvSpPr/>
          <p:nvPr/>
        </p:nvSpPr>
        <p:spPr>
          <a:xfrm>
            <a:off x="3163155" y="4774285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48CA555-F698-49D2-BA2E-3E94AF0295E6}"/>
              </a:ext>
            </a:extLst>
          </p:cNvPr>
          <p:cNvGrpSpPr/>
          <p:nvPr/>
        </p:nvGrpSpPr>
        <p:grpSpPr>
          <a:xfrm>
            <a:off x="800456" y="2348860"/>
            <a:ext cx="2256490" cy="895840"/>
            <a:chOff x="3131840" y="2220253"/>
            <a:chExt cx="3096344" cy="89584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A33EBFE-FADD-448A-85DA-892A822EBD7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886D0EC-A8BC-40D8-A3E9-BC298C8F6A1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66D4178-DA8B-4A04-B670-2389CE7C0AA0}"/>
              </a:ext>
            </a:extLst>
          </p:cNvPr>
          <p:cNvGrpSpPr/>
          <p:nvPr/>
        </p:nvGrpSpPr>
        <p:grpSpPr>
          <a:xfrm>
            <a:off x="800456" y="4649544"/>
            <a:ext cx="2256490" cy="895840"/>
            <a:chOff x="3131840" y="2220253"/>
            <a:chExt cx="3096344" cy="89584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261EB15-B97E-4322-B5E3-52787B2184CB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9DE0E10-12AD-42A4-8E0A-2526FD68364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D630C88-4620-4DE8-880C-D3643F1022BC}"/>
              </a:ext>
            </a:extLst>
          </p:cNvPr>
          <p:cNvGrpSpPr/>
          <p:nvPr/>
        </p:nvGrpSpPr>
        <p:grpSpPr>
          <a:xfrm>
            <a:off x="9109608" y="2348860"/>
            <a:ext cx="2281936" cy="895840"/>
            <a:chOff x="3131840" y="2220253"/>
            <a:chExt cx="3096344" cy="89584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C69E35C-3B34-482D-A9EB-73485C7E2DB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5F9DBDB-4863-4DA6-BE07-A5EC23FAC51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D521F73-553E-493E-BDD7-F556F7083B6D}"/>
              </a:ext>
            </a:extLst>
          </p:cNvPr>
          <p:cNvGrpSpPr/>
          <p:nvPr/>
        </p:nvGrpSpPr>
        <p:grpSpPr>
          <a:xfrm>
            <a:off x="9109608" y="4649544"/>
            <a:ext cx="2281936" cy="895840"/>
            <a:chOff x="3131840" y="2220253"/>
            <a:chExt cx="3096344" cy="89584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EB46D8B-8075-4A6C-A849-1811A5F87F0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C9C6D3-EA93-49E2-8019-FDB2F3A8FE6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190B0B01-382E-461A-9EBA-204EDA63BF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8314842"/>
              </p:ext>
            </p:extLst>
          </p:nvPr>
        </p:nvGraphicFramePr>
        <p:xfrm>
          <a:off x="3892430" y="1816628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E54AB62B-62B5-4C1C-957B-03D3063682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6624664"/>
              </p:ext>
            </p:extLst>
          </p:nvPr>
        </p:nvGraphicFramePr>
        <p:xfrm>
          <a:off x="6221880" y="1816628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05A11B26-E962-46F5-9D53-13CF55B93F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398541"/>
              </p:ext>
            </p:extLst>
          </p:nvPr>
        </p:nvGraphicFramePr>
        <p:xfrm>
          <a:off x="3892430" y="4117312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3553D216-8AB0-4D15-82FD-09E4D322DA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3836723"/>
              </p:ext>
            </p:extLst>
          </p:nvPr>
        </p:nvGraphicFramePr>
        <p:xfrm>
          <a:off x="6221880" y="4117312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1" name="Rectangle 7">
            <a:extLst>
              <a:ext uri="{FF2B5EF4-FFF2-40B4-BE49-F238E27FC236}">
                <a16:creationId xmlns:a16="http://schemas.microsoft.com/office/drawing/2014/main" id="{DDA9C7FD-A1AF-4F03-9BA4-E23F5F332EA2}"/>
              </a:ext>
            </a:extLst>
          </p:cNvPr>
          <p:cNvSpPr/>
          <p:nvPr/>
        </p:nvSpPr>
        <p:spPr>
          <a:xfrm>
            <a:off x="3308593" y="2607256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ame 17">
            <a:extLst>
              <a:ext uri="{FF2B5EF4-FFF2-40B4-BE49-F238E27FC236}">
                <a16:creationId xmlns:a16="http://schemas.microsoft.com/office/drawing/2014/main" id="{22C573FF-1D3D-4C18-9C53-A52C2C359495}"/>
              </a:ext>
            </a:extLst>
          </p:cNvPr>
          <p:cNvSpPr/>
          <p:nvPr/>
        </p:nvSpPr>
        <p:spPr>
          <a:xfrm>
            <a:off x="3309836" y="493338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8">
            <a:extLst>
              <a:ext uri="{FF2B5EF4-FFF2-40B4-BE49-F238E27FC236}">
                <a16:creationId xmlns:a16="http://schemas.microsoft.com/office/drawing/2014/main" id="{8A76F2A0-949D-49DA-B661-24A2014538FE}"/>
              </a:ext>
            </a:extLst>
          </p:cNvPr>
          <p:cNvSpPr/>
          <p:nvPr/>
        </p:nvSpPr>
        <p:spPr>
          <a:xfrm rot="16200000">
            <a:off x="8536362" y="4883255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46ED283D-088D-4BC7-AA1A-40603FA28F16}"/>
              </a:ext>
            </a:extLst>
          </p:cNvPr>
          <p:cNvSpPr>
            <a:spLocks noChangeAspect="1"/>
          </p:cNvSpPr>
          <p:nvPr/>
        </p:nvSpPr>
        <p:spPr>
          <a:xfrm rot="9900000">
            <a:off x="8523300" y="263807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6">
            <a:extLst>
              <a:ext uri="{FF2B5EF4-FFF2-40B4-BE49-F238E27FC236}">
                <a16:creationId xmlns:a16="http://schemas.microsoft.com/office/drawing/2014/main" id="{3C8D7799-0FAD-45BD-BAD6-9F63E3FB1C8A}"/>
              </a:ext>
            </a:extLst>
          </p:cNvPr>
          <p:cNvSpPr/>
          <p:nvPr/>
        </p:nvSpPr>
        <p:spPr>
          <a:xfrm>
            <a:off x="6962845" y="1025797"/>
            <a:ext cx="47433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8E1029-E061-4804-AF42-343705CF3108}"/>
              </a:ext>
            </a:extLst>
          </p:cNvPr>
          <p:cNvSpPr txBox="1"/>
          <p:nvPr/>
        </p:nvSpPr>
        <p:spPr>
          <a:xfrm>
            <a:off x="8979205" y="5775752"/>
            <a:ext cx="2727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id="{C56AFA7A-B846-49E5-B645-6054CE7DD6C2}"/>
              </a:ext>
            </a:extLst>
          </p:cNvPr>
          <p:cNvSpPr/>
          <p:nvPr/>
        </p:nvSpPr>
        <p:spPr>
          <a:xfrm>
            <a:off x="603115" y="1222632"/>
            <a:ext cx="45064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DD9FC4-1BEC-4AFC-8BB2-74ECCB621B36}"/>
              </a:ext>
            </a:extLst>
          </p:cNvPr>
          <p:cNvSpPr txBox="1"/>
          <p:nvPr/>
        </p:nvSpPr>
        <p:spPr>
          <a:xfrm>
            <a:off x="1128409" y="3904890"/>
            <a:ext cx="43265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B4DFE6F-93C8-4D35-9CE1-15D27608E6B7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93922C9-EC49-4748-B82C-B87AECF38B18}"/>
              </a:ext>
            </a:extLst>
          </p:cNvPr>
          <p:cNvGrpSpPr/>
          <p:nvPr/>
        </p:nvGrpSpPr>
        <p:grpSpPr>
          <a:xfrm>
            <a:off x="983971" y="1755063"/>
            <a:ext cx="4251628" cy="4203873"/>
            <a:chOff x="2829719" y="1994076"/>
            <a:chExt cx="3701454" cy="3659879"/>
          </a:xfrm>
        </p:grpSpPr>
        <p:sp>
          <p:nvSpPr>
            <p:cNvPr id="4" name="Donut 17">
              <a:extLst>
                <a:ext uri="{FF2B5EF4-FFF2-40B4-BE49-F238E27FC236}">
                  <a16:creationId xmlns:a16="http://schemas.microsoft.com/office/drawing/2014/main" id="{7559A73C-5DC6-4A3E-804C-C9C05CE41799}"/>
                </a:ext>
              </a:extLst>
            </p:cNvPr>
            <p:cNvSpPr/>
            <p:nvPr/>
          </p:nvSpPr>
          <p:spPr>
            <a:xfrm>
              <a:off x="3039183" y="2343701"/>
              <a:ext cx="3310254" cy="3310254"/>
            </a:xfrm>
            <a:prstGeom prst="donut">
              <a:avLst>
                <a:gd name="adj" fmla="val 10645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5B2A655-E1DE-47D9-AABF-0A8F75EBE8EC}"/>
                </a:ext>
              </a:extLst>
            </p:cNvPr>
            <p:cNvGrpSpPr/>
            <p:nvPr/>
          </p:nvGrpSpPr>
          <p:grpSpPr>
            <a:xfrm>
              <a:off x="2829719" y="1994076"/>
              <a:ext cx="3701454" cy="3402026"/>
              <a:chOff x="2829719" y="1899183"/>
              <a:chExt cx="3701454" cy="3402026"/>
            </a:xfrm>
          </p:grpSpPr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680198A0-EEA3-4A4D-8B27-6394D88175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6967" y="3728201"/>
                <a:ext cx="1834206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C2B0DFA0-00C4-455B-A39B-4C50985B23E0}"/>
                  </a:ext>
                </a:extLst>
              </p:cNvPr>
              <p:cNvSpPr>
                <a:spLocks/>
              </p:cNvSpPr>
              <p:nvPr/>
            </p:nvSpPr>
            <p:spPr bwMode="auto">
              <a:xfrm rot="14400000">
                <a:off x="3858478" y="2029782"/>
                <a:ext cx="1834206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06F53578-68DE-499E-B778-6104265DF68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829719" y="3728201"/>
                <a:ext cx="1880593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A662413-1402-41FB-B7DA-211B6DFC01B7}"/>
                  </a:ext>
                </a:extLst>
              </p:cNvPr>
              <p:cNvSpPr/>
              <p:nvPr/>
            </p:nvSpPr>
            <p:spPr>
              <a:xfrm>
                <a:off x="4169785" y="2093822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2B32AFFE-46C5-4855-AD2B-9A5505D584D7}"/>
                  </a:ext>
                </a:extLst>
              </p:cNvPr>
              <p:cNvSpPr/>
              <p:nvPr/>
            </p:nvSpPr>
            <p:spPr>
              <a:xfrm>
                <a:off x="5231789" y="4003773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2B03CE8-FB69-431B-8244-56CD6254CEA3}"/>
                  </a:ext>
                </a:extLst>
              </p:cNvPr>
              <p:cNvSpPr/>
              <p:nvPr/>
            </p:nvSpPr>
            <p:spPr>
              <a:xfrm>
                <a:off x="3030323" y="4013298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E27E80C2-401E-4F96-86AA-EEA24FDDF902}"/>
                  </a:ext>
                </a:extLst>
              </p:cNvPr>
              <p:cNvSpPr/>
              <p:nvPr/>
            </p:nvSpPr>
            <p:spPr>
              <a:xfrm>
                <a:off x="4379537" y="3558158"/>
                <a:ext cx="649663" cy="64966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5E70DAC2-D451-44A9-858B-824E90E2C105}"/>
                  </a:ext>
                </a:extLst>
              </p:cNvPr>
              <p:cNvSpPr/>
              <p:nvPr/>
            </p:nvSpPr>
            <p:spPr>
              <a:xfrm>
                <a:off x="4425717" y="3609056"/>
                <a:ext cx="548372" cy="54837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002D5F87-E334-4011-A113-84B426B8A907}"/>
                </a:ext>
              </a:extLst>
            </p:cNvPr>
            <p:cNvSpPr/>
            <p:nvPr/>
          </p:nvSpPr>
          <p:spPr>
            <a:xfrm>
              <a:off x="3273733" y="2536329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127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C984E011-24E1-4073-8BE3-8093066016A4}"/>
                </a:ext>
              </a:extLst>
            </p:cNvPr>
            <p:cNvSpPr/>
            <p:nvPr/>
          </p:nvSpPr>
          <p:spPr>
            <a:xfrm rot="14360900">
              <a:off x="3205931" y="2590242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127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E1AA7815-2226-4759-82B4-F492243CA4A5}"/>
                </a:ext>
              </a:extLst>
            </p:cNvPr>
            <p:cNvSpPr/>
            <p:nvPr/>
          </p:nvSpPr>
          <p:spPr>
            <a:xfrm rot="7097419">
              <a:off x="3263081" y="2590242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127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B71A0D1-4EE0-4AAF-AA07-82EF87819A71}"/>
              </a:ext>
            </a:extLst>
          </p:cNvPr>
          <p:cNvSpPr txBox="1"/>
          <p:nvPr/>
        </p:nvSpPr>
        <p:spPr>
          <a:xfrm>
            <a:off x="6318917" y="1775965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5066FC0-8BF1-4151-B4A9-1FCCE1A0BD17}"/>
              </a:ext>
            </a:extLst>
          </p:cNvPr>
          <p:cNvSpPr/>
          <p:nvPr/>
        </p:nvSpPr>
        <p:spPr>
          <a:xfrm>
            <a:off x="5814859" y="1849167"/>
            <a:ext cx="504058" cy="5040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625612-20EC-4228-9AA5-96FA72551151}"/>
              </a:ext>
            </a:extLst>
          </p:cNvPr>
          <p:cNvSpPr txBox="1"/>
          <p:nvPr/>
        </p:nvSpPr>
        <p:spPr>
          <a:xfrm>
            <a:off x="6318917" y="3515342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7436649-EAA3-4368-800C-CC43F1F4F5DB}"/>
              </a:ext>
            </a:extLst>
          </p:cNvPr>
          <p:cNvSpPr/>
          <p:nvPr/>
        </p:nvSpPr>
        <p:spPr>
          <a:xfrm>
            <a:off x="5814859" y="3588544"/>
            <a:ext cx="504058" cy="50405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A153F6-A342-406F-BB87-437D4C06741D}"/>
              </a:ext>
            </a:extLst>
          </p:cNvPr>
          <p:cNvSpPr txBox="1"/>
          <p:nvPr/>
        </p:nvSpPr>
        <p:spPr>
          <a:xfrm>
            <a:off x="6318917" y="5254719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18679F6-482F-4832-B26B-4175B8DA134B}"/>
              </a:ext>
            </a:extLst>
          </p:cNvPr>
          <p:cNvSpPr/>
          <p:nvPr/>
        </p:nvSpPr>
        <p:spPr>
          <a:xfrm>
            <a:off x="5814859" y="5327921"/>
            <a:ext cx="504058" cy="50405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E73AB9-671B-4491-B410-5AF6E4093FA0}"/>
              </a:ext>
            </a:extLst>
          </p:cNvPr>
          <p:cNvSpPr txBox="1"/>
          <p:nvPr/>
        </p:nvSpPr>
        <p:spPr>
          <a:xfrm>
            <a:off x="2615796" y="276393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FB26C52-9BE3-444E-945F-2660D2BC7516}"/>
              </a:ext>
            </a:extLst>
          </p:cNvPr>
          <p:cNvSpPr txBox="1"/>
          <p:nvPr/>
        </p:nvSpPr>
        <p:spPr>
          <a:xfrm>
            <a:off x="1286824" y="5002332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69D7E4-A2E8-45CA-88CA-53365BD7EDB2}"/>
              </a:ext>
            </a:extLst>
          </p:cNvPr>
          <p:cNvSpPr txBox="1"/>
          <p:nvPr/>
        </p:nvSpPr>
        <p:spPr>
          <a:xfrm>
            <a:off x="3836411" y="5002332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105832D5-EE36-4329-BE6D-873F83F70585}"/>
              </a:ext>
            </a:extLst>
          </p:cNvPr>
          <p:cNvSpPr/>
          <p:nvPr/>
        </p:nvSpPr>
        <p:spPr>
          <a:xfrm rot="2700000">
            <a:off x="1649003" y="4380004"/>
            <a:ext cx="342187" cy="61347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FB13EC3C-7CA7-4146-AEDC-89415B42745B}"/>
              </a:ext>
            </a:extLst>
          </p:cNvPr>
          <p:cNvSpPr/>
          <p:nvPr/>
        </p:nvSpPr>
        <p:spPr>
          <a:xfrm>
            <a:off x="2953871" y="2248454"/>
            <a:ext cx="423955" cy="39686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D6F790E2-B56D-4BAB-A75B-D4FE6E9DA024}"/>
              </a:ext>
            </a:extLst>
          </p:cNvPr>
          <p:cNvSpPr>
            <a:spLocks noChangeAspect="1"/>
          </p:cNvSpPr>
          <p:nvPr/>
        </p:nvSpPr>
        <p:spPr>
          <a:xfrm>
            <a:off x="4152224" y="4453110"/>
            <a:ext cx="456399" cy="46021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93BBFC-2809-46F5-AAE4-063F7DFD89BB}"/>
              </a:ext>
            </a:extLst>
          </p:cNvPr>
          <p:cNvSpPr/>
          <p:nvPr/>
        </p:nvSpPr>
        <p:spPr>
          <a:xfrm rot="20052296">
            <a:off x="3520348" y="5234692"/>
            <a:ext cx="1934308" cy="791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8F572D-0AE4-4E63-B958-53B709D56A8C}"/>
              </a:ext>
            </a:extLst>
          </p:cNvPr>
          <p:cNvSpPr/>
          <p:nvPr/>
        </p:nvSpPr>
        <p:spPr>
          <a:xfrm rot="724390">
            <a:off x="5311315" y="5019188"/>
            <a:ext cx="1934308" cy="7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B62D61-B80F-4853-B958-090C478B4672}"/>
              </a:ext>
            </a:extLst>
          </p:cNvPr>
          <p:cNvSpPr/>
          <p:nvPr/>
        </p:nvSpPr>
        <p:spPr>
          <a:xfrm rot="20052296">
            <a:off x="7102156" y="4803554"/>
            <a:ext cx="1934308" cy="791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522504-F1B1-4514-B2E1-265DD838694C}"/>
              </a:ext>
            </a:extLst>
          </p:cNvPr>
          <p:cNvSpPr/>
          <p:nvPr/>
        </p:nvSpPr>
        <p:spPr>
          <a:xfrm rot="724390">
            <a:off x="8893123" y="4588050"/>
            <a:ext cx="1934308" cy="791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0F4EDF-2461-4A15-9C7B-4FED7BA797D2}"/>
              </a:ext>
            </a:extLst>
          </p:cNvPr>
          <p:cNvSpPr/>
          <p:nvPr/>
        </p:nvSpPr>
        <p:spPr>
          <a:xfrm rot="20052296">
            <a:off x="-96572" y="5665699"/>
            <a:ext cx="1934308" cy="7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A44E26-790C-4086-8165-F701F87A0B08}"/>
              </a:ext>
            </a:extLst>
          </p:cNvPr>
          <p:cNvSpPr/>
          <p:nvPr/>
        </p:nvSpPr>
        <p:spPr>
          <a:xfrm rot="724390">
            <a:off x="1694395" y="5450195"/>
            <a:ext cx="1934308" cy="791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2868A08-CB37-46D3-B5C7-FAAA3EA98ADB}"/>
              </a:ext>
            </a:extLst>
          </p:cNvPr>
          <p:cNvSpPr/>
          <p:nvPr/>
        </p:nvSpPr>
        <p:spPr>
          <a:xfrm rot="8100000">
            <a:off x="4918205" y="1895039"/>
            <a:ext cx="833000" cy="833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A5898C8-B04B-42C8-AF86-D91A287588DF}"/>
              </a:ext>
            </a:extLst>
          </p:cNvPr>
          <p:cNvCxnSpPr>
            <a:cxnSpLocks/>
          </p:cNvCxnSpPr>
          <p:nvPr/>
        </p:nvCxnSpPr>
        <p:spPr>
          <a:xfrm>
            <a:off x="5334705" y="2839596"/>
            <a:ext cx="8276" cy="2016867"/>
          </a:xfrm>
          <a:prstGeom prst="line">
            <a:avLst/>
          </a:prstGeom>
          <a:ln w="19050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72840679-3BE0-4D46-A11D-8C055A7F419F}"/>
              </a:ext>
            </a:extLst>
          </p:cNvPr>
          <p:cNvSpPr/>
          <p:nvPr/>
        </p:nvSpPr>
        <p:spPr>
          <a:xfrm rot="8100000">
            <a:off x="6785356" y="2297866"/>
            <a:ext cx="833000" cy="833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1D7F86-528A-4C5F-BC24-05BB4CDE157F}"/>
              </a:ext>
            </a:extLst>
          </p:cNvPr>
          <p:cNvCxnSpPr>
            <a:cxnSpLocks/>
          </p:cNvCxnSpPr>
          <p:nvPr/>
        </p:nvCxnSpPr>
        <p:spPr>
          <a:xfrm>
            <a:off x="7201856" y="3242423"/>
            <a:ext cx="8276" cy="2016867"/>
          </a:xfrm>
          <a:prstGeom prst="line">
            <a:avLst/>
          </a:prstGeom>
          <a:ln w="1905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F2F2E4F2-7D3C-4CA1-9D6C-D45A35B13EB4}"/>
              </a:ext>
            </a:extLst>
          </p:cNvPr>
          <p:cNvSpPr/>
          <p:nvPr/>
        </p:nvSpPr>
        <p:spPr>
          <a:xfrm rot="8100000">
            <a:off x="8518562" y="1476163"/>
            <a:ext cx="833000" cy="833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DEA32C-B715-4813-BF7C-2E94F7A6BD46}"/>
              </a:ext>
            </a:extLst>
          </p:cNvPr>
          <p:cNvCxnSpPr>
            <a:cxnSpLocks/>
          </p:cNvCxnSpPr>
          <p:nvPr/>
        </p:nvCxnSpPr>
        <p:spPr>
          <a:xfrm>
            <a:off x="8935062" y="2420720"/>
            <a:ext cx="8276" cy="2016867"/>
          </a:xfrm>
          <a:prstGeom prst="line">
            <a:avLst/>
          </a:prstGeom>
          <a:ln w="1905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E897AF63-D0FE-4B0A-8EDE-81515B2A45A6}"/>
              </a:ext>
            </a:extLst>
          </p:cNvPr>
          <p:cNvSpPr/>
          <p:nvPr/>
        </p:nvSpPr>
        <p:spPr>
          <a:xfrm rot="8100000">
            <a:off x="10356451" y="1856348"/>
            <a:ext cx="833000" cy="833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BFF8948-9A11-457C-9AA8-6AEBF85D2FF0}"/>
              </a:ext>
            </a:extLst>
          </p:cNvPr>
          <p:cNvCxnSpPr>
            <a:cxnSpLocks/>
          </p:cNvCxnSpPr>
          <p:nvPr/>
        </p:nvCxnSpPr>
        <p:spPr>
          <a:xfrm>
            <a:off x="10772951" y="2800905"/>
            <a:ext cx="8276" cy="2016867"/>
          </a:xfrm>
          <a:prstGeom prst="line">
            <a:avLst/>
          </a:prstGeom>
          <a:ln w="1905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C2925017-DB38-443F-9E4D-C92A0F94631F}"/>
              </a:ext>
            </a:extLst>
          </p:cNvPr>
          <p:cNvSpPr/>
          <p:nvPr/>
        </p:nvSpPr>
        <p:spPr>
          <a:xfrm rot="8100000">
            <a:off x="1323533" y="2297626"/>
            <a:ext cx="833000" cy="833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934FD84-BADC-4FED-963A-D754BF5C9FA3}"/>
              </a:ext>
            </a:extLst>
          </p:cNvPr>
          <p:cNvCxnSpPr>
            <a:cxnSpLocks/>
          </p:cNvCxnSpPr>
          <p:nvPr/>
        </p:nvCxnSpPr>
        <p:spPr>
          <a:xfrm>
            <a:off x="1740033" y="3242183"/>
            <a:ext cx="8276" cy="2016867"/>
          </a:xfrm>
          <a:prstGeom prst="line">
            <a:avLst/>
          </a:prstGeom>
          <a:ln w="19050">
            <a:solidFill>
              <a:schemeClr val="accent5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28F49790-9646-4D99-966C-3A94B3DAC279}"/>
              </a:ext>
            </a:extLst>
          </p:cNvPr>
          <p:cNvSpPr/>
          <p:nvPr/>
        </p:nvSpPr>
        <p:spPr>
          <a:xfrm rot="8100000">
            <a:off x="3188393" y="2718365"/>
            <a:ext cx="833000" cy="833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0B0BF8C-7047-42BF-90AE-D05B77933A9F}"/>
              </a:ext>
            </a:extLst>
          </p:cNvPr>
          <p:cNvCxnSpPr>
            <a:cxnSpLocks/>
          </p:cNvCxnSpPr>
          <p:nvPr/>
        </p:nvCxnSpPr>
        <p:spPr>
          <a:xfrm>
            <a:off x="3604893" y="3662922"/>
            <a:ext cx="8276" cy="2016867"/>
          </a:xfrm>
          <a:prstGeom prst="line">
            <a:avLst/>
          </a:prstGeom>
          <a:ln w="19050">
            <a:solidFill>
              <a:schemeClr val="accent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113">
            <a:extLst>
              <a:ext uri="{FF2B5EF4-FFF2-40B4-BE49-F238E27FC236}">
                <a16:creationId xmlns:a16="http://schemas.microsoft.com/office/drawing/2014/main" id="{3152D046-D798-4ECD-8F2C-5DAFCC7D0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0968" y="499321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charset="0"/>
              </a:rPr>
              <a:t>2022</a:t>
            </a:r>
            <a:endParaRPr lang="ko-KR" altLang="en-US" sz="2800" dirty="0">
              <a:solidFill>
                <a:schemeClr val="accent4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10F12A2-B98B-42A2-A978-CAC26BEF3FBE}"/>
              </a:ext>
            </a:extLst>
          </p:cNvPr>
          <p:cNvGrpSpPr/>
          <p:nvPr/>
        </p:nvGrpSpPr>
        <p:grpSpPr>
          <a:xfrm>
            <a:off x="688678" y="3525590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CD76BA7-E3A7-4613-B622-B834C4061D03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C3429CE-4D98-4A6F-A98F-A928919851E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직사각형 113">
            <a:extLst>
              <a:ext uri="{FF2B5EF4-FFF2-40B4-BE49-F238E27FC236}">
                <a16:creationId xmlns:a16="http://schemas.microsoft.com/office/drawing/2014/main" id="{8E56DD1C-A480-4A2F-9DF4-F3D22B044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0222" y="5885023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accent6"/>
              </a:solidFill>
            </a:endParaRPr>
          </a:p>
        </p:txBody>
      </p:sp>
      <p:sp>
        <p:nvSpPr>
          <p:cNvPr id="26" name="직사각형 113">
            <a:extLst>
              <a:ext uri="{FF2B5EF4-FFF2-40B4-BE49-F238E27FC236}">
                <a16:creationId xmlns:a16="http://schemas.microsoft.com/office/drawing/2014/main" id="{2AC3A402-6629-41EA-9900-9394B2603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912" y="546531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accent5"/>
              </a:solidFill>
            </a:endParaRPr>
          </a:p>
        </p:txBody>
      </p:sp>
      <p:sp>
        <p:nvSpPr>
          <p:cNvPr id="27" name="직사각형 113">
            <a:extLst>
              <a:ext uri="{FF2B5EF4-FFF2-40B4-BE49-F238E27FC236}">
                <a16:creationId xmlns:a16="http://schemas.microsoft.com/office/drawing/2014/main" id="{E70C52DF-D68C-4718-84DD-1AFF6FCAE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667" y="4591868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charset="0"/>
              </a:rPr>
              <a:t>2021</a:t>
            </a:r>
            <a:endParaRPr lang="ko-KR" altLang="en-US" sz="2800" dirty="0">
              <a:solidFill>
                <a:schemeClr val="accent3"/>
              </a:solidFill>
            </a:endParaRPr>
          </a:p>
        </p:txBody>
      </p: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0ABBFB8B-2E32-4709-A26D-3F532A76E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7185" y="5418436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9" name="직사각형 113">
            <a:extLst>
              <a:ext uri="{FF2B5EF4-FFF2-40B4-BE49-F238E27FC236}">
                <a16:creationId xmlns:a16="http://schemas.microsoft.com/office/drawing/2014/main" id="{CBF06D55-AC94-496F-BB21-AB1A1AC2E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2362" y="502599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E95327C-B7D5-4C7E-96E1-FB6A5EBE3965}"/>
              </a:ext>
            </a:extLst>
          </p:cNvPr>
          <p:cNvGrpSpPr/>
          <p:nvPr/>
        </p:nvGrpSpPr>
        <p:grpSpPr>
          <a:xfrm>
            <a:off x="2551061" y="4199594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243E8A-F2F3-40AE-B266-9BAA93BEFD7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3A73E0B-5C6B-4CF2-AE1A-0F8C8E87205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36391C2-2E4B-4D1B-9B4F-8B16778E06DD}"/>
              </a:ext>
            </a:extLst>
          </p:cNvPr>
          <p:cNvGrpSpPr/>
          <p:nvPr/>
        </p:nvGrpSpPr>
        <p:grpSpPr>
          <a:xfrm>
            <a:off x="7879753" y="2681348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E43E52A-2126-43FB-BC0C-47C1AAEA337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80B16F3-BA22-4869-ABB6-32BE4ECCA15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7D32934-159F-457B-BAF5-60A08F02F9CF}"/>
              </a:ext>
            </a:extLst>
          </p:cNvPr>
          <p:cNvGrpSpPr/>
          <p:nvPr/>
        </p:nvGrpSpPr>
        <p:grpSpPr>
          <a:xfrm>
            <a:off x="9715788" y="3326423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62458AF-07F6-409E-AAB0-9D1A428880A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3DFD178-AAD3-4FF9-8856-DBD1684F64C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9798DCB-09C9-4905-8958-8218D8E0530E}"/>
              </a:ext>
            </a:extLst>
          </p:cNvPr>
          <p:cNvGrpSpPr/>
          <p:nvPr/>
        </p:nvGrpSpPr>
        <p:grpSpPr>
          <a:xfrm>
            <a:off x="4274219" y="3101332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CB86F57-91CD-45AA-B7F2-C84AD58606F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D566EDD-A4AF-40B3-BE44-D786C1C4396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2C3FADB-DE01-48CA-A2BB-AC249B8440BB}"/>
              </a:ext>
            </a:extLst>
          </p:cNvPr>
          <p:cNvGrpSpPr/>
          <p:nvPr/>
        </p:nvGrpSpPr>
        <p:grpSpPr>
          <a:xfrm>
            <a:off x="6151350" y="3766955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8955CBF-50A2-44AC-8685-16B0313755B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C8232D0-D22C-4C26-8BC1-E354E94FB22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Rectangle 7">
            <a:extLst>
              <a:ext uri="{FF2B5EF4-FFF2-40B4-BE49-F238E27FC236}">
                <a16:creationId xmlns:a16="http://schemas.microsoft.com/office/drawing/2014/main" id="{18C0178B-60C7-4D2A-B0CF-C9FD89341024}"/>
              </a:ext>
            </a:extLst>
          </p:cNvPr>
          <p:cNvSpPr/>
          <p:nvPr/>
        </p:nvSpPr>
        <p:spPr>
          <a:xfrm>
            <a:off x="8773364" y="1691196"/>
            <a:ext cx="339947" cy="339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Parallelogram 30">
            <a:extLst>
              <a:ext uri="{FF2B5EF4-FFF2-40B4-BE49-F238E27FC236}">
                <a16:creationId xmlns:a16="http://schemas.microsoft.com/office/drawing/2014/main" id="{7A7A6182-5781-4F60-887A-B5A6C4F7E5B7}"/>
              </a:ext>
            </a:extLst>
          </p:cNvPr>
          <p:cNvSpPr/>
          <p:nvPr/>
        </p:nvSpPr>
        <p:spPr>
          <a:xfrm flipH="1">
            <a:off x="1562689" y="2523821"/>
            <a:ext cx="371240" cy="37215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Rounded Rectangle 32">
            <a:extLst>
              <a:ext uri="{FF2B5EF4-FFF2-40B4-BE49-F238E27FC236}">
                <a16:creationId xmlns:a16="http://schemas.microsoft.com/office/drawing/2014/main" id="{3207F82E-D4B7-4C20-BBA5-B23D3D8EE8C3}"/>
              </a:ext>
            </a:extLst>
          </p:cNvPr>
          <p:cNvSpPr/>
          <p:nvPr/>
        </p:nvSpPr>
        <p:spPr>
          <a:xfrm>
            <a:off x="10612493" y="2070776"/>
            <a:ext cx="354310" cy="35431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DEF0BE33-68DD-40B4-83E6-A437C1C1961D}"/>
              </a:ext>
            </a:extLst>
          </p:cNvPr>
          <p:cNvSpPr/>
          <p:nvPr/>
        </p:nvSpPr>
        <p:spPr>
          <a:xfrm>
            <a:off x="5144630" y="2093123"/>
            <a:ext cx="380149" cy="35585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Frame 17">
            <a:extLst>
              <a:ext uri="{FF2B5EF4-FFF2-40B4-BE49-F238E27FC236}">
                <a16:creationId xmlns:a16="http://schemas.microsoft.com/office/drawing/2014/main" id="{E0C4966E-1281-43C5-BCD4-262CCF74A4BF}"/>
              </a:ext>
            </a:extLst>
          </p:cNvPr>
          <p:cNvSpPr/>
          <p:nvPr/>
        </p:nvSpPr>
        <p:spPr>
          <a:xfrm>
            <a:off x="7022020" y="2500821"/>
            <a:ext cx="366321" cy="3704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63733C20-4037-4991-B070-B8D83EF46154}"/>
              </a:ext>
            </a:extLst>
          </p:cNvPr>
          <p:cNvSpPr/>
          <p:nvPr/>
        </p:nvSpPr>
        <p:spPr>
          <a:xfrm flipH="1">
            <a:off x="3411110" y="2964551"/>
            <a:ext cx="404117" cy="3333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97D00D5-9683-4B9F-9D14-2E32FFEF93B5}"/>
              </a:ext>
            </a:extLst>
          </p:cNvPr>
          <p:cNvSpPr/>
          <p:nvPr/>
        </p:nvSpPr>
        <p:spPr>
          <a:xfrm>
            <a:off x="3564647" y="1842052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39FDC6-BF59-4498-9D19-11F1D8F11746}"/>
              </a:ext>
            </a:extLst>
          </p:cNvPr>
          <p:cNvSpPr txBox="1"/>
          <p:nvPr/>
        </p:nvSpPr>
        <p:spPr>
          <a:xfrm>
            <a:off x="876454" y="1914932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C5958-066D-401E-A78F-E195B2045665}"/>
              </a:ext>
            </a:extLst>
          </p:cNvPr>
          <p:cNvSpPr txBox="1"/>
          <p:nvPr/>
        </p:nvSpPr>
        <p:spPr>
          <a:xfrm>
            <a:off x="1912725" y="208420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Chevron 13">
            <a:extLst>
              <a:ext uri="{FF2B5EF4-FFF2-40B4-BE49-F238E27FC236}">
                <a16:creationId xmlns:a16="http://schemas.microsoft.com/office/drawing/2014/main" id="{E0516EB8-CE6C-4EBA-BC6A-00AAE73AFA15}"/>
              </a:ext>
            </a:extLst>
          </p:cNvPr>
          <p:cNvSpPr/>
          <p:nvPr/>
        </p:nvSpPr>
        <p:spPr>
          <a:xfrm>
            <a:off x="4785868" y="1981518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B796684-A768-47E0-9677-E5A612207E89}"/>
              </a:ext>
            </a:extLst>
          </p:cNvPr>
          <p:cNvGrpSpPr/>
          <p:nvPr/>
        </p:nvGrpSpPr>
        <p:grpSpPr>
          <a:xfrm>
            <a:off x="5615198" y="1903907"/>
            <a:ext cx="5717526" cy="668379"/>
            <a:chOff x="3779912" y="1717580"/>
            <a:chExt cx="4896545" cy="66837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E5F999A-D2D2-446D-819A-952C7E847B00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9A51596-EE39-4898-B08B-55D201B956C3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4B709118-A96D-4150-ADA7-C47749247347}"/>
              </a:ext>
            </a:extLst>
          </p:cNvPr>
          <p:cNvSpPr/>
          <p:nvPr/>
        </p:nvSpPr>
        <p:spPr>
          <a:xfrm>
            <a:off x="3564647" y="2961305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55E550-997F-4E7E-B935-1DDEB436172D}"/>
              </a:ext>
            </a:extLst>
          </p:cNvPr>
          <p:cNvSpPr txBox="1"/>
          <p:nvPr/>
        </p:nvSpPr>
        <p:spPr>
          <a:xfrm>
            <a:off x="876454" y="3034184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02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584776-68D9-4F02-ACF7-7D4E5EFFE116}"/>
              </a:ext>
            </a:extLst>
          </p:cNvPr>
          <p:cNvSpPr txBox="1"/>
          <p:nvPr/>
        </p:nvSpPr>
        <p:spPr>
          <a:xfrm>
            <a:off x="1912725" y="321884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Chevron 21">
            <a:extLst>
              <a:ext uri="{FF2B5EF4-FFF2-40B4-BE49-F238E27FC236}">
                <a16:creationId xmlns:a16="http://schemas.microsoft.com/office/drawing/2014/main" id="{0D7917F9-5A5A-44A9-8790-096BD5CD2CC5}"/>
              </a:ext>
            </a:extLst>
          </p:cNvPr>
          <p:cNvSpPr/>
          <p:nvPr/>
        </p:nvSpPr>
        <p:spPr>
          <a:xfrm>
            <a:off x="4785868" y="3077497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C9611F-C73C-4C83-A601-B51838FCF3AC}"/>
              </a:ext>
            </a:extLst>
          </p:cNvPr>
          <p:cNvGrpSpPr/>
          <p:nvPr/>
        </p:nvGrpSpPr>
        <p:grpSpPr>
          <a:xfrm>
            <a:off x="5615198" y="3013990"/>
            <a:ext cx="5717526" cy="668379"/>
            <a:chOff x="3779912" y="1717580"/>
            <a:chExt cx="4896545" cy="6683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6FCAAF9-F6C3-474C-9EC9-1A635A0D8B63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79C160-5EAE-4CEC-B203-6502B0F5F573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67C144EB-BAA0-4A68-B1B9-DB7F76162D0A}"/>
              </a:ext>
            </a:extLst>
          </p:cNvPr>
          <p:cNvSpPr/>
          <p:nvPr/>
        </p:nvSpPr>
        <p:spPr>
          <a:xfrm>
            <a:off x="3564647" y="4080558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1FB8ED-DBB5-4CE6-8ED0-96E713970BD5}"/>
              </a:ext>
            </a:extLst>
          </p:cNvPr>
          <p:cNvSpPr txBox="1"/>
          <p:nvPr/>
        </p:nvSpPr>
        <p:spPr>
          <a:xfrm>
            <a:off x="876454" y="4153437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03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81D8F2-1D9A-4950-A70C-872AA60007C8}"/>
              </a:ext>
            </a:extLst>
          </p:cNvPr>
          <p:cNvSpPr txBox="1"/>
          <p:nvPr/>
        </p:nvSpPr>
        <p:spPr>
          <a:xfrm>
            <a:off x="1912725" y="4338103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Chevron 29">
            <a:extLst>
              <a:ext uri="{FF2B5EF4-FFF2-40B4-BE49-F238E27FC236}">
                <a16:creationId xmlns:a16="http://schemas.microsoft.com/office/drawing/2014/main" id="{4F9F797D-39A6-490B-BDBF-3D4C45EDE791}"/>
              </a:ext>
            </a:extLst>
          </p:cNvPr>
          <p:cNvSpPr/>
          <p:nvPr/>
        </p:nvSpPr>
        <p:spPr>
          <a:xfrm>
            <a:off x="4785868" y="4196750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5BC7F9D-D05A-4B61-A3E6-6730252355D8}"/>
              </a:ext>
            </a:extLst>
          </p:cNvPr>
          <p:cNvGrpSpPr/>
          <p:nvPr/>
        </p:nvGrpSpPr>
        <p:grpSpPr>
          <a:xfrm>
            <a:off x="5615198" y="4133243"/>
            <a:ext cx="5717526" cy="668379"/>
            <a:chOff x="3779912" y="1717580"/>
            <a:chExt cx="4896545" cy="6683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35F3828-1086-4C4E-851F-E3DC92DFED6C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DC10C8-0987-4EC2-B98B-8D6B57282376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7B048770-EE77-4AEA-8E80-EDF15CB87F70}"/>
              </a:ext>
            </a:extLst>
          </p:cNvPr>
          <p:cNvSpPr/>
          <p:nvPr/>
        </p:nvSpPr>
        <p:spPr>
          <a:xfrm>
            <a:off x="3564647" y="5199810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E6E1CD-7AD8-4231-B048-F4901EBF0904}"/>
              </a:ext>
            </a:extLst>
          </p:cNvPr>
          <p:cNvSpPr txBox="1"/>
          <p:nvPr/>
        </p:nvSpPr>
        <p:spPr>
          <a:xfrm>
            <a:off x="876454" y="5272690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04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F51E96-4CB8-4D4B-87B1-66E574DF6F50}"/>
              </a:ext>
            </a:extLst>
          </p:cNvPr>
          <p:cNvSpPr txBox="1"/>
          <p:nvPr/>
        </p:nvSpPr>
        <p:spPr>
          <a:xfrm>
            <a:off x="1912724" y="5441967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Chevron 37">
            <a:extLst>
              <a:ext uri="{FF2B5EF4-FFF2-40B4-BE49-F238E27FC236}">
                <a16:creationId xmlns:a16="http://schemas.microsoft.com/office/drawing/2014/main" id="{ADC6EED0-6BB3-41F2-A672-B51926404BA9}"/>
              </a:ext>
            </a:extLst>
          </p:cNvPr>
          <p:cNvSpPr/>
          <p:nvPr/>
        </p:nvSpPr>
        <p:spPr>
          <a:xfrm>
            <a:off x="4785868" y="5339276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79C21FE-1F6D-4AA2-A85A-CE7689DA52F0}"/>
              </a:ext>
            </a:extLst>
          </p:cNvPr>
          <p:cNvGrpSpPr/>
          <p:nvPr/>
        </p:nvGrpSpPr>
        <p:grpSpPr>
          <a:xfrm>
            <a:off x="5615198" y="5261665"/>
            <a:ext cx="5717526" cy="668379"/>
            <a:chOff x="3779912" y="1717580"/>
            <a:chExt cx="4896545" cy="6683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0CEECE-AD2C-46BF-B63B-71F0BE37DDEB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0E5C1E3-FD68-47AF-B55E-63622D3911E5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Rectangle 16">
            <a:extLst>
              <a:ext uri="{FF2B5EF4-FFF2-40B4-BE49-F238E27FC236}">
                <a16:creationId xmlns:a16="http://schemas.microsoft.com/office/drawing/2014/main" id="{67972D65-CE60-47CF-9329-792096756ECC}"/>
              </a:ext>
            </a:extLst>
          </p:cNvPr>
          <p:cNvSpPr/>
          <p:nvPr/>
        </p:nvSpPr>
        <p:spPr>
          <a:xfrm rot="2700000">
            <a:off x="3832812" y="424397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3F4BEBDF-3788-405C-9CBD-F576AFC256B9}"/>
              </a:ext>
            </a:extLst>
          </p:cNvPr>
          <p:cNvSpPr/>
          <p:nvPr/>
        </p:nvSpPr>
        <p:spPr>
          <a:xfrm flipH="1">
            <a:off x="3764460" y="320863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5A53010A-6E26-4523-92C5-CFCC2DA2B4AB}"/>
              </a:ext>
            </a:extLst>
          </p:cNvPr>
          <p:cNvSpPr/>
          <p:nvPr/>
        </p:nvSpPr>
        <p:spPr>
          <a:xfrm>
            <a:off x="3813680" y="208907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36">
            <a:extLst>
              <a:ext uri="{FF2B5EF4-FFF2-40B4-BE49-F238E27FC236}">
                <a16:creationId xmlns:a16="http://schemas.microsoft.com/office/drawing/2014/main" id="{0DEC3BED-1D59-4441-98B8-9F9A52A9B6E6}"/>
              </a:ext>
            </a:extLst>
          </p:cNvPr>
          <p:cNvSpPr>
            <a:spLocks noChangeAspect="1"/>
          </p:cNvSpPr>
          <p:nvPr/>
        </p:nvSpPr>
        <p:spPr>
          <a:xfrm>
            <a:off x="3788878" y="543365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644118" y="773568"/>
            <a:ext cx="1090376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39DE07-485A-4329-91E3-96F931F94F7A}"/>
              </a:ext>
            </a:extLst>
          </p:cNvPr>
          <p:cNvSpPr txBox="1"/>
          <p:nvPr/>
        </p:nvSpPr>
        <p:spPr>
          <a:xfrm>
            <a:off x="1984834" y="1910435"/>
            <a:ext cx="8230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6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C123C-772C-4D4B-AC66-8E9D8666B982}"/>
              </a:ext>
            </a:extLst>
          </p:cNvPr>
          <p:cNvSpPr txBox="1"/>
          <p:nvPr/>
        </p:nvSpPr>
        <p:spPr>
          <a:xfrm>
            <a:off x="1984834" y="2540178"/>
            <a:ext cx="823031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863207" y="4590435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30A4A4A-88F6-4A8F-A5CD-F41140607D56}"/>
              </a:ext>
            </a:extLst>
          </p:cNvPr>
          <p:cNvSpPr/>
          <p:nvPr/>
        </p:nvSpPr>
        <p:spPr>
          <a:xfrm>
            <a:off x="287067" y="303133"/>
            <a:ext cx="11617867" cy="6251735"/>
          </a:xfrm>
          <a:custGeom>
            <a:avLst/>
            <a:gdLst>
              <a:gd name="connsiteX0" fmla="*/ 0 w 11617867"/>
              <a:gd name="connsiteY0" fmla="*/ 0 h 6251735"/>
              <a:gd name="connsiteX1" fmla="*/ 11617867 w 11617867"/>
              <a:gd name="connsiteY1" fmla="*/ 0 h 6251735"/>
              <a:gd name="connsiteX2" fmla="*/ 11617867 w 11617867"/>
              <a:gd name="connsiteY2" fmla="*/ 4329492 h 6251735"/>
              <a:gd name="connsiteX3" fmla="*/ 11550473 w 11617867"/>
              <a:gd name="connsiteY3" fmla="*/ 4128390 h 6251735"/>
              <a:gd name="connsiteX4" fmla="*/ 11550473 w 11617867"/>
              <a:gd name="connsiteY4" fmla="*/ 67394 h 6251735"/>
              <a:gd name="connsiteX5" fmla="*/ 67394 w 11617867"/>
              <a:gd name="connsiteY5" fmla="*/ 67394 h 6251735"/>
              <a:gd name="connsiteX6" fmla="*/ 67394 w 11617867"/>
              <a:gd name="connsiteY6" fmla="*/ 6184341 h 6251735"/>
              <a:gd name="connsiteX7" fmla="*/ 9813562 w 11617867"/>
              <a:gd name="connsiteY7" fmla="*/ 6184341 h 6251735"/>
              <a:gd name="connsiteX8" fmla="*/ 9860387 w 11617867"/>
              <a:gd name="connsiteY8" fmla="*/ 6251735 h 6251735"/>
              <a:gd name="connsiteX9" fmla="*/ 0 w 11617867"/>
              <a:gd name="connsiteY9" fmla="*/ 6251735 h 625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17867" h="6251735">
                <a:moveTo>
                  <a:pt x="0" y="0"/>
                </a:moveTo>
                <a:lnTo>
                  <a:pt x="11617867" y="0"/>
                </a:lnTo>
                <a:lnTo>
                  <a:pt x="11617867" y="4329492"/>
                </a:lnTo>
                <a:lnTo>
                  <a:pt x="11550473" y="4128390"/>
                </a:lnTo>
                <a:lnTo>
                  <a:pt x="11550473" y="67394"/>
                </a:lnTo>
                <a:lnTo>
                  <a:pt x="67394" y="67394"/>
                </a:lnTo>
                <a:lnTo>
                  <a:pt x="67394" y="6184341"/>
                </a:lnTo>
                <a:lnTo>
                  <a:pt x="9813562" y="6184341"/>
                </a:lnTo>
                <a:lnTo>
                  <a:pt x="9860387" y="6251735"/>
                </a:lnTo>
                <a:lnTo>
                  <a:pt x="0" y="62517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198BE8E-55D6-4AB2-8C30-B8844C9B9609}"/>
              </a:ext>
            </a:extLst>
          </p:cNvPr>
          <p:cNvGrpSpPr/>
          <p:nvPr/>
        </p:nvGrpSpPr>
        <p:grpSpPr>
          <a:xfrm>
            <a:off x="954983" y="1106024"/>
            <a:ext cx="2793172" cy="4645953"/>
            <a:chOff x="4821685" y="2083007"/>
            <a:chExt cx="2793172" cy="464595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9880277-0911-468F-92F4-ADAB85AA4C61}"/>
                </a:ext>
              </a:extLst>
            </p:cNvPr>
            <p:cNvSpPr txBox="1"/>
            <p:nvPr/>
          </p:nvSpPr>
          <p:spPr>
            <a:xfrm>
              <a:off x="4821685" y="2759378"/>
              <a:ext cx="27931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28F35AD-987D-479E-BFE7-974862445BEF}"/>
                </a:ext>
              </a:extLst>
            </p:cNvPr>
            <p:cNvSpPr txBox="1"/>
            <p:nvPr/>
          </p:nvSpPr>
          <p:spPr>
            <a:xfrm>
              <a:off x="4821685" y="3127974"/>
              <a:ext cx="2793171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B14020-2042-4C0E-B20B-DECAE790ED73}"/>
                </a:ext>
              </a:extLst>
            </p:cNvPr>
            <p:cNvSpPr txBox="1"/>
            <p:nvPr/>
          </p:nvSpPr>
          <p:spPr>
            <a:xfrm>
              <a:off x="5537675" y="2113785"/>
              <a:ext cx="20771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2144B60-510A-4038-BE35-5B9E518736F9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B8906B8-FF11-491D-8118-6DAB152B5186}"/>
              </a:ext>
            </a:extLst>
          </p:cNvPr>
          <p:cNvGrpSpPr/>
          <p:nvPr/>
        </p:nvGrpSpPr>
        <p:grpSpPr>
          <a:xfrm>
            <a:off x="4402120" y="1106024"/>
            <a:ext cx="2793172" cy="4645953"/>
            <a:chOff x="4821685" y="2083007"/>
            <a:chExt cx="2793172" cy="464595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1383603-171A-4D7C-BEA0-E78DA276DB86}"/>
                </a:ext>
              </a:extLst>
            </p:cNvPr>
            <p:cNvSpPr txBox="1"/>
            <p:nvPr/>
          </p:nvSpPr>
          <p:spPr>
            <a:xfrm>
              <a:off x="4821685" y="2759378"/>
              <a:ext cx="27931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D580EBB-F958-4D5A-B510-9B1790626313}"/>
                </a:ext>
              </a:extLst>
            </p:cNvPr>
            <p:cNvSpPr txBox="1"/>
            <p:nvPr/>
          </p:nvSpPr>
          <p:spPr>
            <a:xfrm>
              <a:off x="4821685" y="3127974"/>
              <a:ext cx="2793171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4585A78-9ED2-4C5F-98E3-32CF60E9271C}"/>
                </a:ext>
              </a:extLst>
            </p:cNvPr>
            <p:cNvSpPr txBox="1"/>
            <p:nvPr/>
          </p:nvSpPr>
          <p:spPr>
            <a:xfrm>
              <a:off x="5537675" y="2113785"/>
              <a:ext cx="20771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7FB7721-2F1C-4315-8A2D-F6477D6CF9EA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Calibri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6AB92C9-49F8-4F6E-A0BA-63E05BFD55BF}"/>
              </a:ext>
            </a:extLst>
          </p:cNvPr>
          <p:cNvSpPr txBox="1"/>
          <p:nvPr/>
        </p:nvSpPr>
        <p:spPr>
          <a:xfrm>
            <a:off x="8521590" y="1482125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8D3731-A1CD-43F9-A457-A2331DD11AB2}"/>
              </a:ext>
            </a:extLst>
          </p:cNvPr>
          <p:cNvSpPr txBox="1"/>
          <p:nvPr/>
        </p:nvSpPr>
        <p:spPr>
          <a:xfrm>
            <a:off x="8521590" y="721303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693CE9-D33B-4C72-8966-E72BE5ED5F80}"/>
              </a:ext>
            </a:extLst>
          </p:cNvPr>
          <p:cNvSpPr txBox="1"/>
          <p:nvPr/>
        </p:nvSpPr>
        <p:spPr>
          <a:xfrm>
            <a:off x="9026286" y="1936283"/>
            <a:ext cx="255257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</a:t>
            </a:r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Layout </a:t>
            </a:r>
          </a:p>
          <a:p>
            <a:pPr algn="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Text Slide </a:t>
            </a:r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8B7A2893-9BCA-436F-8183-79AE4376B6A4}"/>
              </a:ext>
            </a:extLst>
          </p:cNvPr>
          <p:cNvSpPr/>
          <p:nvPr/>
        </p:nvSpPr>
        <p:spPr>
          <a:xfrm>
            <a:off x="2516778" y="2105297"/>
            <a:ext cx="7158445" cy="2647406"/>
          </a:xfrm>
          <a:prstGeom prst="frame">
            <a:avLst>
              <a:gd name="adj1" fmla="val 2631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2937C9-B632-4D3F-B8E8-95938878A8B7}"/>
              </a:ext>
            </a:extLst>
          </p:cNvPr>
          <p:cNvGrpSpPr/>
          <p:nvPr/>
        </p:nvGrpSpPr>
        <p:grpSpPr>
          <a:xfrm>
            <a:off x="4898070" y="2738511"/>
            <a:ext cx="4777152" cy="1261859"/>
            <a:chOff x="6685635" y="2630483"/>
            <a:chExt cx="4777152" cy="126185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205C176-8719-4D33-9847-3AEE0D3582B4}"/>
                </a:ext>
              </a:extLst>
            </p:cNvPr>
            <p:cNvSpPr txBox="1"/>
            <p:nvPr/>
          </p:nvSpPr>
          <p:spPr>
            <a:xfrm>
              <a:off x="6685635" y="2630483"/>
              <a:ext cx="4777152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4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5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5887CC-0360-4EB3-9FD8-0C79FFB8D3CF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38A169A-5D7F-44A5-917C-9C11C9834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618" y="2576545"/>
            <a:ext cx="1162438" cy="170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2A2D2C-7789-4A0D-B524-62CED8E4DBB0}"/>
              </a:ext>
            </a:extLst>
          </p:cNvPr>
          <p:cNvGrpSpPr/>
          <p:nvPr/>
        </p:nvGrpSpPr>
        <p:grpSpPr>
          <a:xfrm>
            <a:off x="161580" y="1193630"/>
            <a:ext cx="3336427" cy="2261435"/>
            <a:chOff x="8575466" y="4002385"/>
            <a:chExt cx="4090559" cy="277258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511FD3C-8BDA-422D-853B-D2FBA5495CBA}"/>
                </a:ext>
              </a:extLst>
            </p:cNvPr>
            <p:cNvSpPr/>
            <p:nvPr/>
          </p:nvSpPr>
          <p:spPr>
            <a:xfrm>
              <a:off x="8575466" y="4961086"/>
              <a:ext cx="1743368" cy="181388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43367" h="1813886">
                  <a:moveTo>
                    <a:pt x="1569189" y="1800667"/>
                  </a:moveTo>
                  <a:cubicBezTo>
                    <a:pt x="1568797" y="1801058"/>
                    <a:pt x="1568405" y="1801450"/>
                    <a:pt x="1568014" y="1801842"/>
                  </a:cubicBezTo>
                  <a:cubicBezTo>
                    <a:pt x="1533146" y="1827307"/>
                    <a:pt x="1454009" y="1810461"/>
                    <a:pt x="1413265" y="1809677"/>
                  </a:cubicBezTo>
                  <a:cubicBezTo>
                    <a:pt x="1282023" y="1806935"/>
                    <a:pt x="1150389" y="1800275"/>
                    <a:pt x="1019146" y="1807718"/>
                  </a:cubicBezTo>
                  <a:cubicBezTo>
                    <a:pt x="1007002" y="1808502"/>
                    <a:pt x="969784" y="1817121"/>
                    <a:pt x="959989" y="1806935"/>
                  </a:cubicBezTo>
                  <a:cubicBezTo>
                    <a:pt x="934133" y="1778336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ubicBezTo>
                    <a:pt x="1701606" y="1075896"/>
                    <a:pt x="1681234" y="1193426"/>
                    <a:pt x="1660862" y="1311348"/>
                  </a:cubicBez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1500" y="1610267"/>
                    <a:pt x="1604448" y="1652970"/>
                    <a:pt x="1597396" y="1695673"/>
                  </a:cubicBezTo>
                  <a:cubicBezTo>
                    <a:pt x="1593478" y="1723097"/>
                    <a:pt x="1593478" y="1779903"/>
                    <a:pt x="1569189" y="180066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2613FA5-9C84-44B3-ABCF-1A16F9867D1B}"/>
                </a:ext>
              </a:extLst>
            </p:cNvPr>
            <p:cNvSpPr/>
            <p:nvPr/>
          </p:nvSpPr>
          <p:spPr>
            <a:xfrm>
              <a:off x="10946163" y="4998447"/>
              <a:ext cx="1719862" cy="1770792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19861" h="1770791">
                  <a:moveTo>
                    <a:pt x="782411" y="1769183"/>
                  </a:moveTo>
                  <a:cubicBezTo>
                    <a:pt x="771441" y="1777801"/>
                    <a:pt x="721686" y="1769574"/>
                    <a:pt x="707191" y="1769574"/>
                  </a:cubicBezTo>
                  <a:cubicBezTo>
                    <a:pt x="678984" y="1769574"/>
                    <a:pt x="651168" y="1769574"/>
                    <a:pt x="622961" y="1769574"/>
                  </a:cubicBezTo>
                  <a:cubicBezTo>
                    <a:pt x="512874" y="1769574"/>
                    <a:pt x="402787" y="1769574"/>
                    <a:pt x="292309" y="1769574"/>
                  </a:cubicBezTo>
                  <a:cubicBezTo>
                    <a:pt x="286432" y="1764873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cubicBezTo>
                    <a:pt x="50" y="644808"/>
                    <a:pt x="50" y="563320"/>
                    <a:pt x="50" y="482224"/>
                  </a:cubicBez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cubicBezTo>
                    <a:pt x="375755" y="595054"/>
                    <a:pt x="435304" y="587218"/>
                    <a:pt x="494461" y="579383"/>
                  </a:cubicBez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802782" y="1752728"/>
                    <a:pt x="782411" y="1769183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214E38F-4110-4E72-8939-C94F05278B85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0270A4F-7C66-4402-BB62-AD29EC7FBB58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56CEB75-61F9-451D-8A36-6E5543ADACD3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1CAA70A-6760-4E40-9628-70CE32C2665C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1DCF249-0075-4DC8-A634-4E5D69B3C2ED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41ADB35-2A89-4F90-BA4E-32211D51D803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005D887-0D48-4F62-87BF-0B12E56782A0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8291CF-2D73-4163-BC0A-37260D200604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C9E3269-A703-4335-B3D5-683E26D6B585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B04661A-39EC-4E7C-989C-5DB4719FD486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63CFBCF-DF38-4AAA-B161-2F2BF81C98C7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CE17C85-30A5-4165-8016-6EE04194B398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24">
              <a:extLst>
                <a:ext uri="{FF2B5EF4-FFF2-40B4-BE49-F238E27FC236}">
                  <a16:creationId xmlns:a16="http://schemas.microsoft.com/office/drawing/2014/main" id="{D4E874A0-BA83-49CB-8910-4F5B27E0079E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63E7E42-7A87-4986-BBAF-C01E3728A8D8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29C1F65-175F-4671-AA5D-BE12918EE84C}"/>
              </a:ext>
            </a:extLst>
          </p:cNvPr>
          <p:cNvGrpSpPr/>
          <p:nvPr/>
        </p:nvGrpSpPr>
        <p:grpSpPr>
          <a:xfrm>
            <a:off x="8628051" y="1069931"/>
            <a:ext cx="3311594" cy="3310007"/>
            <a:chOff x="7349506" y="2050332"/>
            <a:chExt cx="3998746" cy="399683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EAF8394-F323-409D-A0FA-0DFE22B40CC7}"/>
                </a:ext>
              </a:extLst>
            </p:cNvPr>
            <p:cNvGrpSpPr/>
            <p:nvPr/>
          </p:nvGrpSpPr>
          <p:grpSpPr>
            <a:xfrm>
              <a:off x="7349506" y="2050332"/>
              <a:ext cx="3998746" cy="3996830"/>
              <a:chOff x="4709778" y="2467644"/>
              <a:chExt cx="2800698" cy="2799356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830AAC88-122C-478C-8B9E-510F1DEE3577}"/>
                  </a:ext>
                </a:extLst>
              </p:cNvPr>
              <p:cNvGrpSpPr/>
              <p:nvPr/>
            </p:nvGrpSpPr>
            <p:grpSpPr>
              <a:xfrm>
                <a:off x="5172700" y="2922546"/>
                <a:ext cx="1867380" cy="1866423"/>
                <a:chOff x="4574848" y="1897856"/>
                <a:chExt cx="3028217" cy="3026664"/>
              </a:xfrm>
            </p:grpSpPr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3BCC11A2-0582-4D87-A90B-7275A8E2988A}"/>
                    </a:ext>
                  </a:extLst>
                </p:cNvPr>
                <p:cNvSpPr/>
                <p:nvPr/>
              </p:nvSpPr>
              <p:spPr>
                <a:xfrm>
                  <a:off x="4575624" y="1897856"/>
                  <a:ext cx="3026664" cy="3026664"/>
                </a:xfrm>
                <a:custGeom>
                  <a:avLst/>
                  <a:gdLst>
                    <a:gd name="connsiteX0" fmla="*/ 3057049 w 3057525"/>
                    <a:gd name="connsiteY0" fmla="*/ 1532096 h 3057525"/>
                    <a:gd name="connsiteX1" fmla="*/ 1532096 w 3057525"/>
                    <a:gd name="connsiteY1" fmla="*/ 3057049 h 3057525"/>
                    <a:gd name="connsiteX2" fmla="*/ 7144 w 3057525"/>
                    <a:gd name="connsiteY2" fmla="*/ 1532096 h 3057525"/>
                    <a:gd name="connsiteX3" fmla="*/ 1532096 w 3057525"/>
                    <a:gd name="connsiteY3" fmla="*/ 7144 h 3057525"/>
                    <a:gd name="connsiteX4" fmla="*/ 3057049 w 3057525"/>
                    <a:gd name="connsiteY4" fmla="*/ 1532096 h 3057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57525" h="3057525">
                      <a:moveTo>
                        <a:pt x="3057049" y="1532096"/>
                      </a:moveTo>
                      <a:cubicBezTo>
                        <a:pt x="3057049" y="2374304"/>
                        <a:pt x="2374304" y="3057049"/>
                        <a:pt x="1532096" y="3057049"/>
                      </a:cubicBezTo>
                      <a:cubicBezTo>
                        <a:pt x="689888" y="3057049"/>
                        <a:pt x="7144" y="2374304"/>
                        <a:pt x="7144" y="1532096"/>
                      </a:cubicBezTo>
                      <a:cubicBezTo>
                        <a:pt x="7144" y="689888"/>
                        <a:pt x="689888" y="7144"/>
                        <a:pt x="1532096" y="7144"/>
                      </a:cubicBezTo>
                      <a:cubicBezTo>
                        <a:pt x="2374304" y="7144"/>
                        <a:pt x="3057049" y="689888"/>
                        <a:pt x="3057049" y="1532096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37C60019-98D3-45B4-BA74-C62703B5106E}"/>
                    </a:ext>
                  </a:extLst>
                </p:cNvPr>
                <p:cNvSpPr/>
                <p:nvPr/>
              </p:nvSpPr>
              <p:spPr>
                <a:xfrm>
                  <a:off x="4574848" y="1907000"/>
                  <a:ext cx="3028217" cy="2962327"/>
                </a:xfrm>
                <a:custGeom>
                  <a:avLst/>
                  <a:gdLst>
                    <a:gd name="connsiteX0" fmla="*/ 2863236 w 3028217"/>
                    <a:gd name="connsiteY0" fmla="*/ 2049564 h 2962327"/>
                    <a:gd name="connsiteX1" fmla="*/ 2844662 w 3028217"/>
                    <a:gd name="connsiteY1" fmla="*/ 2065518 h 2962327"/>
                    <a:gd name="connsiteX2" fmla="*/ 2847519 w 3028217"/>
                    <a:gd name="connsiteY2" fmla="*/ 2116953 h 2962327"/>
                    <a:gd name="connsiteX3" fmla="*/ 2887525 w 3028217"/>
                    <a:gd name="connsiteY3" fmla="*/ 2084568 h 2962327"/>
                    <a:gd name="connsiteX4" fmla="*/ 2890382 w 3028217"/>
                    <a:gd name="connsiteY4" fmla="*/ 2078853 h 2962327"/>
                    <a:gd name="connsiteX5" fmla="*/ 2890382 w 3028217"/>
                    <a:gd name="connsiteY5" fmla="*/ 2057898 h 2962327"/>
                    <a:gd name="connsiteX6" fmla="*/ 2863236 w 3028217"/>
                    <a:gd name="connsiteY6" fmla="*/ 2049564 h 2962327"/>
                    <a:gd name="connsiteX7" fmla="*/ 2453184 w 3028217"/>
                    <a:gd name="connsiteY7" fmla="*/ 1703568 h 2962327"/>
                    <a:gd name="connsiteX8" fmla="*/ 2444611 w 3028217"/>
                    <a:gd name="connsiteY8" fmla="*/ 1714046 h 2962327"/>
                    <a:gd name="connsiteX9" fmla="*/ 2467471 w 3028217"/>
                    <a:gd name="connsiteY9" fmla="*/ 1740716 h 2962327"/>
                    <a:gd name="connsiteX10" fmla="*/ 2482711 w 3028217"/>
                    <a:gd name="connsiteY10" fmla="*/ 1728333 h 2962327"/>
                    <a:gd name="connsiteX11" fmla="*/ 2453184 w 3028217"/>
                    <a:gd name="connsiteY11" fmla="*/ 1703568 h 2962327"/>
                    <a:gd name="connsiteX12" fmla="*/ 802501 w 3028217"/>
                    <a:gd name="connsiteY12" fmla="*/ 1583553 h 2962327"/>
                    <a:gd name="connsiteX13" fmla="*/ 812026 w 3028217"/>
                    <a:gd name="connsiteY13" fmla="*/ 1589268 h 2962327"/>
                    <a:gd name="connsiteX14" fmla="*/ 802501 w 3028217"/>
                    <a:gd name="connsiteY14" fmla="*/ 1599745 h 2962327"/>
                    <a:gd name="connsiteX15" fmla="*/ 792024 w 3028217"/>
                    <a:gd name="connsiteY15" fmla="*/ 1594030 h 2962327"/>
                    <a:gd name="connsiteX16" fmla="*/ 802501 w 3028217"/>
                    <a:gd name="connsiteY16" fmla="*/ 1583553 h 2962327"/>
                    <a:gd name="connsiteX17" fmla="*/ 573901 w 3028217"/>
                    <a:gd name="connsiteY17" fmla="*/ 1577838 h 2962327"/>
                    <a:gd name="connsiteX18" fmla="*/ 592951 w 3028217"/>
                    <a:gd name="connsiteY18" fmla="*/ 1589268 h 2962327"/>
                    <a:gd name="connsiteX19" fmla="*/ 584379 w 3028217"/>
                    <a:gd name="connsiteY19" fmla="*/ 1596888 h 2962327"/>
                    <a:gd name="connsiteX20" fmla="*/ 565329 w 3028217"/>
                    <a:gd name="connsiteY20" fmla="*/ 1587363 h 2962327"/>
                    <a:gd name="connsiteX21" fmla="*/ 573901 w 3028217"/>
                    <a:gd name="connsiteY21" fmla="*/ 1577838 h 2962327"/>
                    <a:gd name="connsiteX22" fmla="*/ 698678 w 3028217"/>
                    <a:gd name="connsiteY22" fmla="*/ 1550216 h 2962327"/>
                    <a:gd name="connsiteX23" fmla="*/ 763448 w 3028217"/>
                    <a:gd name="connsiteY23" fmla="*/ 1592126 h 2962327"/>
                    <a:gd name="connsiteX24" fmla="*/ 678676 w 3028217"/>
                    <a:gd name="connsiteY24" fmla="*/ 1592126 h 2962327"/>
                    <a:gd name="connsiteX25" fmla="*/ 698678 w 3028217"/>
                    <a:gd name="connsiteY25" fmla="*/ 1550216 h 2962327"/>
                    <a:gd name="connsiteX26" fmla="*/ 492939 w 3028217"/>
                    <a:gd name="connsiteY26" fmla="*/ 1460681 h 2962327"/>
                    <a:gd name="connsiteX27" fmla="*/ 562471 w 3028217"/>
                    <a:gd name="connsiteY27" fmla="*/ 1479731 h 2962327"/>
                    <a:gd name="connsiteX28" fmla="*/ 646291 w 3028217"/>
                    <a:gd name="connsiteY28" fmla="*/ 1537833 h 2962327"/>
                    <a:gd name="connsiteX29" fmla="*/ 577711 w 3028217"/>
                    <a:gd name="connsiteY29" fmla="*/ 1525451 h 2962327"/>
                    <a:gd name="connsiteX30" fmla="*/ 527229 w 3028217"/>
                    <a:gd name="connsiteY30" fmla="*/ 1487351 h 2962327"/>
                    <a:gd name="connsiteX31" fmla="*/ 525032 w 3028217"/>
                    <a:gd name="connsiteY31" fmla="*/ 1486533 h 2962327"/>
                    <a:gd name="connsiteX32" fmla="*/ 527229 w 3028217"/>
                    <a:gd name="connsiteY32" fmla="*/ 1488303 h 2962327"/>
                    <a:gd name="connsiteX33" fmla="*/ 451029 w 3028217"/>
                    <a:gd name="connsiteY33" fmla="*/ 1494971 h 2962327"/>
                    <a:gd name="connsiteX34" fmla="*/ 492939 w 3028217"/>
                    <a:gd name="connsiteY34" fmla="*/ 1460681 h 2962327"/>
                    <a:gd name="connsiteX35" fmla="*/ 592475 w 3028217"/>
                    <a:gd name="connsiteY35" fmla="*/ 1413889 h 2962327"/>
                    <a:gd name="connsiteX36" fmla="*/ 596761 w 3028217"/>
                    <a:gd name="connsiteY36" fmla="*/ 1414961 h 2962327"/>
                    <a:gd name="connsiteX37" fmla="*/ 595809 w 3028217"/>
                    <a:gd name="connsiteY37" fmla="*/ 1447346 h 2962327"/>
                    <a:gd name="connsiteX38" fmla="*/ 588189 w 3028217"/>
                    <a:gd name="connsiteY38" fmla="*/ 1414961 h 2962327"/>
                    <a:gd name="connsiteX39" fmla="*/ 592475 w 3028217"/>
                    <a:gd name="connsiteY39" fmla="*/ 1413889 h 2962327"/>
                    <a:gd name="connsiteX40" fmla="*/ 2633206 w 3028217"/>
                    <a:gd name="connsiteY40" fmla="*/ 1174931 h 2962327"/>
                    <a:gd name="connsiteX41" fmla="*/ 2673211 w 3028217"/>
                    <a:gd name="connsiteY41" fmla="*/ 1180646 h 2962327"/>
                    <a:gd name="connsiteX42" fmla="*/ 2633206 w 3028217"/>
                    <a:gd name="connsiteY42" fmla="*/ 1174931 h 2962327"/>
                    <a:gd name="connsiteX43" fmla="*/ 2477948 w 3028217"/>
                    <a:gd name="connsiteY43" fmla="*/ 1095873 h 2962327"/>
                    <a:gd name="connsiteX44" fmla="*/ 2484616 w 3028217"/>
                    <a:gd name="connsiteY44" fmla="*/ 1110160 h 2962327"/>
                    <a:gd name="connsiteX45" fmla="*/ 2464613 w 3028217"/>
                    <a:gd name="connsiteY45" fmla="*/ 1135878 h 2962327"/>
                    <a:gd name="connsiteX46" fmla="*/ 2444611 w 3028217"/>
                    <a:gd name="connsiteY46" fmla="*/ 1144450 h 2962327"/>
                    <a:gd name="connsiteX47" fmla="*/ 2415083 w 3028217"/>
                    <a:gd name="connsiteY47" fmla="*/ 1119685 h 2962327"/>
                    <a:gd name="connsiteX48" fmla="*/ 2446516 w 3028217"/>
                    <a:gd name="connsiteY48" fmla="*/ 1114923 h 2962327"/>
                    <a:gd name="connsiteX49" fmla="*/ 2477948 w 3028217"/>
                    <a:gd name="connsiteY49" fmla="*/ 1095873 h 2962327"/>
                    <a:gd name="connsiteX50" fmla="*/ 2344599 w 3028217"/>
                    <a:gd name="connsiteY50" fmla="*/ 1039676 h 2962327"/>
                    <a:gd name="connsiteX51" fmla="*/ 2355076 w 3028217"/>
                    <a:gd name="connsiteY51" fmla="*/ 1066346 h 2962327"/>
                    <a:gd name="connsiteX52" fmla="*/ 2341741 w 3028217"/>
                    <a:gd name="connsiteY52" fmla="*/ 1092063 h 2962327"/>
                    <a:gd name="connsiteX53" fmla="*/ 2328406 w 3028217"/>
                    <a:gd name="connsiteY53" fmla="*/ 1065393 h 2962327"/>
                    <a:gd name="connsiteX54" fmla="*/ 2344599 w 3028217"/>
                    <a:gd name="connsiteY54" fmla="*/ 1039676 h 2962327"/>
                    <a:gd name="connsiteX55" fmla="*/ 699631 w 3028217"/>
                    <a:gd name="connsiteY55" fmla="*/ 966334 h 2962327"/>
                    <a:gd name="connsiteX56" fmla="*/ 616764 w 3028217"/>
                    <a:gd name="connsiteY56" fmla="*/ 992051 h 2962327"/>
                    <a:gd name="connsiteX57" fmla="*/ 699631 w 3028217"/>
                    <a:gd name="connsiteY57" fmla="*/ 966334 h 2962327"/>
                    <a:gd name="connsiteX58" fmla="*/ 2786559 w 3028217"/>
                    <a:gd name="connsiteY58" fmla="*/ 938711 h 2962327"/>
                    <a:gd name="connsiteX59" fmla="*/ 2814181 w 3028217"/>
                    <a:gd name="connsiteY59" fmla="*/ 938711 h 2962327"/>
                    <a:gd name="connsiteX60" fmla="*/ 2814181 w 3028217"/>
                    <a:gd name="connsiteY60" fmla="*/ 945378 h 2962327"/>
                    <a:gd name="connsiteX61" fmla="*/ 2786559 w 3028217"/>
                    <a:gd name="connsiteY61" fmla="*/ 938711 h 2962327"/>
                    <a:gd name="connsiteX62" fmla="*/ 737731 w 3028217"/>
                    <a:gd name="connsiteY62" fmla="*/ 935019 h 2962327"/>
                    <a:gd name="connsiteX63" fmla="*/ 702489 w 3028217"/>
                    <a:gd name="connsiteY63" fmla="*/ 951093 h 2962327"/>
                    <a:gd name="connsiteX64" fmla="*/ 770116 w 3028217"/>
                    <a:gd name="connsiteY64" fmla="*/ 936805 h 2962327"/>
                    <a:gd name="connsiteX65" fmla="*/ 737731 w 3028217"/>
                    <a:gd name="connsiteY65" fmla="*/ 935019 h 2962327"/>
                    <a:gd name="connsiteX66" fmla="*/ 619383 w 3028217"/>
                    <a:gd name="connsiteY66" fmla="*/ 880251 h 2962327"/>
                    <a:gd name="connsiteX67" fmla="*/ 608191 w 3028217"/>
                    <a:gd name="connsiteY67" fmla="*/ 882513 h 2962327"/>
                    <a:gd name="connsiteX68" fmla="*/ 541516 w 3028217"/>
                    <a:gd name="connsiteY68" fmla="*/ 968238 h 2962327"/>
                    <a:gd name="connsiteX69" fmla="*/ 558661 w 3028217"/>
                    <a:gd name="connsiteY69" fmla="*/ 975858 h 2962327"/>
                    <a:gd name="connsiteX70" fmla="*/ 578664 w 3028217"/>
                    <a:gd name="connsiteY70" fmla="*/ 949188 h 2962327"/>
                    <a:gd name="connsiteX71" fmla="*/ 623431 w 3028217"/>
                    <a:gd name="connsiteY71" fmla="*/ 890133 h 2962327"/>
                    <a:gd name="connsiteX72" fmla="*/ 619383 w 3028217"/>
                    <a:gd name="connsiteY72" fmla="*/ 880251 h 2962327"/>
                    <a:gd name="connsiteX73" fmla="*/ 659626 w 3028217"/>
                    <a:gd name="connsiteY73" fmla="*/ 872036 h 2962327"/>
                    <a:gd name="connsiteX74" fmla="*/ 647244 w 3028217"/>
                    <a:gd name="connsiteY74" fmla="*/ 879656 h 2962327"/>
                    <a:gd name="connsiteX75" fmla="*/ 657721 w 3028217"/>
                    <a:gd name="connsiteY75" fmla="*/ 950141 h 2962327"/>
                    <a:gd name="connsiteX76" fmla="*/ 683439 w 3028217"/>
                    <a:gd name="connsiteY76" fmla="*/ 913946 h 2962327"/>
                    <a:gd name="connsiteX77" fmla="*/ 711061 w 3028217"/>
                    <a:gd name="connsiteY77" fmla="*/ 910136 h 2962327"/>
                    <a:gd name="connsiteX78" fmla="*/ 709156 w 3028217"/>
                    <a:gd name="connsiteY78" fmla="*/ 891086 h 2962327"/>
                    <a:gd name="connsiteX79" fmla="*/ 659626 w 3028217"/>
                    <a:gd name="connsiteY79" fmla="*/ 872036 h 2962327"/>
                    <a:gd name="connsiteX80" fmla="*/ 620410 w 3028217"/>
                    <a:gd name="connsiteY80" fmla="*/ 803828 h 2962327"/>
                    <a:gd name="connsiteX81" fmla="*/ 603429 w 3028217"/>
                    <a:gd name="connsiteY81" fmla="*/ 807266 h 2962327"/>
                    <a:gd name="connsiteX82" fmla="*/ 532944 w 3028217"/>
                    <a:gd name="connsiteY82" fmla="*/ 841556 h 2962327"/>
                    <a:gd name="connsiteX83" fmla="*/ 541516 w 3028217"/>
                    <a:gd name="connsiteY83" fmla="*/ 855843 h 2962327"/>
                    <a:gd name="connsiteX84" fmla="*/ 602476 w 3028217"/>
                    <a:gd name="connsiteY84" fmla="*/ 859653 h 2962327"/>
                    <a:gd name="connsiteX85" fmla="*/ 652959 w 3028217"/>
                    <a:gd name="connsiteY85" fmla="*/ 835841 h 2962327"/>
                    <a:gd name="connsiteX86" fmla="*/ 620410 w 3028217"/>
                    <a:gd name="connsiteY86" fmla="*/ 803828 h 2962327"/>
                    <a:gd name="connsiteX87" fmla="*/ 2051228 w 3028217"/>
                    <a:gd name="connsiteY87" fmla="*/ 690108 h 2962327"/>
                    <a:gd name="connsiteX88" fmla="*/ 2074088 w 3028217"/>
                    <a:gd name="connsiteY88" fmla="*/ 722493 h 2962327"/>
                    <a:gd name="connsiteX89" fmla="*/ 2021701 w 3028217"/>
                    <a:gd name="connsiteY89" fmla="*/ 782500 h 2962327"/>
                    <a:gd name="connsiteX90" fmla="*/ 2000746 w 3028217"/>
                    <a:gd name="connsiteY90" fmla="*/ 772023 h 2962327"/>
                    <a:gd name="connsiteX91" fmla="*/ 2036941 w 3028217"/>
                    <a:gd name="connsiteY91" fmla="*/ 698680 h 2962327"/>
                    <a:gd name="connsiteX92" fmla="*/ 2051228 w 3028217"/>
                    <a:gd name="connsiteY92" fmla="*/ 690108 h 2962327"/>
                    <a:gd name="connsiteX93" fmla="*/ 2111236 w 3028217"/>
                    <a:gd name="connsiteY93" fmla="*/ 608669 h 2962327"/>
                    <a:gd name="connsiteX94" fmla="*/ 2113141 w 3028217"/>
                    <a:gd name="connsiteY94" fmla="*/ 623433 h 2962327"/>
                    <a:gd name="connsiteX95" fmla="*/ 2111236 w 3028217"/>
                    <a:gd name="connsiteY95" fmla="*/ 626290 h 2962327"/>
                    <a:gd name="connsiteX96" fmla="*/ 2159814 w 3028217"/>
                    <a:gd name="connsiteY96" fmla="*/ 711063 h 2962327"/>
                    <a:gd name="connsiteX97" fmla="*/ 2199819 w 3028217"/>
                    <a:gd name="connsiteY97" fmla="*/ 758688 h 2962327"/>
                    <a:gd name="connsiteX98" fmla="*/ 2176959 w 3028217"/>
                    <a:gd name="connsiteY98" fmla="*/ 800598 h 2962327"/>
                    <a:gd name="connsiteX99" fmla="*/ 2092186 w 3028217"/>
                    <a:gd name="connsiteY99" fmla="*/ 814885 h 2962327"/>
                    <a:gd name="connsiteX100" fmla="*/ 2092186 w 3028217"/>
                    <a:gd name="connsiteY100" fmla="*/ 777738 h 2962327"/>
                    <a:gd name="connsiteX101" fmla="*/ 2111236 w 3028217"/>
                    <a:gd name="connsiteY101" fmla="*/ 740590 h 2962327"/>
                    <a:gd name="connsiteX102" fmla="*/ 2110284 w 3028217"/>
                    <a:gd name="connsiteY102" fmla="*/ 710110 h 2962327"/>
                    <a:gd name="connsiteX103" fmla="*/ 2076946 w 3028217"/>
                    <a:gd name="connsiteY103" fmla="*/ 669153 h 2962327"/>
                    <a:gd name="connsiteX104" fmla="*/ 2097901 w 3028217"/>
                    <a:gd name="connsiteY104" fmla="*/ 611050 h 2962327"/>
                    <a:gd name="connsiteX105" fmla="*/ 2111236 w 3028217"/>
                    <a:gd name="connsiteY105" fmla="*/ 608669 h 2962327"/>
                    <a:gd name="connsiteX106" fmla="*/ 927279 w 3028217"/>
                    <a:gd name="connsiteY106" fmla="*/ 479605 h 2962327"/>
                    <a:gd name="connsiteX107" fmla="*/ 933946 w 3028217"/>
                    <a:gd name="connsiteY107" fmla="*/ 486273 h 2962327"/>
                    <a:gd name="connsiteX108" fmla="*/ 929184 w 3028217"/>
                    <a:gd name="connsiteY108" fmla="*/ 493893 h 2962327"/>
                    <a:gd name="connsiteX109" fmla="*/ 919659 w 3028217"/>
                    <a:gd name="connsiteY109" fmla="*/ 488178 h 2962327"/>
                    <a:gd name="connsiteX110" fmla="*/ 927279 w 3028217"/>
                    <a:gd name="connsiteY110" fmla="*/ 479605 h 2962327"/>
                    <a:gd name="connsiteX111" fmla="*/ 1938089 w 3028217"/>
                    <a:gd name="connsiteY111" fmla="*/ 417931 h 2962327"/>
                    <a:gd name="connsiteX112" fmla="*/ 1959789 w 3028217"/>
                    <a:gd name="connsiteY112" fmla="*/ 441505 h 2962327"/>
                    <a:gd name="connsiteX113" fmla="*/ 1940739 w 3028217"/>
                    <a:gd name="connsiteY113" fmla="*/ 466270 h 2962327"/>
                    <a:gd name="connsiteX114" fmla="*/ 1842631 w 3028217"/>
                    <a:gd name="connsiteY114" fmla="*/ 480558 h 2962327"/>
                    <a:gd name="connsiteX115" fmla="*/ 1832154 w 3028217"/>
                    <a:gd name="connsiteY115" fmla="*/ 458650 h 2962327"/>
                    <a:gd name="connsiteX116" fmla="*/ 1833106 w 3028217"/>
                    <a:gd name="connsiteY116" fmla="*/ 431980 h 2962327"/>
                    <a:gd name="connsiteX117" fmla="*/ 1845489 w 3028217"/>
                    <a:gd name="connsiteY117" fmla="*/ 423408 h 2962327"/>
                    <a:gd name="connsiteX118" fmla="*/ 1857871 w 3028217"/>
                    <a:gd name="connsiteY118" fmla="*/ 432933 h 2962327"/>
                    <a:gd name="connsiteX119" fmla="*/ 1926451 w 3028217"/>
                    <a:gd name="connsiteY119" fmla="*/ 418645 h 2962327"/>
                    <a:gd name="connsiteX120" fmla="*/ 1938089 w 3028217"/>
                    <a:gd name="connsiteY120" fmla="*/ 417931 h 2962327"/>
                    <a:gd name="connsiteX121" fmla="*/ 904419 w 3028217"/>
                    <a:gd name="connsiteY121" fmla="*/ 389118 h 2962327"/>
                    <a:gd name="connsiteX122" fmla="*/ 938709 w 3028217"/>
                    <a:gd name="connsiteY122" fmla="*/ 433886 h 2962327"/>
                    <a:gd name="connsiteX123" fmla="*/ 942519 w 3028217"/>
                    <a:gd name="connsiteY123" fmla="*/ 446268 h 2962327"/>
                    <a:gd name="connsiteX124" fmla="*/ 931089 w 3028217"/>
                    <a:gd name="connsiteY124" fmla="*/ 449125 h 2962327"/>
                    <a:gd name="connsiteX125" fmla="*/ 878701 w 3028217"/>
                    <a:gd name="connsiteY125" fmla="*/ 449125 h 2962327"/>
                    <a:gd name="connsiteX126" fmla="*/ 856794 w 3028217"/>
                    <a:gd name="connsiteY126" fmla="*/ 443411 h 2962327"/>
                    <a:gd name="connsiteX127" fmla="*/ 867271 w 3028217"/>
                    <a:gd name="connsiteY127" fmla="*/ 412930 h 2962327"/>
                    <a:gd name="connsiteX128" fmla="*/ 904419 w 3028217"/>
                    <a:gd name="connsiteY128" fmla="*/ 389118 h 2962327"/>
                    <a:gd name="connsiteX129" fmla="*/ 1062534 w 3028217"/>
                    <a:gd name="connsiteY129" fmla="*/ 340541 h 2962327"/>
                    <a:gd name="connsiteX130" fmla="*/ 1083489 w 3028217"/>
                    <a:gd name="connsiteY130" fmla="*/ 353876 h 2962327"/>
                    <a:gd name="connsiteX131" fmla="*/ 1053961 w 3028217"/>
                    <a:gd name="connsiteY131" fmla="*/ 360543 h 2962327"/>
                    <a:gd name="connsiteX132" fmla="*/ 1062534 w 3028217"/>
                    <a:gd name="connsiteY132" fmla="*/ 340541 h 2962327"/>
                    <a:gd name="connsiteX133" fmla="*/ 2471113 w 3028217"/>
                    <a:gd name="connsiteY133" fmla="*/ 336025 h 2962327"/>
                    <a:gd name="connsiteX134" fmla="*/ 2521763 w 3028217"/>
                    <a:gd name="connsiteY134" fmla="*/ 370068 h 2962327"/>
                    <a:gd name="connsiteX135" fmla="*/ 2848471 w 3028217"/>
                    <a:gd name="connsiteY135" fmla="*/ 785358 h 2962327"/>
                    <a:gd name="connsiteX136" fmla="*/ 2920861 w 3028217"/>
                    <a:gd name="connsiteY136" fmla="*/ 940616 h 2962327"/>
                    <a:gd name="connsiteX137" fmla="*/ 2926576 w 3028217"/>
                    <a:gd name="connsiteY137" fmla="*/ 977763 h 2962327"/>
                    <a:gd name="connsiteX138" fmla="*/ 2847518 w 3028217"/>
                    <a:gd name="connsiteY138" fmla="*/ 938711 h 2962327"/>
                    <a:gd name="connsiteX139" fmla="*/ 2864663 w 3028217"/>
                    <a:gd name="connsiteY139" fmla="*/ 890133 h 2962327"/>
                    <a:gd name="connsiteX140" fmla="*/ 2810371 w 3028217"/>
                    <a:gd name="connsiteY140" fmla="*/ 908231 h 2962327"/>
                    <a:gd name="connsiteX141" fmla="*/ 2757031 w 3028217"/>
                    <a:gd name="connsiteY141" fmla="*/ 904421 h 2962327"/>
                    <a:gd name="connsiteX142" fmla="*/ 2728456 w 3028217"/>
                    <a:gd name="connsiteY142" fmla="*/ 916803 h 2962327"/>
                    <a:gd name="connsiteX143" fmla="*/ 2707501 w 3028217"/>
                    <a:gd name="connsiteY143" fmla="*/ 971096 h 2962327"/>
                    <a:gd name="connsiteX144" fmla="*/ 2706548 w 3028217"/>
                    <a:gd name="connsiteY144" fmla="*/ 1011101 h 2962327"/>
                    <a:gd name="connsiteX145" fmla="*/ 2712263 w 3028217"/>
                    <a:gd name="connsiteY145" fmla="*/ 1044438 h 2962327"/>
                    <a:gd name="connsiteX146" fmla="*/ 2750438 w 3028217"/>
                    <a:gd name="connsiteY146" fmla="*/ 1026892 h 2962327"/>
                    <a:gd name="connsiteX147" fmla="*/ 2757317 w 3028217"/>
                    <a:gd name="connsiteY147" fmla="*/ 1029909 h 2962327"/>
                    <a:gd name="connsiteX148" fmla="*/ 2760842 w 3028217"/>
                    <a:gd name="connsiteY148" fmla="*/ 1028246 h 2962327"/>
                    <a:gd name="connsiteX149" fmla="*/ 2785607 w 3028217"/>
                    <a:gd name="connsiteY149" fmla="*/ 1010148 h 2962327"/>
                    <a:gd name="connsiteX150" fmla="*/ 2804538 w 3028217"/>
                    <a:gd name="connsiteY150" fmla="*/ 1006457 h 2962327"/>
                    <a:gd name="connsiteX151" fmla="*/ 2822755 w 3028217"/>
                    <a:gd name="connsiteY151" fmla="*/ 1009196 h 2962327"/>
                    <a:gd name="connsiteX152" fmla="*/ 2938959 w 3028217"/>
                    <a:gd name="connsiteY152" fmla="*/ 1031103 h 2962327"/>
                    <a:gd name="connsiteX153" fmla="*/ 2959915 w 3028217"/>
                    <a:gd name="connsiteY153" fmla="*/ 1058726 h 2962327"/>
                    <a:gd name="connsiteX154" fmla="*/ 3021827 w 3028217"/>
                    <a:gd name="connsiteY154" fmla="*/ 1368288 h 2962327"/>
                    <a:gd name="connsiteX155" fmla="*/ 3027542 w 3028217"/>
                    <a:gd name="connsiteY155" fmla="*/ 1562598 h 2962327"/>
                    <a:gd name="connsiteX156" fmla="*/ 3020874 w 3028217"/>
                    <a:gd name="connsiteY156" fmla="*/ 1594983 h 2962327"/>
                    <a:gd name="connsiteX157" fmla="*/ 2958009 w 3028217"/>
                    <a:gd name="connsiteY157" fmla="*/ 1512116 h 2962327"/>
                    <a:gd name="connsiteX158" fmla="*/ 2918005 w 3028217"/>
                    <a:gd name="connsiteY158" fmla="*/ 1446393 h 2962327"/>
                    <a:gd name="connsiteX159" fmla="*/ 2860855 w 3028217"/>
                    <a:gd name="connsiteY159" fmla="*/ 1371146 h 2962327"/>
                    <a:gd name="connsiteX160" fmla="*/ 2831327 w 3028217"/>
                    <a:gd name="connsiteY160" fmla="*/ 1343523 h 2962327"/>
                    <a:gd name="connsiteX161" fmla="*/ 2856092 w 3028217"/>
                    <a:gd name="connsiteY161" fmla="*/ 1380671 h 2962327"/>
                    <a:gd name="connsiteX162" fmla="*/ 2930387 w 3028217"/>
                    <a:gd name="connsiteY162" fmla="*/ 1514021 h 2962327"/>
                    <a:gd name="connsiteX163" fmla="*/ 2939912 w 3028217"/>
                    <a:gd name="connsiteY163" fmla="*/ 1546406 h 2962327"/>
                    <a:gd name="connsiteX164" fmla="*/ 2962772 w 3028217"/>
                    <a:gd name="connsiteY164" fmla="*/ 1597841 h 2962327"/>
                    <a:gd name="connsiteX165" fmla="*/ 2999919 w 3028217"/>
                    <a:gd name="connsiteY165" fmla="*/ 1683566 h 2962327"/>
                    <a:gd name="connsiteX166" fmla="*/ 3012302 w 3028217"/>
                    <a:gd name="connsiteY166" fmla="*/ 1740716 h 2962327"/>
                    <a:gd name="connsiteX167" fmla="*/ 2886572 w 3028217"/>
                    <a:gd name="connsiteY167" fmla="*/ 2158864 h 2962327"/>
                    <a:gd name="connsiteX168" fmla="*/ 2841805 w 3028217"/>
                    <a:gd name="connsiteY168" fmla="*/ 2246493 h 2962327"/>
                    <a:gd name="connsiteX169" fmla="*/ 2821802 w 3028217"/>
                    <a:gd name="connsiteY169" fmla="*/ 2266496 h 2962327"/>
                    <a:gd name="connsiteX170" fmla="*/ 2808467 w 3028217"/>
                    <a:gd name="connsiteY170" fmla="*/ 2240778 h 2962327"/>
                    <a:gd name="connsiteX171" fmla="*/ 2785607 w 3028217"/>
                    <a:gd name="connsiteY171" fmla="*/ 2172198 h 2962327"/>
                    <a:gd name="connsiteX172" fmla="*/ 2805609 w 3028217"/>
                    <a:gd name="connsiteY172" fmla="*/ 2234111 h 2962327"/>
                    <a:gd name="connsiteX173" fmla="*/ 2821802 w 3028217"/>
                    <a:gd name="connsiteY173" fmla="*/ 2273164 h 2962327"/>
                    <a:gd name="connsiteX174" fmla="*/ 2708455 w 3028217"/>
                    <a:gd name="connsiteY174" fmla="*/ 2451281 h 2962327"/>
                    <a:gd name="connsiteX175" fmla="*/ 2551292 w 3028217"/>
                    <a:gd name="connsiteY175" fmla="*/ 2622731 h 2962327"/>
                    <a:gd name="connsiteX176" fmla="*/ 2476997 w 3028217"/>
                    <a:gd name="connsiteY176" fmla="*/ 2687501 h 2962327"/>
                    <a:gd name="connsiteX177" fmla="*/ 2463662 w 3028217"/>
                    <a:gd name="connsiteY177" fmla="*/ 2655116 h 2962327"/>
                    <a:gd name="connsiteX178" fmla="*/ 2425562 w 3028217"/>
                    <a:gd name="connsiteY178" fmla="*/ 2533196 h 2962327"/>
                    <a:gd name="connsiteX179" fmla="*/ 2439849 w 3028217"/>
                    <a:gd name="connsiteY179" fmla="*/ 2375081 h 2962327"/>
                    <a:gd name="connsiteX180" fmla="*/ 2449374 w 3028217"/>
                    <a:gd name="connsiteY180" fmla="*/ 2301739 h 2962327"/>
                    <a:gd name="connsiteX181" fmla="*/ 2430324 w 3028217"/>
                    <a:gd name="connsiteY181" fmla="*/ 2210298 h 2962327"/>
                    <a:gd name="connsiteX182" fmla="*/ 2396987 w 3028217"/>
                    <a:gd name="connsiteY182" fmla="*/ 2144576 h 2962327"/>
                    <a:gd name="connsiteX183" fmla="*/ 2370317 w 3028217"/>
                    <a:gd name="connsiteY183" fmla="*/ 2012178 h 2962327"/>
                    <a:gd name="connsiteX184" fmla="*/ 2374127 w 3028217"/>
                    <a:gd name="connsiteY184" fmla="*/ 1992176 h 2962327"/>
                    <a:gd name="connsiteX185" fmla="*/ 2319834 w 3028217"/>
                    <a:gd name="connsiteY185" fmla="*/ 1944551 h 2962327"/>
                    <a:gd name="connsiteX186" fmla="*/ 2282687 w 3028217"/>
                    <a:gd name="connsiteY186" fmla="*/ 1931216 h 2962327"/>
                    <a:gd name="connsiteX187" fmla="*/ 2200772 w 3028217"/>
                    <a:gd name="connsiteY187" fmla="*/ 1905498 h 2962327"/>
                    <a:gd name="connsiteX188" fmla="*/ 2157909 w 3028217"/>
                    <a:gd name="connsiteY188" fmla="*/ 1926453 h 2962327"/>
                    <a:gd name="connsiteX189" fmla="*/ 2106474 w 3028217"/>
                    <a:gd name="connsiteY189" fmla="*/ 1931216 h 2962327"/>
                    <a:gd name="connsiteX190" fmla="*/ 2040752 w 3028217"/>
                    <a:gd name="connsiteY190" fmla="*/ 1937883 h 2962327"/>
                    <a:gd name="connsiteX191" fmla="*/ 1974077 w 3028217"/>
                    <a:gd name="connsiteY191" fmla="*/ 1924548 h 2962327"/>
                    <a:gd name="connsiteX192" fmla="*/ 1919784 w 3028217"/>
                    <a:gd name="connsiteY192" fmla="*/ 1877876 h 2962327"/>
                    <a:gd name="connsiteX193" fmla="*/ 1896924 w 3028217"/>
                    <a:gd name="connsiteY193" fmla="*/ 1849301 h 2962327"/>
                    <a:gd name="connsiteX194" fmla="*/ 1839774 w 3028217"/>
                    <a:gd name="connsiteY194" fmla="*/ 1762623 h 2962327"/>
                    <a:gd name="connsiteX195" fmla="*/ 1822629 w 3028217"/>
                    <a:gd name="connsiteY195" fmla="*/ 1676898 h 2962327"/>
                    <a:gd name="connsiteX196" fmla="*/ 1829297 w 3028217"/>
                    <a:gd name="connsiteY196" fmla="*/ 1537833 h 2962327"/>
                    <a:gd name="connsiteX197" fmla="*/ 1828344 w 3028217"/>
                    <a:gd name="connsiteY197" fmla="*/ 1514973 h 2962327"/>
                    <a:gd name="connsiteX198" fmla="*/ 1909307 w 3028217"/>
                    <a:gd name="connsiteY198" fmla="*/ 1373051 h 2962327"/>
                    <a:gd name="connsiteX199" fmla="*/ 1929309 w 3028217"/>
                    <a:gd name="connsiteY199" fmla="*/ 1361621 h 2962327"/>
                    <a:gd name="connsiteX200" fmla="*/ 1977887 w 3028217"/>
                    <a:gd name="connsiteY200" fmla="*/ 1293041 h 2962327"/>
                    <a:gd name="connsiteX201" fmla="*/ 2019797 w 3028217"/>
                    <a:gd name="connsiteY201" fmla="*/ 1227318 h 2962327"/>
                    <a:gd name="connsiteX202" fmla="*/ 2051229 w 3028217"/>
                    <a:gd name="connsiteY202" fmla="*/ 1178741 h 2962327"/>
                    <a:gd name="connsiteX203" fmla="*/ 2083614 w 3028217"/>
                    <a:gd name="connsiteY203" fmla="*/ 1172073 h 2962327"/>
                    <a:gd name="connsiteX204" fmla="*/ 2161719 w 3028217"/>
                    <a:gd name="connsiteY204" fmla="*/ 1162548 h 2962327"/>
                    <a:gd name="connsiteX205" fmla="*/ 2266494 w 3028217"/>
                    <a:gd name="connsiteY205" fmla="*/ 1136831 h 2962327"/>
                    <a:gd name="connsiteX206" fmla="*/ 2331264 w 3028217"/>
                    <a:gd name="connsiteY206" fmla="*/ 1133021 h 2962327"/>
                    <a:gd name="connsiteX207" fmla="*/ 2387462 w 3028217"/>
                    <a:gd name="connsiteY207" fmla="*/ 1197791 h 2962327"/>
                    <a:gd name="connsiteX208" fmla="*/ 2400797 w 3028217"/>
                    <a:gd name="connsiteY208" fmla="*/ 1229223 h 2962327"/>
                    <a:gd name="connsiteX209" fmla="*/ 2517002 w 3028217"/>
                    <a:gd name="connsiteY209" fmla="*/ 1283516 h 2962327"/>
                    <a:gd name="connsiteX210" fmla="*/ 2556055 w 3028217"/>
                    <a:gd name="connsiteY210" fmla="*/ 1266371 h 2962327"/>
                    <a:gd name="connsiteX211" fmla="*/ 2617967 w 3028217"/>
                    <a:gd name="connsiteY211" fmla="*/ 1241606 h 2962327"/>
                    <a:gd name="connsiteX212" fmla="*/ 2701787 w 3028217"/>
                    <a:gd name="connsiteY212" fmla="*/ 1271133 h 2962327"/>
                    <a:gd name="connsiteX213" fmla="*/ 2823707 w 3028217"/>
                    <a:gd name="connsiteY213" fmla="*/ 1270181 h 2962327"/>
                    <a:gd name="connsiteX214" fmla="*/ 2842757 w 3028217"/>
                    <a:gd name="connsiteY214" fmla="*/ 1253988 h 2962327"/>
                    <a:gd name="connsiteX215" fmla="*/ 2857997 w 3028217"/>
                    <a:gd name="connsiteY215" fmla="*/ 1191123 h 2962327"/>
                    <a:gd name="connsiteX216" fmla="*/ 2824659 w 3028217"/>
                    <a:gd name="connsiteY216" fmla="*/ 1163501 h 2962327"/>
                    <a:gd name="connsiteX217" fmla="*/ 2781797 w 3028217"/>
                    <a:gd name="connsiteY217" fmla="*/ 1153023 h 2962327"/>
                    <a:gd name="connsiteX218" fmla="*/ 2778142 w 3028217"/>
                    <a:gd name="connsiteY218" fmla="*/ 1149005 h 2962327"/>
                    <a:gd name="connsiteX219" fmla="*/ 2758579 w 3028217"/>
                    <a:gd name="connsiteY219" fmla="*/ 1157637 h 2962327"/>
                    <a:gd name="connsiteX220" fmla="*/ 2684641 w 3028217"/>
                    <a:gd name="connsiteY220" fmla="*/ 1122543 h 2962327"/>
                    <a:gd name="connsiteX221" fmla="*/ 2664638 w 3028217"/>
                    <a:gd name="connsiteY221" fmla="*/ 1083491 h 2962327"/>
                    <a:gd name="connsiteX222" fmla="*/ 2646541 w 3028217"/>
                    <a:gd name="connsiteY222" fmla="*/ 1054916 h 2962327"/>
                    <a:gd name="connsiteX223" fmla="*/ 2610346 w 3028217"/>
                    <a:gd name="connsiteY223" fmla="*/ 1080633 h 2962327"/>
                    <a:gd name="connsiteX224" fmla="*/ 2609202 w 3028217"/>
                    <a:gd name="connsiteY224" fmla="*/ 1082346 h 2962327"/>
                    <a:gd name="connsiteX225" fmla="*/ 2613204 w 3028217"/>
                    <a:gd name="connsiteY225" fmla="*/ 1086348 h 2962327"/>
                    <a:gd name="connsiteX226" fmla="*/ 2632254 w 3028217"/>
                    <a:gd name="connsiteY226" fmla="*/ 1108255 h 2962327"/>
                    <a:gd name="connsiteX227" fmla="*/ 2609394 w 3028217"/>
                    <a:gd name="connsiteY227" fmla="*/ 1145403 h 2962327"/>
                    <a:gd name="connsiteX228" fmla="*/ 2584629 w 3028217"/>
                    <a:gd name="connsiteY228" fmla="*/ 1132068 h 2962327"/>
                    <a:gd name="connsiteX229" fmla="*/ 2566055 w 3028217"/>
                    <a:gd name="connsiteY229" fmla="*/ 1095397 h 2962327"/>
                    <a:gd name="connsiteX230" fmla="*/ 2558490 w 3028217"/>
                    <a:gd name="connsiteY230" fmla="*/ 1083461 h 2962327"/>
                    <a:gd name="connsiteX231" fmla="*/ 2545576 w 3028217"/>
                    <a:gd name="connsiteY231" fmla="*/ 1071108 h 2962327"/>
                    <a:gd name="connsiteX232" fmla="*/ 2536051 w 3028217"/>
                    <a:gd name="connsiteY232" fmla="*/ 1061583 h 2962327"/>
                    <a:gd name="connsiteX233" fmla="*/ 2429371 w 3028217"/>
                    <a:gd name="connsiteY233" fmla="*/ 952046 h 2962327"/>
                    <a:gd name="connsiteX234" fmla="*/ 2417941 w 3028217"/>
                    <a:gd name="connsiteY234" fmla="*/ 944426 h 2962327"/>
                    <a:gd name="connsiteX235" fmla="*/ 2407463 w 3028217"/>
                    <a:gd name="connsiteY235" fmla="*/ 947283 h 2962327"/>
                    <a:gd name="connsiteX236" fmla="*/ 2469376 w 3028217"/>
                    <a:gd name="connsiteY236" fmla="*/ 1014911 h 2962327"/>
                    <a:gd name="connsiteX237" fmla="*/ 2509381 w 3028217"/>
                    <a:gd name="connsiteY237" fmla="*/ 1044438 h 2962327"/>
                    <a:gd name="connsiteX238" fmla="*/ 2504618 w 3028217"/>
                    <a:gd name="connsiteY238" fmla="*/ 1057773 h 2962327"/>
                    <a:gd name="connsiteX239" fmla="*/ 2488426 w 3028217"/>
                    <a:gd name="connsiteY239" fmla="*/ 1077776 h 2962327"/>
                    <a:gd name="connsiteX240" fmla="*/ 2476996 w 3028217"/>
                    <a:gd name="connsiteY240" fmla="*/ 1084443 h 2962327"/>
                    <a:gd name="connsiteX241" fmla="*/ 2356028 w 3028217"/>
                    <a:gd name="connsiteY241" fmla="*/ 985383 h 2962327"/>
                    <a:gd name="connsiteX242" fmla="*/ 2317928 w 3028217"/>
                    <a:gd name="connsiteY242" fmla="*/ 978716 h 2962327"/>
                    <a:gd name="connsiteX243" fmla="*/ 2295068 w 3028217"/>
                    <a:gd name="connsiteY243" fmla="*/ 993003 h 2962327"/>
                    <a:gd name="connsiteX244" fmla="*/ 2196008 w 3028217"/>
                    <a:gd name="connsiteY244" fmla="*/ 1057773 h 2962327"/>
                    <a:gd name="connsiteX245" fmla="*/ 2181721 w 3028217"/>
                    <a:gd name="connsiteY245" fmla="*/ 1087301 h 2962327"/>
                    <a:gd name="connsiteX246" fmla="*/ 2105521 w 3028217"/>
                    <a:gd name="connsiteY246" fmla="*/ 1157786 h 2962327"/>
                    <a:gd name="connsiteX247" fmla="*/ 2053133 w 3028217"/>
                    <a:gd name="connsiteY247" fmla="*/ 1155881 h 2962327"/>
                    <a:gd name="connsiteX248" fmla="*/ 2036941 w 3028217"/>
                    <a:gd name="connsiteY248" fmla="*/ 1136831 h 2962327"/>
                    <a:gd name="connsiteX249" fmla="*/ 2008366 w 3028217"/>
                    <a:gd name="connsiteY249" fmla="*/ 1131116 h 2962327"/>
                    <a:gd name="connsiteX250" fmla="*/ 2001698 w 3028217"/>
                    <a:gd name="connsiteY250" fmla="*/ 1074918 h 2962327"/>
                    <a:gd name="connsiteX251" fmla="*/ 2008366 w 3028217"/>
                    <a:gd name="connsiteY251" fmla="*/ 1001576 h 2962327"/>
                    <a:gd name="connsiteX252" fmla="*/ 2035988 w 3028217"/>
                    <a:gd name="connsiteY252" fmla="*/ 977763 h 2962327"/>
                    <a:gd name="connsiteX253" fmla="*/ 2107426 w 3028217"/>
                    <a:gd name="connsiteY253" fmla="*/ 983478 h 2962327"/>
                    <a:gd name="connsiteX254" fmla="*/ 2148383 w 3028217"/>
                    <a:gd name="connsiteY254" fmla="*/ 975858 h 2962327"/>
                    <a:gd name="connsiteX255" fmla="*/ 2150288 w 3028217"/>
                    <a:gd name="connsiteY255" fmla="*/ 913946 h 2962327"/>
                    <a:gd name="connsiteX256" fmla="*/ 2112188 w 3028217"/>
                    <a:gd name="connsiteY256" fmla="*/ 876798 h 2962327"/>
                    <a:gd name="connsiteX257" fmla="*/ 2096948 w 3028217"/>
                    <a:gd name="connsiteY257" fmla="*/ 862511 h 2962327"/>
                    <a:gd name="connsiteX258" fmla="*/ 2118856 w 3028217"/>
                    <a:gd name="connsiteY258" fmla="*/ 849176 h 2962327"/>
                    <a:gd name="connsiteX259" fmla="*/ 2206486 w 3028217"/>
                    <a:gd name="connsiteY259" fmla="*/ 810123 h 2962327"/>
                    <a:gd name="connsiteX260" fmla="*/ 2308403 w 3028217"/>
                    <a:gd name="connsiteY260" fmla="*/ 731066 h 2962327"/>
                    <a:gd name="connsiteX261" fmla="*/ 2321738 w 3028217"/>
                    <a:gd name="connsiteY261" fmla="*/ 708206 h 2962327"/>
                    <a:gd name="connsiteX262" fmla="*/ 2311261 w 3028217"/>
                    <a:gd name="connsiteY262" fmla="*/ 679631 h 2962327"/>
                    <a:gd name="connsiteX263" fmla="*/ 2320786 w 3028217"/>
                    <a:gd name="connsiteY263" fmla="*/ 643436 h 2962327"/>
                    <a:gd name="connsiteX264" fmla="*/ 2338883 w 3028217"/>
                    <a:gd name="connsiteY264" fmla="*/ 638673 h 2962327"/>
                    <a:gd name="connsiteX265" fmla="*/ 2343646 w 3028217"/>
                    <a:gd name="connsiteY265" fmla="*/ 675821 h 2962327"/>
                    <a:gd name="connsiteX266" fmla="*/ 2348408 w 3028217"/>
                    <a:gd name="connsiteY266" fmla="*/ 699633 h 2962327"/>
                    <a:gd name="connsiteX267" fmla="*/ 2376031 w 3028217"/>
                    <a:gd name="connsiteY267" fmla="*/ 706301 h 2962327"/>
                    <a:gd name="connsiteX268" fmla="*/ 2385556 w 3028217"/>
                    <a:gd name="connsiteY268" fmla="*/ 704396 h 2962327"/>
                    <a:gd name="connsiteX269" fmla="*/ 2454136 w 3028217"/>
                    <a:gd name="connsiteY269" fmla="*/ 698681 h 2962327"/>
                    <a:gd name="connsiteX270" fmla="*/ 2476996 w 3028217"/>
                    <a:gd name="connsiteY270" fmla="*/ 692013 h 2962327"/>
                    <a:gd name="connsiteX271" fmla="*/ 2517953 w 3028217"/>
                    <a:gd name="connsiteY271" fmla="*/ 648198 h 2962327"/>
                    <a:gd name="connsiteX272" fmla="*/ 2563673 w 3028217"/>
                    <a:gd name="connsiteY272" fmla="*/ 626291 h 2962327"/>
                    <a:gd name="connsiteX273" fmla="*/ 2554148 w 3028217"/>
                    <a:gd name="connsiteY273" fmla="*/ 585333 h 2962327"/>
                    <a:gd name="connsiteX274" fmla="*/ 2572928 w 3028217"/>
                    <a:gd name="connsiteY274" fmla="*/ 573708 h 2962327"/>
                    <a:gd name="connsiteX275" fmla="*/ 2586098 w 3028217"/>
                    <a:gd name="connsiteY275" fmla="*/ 571735 h 2962327"/>
                    <a:gd name="connsiteX276" fmla="*/ 2586726 w 3028217"/>
                    <a:gd name="connsiteY276" fmla="*/ 571671 h 2962327"/>
                    <a:gd name="connsiteX277" fmla="*/ 2624633 w 3028217"/>
                    <a:gd name="connsiteY277" fmla="*/ 568188 h 2962327"/>
                    <a:gd name="connsiteX278" fmla="*/ 2630348 w 3028217"/>
                    <a:gd name="connsiteY278" fmla="*/ 563426 h 2962327"/>
                    <a:gd name="connsiteX279" fmla="*/ 2633206 w 3028217"/>
                    <a:gd name="connsiteY279" fmla="*/ 563426 h 2962327"/>
                    <a:gd name="connsiteX280" fmla="*/ 2626538 w 3028217"/>
                    <a:gd name="connsiteY280" fmla="*/ 563426 h 2962327"/>
                    <a:gd name="connsiteX281" fmla="*/ 2593082 w 3028217"/>
                    <a:gd name="connsiteY281" fmla="*/ 570689 h 2962327"/>
                    <a:gd name="connsiteX282" fmla="*/ 2586098 w 3028217"/>
                    <a:gd name="connsiteY282" fmla="*/ 571735 h 2962327"/>
                    <a:gd name="connsiteX283" fmla="*/ 2574151 w 3028217"/>
                    <a:gd name="connsiteY283" fmla="*/ 572951 h 2962327"/>
                    <a:gd name="connsiteX284" fmla="*/ 2572928 w 3028217"/>
                    <a:gd name="connsiteY284" fmla="*/ 573708 h 2962327"/>
                    <a:gd name="connsiteX285" fmla="*/ 2558911 w 3028217"/>
                    <a:gd name="connsiteY285" fmla="*/ 575808 h 2962327"/>
                    <a:gd name="connsiteX286" fmla="*/ 2506523 w 3028217"/>
                    <a:gd name="connsiteY286" fmla="*/ 541518 h 2962327"/>
                    <a:gd name="connsiteX287" fmla="*/ 2512238 w 3028217"/>
                    <a:gd name="connsiteY287" fmla="*/ 480558 h 2962327"/>
                    <a:gd name="connsiteX288" fmla="*/ 2533193 w 3028217"/>
                    <a:gd name="connsiteY288" fmla="*/ 458651 h 2962327"/>
                    <a:gd name="connsiteX289" fmla="*/ 2534146 w 3028217"/>
                    <a:gd name="connsiteY289" fmla="*/ 440553 h 2962327"/>
                    <a:gd name="connsiteX290" fmla="*/ 2513191 w 3028217"/>
                    <a:gd name="connsiteY290" fmla="*/ 445316 h 2962327"/>
                    <a:gd name="connsiteX291" fmla="*/ 2464613 w 3028217"/>
                    <a:gd name="connsiteY291" fmla="*/ 509133 h 2962327"/>
                    <a:gd name="connsiteX292" fmla="*/ 2467471 w 3028217"/>
                    <a:gd name="connsiteY292" fmla="*/ 551996 h 2962327"/>
                    <a:gd name="connsiteX293" fmla="*/ 2468423 w 3028217"/>
                    <a:gd name="connsiteY293" fmla="*/ 597716 h 2962327"/>
                    <a:gd name="connsiteX294" fmla="*/ 2453183 w 3028217"/>
                    <a:gd name="connsiteY294" fmla="*/ 638673 h 2962327"/>
                    <a:gd name="connsiteX295" fmla="*/ 2423656 w 3028217"/>
                    <a:gd name="connsiteY295" fmla="*/ 676773 h 2962327"/>
                    <a:gd name="connsiteX296" fmla="*/ 2389366 w 3028217"/>
                    <a:gd name="connsiteY296" fmla="*/ 683441 h 2962327"/>
                    <a:gd name="connsiteX297" fmla="*/ 2383651 w 3028217"/>
                    <a:gd name="connsiteY297" fmla="*/ 659628 h 2962327"/>
                    <a:gd name="connsiteX298" fmla="*/ 2367458 w 3028217"/>
                    <a:gd name="connsiteY298" fmla="*/ 627243 h 2962327"/>
                    <a:gd name="connsiteX299" fmla="*/ 2308403 w 3028217"/>
                    <a:gd name="connsiteY299" fmla="*/ 612003 h 2962327"/>
                    <a:gd name="connsiteX300" fmla="*/ 2270303 w 3028217"/>
                    <a:gd name="connsiteY300" fmla="*/ 571046 h 2962327"/>
                    <a:gd name="connsiteX301" fmla="*/ 2260778 w 3028217"/>
                    <a:gd name="connsiteY301" fmla="*/ 543423 h 2962327"/>
                    <a:gd name="connsiteX302" fmla="*/ 2259826 w 3028217"/>
                    <a:gd name="connsiteY302" fmla="*/ 522468 h 2962327"/>
                    <a:gd name="connsiteX303" fmla="*/ 2390318 w 3028217"/>
                    <a:gd name="connsiteY303" fmla="*/ 385308 h 2962327"/>
                    <a:gd name="connsiteX304" fmla="*/ 2416988 w 3028217"/>
                    <a:gd name="connsiteY304" fmla="*/ 357686 h 2962327"/>
                    <a:gd name="connsiteX305" fmla="*/ 2417941 w 3028217"/>
                    <a:gd name="connsiteY305" fmla="*/ 351971 h 2962327"/>
                    <a:gd name="connsiteX306" fmla="*/ 2424608 w 3028217"/>
                    <a:gd name="connsiteY306" fmla="*/ 353876 h 2962327"/>
                    <a:gd name="connsiteX307" fmla="*/ 2452245 w 3028217"/>
                    <a:gd name="connsiteY307" fmla="*/ 336582 h 2962327"/>
                    <a:gd name="connsiteX308" fmla="*/ 2471113 w 3028217"/>
                    <a:gd name="connsiteY308" fmla="*/ 336025 h 2962327"/>
                    <a:gd name="connsiteX309" fmla="*/ 761544 w 3028217"/>
                    <a:gd name="connsiteY309" fmla="*/ 194808 h 2962327"/>
                    <a:gd name="connsiteX310" fmla="*/ 773926 w 3028217"/>
                    <a:gd name="connsiteY310" fmla="*/ 216716 h 2962327"/>
                    <a:gd name="connsiteX311" fmla="*/ 773926 w 3028217"/>
                    <a:gd name="connsiteY311" fmla="*/ 278628 h 2962327"/>
                    <a:gd name="connsiteX312" fmla="*/ 687249 w 3028217"/>
                    <a:gd name="connsiteY312" fmla="*/ 293868 h 2962327"/>
                    <a:gd name="connsiteX313" fmla="*/ 671056 w 3028217"/>
                    <a:gd name="connsiteY313" fmla="*/ 292916 h 2962327"/>
                    <a:gd name="connsiteX314" fmla="*/ 640576 w 3028217"/>
                    <a:gd name="connsiteY314" fmla="*/ 298631 h 2962327"/>
                    <a:gd name="connsiteX315" fmla="*/ 603429 w 3028217"/>
                    <a:gd name="connsiteY315" fmla="*/ 291011 h 2962327"/>
                    <a:gd name="connsiteX316" fmla="*/ 715824 w 3028217"/>
                    <a:gd name="connsiteY316" fmla="*/ 211953 h 2962327"/>
                    <a:gd name="connsiteX317" fmla="*/ 727254 w 3028217"/>
                    <a:gd name="connsiteY317" fmla="*/ 215763 h 2962327"/>
                    <a:gd name="connsiteX318" fmla="*/ 761544 w 3028217"/>
                    <a:gd name="connsiteY318" fmla="*/ 194808 h 2962327"/>
                    <a:gd name="connsiteX319" fmla="*/ 873343 w 3028217"/>
                    <a:gd name="connsiteY319" fmla="*/ 184331 h 2962327"/>
                    <a:gd name="connsiteX320" fmla="*/ 891083 w 3028217"/>
                    <a:gd name="connsiteY320" fmla="*/ 191951 h 2962327"/>
                    <a:gd name="connsiteX321" fmla="*/ 888226 w 3028217"/>
                    <a:gd name="connsiteY321" fmla="*/ 217668 h 2962327"/>
                    <a:gd name="connsiteX322" fmla="*/ 879241 w 3028217"/>
                    <a:gd name="connsiteY322" fmla="*/ 234820 h 2962327"/>
                    <a:gd name="connsiteX323" fmla="*/ 895370 w 3028217"/>
                    <a:gd name="connsiteY323" fmla="*/ 235036 h 2962327"/>
                    <a:gd name="connsiteX324" fmla="*/ 899656 w 3028217"/>
                    <a:gd name="connsiteY324" fmla="*/ 266246 h 2962327"/>
                    <a:gd name="connsiteX325" fmla="*/ 892988 w 3028217"/>
                    <a:gd name="connsiteY325" fmla="*/ 303393 h 2962327"/>
                    <a:gd name="connsiteX326" fmla="*/ 905371 w 3028217"/>
                    <a:gd name="connsiteY326" fmla="*/ 303393 h 2962327"/>
                    <a:gd name="connsiteX327" fmla="*/ 915848 w 3028217"/>
                    <a:gd name="connsiteY327" fmla="*/ 337683 h 2962327"/>
                    <a:gd name="connsiteX328" fmla="*/ 946328 w 3028217"/>
                    <a:gd name="connsiteY328" fmla="*/ 324348 h 2962327"/>
                    <a:gd name="connsiteX329" fmla="*/ 973409 w 3028217"/>
                    <a:gd name="connsiteY329" fmla="*/ 303804 h 2962327"/>
                    <a:gd name="connsiteX330" fmla="*/ 975260 w 3028217"/>
                    <a:gd name="connsiteY330" fmla="*/ 292796 h 2962327"/>
                    <a:gd name="connsiteX331" fmla="*/ 965378 w 3028217"/>
                    <a:gd name="connsiteY331" fmla="*/ 281485 h 2962327"/>
                    <a:gd name="connsiteX332" fmla="*/ 962521 w 3028217"/>
                    <a:gd name="connsiteY332" fmla="*/ 233860 h 2962327"/>
                    <a:gd name="connsiteX333" fmla="*/ 1013956 w 3028217"/>
                    <a:gd name="connsiteY333" fmla="*/ 203380 h 2962327"/>
                    <a:gd name="connsiteX334" fmla="*/ 1028243 w 3028217"/>
                    <a:gd name="connsiteY334" fmla="*/ 200165 h 2962327"/>
                    <a:gd name="connsiteX335" fmla="*/ 1042531 w 3028217"/>
                    <a:gd name="connsiteY335" fmla="*/ 206238 h 2962327"/>
                    <a:gd name="connsiteX336" fmla="*/ 1016813 w 3028217"/>
                    <a:gd name="connsiteY336" fmla="*/ 234813 h 2962327"/>
                    <a:gd name="connsiteX337" fmla="*/ 1075868 w 3028217"/>
                    <a:gd name="connsiteY337" fmla="*/ 204333 h 2962327"/>
                    <a:gd name="connsiteX338" fmla="*/ 1095871 w 3028217"/>
                    <a:gd name="connsiteY338" fmla="*/ 204333 h 2962327"/>
                    <a:gd name="connsiteX339" fmla="*/ 1099681 w 3028217"/>
                    <a:gd name="connsiteY339" fmla="*/ 232908 h 2962327"/>
                    <a:gd name="connsiteX340" fmla="*/ 1133971 w 3028217"/>
                    <a:gd name="connsiteY340" fmla="*/ 231003 h 2962327"/>
                    <a:gd name="connsiteX341" fmla="*/ 1151116 w 3028217"/>
                    <a:gd name="connsiteY341" fmla="*/ 238623 h 2962327"/>
                    <a:gd name="connsiteX342" fmla="*/ 1205408 w 3028217"/>
                    <a:gd name="connsiteY342" fmla="*/ 287200 h 2962327"/>
                    <a:gd name="connsiteX343" fmla="*/ 1198741 w 3028217"/>
                    <a:gd name="connsiteY343" fmla="*/ 334825 h 2962327"/>
                    <a:gd name="connsiteX344" fmla="*/ 1248271 w 3028217"/>
                    <a:gd name="connsiteY344" fmla="*/ 377688 h 2962327"/>
                    <a:gd name="connsiteX345" fmla="*/ 1246366 w 3028217"/>
                    <a:gd name="connsiteY345" fmla="*/ 402453 h 2962327"/>
                    <a:gd name="connsiteX346" fmla="*/ 1187311 w 3028217"/>
                    <a:gd name="connsiteY346" fmla="*/ 402453 h 2962327"/>
                    <a:gd name="connsiteX347" fmla="*/ 1171118 w 3028217"/>
                    <a:gd name="connsiteY347" fmla="*/ 396738 h 2962327"/>
                    <a:gd name="connsiteX348" fmla="*/ 1171118 w 3028217"/>
                    <a:gd name="connsiteY348" fmla="*/ 431028 h 2962327"/>
                    <a:gd name="connsiteX349" fmla="*/ 1151116 w 3028217"/>
                    <a:gd name="connsiteY349" fmla="*/ 479605 h 2962327"/>
                    <a:gd name="connsiteX350" fmla="*/ 1136828 w 3028217"/>
                    <a:gd name="connsiteY350" fmla="*/ 476748 h 2962327"/>
                    <a:gd name="connsiteX351" fmla="*/ 1136828 w 3028217"/>
                    <a:gd name="connsiteY351" fmla="*/ 487225 h 2962327"/>
                    <a:gd name="connsiteX352" fmla="*/ 1118731 w 3028217"/>
                    <a:gd name="connsiteY352" fmla="*/ 497703 h 2962327"/>
                    <a:gd name="connsiteX353" fmla="*/ 1066343 w 3028217"/>
                    <a:gd name="connsiteY353" fmla="*/ 455793 h 2962327"/>
                    <a:gd name="connsiteX354" fmla="*/ 1016813 w 3028217"/>
                    <a:gd name="connsiteY354" fmla="*/ 433885 h 2962327"/>
                    <a:gd name="connsiteX355" fmla="*/ 996811 w 3028217"/>
                    <a:gd name="connsiteY355" fmla="*/ 428170 h 2962327"/>
                    <a:gd name="connsiteX356" fmla="*/ 1013003 w 3028217"/>
                    <a:gd name="connsiteY356" fmla="*/ 411978 h 2962327"/>
                    <a:gd name="connsiteX357" fmla="*/ 1109206 w 3028217"/>
                    <a:gd name="connsiteY357" fmla="*/ 369115 h 2962327"/>
                    <a:gd name="connsiteX358" fmla="*/ 1089203 w 3028217"/>
                    <a:gd name="connsiteY358" fmla="*/ 307203 h 2962327"/>
                    <a:gd name="connsiteX359" fmla="*/ 1077773 w 3028217"/>
                    <a:gd name="connsiteY359" fmla="*/ 291010 h 2962327"/>
                    <a:gd name="connsiteX360" fmla="*/ 1016813 w 3028217"/>
                    <a:gd name="connsiteY360" fmla="*/ 292915 h 2962327"/>
                    <a:gd name="connsiteX361" fmla="*/ 1007169 w 3028217"/>
                    <a:gd name="connsiteY361" fmla="*/ 296011 h 2962327"/>
                    <a:gd name="connsiteX362" fmla="*/ 1007866 w 3028217"/>
                    <a:gd name="connsiteY362" fmla="*/ 302667 h 2962327"/>
                    <a:gd name="connsiteX363" fmla="*/ 1009193 w 3028217"/>
                    <a:gd name="connsiteY363" fmla="*/ 303393 h 2962327"/>
                    <a:gd name="connsiteX364" fmla="*/ 962521 w 3028217"/>
                    <a:gd name="connsiteY364" fmla="*/ 370068 h 2962327"/>
                    <a:gd name="connsiteX365" fmla="*/ 905371 w 3028217"/>
                    <a:gd name="connsiteY365" fmla="*/ 371973 h 2962327"/>
                    <a:gd name="connsiteX366" fmla="*/ 868223 w 3028217"/>
                    <a:gd name="connsiteY366" fmla="*/ 410073 h 2962327"/>
                    <a:gd name="connsiteX367" fmla="*/ 836791 w 3028217"/>
                    <a:gd name="connsiteY367" fmla="*/ 426266 h 2962327"/>
                    <a:gd name="connsiteX368" fmla="*/ 816788 w 3028217"/>
                    <a:gd name="connsiteY368" fmla="*/ 424361 h 2962327"/>
                    <a:gd name="connsiteX369" fmla="*/ 677723 w 3028217"/>
                    <a:gd name="connsiteY369" fmla="*/ 507228 h 2962327"/>
                    <a:gd name="connsiteX370" fmla="*/ 668198 w 3028217"/>
                    <a:gd name="connsiteY370" fmla="*/ 553901 h 2962327"/>
                    <a:gd name="connsiteX371" fmla="*/ 662483 w 3028217"/>
                    <a:gd name="connsiteY371" fmla="*/ 586286 h 2962327"/>
                    <a:gd name="connsiteX372" fmla="*/ 716776 w 3028217"/>
                    <a:gd name="connsiteY372" fmla="*/ 612956 h 2962327"/>
                    <a:gd name="connsiteX373" fmla="*/ 771068 w 3028217"/>
                    <a:gd name="connsiteY373" fmla="*/ 645341 h 2962327"/>
                    <a:gd name="connsiteX374" fmla="*/ 782498 w 3028217"/>
                    <a:gd name="connsiteY374" fmla="*/ 667248 h 2962327"/>
                    <a:gd name="connsiteX375" fmla="*/ 772973 w 3028217"/>
                    <a:gd name="connsiteY375" fmla="*/ 726303 h 2962327"/>
                    <a:gd name="connsiteX376" fmla="*/ 805358 w 3028217"/>
                    <a:gd name="connsiteY376" fmla="*/ 736781 h 2962327"/>
                    <a:gd name="connsiteX377" fmla="*/ 828218 w 3028217"/>
                    <a:gd name="connsiteY377" fmla="*/ 689156 h 2962327"/>
                    <a:gd name="connsiteX378" fmla="*/ 858698 w 3028217"/>
                    <a:gd name="connsiteY378" fmla="*/ 652961 h 2962327"/>
                    <a:gd name="connsiteX379" fmla="*/ 901561 w 3028217"/>
                    <a:gd name="connsiteY379" fmla="*/ 573903 h 2962327"/>
                    <a:gd name="connsiteX380" fmla="*/ 904418 w 3028217"/>
                    <a:gd name="connsiteY380" fmla="*/ 561521 h 2962327"/>
                    <a:gd name="connsiteX381" fmla="*/ 953948 w 3028217"/>
                    <a:gd name="connsiteY381" fmla="*/ 491988 h 2962327"/>
                    <a:gd name="connsiteX382" fmla="*/ 968236 w 3028217"/>
                    <a:gd name="connsiteY382" fmla="*/ 478653 h 2962327"/>
                    <a:gd name="connsiteX383" fmla="*/ 1049198 w 3028217"/>
                    <a:gd name="connsiteY383" fmla="*/ 512943 h 2962327"/>
                    <a:gd name="connsiteX384" fmla="*/ 1063486 w 3028217"/>
                    <a:gd name="connsiteY384" fmla="*/ 539613 h 2962327"/>
                    <a:gd name="connsiteX385" fmla="*/ 1067296 w 3028217"/>
                    <a:gd name="connsiteY385" fmla="*/ 583428 h 2962327"/>
                    <a:gd name="connsiteX386" fmla="*/ 1112063 w 3028217"/>
                    <a:gd name="connsiteY386" fmla="*/ 568188 h 2962327"/>
                    <a:gd name="connsiteX387" fmla="*/ 1146353 w 3028217"/>
                    <a:gd name="connsiteY387" fmla="*/ 580571 h 2962327"/>
                    <a:gd name="connsiteX388" fmla="*/ 1151116 w 3028217"/>
                    <a:gd name="connsiteY388" fmla="*/ 616766 h 2962327"/>
                    <a:gd name="connsiteX389" fmla="*/ 1193026 w 3028217"/>
                    <a:gd name="connsiteY389" fmla="*/ 684393 h 2962327"/>
                    <a:gd name="connsiteX390" fmla="*/ 1182905 w 3028217"/>
                    <a:gd name="connsiteY390" fmla="*/ 697847 h 2962327"/>
                    <a:gd name="connsiteX391" fmla="*/ 1179024 w 3028217"/>
                    <a:gd name="connsiteY391" fmla="*/ 699159 h 2962327"/>
                    <a:gd name="connsiteX392" fmla="*/ 1177845 w 3028217"/>
                    <a:gd name="connsiteY392" fmla="*/ 699023 h 2962327"/>
                    <a:gd name="connsiteX393" fmla="*/ 1166356 w 3028217"/>
                    <a:gd name="connsiteY393" fmla="*/ 703443 h 2962327"/>
                    <a:gd name="connsiteX394" fmla="*/ 1179024 w 3028217"/>
                    <a:gd name="connsiteY394" fmla="*/ 699159 h 2962327"/>
                    <a:gd name="connsiteX395" fmla="*/ 1188263 w 3028217"/>
                    <a:gd name="connsiteY395" fmla="*/ 700229 h 2962327"/>
                    <a:gd name="connsiteX396" fmla="*/ 1207313 w 3028217"/>
                    <a:gd name="connsiteY396" fmla="*/ 712016 h 2962327"/>
                    <a:gd name="connsiteX397" fmla="*/ 1205051 w 3028217"/>
                    <a:gd name="connsiteY397" fmla="*/ 754402 h 2962327"/>
                    <a:gd name="connsiteX398" fmla="*/ 1180854 w 3028217"/>
                    <a:gd name="connsiteY398" fmla="*/ 787924 h 2962327"/>
                    <a:gd name="connsiteX399" fmla="*/ 1187073 w 3028217"/>
                    <a:gd name="connsiteY399" fmla="*/ 807504 h 2962327"/>
                    <a:gd name="connsiteX400" fmla="*/ 1206361 w 3028217"/>
                    <a:gd name="connsiteY400" fmla="*/ 814886 h 2962327"/>
                    <a:gd name="connsiteX401" fmla="*/ 1213981 w 3028217"/>
                    <a:gd name="connsiteY401" fmla="*/ 828221 h 2962327"/>
                    <a:gd name="connsiteX402" fmla="*/ 1172071 w 3028217"/>
                    <a:gd name="connsiteY402" fmla="*/ 862511 h 2962327"/>
                    <a:gd name="connsiteX403" fmla="*/ 1115874 w 3028217"/>
                    <a:gd name="connsiteY403" fmla="*/ 854891 h 2962327"/>
                    <a:gd name="connsiteX404" fmla="*/ 1148259 w 3028217"/>
                    <a:gd name="connsiteY404" fmla="*/ 807266 h 2962327"/>
                    <a:gd name="connsiteX405" fmla="*/ 1173024 w 3028217"/>
                    <a:gd name="connsiteY405" fmla="*/ 780596 h 2962327"/>
                    <a:gd name="connsiteX406" fmla="*/ 1173125 w 3028217"/>
                    <a:gd name="connsiteY406" fmla="*/ 780684 h 2962327"/>
                    <a:gd name="connsiteX407" fmla="*/ 1174333 w 3028217"/>
                    <a:gd name="connsiteY407" fmla="*/ 770475 h 2962327"/>
                    <a:gd name="connsiteX408" fmla="*/ 1163498 w 3028217"/>
                    <a:gd name="connsiteY408" fmla="*/ 767261 h 2962327"/>
                    <a:gd name="connsiteX409" fmla="*/ 1124446 w 3028217"/>
                    <a:gd name="connsiteY409" fmla="*/ 787263 h 2962327"/>
                    <a:gd name="connsiteX410" fmla="*/ 1043483 w 3028217"/>
                    <a:gd name="connsiteY410" fmla="*/ 789168 h 2962327"/>
                    <a:gd name="connsiteX411" fmla="*/ 993953 w 3028217"/>
                    <a:gd name="connsiteY411" fmla="*/ 794883 h 2962327"/>
                    <a:gd name="connsiteX412" fmla="*/ 959663 w 3028217"/>
                    <a:gd name="connsiteY412" fmla="*/ 814886 h 2962327"/>
                    <a:gd name="connsiteX413" fmla="*/ 929183 w 3028217"/>
                    <a:gd name="connsiteY413" fmla="*/ 839651 h 2962327"/>
                    <a:gd name="connsiteX414" fmla="*/ 925100 w 3028217"/>
                    <a:gd name="connsiteY414" fmla="*/ 843462 h 2962327"/>
                    <a:gd name="connsiteX415" fmla="*/ 915848 w 3028217"/>
                    <a:gd name="connsiteY415" fmla="*/ 851081 h 2962327"/>
                    <a:gd name="connsiteX416" fmla="*/ 912991 w 3028217"/>
                    <a:gd name="connsiteY416" fmla="*/ 851081 h 2962327"/>
                    <a:gd name="connsiteX417" fmla="*/ 914896 w 3028217"/>
                    <a:gd name="connsiteY417" fmla="*/ 852986 h 2962327"/>
                    <a:gd name="connsiteX418" fmla="*/ 925100 w 3028217"/>
                    <a:gd name="connsiteY418" fmla="*/ 843462 h 2962327"/>
                    <a:gd name="connsiteX419" fmla="*/ 932041 w 3028217"/>
                    <a:gd name="connsiteY419" fmla="*/ 837746 h 2962327"/>
                    <a:gd name="connsiteX420" fmla="*/ 972998 w 3028217"/>
                    <a:gd name="connsiteY420" fmla="*/ 820601 h 2962327"/>
                    <a:gd name="connsiteX421" fmla="*/ 992048 w 3028217"/>
                    <a:gd name="connsiteY421" fmla="*/ 814886 h 2962327"/>
                    <a:gd name="connsiteX422" fmla="*/ 1023481 w 3028217"/>
                    <a:gd name="connsiteY422" fmla="*/ 819648 h 2962327"/>
                    <a:gd name="connsiteX423" fmla="*/ 1005383 w 3028217"/>
                    <a:gd name="connsiteY423" fmla="*/ 842508 h 2962327"/>
                    <a:gd name="connsiteX424" fmla="*/ 1006336 w 3028217"/>
                    <a:gd name="connsiteY424" fmla="*/ 854891 h 2962327"/>
                    <a:gd name="connsiteX425" fmla="*/ 1005383 w 3028217"/>
                    <a:gd name="connsiteY425" fmla="*/ 889181 h 2962327"/>
                    <a:gd name="connsiteX426" fmla="*/ 984428 w 3028217"/>
                    <a:gd name="connsiteY426" fmla="*/ 910136 h 2962327"/>
                    <a:gd name="connsiteX427" fmla="*/ 952043 w 3028217"/>
                    <a:gd name="connsiteY427" fmla="*/ 916803 h 2962327"/>
                    <a:gd name="connsiteX428" fmla="*/ 899656 w 3028217"/>
                    <a:gd name="connsiteY428" fmla="*/ 938711 h 2962327"/>
                    <a:gd name="connsiteX429" fmla="*/ 855841 w 3028217"/>
                    <a:gd name="connsiteY429" fmla="*/ 985383 h 2962327"/>
                    <a:gd name="connsiteX430" fmla="*/ 831076 w 3028217"/>
                    <a:gd name="connsiteY430" fmla="*/ 1003481 h 2962327"/>
                    <a:gd name="connsiteX431" fmla="*/ 738683 w 3028217"/>
                    <a:gd name="connsiteY431" fmla="*/ 1081586 h 2962327"/>
                    <a:gd name="connsiteX432" fmla="*/ 711061 w 3028217"/>
                    <a:gd name="connsiteY432" fmla="*/ 1115876 h 2962327"/>
                    <a:gd name="connsiteX433" fmla="*/ 666293 w 3028217"/>
                    <a:gd name="connsiteY433" fmla="*/ 1175883 h 2962327"/>
                    <a:gd name="connsiteX434" fmla="*/ 585331 w 3028217"/>
                    <a:gd name="connsiteY434" fmla="*/ 1230176 h 2962327"/>
                    <a:gd name="connsiteX435" fmla="*/ 559613 w 3028217"/>
                    <a:gd name="connsiteY435" fmla="*/ 1297803 h 2962327"/>
                    <a:gd name="connsiteX436" fmla="*/ 557708 w 3028217"/>
                    <a:gd name="connsiteY436" fmla="*/ 1386386 h 2962327"/>
                    <a:gd name="connsiteX437" fmla="*/ 542468 w 3028217"/>
                    <a:gd name="connsiteY437" fmla="*/ 1407341 h 2962327"/>
                    <a:gd name="connsiteX438" fmla="*/ 528181 w 3028217"/>
                    <a:gd name="connsiteY438" fmla="*/ 1387338 h 2962327"/>
                    <a:gd name="connsiteX439" fmla="*/ 519608 w 3028217"/>
                    <a:gd name="connsiteY439" fmla="*/ 1320663 h 2962327"/>
                    <a:gd name="connsiteX440" fmla="*/ 488176 w 3028217"/>
                    <a:gd name="connsiteY440" fmla="*/ 1283516 h 2962327"/>
                    <a:gd name="connsiteX441" fmla="*/ 429121 w 3028217"/>
                    <a:gd name="connsiteY441" fmla="*/ 1267323 h 2962327"/>
                    <a:gd name="connsiteX442" fmla="*/ 409118 w 3028217"/>
                    <a:gd name="connsiteY442" fmla="*/ 1268276 h 2962327"/>
                    <a:gd name="connsiteX443" fmla="*/ 336728 w 3028217"/>
                    <a:gd name="connsiteY443" fmla="*/ 1284468 h 2962327"/>
                    <a:gd name="connsiteX444" fmla="*/ 215761 w 3028217"/>
                    <a:gd name="connsiteY444" fmla="*/ 1373051 h 2962327"/>
                    <a:gd name="connsiteX445" fmla="*/ 189091 w 3028217"/>
                    <a:gd name="connsiteY445" fmla="*/ 1441631 h 2962327"/>
                    <a:gd name="connsiteX446" fmla="*/ 196711 w 3028217"/>
                    <a:gd name="connsiteY446" fmla="*/ 1544501 h 2962327"/>
                    <a:gd name="connsiteX447" fmla="*/ 244336 w 3028217"/>
                    <a:gd name="connsiteY447" fmla="*/ 1573076 h 2962327"/>
                    <a:gd name="connsiteX448" fmla="*/ 320536 w 3028217"/>
                    <a:gd name="connsiteY448" fmla="*/ 1514973 h 2962327"/>
                    <a:gd name="connsiteX449" fmla="*/ 387211 w 3028217"/>
                    <a:gd name="connsiteY449" fmla="*/ 1494971 h 2962327"/>
                    <a:gd name="connsiteX450" fmla="*/ 389116 w 3028217"/>
                    <a:gd name="connsiteY450" fmla="*/ 1515926 h 2962327"/>
                    <a:gd name="connsiteX451" fmla="*/ 340538 w 3028217"/>
                    <a:gd name="connsiteY451" fmla="*/ 1624511 h 2962327"/>
                    <a:gd name="connsiteX452" fmla="*/ 354826 w 3028217"/>
                    <a:gd name="connsiteY452" fmla="*/ 1644513 h 2962327"/>
                    <a:gd name="connsiteX453" fmla="*/ 410071 w 3028217"/>
                    <a:gd name="connsiteY453" fmla="*/ 1645466 h 2962327"/>
                    <a:gd name="connsiteX454" fmla="*/ 439598 w 3028217"/>
                    <a:gd name="connsiteY454" fmla="*/ 1687376 h 2962327"/>
                    <a:gd name="connsiteX455" fmla="*/ 426263 w 3028217"/>
                    <a:gd name="connsiteY455" fmla="*/ 1743573 h 2962327"/>
                    <a:gd name="connsiteX456" fmla="*/ 450076 w 3028217"/>
                    <a:gd name="connsiteY456" fmla="*/ 1813106 h 2962327"/>
                    <a:gd name="connsiteX457" fmla="*/ 499606 w 3028217"/>
                    <a:gd name="connsiteY457" fmla="*/ 1812153 h 2962327"/>
                    <a:gd name="connsiteX458" fmla="*/ 536753 w 3028217"/>
                    <a:gd name="connsiteY458" fmla="*/ 1818821 h 2962327"/>
                    <a:gd name="connsiteX459" fmla="*/ 577711 w 3028217"/>
                    <a:gd name="connsiteY459" fmla="*/ 1813106 h 2962327"/>
                    <a:gd name="connsiteX460" fmla="*/ 661531 w 3028217"/>
                    <a:gd name="connsiteY460" fmla="*/ 1754051 h 2962327"/>
                    <a:gd name="connsiteX461" fmla="*/ 672008 w 3028217"/>
                    <a:gd name="connsiteY461" fmla="*/ 1763576 h 2962327"/>
                    <a:gd name="connsiteX462" fmla="*/ 695821 w 3028217"/>
                    <a:gd name="connsiteY462" fmla="*/ 1768338 h 2962327"/>
                    <a:gd name="connsiteX463" fmla="*/ 741541 w 3028217"/>
                    <a:gd name="connsiteY463" fmla="*/ 1772148 h 2962327"/>
                    <a:gd name="connsiteX464" fmla="*/ 832028 w 3028217"/>
                    <a:gd name="connsiteY464" fmla="*/ 1788341 h 2962327"/>
                    <a:gd name="connsiteX465" fmla="*/ 865366 w 3028217"/>
                    <a:gd name="connsiteY465" fmla="*/ 1796913 h 2962327"/>
                    <a:gd name="connsiteX466" fmla="*/ 910133 w 3028217"/>
                    <a:gd name="connsiteY466" fmla="*/ 1838823 h 2962327"/>
                    <a:gd name="connsiteX467" fmla="*/ 1047293 w 3028217"/>
                    <a:gd name="connsiteY467" fmla="*/ 1918833 h 2962327"/>
                    <a:gd name="connsiteX468" fmla="*/ 1116826 w 3028217"/>
                    <a:gd name="connsiteY468" fmla="*/ 2036943 h 2962327"/>
                    <a:gd name="connsiteX469" fmla="*/ 1106348 w 3028217"/>
                    <a:gd name="connsiteY469" fmla="*/ 2056946 h 2962327"/>
                    <a:gd name="connsiteX470" fmla="*/ 1104443 w 3028217"/>
                    <a:gd name="connsiteY470" fmla="*/ 2099808 h 2962327"/>
                    <a:gd name="connsiteX471" fmla="*/ 1124446 w 3028217"/>
                    <a:gd name="connsiteY471" fmla="*/ 2102666 h 2962327"/>
                    <a:gd name="connsiteX472" fmla="*/ 1193026 w 3028217"/>
                    <a:gd name="connsiteY472" fmla="*/ 2077901 h 2962327"/>
                    <a:gd name="connsiteX473" fmla="*/ 1280656 w 3028217"/>
                    <a:gd name="connsiteY473" fmla="*/ 2123621 h 2962327"/>
                    <a:gd name="connsiteX474" fmla="*/ 1387336 w 3028217"/>
                    <a:gd name="connsiteY474" fmla="*/ 2172198 h 2962327"/>
                    <a:gd name="connsiteX475" fmla="*/ 1434008 w 3028217"/>
                    <a:gd name="connsiteY475" fmla="*/ 2199821 h 2962327"/>
                    <a:gd name="connsiteX476" fmla="*/ 1430198 w 3028217"/>
                    <a:gd name="connsiteY476" fmla="*/ 2282688 h 2962327"/>
                    <a:gd name="connsiteX477" fmla="*/ 1370191 w 3028217"/>
                    <a:gd name="connsiteY477" fmla="*/ 2373176 h 2962327"/>
                    <a:gd name="connsiteX478" fmla="*/ 1358761 w 3028217"/>
                    <a:gd name="connsiteY478" fmla="*/ 2423658 h 2962327"/>
                    <a:gd name="connsiteX479" fmla="*/ 1327328 w 3028217"/>
                    <a:gd name="connsiteY479" fmla="*/ 2600823 h 2962327"/>
                    <a:gd name="connsiteX480" fmla="*/ 1293991 w 3028217"/>
                    <a:gd name="connsiteY480" fmla="*/ 2626541 h 2962327"/>
                    <a:gd name="connsiteX481" fmla="*/ 1218743 w 3028217"/>
                    <a:gd name="connsiteY481" fmla="*/ 2661783 h 2962327"/>
                    <a:gd name="connsiteX482" fmla="*/ 1193026 w 3028217"/>
                    <a:gd name="connsiteY482" fmla="*/ 2710361 h 2962327"/>
                    <a:gd name="connsiteX483" fmla="*/ 1164451 w 3028217"/>
                    <a:gd name="connsiteY483" fmla="*/ 2832281 h 2962327"/>
                    <a:gd name="connsiteX484" fmla="*/ 1122541 w 3028217"/>
                    <a:gd name="connsiteY484" fmla="*/ 2910386 h 2962327"/>
                    <a:gd name="connsiteX485" fmla="*/ 1095871 w 3028217"/>
                    <a:gd name="connsiteY485" fmla="*/ 2929436 h 2962327"/>
                    <a:gd name="connsiteX486" fmla="*/ 1061581 w 3028217"/>
                    <a:gd name="connsiteY486" fmla="*/ 2922768 h 2962327"/>
                    <a:gd name="connsiteX487" fmla="*/ 1047293 w 3028217"/>
                    <a:gd name="connsiteY487" fmla="*/ 2929436 h 2962327"/>
                    <a:gd name="connsiteX488" fmla="*/ 1061581 w 3028217"/>
                    <a:gd name="connsiteY488" fmla="*/ 2956106 h 2962327"/>
                    <a:gd name="connsiteX489" fmla="*/ 1040626 w 3028217"/>
                    <a:gd name="connsiteY489" fmla="*/ 2959916 h 2962327"/>
                    <a:gd name="connsiteX490" fmla="*/ 783451 w 3028217"/>
                    <a:gd name="connsiteY490" fmla="*/ 2850378 h 2962327"/>
                    <a:gd name="connsiteX491" fmla="*/ 752971 w 3028217"/>
                    <a:gd name="connsiteY491" fmla="*/ 2805611 h 2962327"/>
                    <a:gd name="connsiteX492" fmla="*/ 737731 w 3028217"/>
                    <a:gd name="connsiteY492" fmla="*/ 2765606 h 2962327"/>
                    <a:gd name="connsiteX493" fmla="*/ 721538 w 3028217"/>
                    <a:gd name="connsiteY493" fmla="*/ 2564628 h 2962327"/>
                    <a:gd name="connsiteX494" fmla="*/ 670103 w 3028217"/>
                    <a:gd name="connsiteY494" fmla="*/ 2492238 h 2962327"/>
                    <a:gd name="connsiteX495" fmla="*/ 539611 w 3028217"/>
                    <a:gd name="connsiteY495" fmla="*/ 2337933 h 2962327"/>
                    <a:gd name="connsiteX496" fmla="*/ 473888 w 3028217"/>
                    <a:gd name="connsiteY496" fmla="*/ 2221728 h 2962327"/>
                    <a:gd name="connsiteX497" fmla="*/ 468173 w 3028217"/>
                    <a:gd name="connsiteY497" fmla="*/ 2148386 h 2962327"/>
                    <a:gd name="connsiteX498" fmla="*/ 471983 w 3028217"/>
                    <a:gd name="connsiteY498" fmla="*/ 2122668 h 2962327"/>
                    <a:gd name="connsiteX499" fmla="*/ 493891 w 3028217"/>
                    <a:gd name="connsiteY499" fmla="*/ 2021703 h 2962327"/>
                    <a:gd name="connsiteX500" fmla="*/ 538658 w 3028217"/>
                    <a:gd name="connsiteY500" fmla="*/ 1907403 h 2962327"/>
                    <a:gd name="connsiteX501" fmla="*/ 524371 w 3028217"/>
                    <a:gd name="connsiteY501" fmla="*/ 1854063 h 2962327"/>
                    <a:gd name="connsiteX502" fmla="*/ 499606 w 3028217"/>
                    <a:gd name="connsiteY502" fmla="*/ 1853111 h 2962327"/>
                    <a:gd name="connsiteX503" fmla="*/ 459601 w 3028217"/>
                    <a:gd name="connsiteY503" fmla="*/ 1860731 h 2962327"/>
                    <a:gd name="connsiteX504" fmla="*/ 408166 w 3028217"/>
                    <a:gd name="connsiteY504" fmla="*/ 1827393 h 2962327"/>
                    <a:gd name="connsiteX505" fmla="*/ 354826 w 3028217"/>
                    <a:gd name="connsiteY505" fmla="*/ 1742621 h 2962327"/>
                    <a:gd name="connsiteX506" fmla="*/ 322441 w 3028217"/>
                    <a:gd name="connsiteY506" fmla="*/ 1715951 h 2962327"/>
                    <a:gd name="connsiteX507" fmla="*/ 234811 w 3028217"/>
                    <a:gd name="connsiteY507" fmla="*/ 1658801 h 2962327"/>
                    <a:gd name="connsiteX508" fmla="*/ 206236 w 3028217"/>
                    <a:gd name="connsiteY508" fmla="*/ 1644513 h 2962327"/>
                    <a:gd name="connsiteX509" fmla="*/ 116701 w 3028217"/>
                    <a:gd name="connsiteY509" fmla="*/ 1622606 h 2962327"/>
                    <a:gd name="connsiteX510" fmla="*/ 28118 w 3028217"/>
                    <a:gd name="connsiteY510" fmla="*/ 1557836 h 2962327"/>
                    <a:gd name="connsiteX511" fmla="*/ 12878 w 3028217"/>
                    <a:gd name="connsiteY511" fmla="*/ 1499733 h 2962327"/>
                    <a:gd name="connsiteX512" fmla="*/ 10021 w 3028217"/>
                    <a:gd name="connsiteY512" fmla="*/ 1446393 h 2962327"/>
                    <a:gd name="connsiteX513" fmla="*/ 5258 w 3028217"/>
                    <a:gd name="connsiteY513" fmla="*/ 1410198 h 2962327"/>
                    <a:gd name="connsiteX514" fmla="*/ 45263 w 3028217"/>
                    <a:gd name="connsiteY514" fmla="*/ 1105398 h 2962327"/>
                    <a:gd name="connsiteX515" fmla="*/ 304343 w 3028217"/>
                    <a:gd name="connsiteY515" fmla="*/ 581523 h 2962327"/>
                    <a:gd name="connsiteX516" fmla="*/ 548183 w 3028217"/>
                    <a:gd name="connsiteY516" fmla="*/ 329111 h 2962327"/>
                    <a:gd name="connsiteX517" fmla="*/ 617716 w 3028217"/>
                    <a:gd name="connsiteY517" fmla="*/ 317681 h 2962327"/>
                    <a:gd name="connsiteX518" fmla="*/ 631051 w 3028217"/>
                    <a:gd name="connsiteY518" fmla="*/ 309108 h 2962327"/>
                    <a:gd name="connsiteX519" fmla="*/ 692011 w 3028217"/>
                    <a:gd name="connsiteY519" fmla="*/ 299583 h 2962327"/>
                    <a:gd name="connsiteX520" fmla="*/ 756781 w 3028217"/>
                    <a:gd name="connsiteY520" fmla="*/ 316728 h 2962327"/>
                    <a:gd name="connsiteX521" fmla="*/ 780593 w 3028217"/>
                    <a:gd name="connsiteY521" fmla="*/ 315776 h 2962327"/>
                    <a:gd name="connsiteX522" fmla="*/ 797738 w 3028217"/>
                    <a:gd name="connsiteY522" fmla="*/ 314823 h 2962327"/>
                    <a:gd name="connsiteX523" fmla="*/ 831076 w 3028217"/>
                    <a:gd name="connsiteY523" fmla="*/ 316728 h 2962327"/>
                    <a:gd name="connsiteX524" fmla="*/ 841553 w 3028217"/>
                    <a:gd name="connsiteY524" fmla="*/ 277676 h 2962327"/>
                    <a:gd name="connsiteX525" fmla="*/ 852031 w 3028217"/>
                    <a:gd name="connsiteY525" fmla="*/ 259578 h 2962327"/>
                    <a:gd name="connsiteX526" fmla="*/ 867152 w 3028217"/>
                    <a:gd name="connsiteY526" fmla="*/ 248624 h 2962327"/>
                    <a:gd name="connsiteX527" fmla="*/ 876026 w 3028217"/>
                    <a:gd name="connsiteY527" fmla="*/ 238011 h 2962327"/>
                    <a:gd name="connsiteX528" fmla="*/ 858921 w 3028217"/>
                    <a:gd name="connsiteY528" fmla="*/ 241392 h 2962327"/>
                    <a:gd name="connsiteX529" fmla="*/ 821551 w 3028217"/>
                    <a:gd name="connsiteY529" fmla="*/ 210048 h 2962327"/>
                    <a:gd name="connsiteX530" fmla="*/ 857746 w 3028217"/>
                    <a:gd name="connsiteY530" fmla="*/ 190998 h 2962327"/>
                    <a:gd name="connsiteX531" fmla="*/ 873343 w 3028217"/>
                    <a:gd name="connsiteY531" fmla="*/ 184331 h 2962327"/>
                    <a:gd name="connsiteX532" fmla="*/ 798215 w 3028217"/>
                    <a:gd name="connsiteY532" fmla="*/ 181949 h 2962327"/>
                    <a:gd name="connsiteX533" fmla="*/ 805359 w 3028217"/>
                    <a:gd name="connsiteY533" fmla="*/ 187188 h 2962327"/>
                    <a:gd name="connsiteX534" fmla="*/ 795834 w 3028217"/>
                    <a:gd name="connsiteY534" fmla="*/ 196713 h 2962327"/>
                    <a:gd name="connsiteX535" fmla="*/ 788214 w 3028217"/>
                    <a:gd name="connsiteY535" fmla="*/ 182426 h 2962327"/>
                    <a:gd name="connsiteX536" fmla="*/ 798215 w 3028217"/>
                    <a:gd name="connsiteY536" fmla="*/ 181949 h 2962327"/>
                    <a:gd name="connsiteX537" fmla="*/ 938708 w 3028217"/>
                    <a:gd name="connsiteY537" fmla="*/ 121466 h 2962327"/>
                    <a:gd name="connsiteX538" fmla="*/ 952043 w 3028217"/>
                    <a:gd name="connsiteY538" fmla="*/ 141468 h 2962327"/>
                    <a:gd name="connsiteX539" fmla="*/ 951037 w 3028217"/>
                    <a:gd name="connsiteY539" fmla="*/ 142501 h 2962327"/>
                    <a:gd name="connsiteX540" fmla="*/ 953949 w 3028217"/>
                    <a:gd name="connsiteY540" fmla="*/ 140516 h 2962327"/>
                    <a:gd name="connsiteX541" fmla="*/ 952996 w 3028217"/>
                    <a:gd name="connsiteY541" fmla="*/ 148136 h 2962327"/>
                    <a:gd name="connsiteX542" fmla="*/ 952996 w 3028217"/>
                    <a:gd name="connsiteY542" fmla="*/ 169091 h 2962327"/>
                    <a:gd name="connsiteX543" fmla="*/ 944424 w 3028217"/>
                    <a:gd name="connsiteY543" fmla="*/ 159804 h 2962327"/>
                    <a:gd name="connsiteX544" fmla="*/ 933131 w 3028217"/>
                    <a:gd name="connsiteY544" fmla="*/ 154863 h 2962327"/>
                    <a:gd name="connsiteX545" fmla="*/ 931088 w 3028217"/>
                    <a:gd name="connsiteY545" fmla="*/ 155756 h 2962327"/>
                    <a:gd name="connsiteX546" fmla="*/ 930136 w 3028217"/>
                    <a:gd name="connsiteY546" fmla="*/ 155756 h 2962327"/>
                    <a:gd name="connsiteX547" fmla="*/ 918706 w 3028217"/>
                    <a:gd name="connsiteY547" fmla="*/ 144326 h 2962327"/>
                    <a:gd name="connsiteX548" fmla="*/ 931088 w 3028217"/>
                    <a:gd name="connsiteY548" fmla="*/ 122418 h 2962327"/>
                    <a:gd name="connsiteX549" fmla="*/ 938708 w 3028217"/>
                    <a:gd name="connsiteY549" fmla="*/ 121466 h 2962327"/>
                    <a:gd name="connsiteX550" fmla="*/ 925373 w 3028217"/>
                    <a:gd name="connsiteY550" fmla="*/ 107178 h 2962327"/>
                    <a:gd name="connsiteX551" fmla="*/ 938708 w 3028217"/>
                    <a:gd name="connsiteY551" fmla="*/ 121465 h 2962327"/>
                    <a:gd name="connsiteX552" fmla="*/ 935851 w 3028217"/>
                    <a:gd name="connsiteY552" fmla="*/ 121465 h 2962327"/>
                    <a:gd name="connsiteX553" fmla="*/ 932993 w 3028217"/>
                    <a:gd name="connsiteY553" fmla="*/ 121465 h 2962327"/>
                    <a:gd name="connsiteX554" fmla="*/ 901561 w 3028217"/>
                    <a:gd name="connsiteY554" fmla="*/ 123370 h 2962327"/>
                    <a:gd name="connsiteX555" fmla="*/ 925373 w 3028217"/>
                    <a:gd name="connsiteY555" fmla="*/ 107178 h 2962327"/>
                    <a:gd name="connsiteX556" fmla="*/ 1021576 w 3028217"/>
                    <a:gd name="connsiteY556" fmla="*/ 71936 h 2962327"/>
                    <a:gd name="connsiteX557" fmla="*/ 1031101 w 3028217"/>
                    <a:gd name="connsiteY557" fmla="*/ 97653 h 2962327"/>
                    <a:gd name="connsiteX558" fmla="*/ 1000621 w 3028217"/>
                    <a:gd name="connsiteY558" fmla="*/ 92891 h 2962327"/>
                    <a:gd name="connsiteX559" fmla="*/ 1007288 w 3028217"/>
                    <a:gd name="connsiteY559" fmla="*/ 79556 h 2962327"/>
                    <a:gd name="connsiteX560" fmla="*/ 1021576 w 3028217"/>
                    <a:gd name="connsiteY560" fmla="*/ 71936 h 2962327"/>
                    <a:gd name="connsiteX561" fmla="*/ 1113849 w 3028217"/>
                    <a:gd name="connsiteY561" fmla="*/ 40265 h 2962327"/>
                    <a:gd name="connsiteX562" fmla="*/ 1159689 w 3028217"/>
                    <a:gd name="connsiteY562" fmla="*/ 51933 h 2962327"/>
                    <a:gd name="connsiteX563" fmla="*/ 1151116 w 3028217"/>
                    <a:gd name="connsiteY563" fmla="*/ 84318 h 2962327"/>
                    <a:gd name="connsiteX564" fmla="*/ 1111111 w 3028217"/>
                    <a:gd name="connsiteY564" fmla="*/ 92891 h 2962327"/>
                    <a:gd name="connsiteX565" fmla="*/ 1070153 w 3028217"/>
                    <a:gd name="connsiteY565" fmla="*/ 58601 h 2962327"/>
                    <a:gd name="connsiteX566" fmla="*/ 1113849 w 3028217"/>
                    <a:gd name="connsiteY566" fmla="*/ 40265 h 2962327"/>
                    <a:gd name="connsiteX567" fmla="*/ 1400760 w 3028217"/>
                    <a:gd name="connsiteY567" fmla="*/ 96 h 2962327"/>
                    <a:gd name="connsiteX568" fmla="*/ 1476871 w 3028217"/>
                    <a:gd name="connsiteY568" fmla="*/ 5260 h 2962327"/>
                    <a:gd name="connsiteX569" fmla="*/ 1611174 w 3028217"/>
                    <a:gd name="connsiteY569" fmla="*/ 9070 h 2962327"/>
                    <a:gd name="connsiteX570" fmla="*/ 1619746 w 3028217"/>
                    <a:gd name="connsiteY570" fmla="*/ 17643 h 2962327"/>
                    <a:gd name="connsiteX571" fmla="*/ 1646416 w 3028217"/>
                    <a:gd name="connsiteY571" fmla="*/ 28120 h 2962327"/>
                    <a:gd name="connsiteX572" fmla="*/ 1667371 w 3028217"/>
                    <a:gd name="connsiteY572" fmla="*/ 31930 h 2962327"/>
                    <a:gd name="connsiteX573" fmla="*/ 1742261 w 3028217"/>
                    <a:gd name="connsiteY573" fmla="*/ 11690 h 2962327"/>
                    <a:gd name="connsiteX574" fmla="*/ 1820723 w 3028217"/>
                    <a:gd name="connsiteY574" fmla="*/ 30025 h 2962327"/>
                    <a:gd name="connsiteX575" fmla="*/ 1901686 w 3028217"/>
                    <a:gd name="connsiteY575" fmla="*/ 45265 h 2962327"/>
                    <a:gd name="connsiteX576" fmla="*/ 1894066 w 3028217"/>
                    <a:gd name="connsiteY576" fmla="*/ 69078 h 2962327"/>
                    <a:gd name="connsiteX577" fmla="*/ 1955978 w 3028217"/>
                    <a:gd name="connsiteY577" fmla="*/ 55743 h 2962327"/>
                    <a:gd name="connsiteX578" fmla="*/ 1954073 w 3028217"/>
                    <a:gd name="connsiteY578" fmla="*/ 71935 h 2962327"/>
                    <a:gd name="connsiteX579" fmla="*/ 1935976 w 3028217"/>
                    <a:gd name="connsiteY579" fmla="*/ 103368 h 2962327"/>
                    <a:gd name="connsiteX580" fmla="*/ 1949311 w 3028217"/>
                    <a:gd name="connsiteY580" fmla="*/ 161470 h 2962327"/>
                    <a:gd name="connsiteX581" fmla="*/ 1894066 w 3028217"/>
                    <a:gd name="connsiteY581" fmla="*/ 171948 h 2962327"/>
                    <a:gd name="connsiteX582" fmla="*/ 1913116 w 3028217"/>
                    <a:gd name="connsiteY582" fmla="*/ 183378 h 2962327"/>
                    <a:gd name="connsiteX583" fmla="*/ 1907401 w 3028217"/>
                    <a:gd name="connsiteY583" fmla="*/ 196713 h 2962327"/>
                    <a:gd name="connsiteX584" fmla="*/ 1873111 w 3028217"/>
                    <a:gd name="connsiteY584" fmla="*/ 245290 h 2962327"/>
                    <a:gd name="connsiteX585" fmla="*/ 1866443 w 3028217"/>
                    <a:gd name="connsiteY585" fmla="*/ 267198 h 2962327"/>
                    <a:gd name="connsiteX586" fmla="*/ 1851203 w 3028217"/>
                    <a:gd name="connsiteY586" fmla="*/ 270055 h 2962327"/>
                    <a:gd name="connsiteX587" fmla="*/ 1866443 w 3028217"/>
                    <a:gd name="connsiteY587" fmla="*/ 313870 h 2962327"/>
                    <a:gd name="connsiteX588" fmla="*/ 1843583 w 3028217"/>
                    <a:gd name="connsiteY588" fmla="*/ 319585 h 2962327"/>
                    <a:gd name="connsiteX589" fmla="*/ 1819771 w 3028217"/>
                    <a:gd name="connsiteY589" fmla="*/ 300535 h 2962327"/>
                    <a:gd name="connsiteX590" fmla="*/ 1788338 w 3028217"/>
                    <a:gd name="connsiteY590" fmla="*/ 313870 h 2962327"/>
                    <a:gd name="connsiteX591" fmla="*/ 1800721 w 3028217"/>
                    <a:gd name="connsiteY591" fmla="*/ 315775 h 2962327"/>
                    <a:gd name="connsiteX592" fmla="*/ 1823581 w 3028217"/>
                    <a:gd name="connsiteY592" fmla="*/ 314823 h 2962327"/>
                    <a:gd name="connsiteX593" fmla="*/ 1833106 w 3028217"/>
                    <a:gd name="connsiteY593" fmla="*/ 317680 h 2962327"/>
                    <a:gd name="connsiteX594" fmla="*/ 1838821 w 3028217"/>
                    <a:gd name="connsiteY594" fmla="*/ 334825 h 2962327"/>
                    <a:gd name="connsiteX595" fmla="*/ 1715948 w 3028217"/>
                    <a:gd name="connsiteY595" fmla="*/ 370068 h 2962327"/>
                    <a:gd name="connsiteX596" fmla="*/ 1691183 w 3028217"/>
                    <a:gd name="connsiteY596" fmla="*/ 379593 h 2962327"/>
                    <a:gd name="connsiteX597" fmla="*/ 1586408 w 3028217"/>
                    <a:gd name="connsiteY597" fmla="*/ 430075 h 2962327"/>
                    <a:gd name="connsiteX598" fmla="*/ 1542593 w 3028217"/>
                    <a:gd name="connsiteY598" fmla="*/ 468175 h 2962327"/>
                    <a:gd name="connsiteX599" fmla="*/ 1480681 w 3028217"/>
                    <a:gd name="connsiteY599" fmla="*/ 555805 h 2962327"/>
                    <a:gd name="connsiteX600" fmla="*/ 1462583 w 3028217"/>
                    <a:gd name="connsiteY600" fmla="*/ 562473 h 2962327"/>
                    <a:gd name="connsiteX601" fmla="*/ 1385431 w 3028217"/>
                    <a:gd name="connsiteY601" fmla="*/ 462460 h 2962327"/>
                    <a:gd name="connsiteX602" fmla="*/ 1379716 w 3028217"/>
                    <a:gd name="connsiteY602" fmla="*/ 398643 h 2962327"/>
                    <a:gd name="connsiteX603" fmla="*/ 1441628 w 3028217"/>
                    <a:gd name="connsiteY603" fmla="*/ 335778 h 2962327"/>
                    <a:gd name="connsiteX604" fmla="*/ 1449248 w 3028217"/>
                    <a:gd name="connsiteY604" fmla="*/ 321490 h 2962327"/>
                    <a:gd name="connsiteX605" fmla="*/ 1461631 w 3028217"/>
                    <a:gd name="connsiteY605" fmla="*/ 300535 h 2962327"/>
                    <a:gd name="connsiteX606" fmla="*/ 1412101 w 3028217"/>
                    <a:gd name="connsiteY606" fmla="*/ 280533 h 2962327"/>
                    <a:gd name="connsiteX607" fmla="*/ 1434961 w 3028217"/>
                    <a:gd name="connsiteY607" fmla="*/ 215763 h 2962327"/>
                    <a:gd name="connsiteX608" fmla="*/ 1371143 w 3028217"/>
                    <a:gd name="connsiteY608" fmla="*/ 160518 h 2962327"/>
                    <a:gd name="connsiteX609" fmla="*/ 1331138 w 3028217"/>
                    <a:gd name="connsiteY609" fmla="*/ 162423 h 2962327"/>
                    <a:gd name="connsiteX610" fmla="*/ 1303516 w 3028217"/>
                    <a:gd name="connsiteY610" fmla="*/ 150040 h 2962327"/>
                    <a:gd name="connsiteX611" fmla="*/ 1313993 w 3028217"/>
                    <a:gd name="connsiteY611" fmla="*/ 130038 h 2962327"/>
                    <a:gd name="connsiteX612" fmla="*/ 1313041 w 3028217"/>
                    <a:gd name="connsiteY612" fmla="*/ 121465 h 2962327"/>
                    <a:gd name="connsiteX613" fmla="*/ 1323518 w 3028217"/>
                    <a:gd name="connsiteY613" fmla="*/ 96700 h 2962327"/>
                    <a:gd name="connsiteX614" fmla="*/ 1387336 w 3028217"/>
                    <a:gd name="connsiteY614" fmla="*/ 88128 h 2962327"/>
                    <a:gd name="connsiteX615" fmla="*/ 1394003 w 3028217"/>
                    <a:gd name="connsiteY615" fmla="*/ 68125 h 2962327"/>
                    <a:gd name="connsiteX616" fmla="*/ 1445438 w 3028217"/>
                    <a:gd name="connsiteY616" fmla="*/ 41455 h 2962327"/>
                    <a:gd name="connsiteX617" fmla="*/ 1471104 w 3028217"/>
                    <a:gd name="connsiteY617" fmla="*/ 35589 h 2962327"/>
                    <a:gd name="connsiteX618" fmla="*/ 1469608 w 3028217"/>
                    <a:gd name="connsiteY618" fmla="*/ 35026 h 2962327"/>
                    <a:gd name="connsiteX619" fmla="*/ 1456869 w 3028217"/>
                    <a:gd name="connsiteY619" fmla="*/ 34788 h 2962327"/>
                    <a:gd name="connsiteX620" fmla="*/ 1365429 w 3028217"/>
                    <a:gd name="connsiteY620" fmla="*/ 60505 h 2962327"/>
                    <a:gd name="connsiteX621" fmla="*/ 1208266 w 3028217"/>
                    <a:gd name="connsiteY621" fmla="*/ 122418 h 2962327"/>
                    <a:gd name="connsiteX622" fmla="*/ 1175881 w 3028217"/>
                    <a:gd name="connsiteY622" fmla="*/ 122418 h 2962327"/>
                    <a:gd name="connsiteX623" fmla="*/ 1187311 w 3028217"/>
                    <a:gd name="connsiteY623" fmla="*/ 142420 h 2962327"/>
                    <a:gd name="connsiteX624" fmla="*/ 1180644 w 3028217"/>
                    <a:gd name="connsiteY624" fmla="*/ 149088 h 2962327"/>
                    <a:gd name="connsiteX625" fmla="*/ 1158647 w 3028217"/>
                    <a:gd name="connsiteY625" fmla="*/ 153642 h 2962327"/>
                    <a:gd name="connsiteX626" fmla="*/ 1143520 w 3028217"/>
                    <a:gd name="connsiteY626" fmla="*/ 152466 h 2962327"/>
                    <a:gd name="connsiteX627" fmla="*/ 1148259 w 3028217"/>
                    <a:gd name="connsiteY627" fmla="*/ 153731 h 2962327"/>
                    <a:gd name="connsiteX628" fmla="*/ 1152069 w 3028217"/>
                    <a:gd name="connsiteY628" fmla="*/ 175758 h 2962327"/>
                    <a:gd name="connsiteX629" fmla="*/ 1029196 w 3028217"/>
                    <a:gd name="connsiteY629" fmla="*/ 182425 h 2962327"/>
                    <a:gd name="connsiteX630" fmla="*/ 1006336 w 3028217"/>
                    <a:gd name="connsiteY630" fmla="*/ 148135 h 2962327"/>
                    <a:gd name="connsiteX631" fmla="*/ 995859 w 3028217"/>
                    <a:gd name="connsiteY631" fmla="*/ 134800 h 2962327"/>
                    <a:gd name="connsiteX632" fmla="*/ 987286 w 3028217"/>
                    <a:gd name="connsiteY632" fmla="*/ 114798 h 2962327"/>
                    <a:gd name="connsiteX633" fmla="*/ 1049199 w 3028217"/>
                    <a:gd name="connsiteY633" fmla="*/ 134800 h 2962327"/>
                    <a:gd name="connsiteX634" fmla="*/ 1064439 w 3028217"/>
                    <a:gd name="connsiteY634" fmla="*/ 149088 h 2962327"/>
                    <a:gd name="connsiteX635" fmla="*/ 1095871 w 3028217"/>
                    <a:gd name="connsiteY635" fmla="*/ 149326 h 2962327"/>
                    <a:gd name="connsiteX636" fmla="*/ 1106484 w 3028217"/>
                    <a:gd name="connsiteY636" fmla="*/ 148924 h 2962327"/>
                    <a:gd name="connsiteX637" fmla="*/ 1093014 w 3028217"/>
                    <a:gd name="connsiteY637" fmla="*/ 149088 h 2962327"/>
                    <a:gd name="connsiteX638" fmla="*/ 1062534 w 3028217"/>
                    <a:gd name="connsiteY638" fmla="*/ 131943 h 2962327"/>
                    <a:gd name="connsiteX639" fmla="*/ 1133971 w 3028217"/>
                    <a:gd name="connsiteY639" fmla="*/ 110988 h 2962327"/>
                    <a:gd name="connsiteX640" fmla="*/ 1158736 w 3028217"/>
                    <a:gd name="connsiteY640" fmla="*/ 88128 h 2962327"/>
                    <a:gd name="connsiteX641" fmla="*/ 1173024 w 3028217"/>
                    <a:gd name="connsiteY641" fmla="*/ 73840 h 2962327"/>
                    <a:gd name="connsiteX642" fmla="*/ 1214934 w 3028217"/>
                    <a:gd name="connsiteY642" fmla="*/ 54790 h 2962327"/>
                    <a:gd name="connsiteX643" fmla="*/ 1275894 w 3028217"/>
                    <a:gd name="connsiteY643" fmla="*/ 44313 h 2962327"/>
                    <a:gd name="connsiteX644" fmla="*/ 1211124 w 3028217"/>
                    <a:gd name="connsiteY644" fmla="*/ 51933 h 2962327"/>
                    <a:gd name="connsiteX645" fmla="*/ 1174929 w 3028217"/>
                    <a:gd name="connsiteY645" fmla="*/ 39550 h 2962327"/>
                    <a:gd name="connsiteX646" fmla="*/ 1174929 w 3028217"/>
                    <a:gd name="connsiteY646" fmla="*/ 26215 h 2962327"/>
                    <a:gd name="connsiteX647" fmla="*/ 1400760 w 3028217"/>
                    <a:gd name="connsiteY647" fmla="*/ 96 h 2962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</a:cxnLst>
                  <a:rect l="l" t="t" r="r" b="b"/>
                  <a:pathLst>
                    <a:path w="3028217" h="2962327">
                      <a:moveTo>
                        <a:pt x="2863236" y="2049564"/>
                      </a:moveTo>
                      <a:cubicBezTo>
                        <a:pt x="2854902" y="2049564"/>
                        <a:pt x="2847996" y="2053612"/>
                        <a:pt x="2844662" y="2065518"/>
                      </a:cubicBezTo>
                      <a:cubicBezTo>
                        <a:pt x="2840852" y="2080758"/>
                        <a:pt x="2821802" y="2104571"/>
                        <a:pt x="2847519" y="2116953"/>
                      </a:cubicBezTo>
                      <a:cubicBezTo>
                        <a:pt x="2878000" y="2131241"/>
                        <a:pt x="2877047" y="2098856"/>
                        <a:pt x="2887525" y="2084568"/>
                      </a:cubicBezTo>
                      <a:cubicBezTo>
                        <a:pt x="2888477" y="2083616"/>
                        <a:pt x="2889430" y="2080758"/>
                        <a:pt x="2890382" y="2078853"/>
                      </a:cubicBezTo>
                      <a:cubicBezTo>
                        <a:pt x="2895144" y="2071233"/>
                        <a:pt x="2896097" y="2064566"/>
                        <a:pt x="2890382" y="2057898"/>
                      </a:cubicBezTo>
                      <a:cubicBezTo>
                        <a:pt x="2881334" y="2053612"/>
                        <a:pt x="2871571" y="2049564"/>
                        <a:pt x="2863236" y="2049564"/>
                      </a:cubicBezTo>
                      <a:close/>
                      <a:moveTo>
                        <a:pt x="2453184" y="1703568"/>
                      </a:moveTo>
                      <a:cubicBezTo>
                        <a:pt x="2446516" y="1700711"/>
                        <a:pt x="2442706" y="1708331"/>
                        <a:pt x="2444611" y="1714046"/>
                      </a:cubicBezTo>
                      <a:cubicBezTo>
                        <a:pt x="2448421" y="1725476"/>
                        <a:pt x="2452231" y="1738811"/>
                        <a:pt x="2467471" y="1740716"/>
                      </a:cubicBezTo>
                      <a:cubicBezTo>
                        <a:pt x="2475091" y="1741668"/>
                        <a:pt x="2480806" y="1736906"/>
                        <a:pt x="2482711" y="1728333"/>
                      </a:cubicBezTo>
                      <a:cubicBezTo>
                        <a:pt x="2473186" y="1720713"/>
                        <a:pt x="2463661" y="1710236"/>
                        <a:pt x="2453184" y="1703568"/>
                      </a:cubicBezTo>
                      <a:close/>
                      <a:moveTo>
                        <a:pt x="802501" y="1583553"/>
                      </a:moveTo>
                      <a:cubicBezTo>
                        <a:pt x="805359" y="1585458"/>
                        <a:pt x="811074" y="1586410"/>
                        <a:pt x="812026" y="1589268"/>
                      </a:cubicBezTo>
                      <a:cubicBezTo>
                        <a:pt x="814884" y="1596888"/>
                        <a:pt x="807264" y="1597840"/>
                        <a:pt x="802501" y="1599745"/>
                      </a:cubicBezTo>
                      <a:cubicBezTo>
                        <a:pt x="797739" y="1601650"/>
                        <a:pt x="792976" y="1598793"/>
                        <a:pt x="792024" y="1594030"/>
                      </a:cubicBezTo>
                      <a:cubicBezTo>
                        <a:pt x="788214" y="1586410"/>
                        <a:pt x="794881" y="1585458"/>
                        <a:pt x="802501" y="1583553"/>
                      </a:cubicBezTo>
                      <a:close/>
                      <a:moveTo>
                        <a:pt x="573901" y="1577838"/>
                      </a:moveTo>
                      <a:cubicBezTo>
                        <a:pt x="581521" y="1579743"/>
                        <a:pt x="588189" y="1582600"/>
                        <a:pt x="592951" y="1589268"/>
                      </a:cubicBezTo>
                      <a:cubicBezTo>
                        <a:pt x="592951" y="1594982"/>
                        <a:pt x="589141" y="1596888"/>
                        <a:pt x="584379" y="1596888"/>
                      </a:cubicBezTo>
                      <a:cubicBezTo>
                        <a:pt x="575806" y="1597840"/>
                        <a:pt x="568186" y="1595935"/>
                        <a:pt x="565329" y="1587363"/>
                      </a:cubicBezTo>
                      <a:cubicBezTo>
                        <a:pt x="562471" y="1580695"/>
                        <a:pt x="568186" y="1576885"/>
                        <a:pt x="573901" y="1577838"/>
                      </a:cubicBezTo>
                      <a:close/>
                      <a:moveTo>
                        <a:pt x="698678" y="1550216"/>
                      </a:moveTo>
                      <a:cubicBezTo>
                        <a:pt x="729158" y="1545453"/>
                        <a:pt x="746303" y="1560693"/>
                        <a:pt x="763448" y="1592126"/>
                      </a:cubicBezTo>
                      <a:cubicBezTo>
                        <a:pt x="731063" y="1576886"/>
                        <a:pt x="706298" y="1611176"/>
                        <a:pt x="678676" y="1592126"/>
                      </a:cubicBezTo>
                      <a:cubicBezTo>
                        <a:pt x="675818" y="1573076"/>
                        <a:pt x="667246" y="1551168"/>
                        <a:pt x="698678" y="1550216"/>
                      </a:cubicBezTo>
                      <a:close/>
                      <a:moveTo>
                        <a:pt x="492939" y="1460681"/>
                      </a:moveTo>
                      <a:cubicBezTo>
                        <a:pt x="518656" y="1456871"/>
                        <a:pt x="541516" y="1464491"/>
                        <a:pt x="562471" y="1479731"/>
                      </a:cubicBezTo>
                      <a:cubicBezTo>
                        <a:pt x="590094" y="1499733"/>
                        <a:pt x="618669" y="1515926"/>
                        <a:pt x="646291" y="1537833"/>
                      </a:cubicBezTo>
                      <a:cubicBezTo>
                        <a:pt x="620574" y="1545453"/>
                        <a:pt x="593904" y="1560693"/>
                        <a:pt x="577711" y="1525451"/>
                      </a:cubicBezTo>
                      <a:cubicBezTo>
                        <a:pt x="567234" y="1503543"/>
                        <a:pt x="541516" y="1503543"/>
                        <a:pt x="527229" y="1487351"/>
                      </a:cubicBezTo>
                      <a:lnTo>
                        <a:pt x="525032" y="1486533"/>
                      </a:lnTo>
                      <a:lnTo>
                        <a:pt x="527229" y="1488303"/>
                      </a:lnTo>
                      <a:cubicBezTo>
                        <a:pt x="502464" y="1486398"/>
                        <a:pt x="475794" y="1465443"/>
                        <a:pt x="451029" y="1494971"/>
                      </a:cubicBezTo>
                      <a:cubicBezTo>
                        <a:pt x="453886" y="1467348"/>
                        <a:pt x="471984" y="1461633"/>
                        <a:pt x="492939" y="1460681"/>
                      </a:cubicBezTo>
                      <a:close/>
                      <a:moveTo>
                        <a:pt x="592475" y="1413889"/>
                      </a:moveTo>
                      <a:cubicBezTo>
                        <a:pt x="594380" y="1414008"/>
                        <a:pt x="596285" y="1414485"/>
                        <a:pt x="596761" y="1414961"/>
                      </a:cubicBezTo>
                      <a:cubicBezTo>
                        <a:pt x="605334" y="1423533"/>
                        <a:pt x="603428" y="1433058"/>
                        <a:pt x="595809" y="1447346"/>
                      </a:cubicBezTo>
                      <a:cubicBezTo>
                        <a:pt x="589141" y="1434011"/>
                        <a:pt x="579616" y="1426391"/>
                        <a:pt x="588189" y="1414961"/>
                      </a:cubicBezTo>
                      <a:cubicBezTo>
                        <a:pt x="588665" y="1414009"/>
                        <a:pt x="590570" y="1413770"/>
                        <a:pt x="592475" y="1413889"/>
                      </a:cubicBezTo>
                      <a:close/>
                      <a:moveTo>
                        <a:pt x="2633206" y="1174931"/>
                      </a:moveTo>
                      <a:cubicBezTo>
                        <a:pt x="2646541" y="1176836"/>
                        <a:pt x="2659876" y="1178741"/>
                        <a:pt x="2673211" y="1180646"/>
                      </a:cubicBezTo>
                      <a:cubicBezTo>
                        <a:pt x="2657018" y="1197791"/>
                        <a:pt x="2645588" y="1186361"/>
                        <a:pt x="2633206" y="1174931"/>
                      </a:cubicBezTo>
                      <a:close/>
                      <a:moveTo>
                        <a:pt x="2477948" y="1095873"/>
                      </a:moveTo>
                      <a:cubicBezTo>
                        <a:pt x="2477948" y="1101588"/>
                        <a:pt x="2478901" y="1106350"/>
                        <a:pt x="2484616" y="1110160"/>
                      </a:cubicBezTo>
                      <a:cubicBezTo>
                        <a:pt x="2478901" y="1119685"/>
                        <a:pt x="2464613" y="1121590"/>
                        <a:pt x="2464613" y="1135878"/>
                      </a:cubicBezTo>
                      <a:cubicBezTo>
                        <a:pt x="2464613" y="1153023"/>
                        <a:pt x="2454136" y="1151118"/>
                        <a:pt x="2444611" y="1144450"/>
                      </a:cubicBezTo>
                      <a:cubicBezTo>
                        <a:pt x="2434133" y="1136830"/>
                        <a:pt x="2413178" y="1133020"/>
                        <a:pt x="2415083" y="1119685"/>
                      </a:cubicBezTo>
                      <a:cubicBezTo>
                        <a:pt x="2417941" y="1101588"/>
                        <a:pt x="2436038" y="1116828"/>
                        <a:pt x="2446516" y="1114923"/>
                      </a:cubicBezTo>
                      <a:cubicBezTo>
                        <a:pt x="2458898" y="1112065"/>
                        <a:pt x="2470329" y="1106350"/>
                        <a:pt x="2477948" y="1095873"/>
                      </a:cubicBezTo>
                      <a:close/>
                      <a:moveTo>
                        <a:pt x="2344599" y="1039676"/>
                      </a:moveTo>
                      <a:cubicBezTo>
                        <a:pt x="2358886" y="1039676"/>
                        <a:pt x="2352219" y="1056821"/>
                        <a:pt x="2355076" y="1066346"/>
                      </a:cubicBezTo>
                      <a:cubicBezTo>
                        <a:pt x="2354124" y="1077776"/>
                        <a:pt x="2356981" y="1093016"/>
                        <a:pt x="2341741" y="1092063"/>
                      </a:cubicBezTo>
                      <a:cubicBezTo>
                        <a:pt x="2328406" y="1091111"/>
                        <a:pt x="2329359" y="1075871"/>
                        <a:pt x="2328406" y="1065393"/>
                      </a:cubicBezTo>
                      <a:cubicBezTo>
                        <a:pt x="2327454" y="1053011"/>
                        <a:pt x="2331264" y="1039676"/>
                        <a:pt x="2344599" y="1039676"/>
                      </a:cubicBezTo>
                      <a:close/>
                      <a:moveTo>
                        <a:pt x="699631" y="966334"/>
                      </a:moveTo>
                      <a:cubicBezTo>
                        <a:pt x="671056" y="960619"/>
                        <a:pt x="648196" y="971096"/>
                        <a:pt x="616764" y="992051"/>
                      </a:cubicBezTo>
                      <a:cubicBezTo>
                        <a:pt x="652959" y="990146"/>
                        <a:pt x="677724" y="983478"/>
                        <a:pt x="699631" y="966334"/>
                      </a:cubicBezTo>
                      <a:close/>
                      <a:moveTo>
                        <a:pt x="2786559" y="938711"/>
                      </a:moveTo>
                      <a:cubicBezTo>
                        <a:pt x="2796084" y="944426"/>
                        <a:pt x="2804656" y="939663"/>
                        <a:pt x="2814181" y="938711"/>
                      </a:cubicBezTo>
                      <a:cubicBezTo>
                        <a:pt x="2814181" y="940616"/>
                        <a:pt x="2814181" y="943473"/>
                        <a:pt x="2814181" y="945378"/>
                      </a:cubicBezTo>
                      <a:cubicBezTo>
                        <a:pt x="2803704" y="949188"/>
                        <a:pt x="2791321" y="959666"/>
                        <a:pt x="2786559" y="938711"/>
                      </a:cubicBezTo>
                      <a:close/>
                      <a:moveTo>
                        <a:pt x="737731" y="935019"/>
                      </a:moveTo>
                      <a:cubicBezTo>
                        <a:pt x="726540" y="936091"/>
                        <a:pt x="714872" y="940139"/>
                        <a:pt x="702489" y="951093"/>
                      </a:cubicBezTo>
                      <a:cubicBezTo>
                        <a:pt x="731064" y="951093"/>
                        <a:pt x="753924" y="958713"/>
                        <a:pt x="770116" y="936805"/>
                      </a:cubicBezTo>
                      <a:cubicBezTo>
                        <a:pt x="759639" y="935853"/>
                        <a:pt x="748923" y="933948"/>
                        <a:pt x="737731" y="935019"/>
                      </a:cubicBezTo>
                      <a:close/>
                      <a:moveTo>
                        <a:pt x="619383" y="880251"/>
                      </a:moveTo>
                      <a:cubicBezTo>
                        <a:pt x="616526" y="879417"/>
                        <a:pt x="612477" y="880608"/>
                        <a:pt x="608191" y="882513"/>
                      </a:cubicBezTo>
                      <a:cubicBezTo>
                        <a:pt x="589141" y="887276"/>
                        <a:pt x="539611" y="951093"/>
                        <a:pt x="541516" y="968238"/>
                      </a:cubicBezTo>
                      <a:cubicBezTo>
                        <a:pt x="543421" y="979668"/>
                        <a:pt x="550089" y="980621"/>
                        <a:pt x="558661" y="975858"/>
                      </a:cubicBezTo>
                      <a:cubicBezTo>
                        <a:pt x="569139" y="970143"/>
                        <a:pt x="576759" y="960618"/>
                        <a:pt x="578664" y="949188"/>
                      </a:cubicBezTo>
                      <a:cubicBezTo>
                        <a:pt x="582474" y="920613"/>
                        <a:pt x="601524" y="904421"/>
                        <a:pt x="623431" y="890133"/>
                      </a:cubicBezTo>
                      <a:cubicBezTo>
                        <a:pt x="623907" y="883942"/>
                        <a:pt x="622241" y="881084"/>
                        <a:pt x="619383" y="880251"/>
                      </a:cubicBezTo>
                      <a:close/>
                      <a:moveTo>
                        <a:pt x="659626" y="872036"/>
                      </a:moveTo>
                      <a:cubicBezTo>
                        <a:pt x="653911" y="870131"/>
                        <a:pt x="645339" y="876798"/>
                        <a:pt x="647244" y="879656"/>
                      </a:cubicBezTo>
                      <a:cubicBezTo>
                        <a:pt x="657721" y="901563"/>
                        <a:pt x="632956" y="928233"/>
                        <a:pt x="657721" y="950141"/>
                      </a:cubicBezTo>
                      <a:cubicBezTo>
                        <a:pt x="667246" y="936806"/>
                        <a:pt x="676771" y="926328"/>
                        <a:pt x="683439" y="913946"/>
                      </a:cubicBezTo>
                      <a:cubicBezTo>
                        <a:pt x="691059" y="897753"/>
                        <a:pt x="704394" y="924423"/>
                        <a:pt x="711061" y="910136"/>
                      </a:cubicBezTo>
                      <a:cubicBezTo>
                        <a:pt x="713919" y="903468"/>
                        <a:pt x="713919" y="896801"/>
                        <a:pt x="709156" y="891086"/>
                      </a:cubicBezTo>
                      <a:cubicBezTo>
                        <a:pt x="696774" y="875846"/>
                        <a:pt x="676771" y="876798"/>
                        <a:pt x="659626" y="872036"/>
                      </a:cubicBezTo>
                      <a:close/>
                      <a:moveTo>
                        <a:pt x="620410" y="803828"/>
                      </a:moveTo>
                      <a:cubicBezTo>
                        <a:pt x="614918" y="803575"/>
                        <a:pt x="609144" y="804646"/>
                        <a:pt x="603429" y="807266"/>
                      </a:cubicBezTo>
                      <a:cubicBezTo>
                        <a:pt x="579616" y="817743"/>
                        <a:pt x="555804" y="830126"/>
                        <a:pt x="532944" y="841556"/>
                      </a:cubicBezTo>
                      <a:cubicBezTo>
                        <a:pt x="530086" y="850128"/>
                        <a:pt x="536754" y="852033"/>
                        <a:pt x="541516" y="855843"/>
                      </a:cubicBezTo>
                      <a:cubicBezTo>
                        <a:pt x="561519" y="852986"/>
                        <a:pt x="579616" y="838698"/>
                        <a:pt x="602476" y="859653"/>
                      </a:cubicBezTo>
                      <a:cubicBezTo>
                        <a:pt x="617716" y="874893"/>
                        <a:pt x="654864" y="853938"/>
                        <a:pt x="652959" y="835841"/>
                      </a:cubicBezTo>
                      <a:cubicBezTo>
                        <a:pt x="650815" y="817267"/>
                        <a:pt x="636885" y="804587"/>
                        <a:pt x="620410" y="803828"/>
                      </a:cubicBezTo>
                      <a:close/>
                      <a:moveTo>
                        <a:pt x="2051228" y="690108"/>
                      </a:moveTo>
                      <a:cubicBezTo>
                        <a:pt x="2066468" y="695823"/>
                        <a:pt x="2079803" y="697728"/>
                        <a:pt x="2074088" y="722493"/>
                      </a:cubicBezTo>
                      <a:cubicBezTo>
                        <a:pt x="2066468" y="753925"/>
                        <a:pt x="2053133" y="773928"/>
                        <a:pt x="2021701" y="782500"/>
                      </a:cubicBezTo>
                      <a:cubicBezTo>
                        <a:pt x="2009318" y="785358"/>
                        <a:pt x="1997888" y="785358"/>
                        <a:pt x="2000746" y="772023"/>
                      </a:cubicBezTo>
                      <a:cubicBezTo>
                        <a:pt x="2006461" y="745353"/>
                        <a:pt x="2008366" y="714873"/>
                        <a:pt x="2036941" y="698680"/>
                      </a:cubicBezTo>
                      <a:cubicBezTo>
                        <a:pt x="2040751" y="694870"/>
                        <a:pt x="2045513" y="692965"/>
                        <a:pt x="2051228" y="690108"/>
                      </a:cubicBezTo>
                      <a:close/>
                      <a:moveTo>
                        <a:pt x="2111236" y="608669"/>
                      </a:moveTo>
                      <a:cubicBezTo>
                        <a:pt x="2115046" y="609621"/>
                        <a:pt x="2116951" y="613431"/>
                        <a:pt x="2113141" y="623433"/>
                      </a:cubicBezTo>
                      <a:cubicBezTo>
                        <a:pt x="2113141" y="624385"/>
                        <a:pt x="2112189" y="625338"/>
                        <a:pt x="2111236" y="626290"/>
                      </a:cubicBezTo>
                      <a:cubicBezTo>
                        <a:pt x="2147431" y="643435"/>
                        <a:pt x="2126476" y="692013"/>
                        <a:pt x="2159814" y="711063"/>
                      </a:cubicBezTo>
                      <a:cubicBezTo>
                        <a:pt x="2178864" y="721540"/>
                        <a:pt x="2174101" y="752020"/>
                        <a:pt x="2199819" y="758688"/>
                      </a:cubicBezTo>
                      <a:cubicBezTo>
                        <a:pt x="2206486" y="760593"/>
                        <a:pt x="2189341" y="798693"/>
                        <a:pt x="2176959" y="800598"/>
                      </a:cubicBezTo>
                      <a:cubicBezTo>
                        <a:pt x="2149336" y="805360"/>
                        <a:pt x="2120761" y="810123"/>
                        <a:pt x="2092186" y="814885"/>
                      </a:cubicBezTo>
                      <a:cubicBezTo>
                        <a:pt x="2089329" y="799645"/>
                        <a:pt x="2128381" y="789168"/>
                        <a:pt x="2092186" y="777738"/>
                      </a:cubicBezTo>
                      <a:cubicBezTo>
                        <a:pt x="2098854" y="765355"/>
                        <a:pt x="2098854" y="749163"/>
                        <a:pt x="2111236" y="740590"/>
                      </a:cubicBezTo>
                      <a:cubicBezTo>
                        <a:pt x="2127429" y="729160"/>
                        <a:pt x="2118856" y="712015"/>
                        <a:pt x="2110284" y="710110"/>
                      </a:cubicBezTo>
                      <a:cubicBezTo>
                        <a:pt x="2086471" y="705348"/>
                        <a:pt x="2087424" y="682488"/>
                        <a:pt x="2076946" y="669153"/>
                      </a:cubicBezTo>
                      <a:cubicBezTo>
                        <a:pt x="2062659" y="651055"/>
                        <a:pt x="2076946" y="617718"/>
                        <a:pt x="2097901" y="611050"/>
                      </a:cubicBezTo>
                      <a:cubicBezTo>
                        <a:pt x="2101711" y="609621"/>
                        <a:pt x="2107426" y="607716"/>
                        <a:pt x="2111236" y="608669"/>
                      </a:cubicBezTo>
                      <a:close/>
                      <a:moveTo>
                        <a:pt x="927279" y="479605"/>
                      </a:moveTo>
                      <a:cubicBezTo>
                        <a:pt x="932041" y="477700"/>
                        <a:pt x="935851" y="480558"/>
                        <a:pt x="933946" y="486273"/>
                      </a:cubicBezTo>
                      <a:cubicBezTo>
                        <a:pt x="932041" y="490083"/>
                        <a:pt x="929184" y="492941"/>
                        <a:pt x="929184" y="493893"/>
                      </a:cubicBezTo>
                      <a:cubicBezTo>
                        <a:pt x="919659" y="493893"/>
                        <a:pt x="917754" y="491035"/>
                        <a:pt x="919659" y="488178"/>
                      </a:cubicBezTo>
                      <a:cubicBezTo>
                        <a:pt x="921564" y="484368"/>
                        <a:pt x="924421" y="480558"/>
                        <a:pt x="927279" y="479605"/>
                      </a:cubicBezTo>
                      <a:close/>
                      <a:moveTo>
                        <a:pt x="1938089" y="417931"/>
                      </a:moveTo>
                      <a:cubicBezTo>
                        <a:pt x="1948537" y="420431"/>
                        <a:pt x="1955503" y="431504"/>
                        <a:pt x="1959789" y="441505"/>
                      </a:cubicBezTo>
                      <a:cubicBezTo>
                        <a:pt x="1967409" y="457698"/>
                        <a:pt x="1952169" y="461508"/>
                        <a:pt x="1940739" y="466270"/>
                      </a:cubicBezTo>
                      <a:cubicBezTo>
                        <a:pt x="1909306" y="478653"/>
                        <a:pt x="1880731" y="501513"/>
                        <a:pt x="1842631" y="480558"/>
                      </a:cubicBezTo>
                      <a:cubicBezTo>
                        <a:pt x="1829296" y="472938"/>
                        <a:pt x="1832154" y="467223"/>
                        <a:pt x="1832154" y="458650"/>
                      </a:cubicBezTo>
                      <a:cubicBezTo>
                        <a:pt x="1828344" y="450078"/>
                        <a:pt x="1835964" y="442458"/>
                        <a:pt x="1833106" y="431980"/>
                      </a:cubicBezTo>
                      <a:cubicBezTo>
                        <a:pt x="1828344" y="420550"/>
                        <a:pt x="1835011" y="416740"/>
                        <a:pt x="1845489" y="423408"/>
                      </a:cubicBezTo>
                      <a:cubicBezTo>
                        <a:pt x="1847394" y="430075"/>
                        <a:pt x="1849299" y="439600"/>
                        <a:pt x="1857871" y="432933"/>
                      </a:cubicBezTo>
                      <a:cubicBezTo>
                        <a:pt x="1878826" y="418645"/>
                        <a:pt x="1903591" y="426265"/>
                        <a:pt x="1926451" y="418645"/>
                      </a:cubicBezTo>
                      <a:cubicBezTo>
                        <a:pt x="1930737" y="417216"/>
                        <a:pt x="1934607" y="417097"/>
                        <a:pt x="1938089" y="417931"/>
                      </a:cubicBezTo>
                      <a:close/>
                      <a:moveTo>
                        <a:pt x="904419" y="389118"/>
                      </a:moveTo>
                      <a:cubicBezTo>
                        <a:pt x="915849" y="404358"/>
                        <a:pt x="928231" y="418646"/>
                        <a:pt x="938709" y="433886"/>
                      </a:cubicBezTo>
                      <a:cubicBezTo>
                        <a:pt x="940614" y="436743"/>
                        <a:pt x="940614" y="441505"/>
                        <a:pt x="942519" y="446268"/>
                      </a:cubicBezTo>
                      <a:cubicBezTo>
                        <a:pt x="938709" y="447221"/>
                        <a:pt x="932041" y="450078"/>
                        <a:pt x="931089" y="449125"/>
                      </a:cubicBezTo>
                      <a:cubicBezTo>
                        <a:pt x="912991" y="426266"/>
                        <a:pt x="896799" y="440553"/>
                        <a:pt x="878701" y="449125"/>
                      </a:cubicBezTo>
                      <a:cubicBezTo>
                        <a:pt x="871081" y="452936"/>
                        <a:pt x="863461" y="446268"/>
                        <a:pt x="856794" y="443411"/>
                      </a:cubicBezTo>
                      <a:cubicBezTo>
                        <a:pt x="835839" y="424361"/>
                        <a:pt x="864414" y="422455"/>
                        <a:pt x="867271" y="412930"/>
                      </a:cubicBezTo>
                      <a:cubicBezTo>
                        <a:pt x="878701" y="402453"/>
                        <a:pt x="887274" y="388166"/>
                        <a:pt x="904419" y="389118"/>
                      </a:cubicBezTo>
                      <a:close/>
                      <a:moveTo>
                        <a:pt x="1062534" y="340541"/>
                      </a:moveTo>
                      <a:cubicBezTo>
                        <a:pt x="1073011" y="340541"/>
                        <a:pt x="1082536" y="340541"/>
                        <a:pt x="1083489" y="353876"/>
                      </a:cubicBezTo>
                      <a:cubicBezTo>
                        <a:pt x="1073964" y="356733"/>
                        <a:pt x="1066344" y="373878"/>
                        <a:pt x="1053961" y="360543"/>
                      </a:cubicBezTo>
                      <a:cubicBezTo>
                        <a:pt x="1045389" y="351018"/>
                        <a:pt x="1054914" y="345303"/>
                        <a:pt x="1062534" y="340541"/>
                      </a:cubicBezTo>
                      <a:close/>
                      <a:moveTo>
                        <a:pt x="2471113" y="336025"/>
                      </a:moveTo>
                      <a:cubicBezTo>
                        <a:pt x="2489315" y="339763"/>
                        <a:pt x="2505689" y="355066"/>
                        <a:pt x="2521763" y="370068"/>
                      </a:cubicBezTo>
                      <a:cubicBezTo>
                        <a:pt x="2652256" y="491988"/>
                        <a:pt x="2764651" y="627243"/>
                        <a:pt x="2848471" y="785358"/>
                      </a:cubicBezTo>
                      <a:cubicBezTo>
                        <a:pt x="2875141" y="835841"/>
                        <a:pt x="2898953" y="887276"/>
                        <a:pt x="2920861" y="940616"/>
                      </a:cubicBezTo>
                      <a:cubicBezTo>
                        <a:pt x="2925623" y="952046"/>
                        <a:pt x="2938006" y="963476"/>
                        <a:pt x="2926576" y="977763"/>
                      </a:cubicBezTo>
                      <a:cubicBezTo>
                        <a:pt x="2893238" y="978716"/>
                        <a:pt x="2872283" y="955856"/>
                        <a:pt x="2847518" y="938711"/>
                      </a:cubicBezTo>
                      <a:cubicBezTo>
                        <a:pt x="2844661" y="919661"/>
                        <a:pt x="2858948" y="906326"/>
                        <a:pt x="2864663" y="890133"/>
                      </a:cubicBezTo>
                      <a:cubicBezTo>
                        <a:pt x="2846566" y="892991"/>
                        <a:pt x="2829421" y="903468"/>
                        <a:pt x="2810371" y="908231"/>
                      </a:cubicBezTo>
                      <a:cubicBezTo>
                        <a:pt x="2792273" y="911088"/>
                        <a:pt x="2774176" y="912041"/>
                        <a:pt x="2757031" y="904421"/>
                      </a:cubicBezTo>
                      <a:cubicBezTo>
                        <a:pt x="2741791" y="897753"/>
                        <a:pt x="2733218" y="902516"/>
                        <a:pt x="2728456" y="916803"/>
                      </a:cubicBezTo>
                      <a:cubicBezTo>
                        <a:pt x="2724646" y="935853"/>
                        <a:pt x="2713216" y="952998"/>
                        <a:pt x="2707501" y="971096"/>
                      </a:cubicBezTo>
                      <a:cubicBezTo>
                        <a:pt x="2702738" y="984431"/>
                        <a:pt x="2699881" y="997766"/>
                        <a:pt x="2706548" y="1011101"/>
                      </a:cubicBezTo>
                      <a:cubicBezTo>
                        <a:pt x="2712263" y="1021578"/>
                        <a:pt x="2722741" y="1031103"/>
                        <a:pt x="2712263" y="1044438"/>
                      </a:cubicBezTo>
                      <a:cubicBezTo>
                        <a:pt x="2722979" y="1032294"/>
                        <a:pt x="2735302" y="1023900"/>
                        <a:pt x="2750438" y="1026892"/>
                      </a:cubicBezTo>
                      <a:lnTo>
                        <a:pt x="2757317" y="1029909"/>
                      </a:lnTo>
                      <a:lnTo>
                        <a:pt x="2760842" y="1028246"/>
                      </a:lnTo>
                      <a:cubicBezTo>
                        <a:pt x="2768462" y="1021578"/>
                        <a:pt x="2775130" y="1013006"/>
                        <a:pt x="2785607" y="1010148"/>
                      </a:cubicBezTo>
                      <a:cubicBezTo>
                        <a:pt x="2791798" y="1008243"/>
                        <a:pt x="2798228" y="1006814"/>
                        <a:pt x="2804538" y="1006457"/>
                      </a:cubicBezTo>
                      <a:cubicBezTo>
                        <a:pt x="2810848" y="1006100"/>
                        <a:pt x="2817040" y="1006814"/>
                        <a:pt x="2822755" y="1009196"/>
                      </a:cubicBezTo>
                      <a:cubicBezTo>
                        <a:pt x="2859902" y="1023483"/>
                        <a:pt x="2898955" y="1027293"/>
                        <a:pt x="2938959" y="1031103"/>
                      </a:cubicBezTo>
                      <a:cubicBezTo>
                        <a:pt x="2955152" y="1033008"/>
                        <a:pt x="2957057" y="1047296"/>
                        <a:pt x="2959915" y="1058726"/>
                      </a:cubicBezTo>
                      <a:cubicBezTo>
                        <a:pt x="2990394" y="1159691"/>
                        <a:pt x="3010397" y="1262561"/>
                        <a:pt x="3021827" y="1368288"/>
                      </a:cubicBezTo>
                      <a:cubicBezTo>
                        <a:pt x="3029447" y="1433058"/>
                        <a:pt x="3025637" y="1497828"/>
                        <a:pt x="3027542" y="1562598"/>
                      </a:cubicBezTo>
                      <a:cubicBezTo>
                        <a:pt x="3027542" y="1573076"/>
                        <a:pt x="3031352" y="1585458"/>
                        <a:pt x="3020874" y="1594983"/>
                      </a:cubicBezTo>
                      <a:cubicBezTo>
                        <a:pt x="2992299" y="1573076"/>
                        <a:pt x="2963724" y="1551168"/>
                        <a:pt x="2958009" y="1512116"/>
                      </a:cubicBezTo>
                      <a:cubicBezTo>
                        <a:pt x="2954199" y="1483541"/>
                        <a:pt x="2933244" y="1467348"/>
                        <a:pt x="2918005" y="1446393"/>
                      </a:cubicBezTo>
                      <a:cubicBezTo>
                        <a:pt x="2898955" y="1421628"/>
                        <a:pt x="2888477" y="1390196"/>
                        <a:pt x="2860855" y="1371146"/>
                      </a:cubicBezTo>
                      <a:cubicBezTo>
                        <a:pt x="2846567" y="1368288"/>
                        <a:pt x="2836089" y="1359716"/>
                        <a:pt x="2831327" y="1343523"/>
                      </a:cubicBezTo>
                      <a:cubicBezTo>
                        <a:pt x="2835137" y="1360668"/>
                        <a:pt x="2849424" y="1368288"/>
                        <a:pt x="2856092" y="1380671"/>
                      </a:cubicBezTo>
                      <a:cubicBezTo>
                        <a:pt x="2882762" y="1424486"/>
                        <a:pt x="2896097" y="1474968"/>
                        <a:pt x="2930387" y="1514021"/>
                      </a:cubicBezTo>
                      <a:cubicBezTo>
                        <a:pt x="2938007" y="1522593"/>
                        <a:pt x="2938959" y="1534976"/>
                        <a:pt x="2939912" y="1546406"/>
                      </a:cubicBezTo>
                      <a:cubicBezTo>
                        <a:pt x="2941817" y="1566408"/>
                        <a:pt x="2950390" y="1582601"/>
                        <a:pt x="2962772" y="1597841"/>
                      </a:cubicBezTo>
                      <a:cubicBezTo>
                        <a:pt x="2983727" y="1622606"/>
                        <a:pt x="2993252" y="1652133"/>
                        <a:pt x="2999919" y="1683566"/>
                      </a:cubicBezTo>
                      <a:cubicBezTo>
                        <a:pt x="3023732" y="1698806"/>
                        <a:pt x="3015159" y="1721666"/>
                        <a:pt x="3012302" y="1740716"/>
                      </a:cubicBezTo>
                      <a:cubicBezTo>
                        <a:pt x="2988490" y="1885496"/>
                        <a:pt x="2951342" y="2026466"/>
                        <a:pt x="2886572" y="2158864"/>
                      </a:cubicBezTo>
                      <a:cubicBezTo>
                        <a:pt x="2872284" y="2188391"/>
                        <a:pt x="2858949" y="2218871"/>
                        <a:pt x="2841805" y="2246493"/>
                      </a:cubicBezTo>
                      <a:cubicBezTo>
                        <a:pt x="2837042" y="2255066"/>
                        <a:pt x="2835137" y="2266496"/>
                        <a:pt x="2821802" y="2266496"/>
                      </a:cubicBezTo>
                      <a:cubicBezTo>
                        <a:pt x="2812277" y="2260781"/>
                        <a:pt x="2812277" y="2249351"/>
                        <a:pt x="2808467" y="2240778"/>
                      </a:cubicBezTo>
                      <a:cubicBezTo>
                        <a:pt x="2794180" y="2222681"/>
                        <a:pt x="2796084" y="2198868"/>
                        <a:pt x="2785607" y="2172198"/>
                      </a:cubicBezTo>
                      <a:cubicBezTo>
                        <a:pt x="2795132" y="2196011"/>
                        <a:pt x="2791322" y="2217918"/>
                        <a:pt x="2805609" y="2234111"/>
                      </a:cubicBezTo>
                      <a:cubicBezTo>
                        <a:pt x="2812277" y="2246493"/>
                        <a:pt x="2811324" y="2261733"/>
                        <a:pt x="2821802" y="2273164"/>
                      </a:cubicBezTo>
                      <a:cubicBezTo>
                        <a:pt x="2795132" y="2339839"/>
                        <a:pt x="2750364" y="2394131"/>
                        <a:pt x="2708455" y="2451281"/>
                      </a:cubicBezTo>
                      <a:cubicBezTo>
                        <a:pt x="2661782" y="2514146"/>
                        <a:pt x="2606537" y="2568439"/>
                        <a:pt x="2551292" y="2622731"/>
                      </a:cubicBezTo>
                      <a:cubicBezTo>
                        <a:pt x="2527480" y="2646543"/>
                        <a:pt x="2502714" y="2666546"/>
                        <a:pt x="2476997" y="2687501"/>
                      </a:cubicBezTo>
                      <a:cubicBezTo>
                        <a:pt x="2465567" y="2677976"/>
                        <a:pt x="2476997" y="2661783"/>
                        <a:pt x="2463662" y="2655116"/>
                      </a:cubicBezTo>
                      <a:cubicBezTo>
                        <a:pt x="2469377" y="2608443"/>
                        <a:pt x="2446517" y="2570343"/>
                        <a:pt x="2425562" y="2533196"/>
                      </a:cubicBezTo>
                      <a:cubicBezTo>
                        <a:pt x="2392224" y="2475093"/>
                        <a:pt x="2414132" y="2424611"/>
                        <a:pt x="2439849" y="2375081"/>
                      </a:cubicBezTo>
                      <a:cubicBezTo>
                        <a:pt x="2453184" y="2349364"/>
                        <a:pt x="2458899" y="2330314"/>
                        <a:pt x="2449374" y="2301739"/>
                      </a:cubicBezTo>
                      <a:cubicBezTo>
                        <a:pt x="2439849" y="2272211"/>
                        <a:pt x="2442707" y="2240778"/>
                        <a:pt x="2430324" y="2210298"/>
                      </a:cubicBezTo>
                      <a:cubicBezTo>
                        <a:pt x="2420799" y="2187439"/>
                        <a:pt x="2416989" y="2160768"/>
                        <a:pt x="2396987" y="2144576"/>
                      </a:cubicBezTo>
                      <a:cubicBezTo>
                        <a:pt x="2352219" y="2107428"/>
                        <a:pt x="2357934" y="2060756"/>
                        <a:pt x="2370317" y="2012178"/>
                      </a:cubicBezTo>
                      <a:cubicBezTo>
                        <a:pt x="2372222" y="2005511"/>
                        <a:pt x="2374127" y="1998843"/>
                        <a:pt x="2374127" y="1992176"/>
                      </a:cubicBezTo>
                      <a:cubicBezTo>
                        <a:pt x="2376984" y="1954076"/>
                        <a:pt x="2356982" y="1935978"/>
                        <a:pt x="2319834" y="1944551"/>
                      </a:cubicBezTo>
                      <a:cubicBezTo>
                        <a:pt x="2303642" y="1948361"/>
                        <a:pt x="2292212" y="1948361"/>
                        <a:pt x="2282687" y="1931216"/>
                      </a:cubicBezTo>
                      <a:cubicBezTo>
                        <a:pt x="2263637" y="1897878"/>
                        <a:pt x="2235062" y="1889306"/>
                        <a:pt x="2200772" y="1905498"/>
                      </a:cubicBezTo>
                      <a:cubicBezTo>
                        <a:pt x="2186484" y="1912166"/>
                        <a:pt x="2171244" y="1918833"/>
                        <a:pt x="2157909" y="1926453"/>
                      </a:cubicBezTo>
                      <a:cubicBezTo>
                        <a:pt x="2140764" y="1935978"/>
                        <a:pt x="2124572" y="1938836"/>
                        <a:pt x="2106474" y="1931216"/>
                      </a:cubicBezTo>
                      <a:cubicBezTo>
                        <a:pt x="2083614" y="1921691"/>
                        <a:pt x="2059802" y="1925501"/>
                        <a:pt x="2040752" y="1937883"/>
                      </a:cubicBezTo>
                      <a:cubicBezTo>
                        <a:pt x="2012177" y="1956933"/>
                        <a:pt x="1991222" y="1941693"/>
                        <a:pt x="1974077" y="1924548"/>
                      </a:cubicBezTo>
                      <a:cubicBezTo>
                        <a:pt x="1956932" y="1907403"/>
                        <a:pt x="1938834" y="1892163"/>
                        <a:pt x="1919784" y="1877876"/>
                      </a:cubicBezTo>
                      <a:cubicBezTo>
                        <a:pt x="1909307" y="1870256"/>
                        <a:pt x="1899782" y="1861683"/>
                        <a:pt x="1896924" y="1849301"/>
                      </a:cubicBezTo>
                      <a:cubicBezTo>
                        <a:pt x="1889304" y="1812153"/>
                        <a:pt x="1862634" y="1789293"/>
                        <a:pt x="1839774" y="1762623"/>
                      </a:cubicBezTo>
                      <a:cubicBezTo>
                        <a:pt x="1827392" y="1748336"/>
                        <a:pt x="1815962" y="1694043"/>
                        <a:pt x="1822629" y="1676898"/>
                      </a:cubicBezTo>
                      <a:cubicBezTo>
                        <a:pt x="1840727" y="1632131"/>
                        <a:pt x="1846442" y="1585458"/>
                        <a:pt x="1829297" y="1537833"/>
                      </a:cubicBezTo>
                      <a:cubicBezTo>
                        <a:pt x="1826439" y="1530213"/>
                        <a:pt x="1823582" y="1522593"/>
                        <a:pt x="1828344" y="1514973"/>
                      </a:cubicBezTo>
                      <a:cubicBezTo>
                        <a:pt x="1854062" y="1466396"/>
                        <a:pt x="1875017" y="1416866"/>
                        <a:pt x="1909307" y="1373051"/>
                      </a:cubicBezTo>
                      <a:cubicBezTo>
                        <a:pt x="1915022" y="1366383"/>
                        <a:pt x="1923594" y="1365431"/>
                        <a:pt x="1929309" y="1361621"/>
                      </a:cubicBezTo>
                      <a:cubicBezTo>
                        <a:pt x="1954074" y="1345428"/>
                        <a:pt x="1976934" y="1330188"/>
                        <a:pt x="1977887" y="1293041"/>
                      </a:cubicBezTo>
                      <a:cubicBezTo>
                        <a:pt x="1978839" y="1267323"/>
                        <a:pt x="1992174" y="1239701"/>
                        <a:pt x="2019797" y="1227318"/>
                      </a:cubicBezTo>
                      <a:cubicBezTo>
                        <a:pt x="2040752" y="1217793"/>
                        <a:pt x="2050277" y="1201601"/>
                        <a:pt x="2051229" y="1178741"/>
                      </a:cubicBezTo>
                      <a:cubicBezTo>
                        <a:pt x="2058849" y="1162548"/>
                        <a:pt x="2071232" y="1167311"/>
                        <a:pt x="2083614" y="1172073"/>
                      </a:cubicBezTo>
                      <a:cubicBezTo>
                        <a:pt x="2111237" y="1181598"/>
                        <a:pt x="2136002" y="1178741"/>
                        <a:pt x="2161719" y="1162548"/>
                      </a:cubicBezTo>
                      <a:cubicBezTo>
                        <a:pt x="2193152" y="1142546"/>
                        <a:pt x="2229347" y="1134926"/>
                        <a:pt x="2266494" y="1136831"/>
                      </a:cubicBezTo>
                      <a:cubicBezTo>
                        <a:pt x="2288402" y="1137783"/>
                        <a:pt x="2310309" y="1137783"/>
                        <a:pt x="2331264" y="1133021"/>
                      </a:cubicBezTo>
                      <a:cubicBezTo>
                        <a:pt x="2370317" y="1123496"/>
                        <a:pt x="2397939" y="1138736"/>
                        <a:pt x="2387462" y="1197791"/>
                      </a:cubicBezTo>
                      <a:cubicBezTo>
                        <a:pt x="2384604" y="1213983"/>
                        <a:pt x="2384604" y="1228271"/>
                        <a:pt x="2400797" y="1229223"/>
                      </a:cubicBezTo>
                      <a:cubicBezTo>
                        <a:pt x="2447469" y="1231128"/>
                        <a:pt x="2477949" y="1266371"/>
                        <a:pt x="2517002" y="1283516"/>
                      </a:cubicBezTo>
                      <a:cubicBezTo>
                        <a:pt x="2538909" y="1293041"/>
                        <a:pt x="2550339" y="1296851"/>
                        <a:pt x="2556055" y="1266371"/>
                      </a:cubicBezTo>
                      <a:cubicBezTo>
                        <a:pt x="2561769" y="1236843"/>
                        <a:pt x="2589392" y="1227318"/>
                        <a:pt x="2617967" y="1241606"/>
                      </a:cubicBezTo>
                      <a:cubicBezTo>
                        <a:pt x="2644637" y="1254941"/>
                        <a:pt x="2673212" y="1262561"/>
                        <a:pt x="2701787" y="1271133"/>
                      </a:cubicBezTo>
                      <a:cubicBezTo>
                        <a:pt x="2743697" y="1283516"/>
                        <a:pt x="2782749" y="1259703"/>
                        <a:pt x="2823707" y="1270181"/>
                      </a:cubicBezTo>
                      <a:cubicBezTo>
                        <a:pt x="2833232" y="1272086"/>
                        <a:pt x="2840852" y="1262561"/>
                        <a:pt x="2842757" y="1253988"/>
                      </a:cubicBezTo>
                      <a:cubicBezTo>
                        <a:pt x="2847519" y="1233033"/>
                        <a:pt x="2856092" y="1212078"/>
                        <a:pt x="2857997" y="1191123"/>
                      </a:cubicBezTo>
                      <a:cubicBezTo>
                        <a:pt x="2861807" y="1157786"/>
                        <a:pt x="2857044" y="1154928"/>
                        <a:pt x="2824659" y="1163501"/>
                      </a:cubicBezTo>
                      <a:cubicBezTo>
                        <a:pt x="2807514" y="1168263"/>
                        <a:pt x="2793227" y="1167311"/>
                        <a:pt x="2781797" y="1153023"/>
                      </a:cubicBezTo>
                      <a:lnTo>
                        <a:pt x="2778142" y="1149005"/>
                      </a:lnTo>
                      <a:lnTo>
                        <a:pt x="2758579" y="1157637"/>
                      </a:lnTo>
                      <a:cubicBezTo>
                        <a:pt x="2730182" y="1164691"/>
                        <a:pt x="2706072" y="1153261"/>
                        <a:pt x="2684641" y="1122543"/>
                      </a:cubicBezTo>
                      <a:cubicBezTo>
                        <a:pt x="2676068" y="1110161"/>
                        <a:pt x="2672258" y="1095873"/>
                        <a:pt x="2664638" y="1083491"/>
                      </a:cubicBezTo>
                      <a:cubicBezTo>
                        <a:pt x="2658923" y="1073966"/>
                        <a:pt x="2664638" y="1054916"/>
                        <a:pt x="2646541" y="1054916"/>
                      </a:cubicBezTo>
                      <a:cubicBezTo>
                        <a:pt x="2631301" y="1055868"/>
                        <a:pt x="2616061" y="1061583"/>
                        <a:pt x="2610346" y="1080633"/>
                      </a:cubicBezTo>
                      <a:lnTo>
                        <a:pt x="2609202" y="1082346"/>
                      </a:lnTo>
                      <a:lnTo>
                        <a:pt x="2613204" y="1086348"/>
                      </a:lnTo>
                      <a:cubicBezTo>
                        <a:pt x="2619871" y="1093968"/>
                        <a:pt x="2626539" y="1101588"/>
                        <a:pt x="2632254" y="1108255"/>
                      </a:cubicBezTo>
                      <a:cubicBezTo>
                        <a:pt x="2619871" y="1117780"/>
                        <a:pt x="2617014" y="1133020"/>
                        <a:pt x="2609394" y="1145403"/>
                      </a:cubicBezTo>
                      <a:cubicBezTo>
                        <a:pt x="2602726" y="1154928"/>
                        <a:pt x="2586534" y="1142545"/>
                        <a:pt x="2584629" y="1132068"/>
                      </a:cubicBezTo>
                      <a:cubicBezTo>
                        <a:pt x="2581771" y="1117780"/>
                        <a:pt x="2574151" y="1106350"/>
                        <a:pt x="2566055" y="1095397"/>
                      </a:cubicBezTo>
                      <a:lnTo>
                        <a:pt x="2558490" y="1083461"/>
                      </a:lnTo>
                      <a:lnTo>
                        <a:pt x="2545576" y="1071108"/>
                      </a:lnTo>
                      <a:cubicBezTo>
                        <a:pt x="2541766" y="1068251"/>
                        <a:pt x="2537003" y="1065393"/>
                        <a:pt x="2536051" y="1061583"/>
                      </a:cubicBezTo>
                      <a:cubicBezTo>
                        <a:pt x="2522716" y="1003481"/>
                        <a:pt x="2462708" y="991098"/>
                        <a:pt x="2429371" y="952046"/>
                      </a:cubicBezTo>
                      <a:cubicBezTo>
                        <a:pt x="2426513" y="949188"/>
                        <a:pt x="2421751" y="947283"/>
                        <a:pt x="2417941" y="944426"/>
                      </a:cubicBezTo>
                      <a:cubicBezTo>
                        <a:pt x="2416036" y="943473"/>
                        <a:pt x="2413178" y="943473"/>
                        <a:pt x="2407463" y="947283"/>
                      </a:cubicBezTo>
                      <a:cubicBezTo>
                        <a:pt x="2425561" y="973001"/>
                        <a:pt x="2440801" y="998718"/>
                        <a:pt x="2469376" y="1014911"/>
                      </a:cubicBezTo>
                      <a:cubicBezTo>
                        <a:pt x="2483663" y="1023483"/>
                        <a:pt x="2500808" y="1028246"/>
                        <a:pt x="2509381" y="1044438"/>
                      </a:cubicBezTo>
                      <a:cubicBezTo>
                        <a:pt x="2510333" y="1049201"/>
                        <a:pt x="2508428" y="1053963"/>
                        <a:pt x="2504618" y="1057773"/>
                      </a:cubicBezTo>
                      <a:cubicBezTo>
                        <a:pt x="2500808" y="1066346"/>
                        <a:pt x="2479853" y="1059678"/>
                        <a:pt x="2488426" y="1077776"/>
                      </a:cubicBezTo>
                      <a:cubicBezTo>
                        <a:pt x="2485568" y="1082538"/>
                        <a:pt x="2481758" y="1084443"/>
                        <a:pt x="2476996" y="1084443"/>
                      </a:cubicBezTo>
                      <a:cubicBezTo>
                        <a:pt x="2437943" y="1050153"/>
                        <a:pt x="2385556" y="1032056"/>
                        <a:pt x="2356028" y="985383"/>
                      </a:cubicBezTo>
                      <a:cubicBezTo>
                        <a:pt x="2346503" y="970143"/>
                        <a:pt x="2333168" y="968238"/>
                        <a:pt x="2317928" y="978716"/>
                      </a:cubicBezTo>
                      <a:cubicBezTo>
                        <a:pt x="2310308" y="984431"/>
                        <a:pt x="2301736" y="994908"/>
                        <a:pt x="2295068" y="993003"/>
                      </a:cubicBezTo>
                      <a:cubicBezTo>
                        <a:pt x="2237918" y="978716"/>
                        <a:pt x="2232203" y="1040628"/>
                        <a:pt x="2196008" y="1057773"/>
                      </a:cubicBezTo>
                      <a:cubicBezTo>
                        <a:pt x="2185531" y="1062536"/>
                        <a:pt x="2183626" y="1075871"/>
                        <a:pt x="2181721" y="1087301"/>
                      </a:cubicBezTo>
                      <a:cubicBezTo>
                        <a:pt x="2172196" y="1130163"/>
                        <a:pt x="2149336" y="1152071"/>
                        <a:pt x="2105521" y="1157786"/>
                      </a:cubicBezTo>
                      <a:cubicBezTo>
                        <a:pt x="2088376" y="1159691"/>
                        <a:pt x="2069326" y="1179693"/>
                        <a:pt x="2053133" y="1155881"/>
                      </a:cubicBezTo>
                      <a:cubicBezTo>
                        <a:pt x="2052181" y="1145403"/>
                        <a:pt x="2048371" y="1137783"/>
                        <a:pt x="2036941" y="1136831"/>
                      </a:cubicBezTo>
                      <a:cubicBezTo>
                        <a:pt x="2026463" y="1135878"/>
                        <a:pt x="2010271" y="1148261"/>
                        <a:pt x="2008366" y="1131116"/>
                      </a:cubicBezTo>
                      <a:cubicBezTo>
                        <a:pt x="2005508" y="1113018"/>
                        <a:pt x="1993126" y="1094921"/>
                        <a:pt x="2001698" y="1074918"/>
                      </a:cubicBezTo>
                      <a:cubicBezTo>
                        <a:pt x="2011223" y="1051106"/>
                        <a:pt x="2015986" y="1027293"/>
                        <a:pt x="2008366" y="1001576"/>
                      </a:cubicBezTo>
                      <a:cubicBezTo>
                        <a:pt x="2002651" y="979668"/>
                        <a:pt x="2021701" y="978716"/>
                        <a:pt x="2035988" y="977763"/>
                      </a:cubicBezTo>
                      <a:cubicBezTo>
                        <a:pt x="2059801" y="974906"/>
                        <a:pt x="2083613" y="981573"/>
                        <a:pt x="2107426" y="983478"/>
                      </a:cubicBezTo>
                      <a:cubicBezTo>
                        <a:pt x="2120761" y="984431"/>
                        <a:pt x="2139811" y="992051"/>
                        <a:pt x="2148383" y="975858"/>
                      </a:cubicBezTo>
                      <a:cubicBezTo>
                        <a:pt x="2157908" y="956808"/>
                        <a:pt x="2162671" y="934901"/>
                        <a:pt x="2150288" y="913946"/>
                      </a:cubicBezTo>
                      <a:cubicBezTo>
                        <a:pt x="2140763" y="897753"/>
                        <a:pt x="2131238" y="882513"/>
                        <a:pt x="2112188" y="876798"/>
                      </a:cubicBezTo>
                      <a:cubicBezTo>
                        <a:pt x="2105521" y="874893"/>
                        <a:pt x="2094091" y="873941"/>
                        <a:pt x="2096948" y="862511"/>
                      </a:cubicBezTo>
                      <a:cubicBezTo>
                        <a:pt x="2098853" y="852033"/>
                        <a:pt x="2109331" y="852033"/>
                        <a:pt x="2118856" y="849176"/>
                      </a:cubicBezTo>
                      <a:cubicBezTo>
                        <a:pt x="2149336" y="838698"/>
                        <a:pt x="2177911" y="830126"/>
                        <a:pt x="2206486" y="810123"/>
                      </a:cubicBezTo>
                      <a:cubicBezTo>
                        <a:pt x="2241728" y="785358"/>
                        <a:pt x="2258873" y="735828"/>
                        <a:pt x="2308403" y="731066"/>
                      </a:cubicBezTo>
                      <a:cubicBezTo>
                        <a:pt x="2322691" y="729161"/>
                        <a:pt x="2323643" y="718683"/>
                        <a:pt x="2321738" y="708206"/>
                      </a:cubicBezTo>
                      <a:cubicBezTo>
                        <a:pt x="2319833" y="698681"/>
                        <a:pt x="2314118" y="689156"/>
                        <a:pt x="2311261" y="679631"/>
                      </a:cubicBezTo>
                      <a:cubicBezTo>
                        <a:pt x="2307451" y="666296"/>
                        <a:pt x="2305546" y="652008"/>
                        <a:pt x="2320786" y="643436"/>
                      </a:cubicBezTo>
                      <a:cubicBezTo>
                        <a:pt x="2326501" y="640578"/>
                        <a:pt x="2334121" y="632958"/>
                        <a:pt x="2338883" y="638673"/>
                      </a:cubicBezTo>
                      <a:cubicBezTo>
                        <a:pt x="2346503" y="649151"/>
                        <a:pt x="2353171" y="662486"/>
                        <a:pt x="2343646" y="675821"/>
                      </a:cubicBezTo>
                      <a:cubicBezTo>
                        <a:pt x="2337931" y="685346"/>
                        <a:pt x="2342693" y="692966"/>
                        <a:pt x="2348408" y="699633"/>
                      </a:cubicBezTo>
                      <a:cubicBezTo>
                        <a:pt x="2356028" y="708206"/>
                        <a:pt x="2364601" y="711063"/>
                        <a:pt x="2376031" y="706301"/>
                      </a:cubicBezTo>
                      <a:cubicBezTo>
                        <a:pt x="2378888" y="705348"/>
                        <a:pt x="2381746" y="704396"/>
                        <a:pt x="2385556" y="704396"/>
                      </a:cubicBezTo>
                      <a:cubicBezTo>
                        <a:pt x="2409368" y="712968"/>
                        <a:pt x="2432228" y="712016"/>
                        <a:pt x="2454136" y="698681"/>
                      </a:cubicBezTo>
                      <a:cubicBezTo>
                        <a:pt x="2460803" y="694871"/>
                        <a:pt x="2469376" y="692966"/>
                        <a:pt x="2476996" y="692013"/>
                      </a:cubicBezTo>
                      <a:cubicBezTo>
                        <a:pt x="2517001" y="689156"/>
                        <a:pt x="2517001" y="689156"/>
                        <a:pt x="2517953" y="648198"/>
                      </a:cubicBezTo>
                      <a:cubicBezTo>
                        <a:pt x="2525573" y="626291"/>
                        <a:pt x="2540813" y="618671"/>
                        <a:pt x="2563673" y="626291"/>
                      </a:cubicBezTo>
                      <a:cubicBezTo>
                        <a:pt x="2558911" y="610098"/>
                        <a:pt x="2545576" y="599621"/>
                        <a:pt x="2554148" y="585333"/>
                      </a:cubicBezTo>
                      <a:lnTo>
                        <a:pt x="2572928" y="573708"/>
                      </a:lnTo>
                      <a:lnTo>
                        <a:pt x="2586098" y="571735"/>
                      </a:lnTo>
                      <a:lnTo>
                        <a:pt x="2586726" y="571671"/>
                      </a:lnTo>
                      <a:cubicBezTo>
                        <a:pt x="2599630" y="572653"/>
                        <a:pt x="2613203" y="578189"/>
                        <a:pt x="2624633" y="568188"/>
                      </a:cubicBezTo>
                      <a:cubicBezTo>
                        <a:pt x="2626538" y="566283"/>
                        <a:pt x="2628443" y="565331"/>
                        <a:pt x="2630348" y="563426"/>
                      </a:cubicBezTo>
                      <a:cubicBezTo>
                        <a:pt x="2634158" y="561521"/>
                        <a:pt x="2634158" y="568188"/>
                        <a:pt x="2633206" y="563426"/>
                      </a:cubicBezTo>
                      <a:cubicBezTo>
                        <a:pt x="2632253" y="557711"/>
                        <a:pt x="2629396" y="564378"/>
                        <a:pt x="2626538" y="563426"/>
                      </a:cubicBezTo>
                      <a:cubicBezTo>
                        <a:pt x="2615584" y="567236"/>
                        <a:pt x="2604392" y="569141"/>
                        <a:pt x="2593082" y="570689"/>
                      </a:cubicBezTo>
                      <a:lnTo>
                        <a:pt x="2586098" y="571735"/>
                      </a:lnTo>
                      <a:lnTo>
                        <a:pt x="2574151" y="572951"/>
                      </a:lnTo>
                      <a:lnTo>
                        <a:pt x="2572928" y="573708"/>
                      </a:lnTo>
                      <a:lnTo>
                        <a:pt x="2558911" y="575808"/>
                      </a:lnTo>
                      <a:cubicBezTo>
                        <a:pt x="2533193" y="580571"/>
                        <a:pt x="2516048" y="563426"/>
                        <a:pt x="2506523" y="541518"/>
                      </a:cubicBezTo>
                      <a:cubicBezTo>
                        <a:pt x="2496998" y="519611"/>
                        <a:pt x="2487473" y="498656"/>
                        <a:pt x="2512238" y="480558"/>
                      </a:cubicBezTo>
                      <a:cubicBezTo>
                        <a:pt x="2520811" y="474843"/>
                        <a:pt x="2527478" y="467223"/>
                        <a:pt x="2533193" y="458651"/>
                      </a:cubicBezTo>
                      <a:cubicBezTo>
                        <a:pt x="2537003" y="452936"/>
                        <a:pt x="2541766" y="446268"/>
                        <a:pt x="2534146" y="440553"/>
                      </a:cubicBezTo>
                      <a:cubicBezTo>
                        <a:pt x="2526526" y="434838"/>
                        <a:pt x="2515096" y="437696"/>
                        <a:pt x="2513191" y="445316"/>
                      </a:cubicBezTo>
                      <a:cubicBezTo>
                        <a:pt x="2506523" y="474843"/>
                        <a:pt x="2482711" y="489131"/>
                        <a:pt x="2464613" y="509133"/>
                      </a:cubicBezTo>
                      <a:cubicBezTo>
                        <a:pt x="2452231" y="523421"/>
                        <a:pt x="2455088" y="538661"/>
                        <a:pt x="2467471" y="551996"/>
                      </a:cubicBezTo>
                      <a:cubicBezTo>
                        <a:pt x="2481758" y="567236"/>
                        <a:pt x="2481758" y="582476"/>
                        <a:pt x="2468423" y="597716"/>
                      </a:cubicBezTo>
                      <a:cubicBezTo>
                        <a:pt x="2457946" y="610098"/>
                        <a:pt x="2455088" y="623433"/>
                        <a:pt x="2453183" y="638673"/>
                      </a:cubicBezTo>
                      <a:cubicBezTo>
                        <a:pt x="2451278" y="657723"/>
                        <a:pt x="2442706" y="671058"/>
                        <a:pt x="2423656" y="676773"/>
                      </a:cubicBezTo>
                      <a:cubicBezTo>
                        <a:pt x="2413178" y="682488"/>
                        <a:pt x="2402701" y="690108"/>
                        <a:pt x="2389366" y="683441"/>
                      </a:cubicBezTo>
                      <a:cubicBezTo>
                        <a:pt x="2381746" y="676773"/>
                        <a:pt x="2376983" y="670106"/>
                        <a:pt x="2383651" y="659628"/>
                      </a:cubicBezTo>
                      <a:cubicBezTo>
                        <a:pt x="2377936" y="649151"/>
                        <a:pt x="2372221" y="638673"/>
                        <a:pt x="2367458" y="627243"/>
                      </a:cubicBezTo>
                      <a:cubicBezTo>
                        <a:pt x="2348408" y="585333"/>
                        <a:pt x="2348408" y="584381"/>
                        <a:pt x="2308403" y="612003"/>
                      </a:cubicBezTo>
                      <a:cubicBezTo>
                        <a:pt x="2273161" y="616766"/>
                        <a:pt x="2265541" y="608193"/>
                        <a:pt x="2270303" y="571046"/>
                      </a:cubicBezTo>
                      <a:cubicBezTo>
                        <a:pt x="2271256" y="560568"/>
                        <a:pt x="2287448" y="545328"/>
                        <a:pt x="2260778" y="543423"/>
                      </a:cubicBezTo>
                      <a:cubicBezTo>
                        <a:pt x="2255063" y="542471"/>
                        <a:pt x="2255063" y="530088"/>
                        <a:pt x="2259826" y="522468"/>
                      </a:cubicBezTo>
                      <a:cubicBezTo>
                        <a:pt x="2313166" y="486273"/>
                        <a:pt x="2361743" y="445316"/>
                        <a:pt x="2390318" y="385308"/>
                      </a:cubicBezTo>
                      <a:cubicBezTo>
                        <a:pt x="2396986" y="372926"/>
                        <a:pt x="2403653" y="362448"/>
                        <a:pt x="2416988" y="357686"/>
                      </a:cubicBezTo>
                      <a:cubicBezTo>
                        <a:pt x="2416988" y="355781"/>
                        <a:pt x="2416988" y="353876"/>
                        <a:pt x="2417941" y="351971"/>
                      </a:cubicBezTo>
                      <a:cubicBezTo>
                        <a:pt x="2419846" y="352923"/>
                        <a:pt x="2423656" y="354828"/>
                        <a:pt x="2424608" y="353876"/>
                      </a:cubicBezTo>
                      <a:cubicBezTo>
                        <a:pt x="2434371" y="344351"/>
                        <a:pt x="2443539" y="338934"/>
                        <a:pt x="2452245" y="336582"/>
                      </a:cubicBezTo>
                      <a:cubicBezTo>
                        <a:pt x="2458775" y="334818"/>
                        <a:pt x="2465045" y="334779"/>
                        <a:pt x="2471113" y="336025"/>
                      </a:cubicBezTo>
                      <a:close/>
                      <a:moveTo>
                        <a:pt x="761544" y="194808"/>
                      </a:moveTo>
                      <a:cubicBezTo>
                        <a:pt x="773926" y="196713"/>
                        <a:pt x="774879" y="206238"/>
                        <a:pt x="773926" y="216716"/>
                      </a:cubicBezTo>
                      <a:cubicBezTo>
                        <a:pt x="755829" y="237671"/>
                        <a:pt x="760591" y="257673"/>
                        <a:pt x="773926" y="278628"/>
                      </a:cubicBezTo>
                      <a:cubicBezTo>
                        <a:pt x="748209" y="302441"/>
                        <a:pt x="720586" y="315776"/>
                        <a:pt x="687249" y="293868"/>
                      </a:cubicBezTo>
                      <a:cubicBezTo>
                        <a:pt x="682486" y="291011"/>
                        <a:pt x="675819" y="292916"/>
                        <a:pt x="671056" y="292916"/>
                      </a:cubicBezTo>
                      <a:cubicBezTo>
                        <a:pt x="660579" y="294821"/>
                        <a:pt x="650101" y="296726"/>
                        <a:pt x="640576" y="298631"/>
                      </a:cubicBezTo>
                      <a:cubicBezTo>
                        <a:pt x="627241" y="300536"/>
                        <a:pt x="613906" y="302441"/>
                        <a:pt x="603429" y="291011"/>
                      </a:cubicBezTo>
                      <a:cubicBezTo>
                        <a:pt x="636766" y="258626"/>
                        <a:pt x="678676" y="239576"/>
                        <a:pt x="715824" y="211953"/>
                      </a:cubicBezTo>
                      <a:cubicBezTo>
                        <a:pt x="719634" y="209096"/>
                        <a:pt x="724396" y="211953"/>
                        <a:pt x="727254" y="215763"/>
                      </a:cubicBezTo>
                      <a:cubicBezTo>
                        <a:pt x="746304" y="220526"/>
                        <a:pt x="741541" y="187188"/>
                        <a:pt x="761544" y="194808"/>
                      </a:cubicBezTo>
                      <a:close/>
                      <a:moveTo>
                        <a:pt x="873343" y="184331"/>
                      </a:moveTo>
                      <a:cubicBezTo>
                        <a:pt x="879653" y="185283"/>
                        <a:pt x="886320" y="188617"/>
                        <a:pt x="891083" y="191951"/>
                      </a:cubicBezTo>
                      <a:cubicBezTo>
                        <a:pt x="904418" y="200523"/>
                        <a:pt x="892988" y="209096"/>
                        <a:pt x="888226" y="217668"/>
                      </a:cubicBezTo>
                      <a:lnTo>
                        <a:pt x="879241" y="234820"/>
                      </a:lnTo>
                      <a:lnTo>
                        <a:pt x="895370" y="235036"/>
                      </a:lnTo>
                      <a:cubicBezTo>
                        <a:pt x="907514" y="238206"/>
                        <a:pt x="906800" y="249815"/>
                        <a:pt x="899656" y="266246"/>
                      </a:cubicBezTo>
                      <a:cubicBezTo>
                        <a:pt x="894893" y="277676"/>
                        <a:pt x="884416" y="289106"/>
                        <a:pt x="892988" y="303393"/>
                      </a:cubicBezTo>
                      <a:cubicBezTo>
                        <a:pt x="897751" y="310061"/>
                        <a:pt x="901561" y="309108"/>
                        <a:pt x="905371" y="303393"/>
                      </a:cubicBezTo>
                      <a:cubicBezTo>
                        <a:pt x="923468" y="307203"/>
                        <a:pt x="923468" y="307203"/>
                        <a:pt x="915848" y="337683"/>
                      </a:cubicBezTo>
                      <a:cubicBezTo>
                        <a:pt x="926326" y="330063"/>
                        <a:pt x="936803" y="329111"/>
                        <a:pt x="946328" y="324348"/>
                      </a:cubicBezTo>
                      <a:lnTo>
                        <a:pt x="973409" y="303804"/>
                      </a:lnTo>
                      <a:lnTo>
                        <a:pt x="975260" y="292796"/>
                      </a:lnTo>
                      <a:cubicBezTo>
                        <a:pt x="974903" y="288629"/>
                        <a:pt x="972522" y="284819"/>
                        <a:pt x="965378" y="281485"/>
                      </a:cubicBezTo>
                      <a:cubicBezTo>
                        <a:pt x="944423" y="270055"/>
                        <a:pt x="942518" y="249100"/>
                        <a:pt x="962521" y="233860"/>
                      </a:cubicBezTo>
                      <a:cubicBezTo>
                        <a:pt x="977761" y="221478"/>
                        <a:pt x="993953" y="208143"/>
                        <a:pt x="1013956" y="203380"/>
                      </a:cubicBezTo>
                      <a:cubicBezTo>
                        <a:pt x="1018718" y="201475"/>
                        <a:pt x="1023481" y="200046"/>
                        <a:pt x="1028243" y="200165"/>
                      </a:cubicBezTo>
                      <a:cubicBezTo>
                        <a:pt x="1033006" y="200284"/>
                        <a:pt x="1037768" y="201951"/>
                        <a:pt x="1042531" y="206238"/>
                      </a:cubicBezTo>
                      <a:cubicBezTo>
                        <a:pt x="1037768" y="220525"/>
                        <a:pt x="1018718" y="221478"/>
                        <a:pt x="1016813" y="234813"/>
                      </a:cubicBezTo>
                      <a:cubicBezTo>
                        <a:pt x="1029196" y="212905"/>
                        <a:pt x="1052056" y="208143"/>
                        <a:pt x="1075868" y="204333"/>
                      </a:cubicBezTo>
                      <a:cubicBezTo>
                        <a:pt x="1082536" y="204333"/>
                        <a:pt x="1089203" y="204333"/>
                        <a:pt x="1095871" y="204333"/>
                      </a:cubicBezTo>
                      <a:cubicBezTo>
                        <a:pt x="1106348" y="211953"/>
                        <a:pt x="1099681" y="223383"/>
                        <a:pt x="1099681" y="232908"/>
                      </a:cubicBezTo>
                      <a:cubicBezTo>
                        <a:pt x="1112063" y="235765"/>
                        <a:pt x="1123493" y="229098"/>
                        <a:pt x="1133971" y="231003"/>
                      </a:cubicBezTo>
                      <a:cubicBezTo>
                        <a:pt x="1140638" y="231003"/>
                        <a:pt x="1146353" y="233860"/>
                        <a:pt x="1151116" y="238623"/>
                      </a:cubicBezTo>
                      <a:cubicBezTo>
                        <a:pt x="1162546" y="262435"/>
                        <a:pt x="1192073" y="265293"/>
                        <a:pt x="1205408" y="287200"/>
                      </a:cubicBezTo>
                      <a:cubicBezTo>
                        <a:pt x="1219696" y="305298"/>
                        <a:pt x="1210171" y="320538"/>
                        <a:pt x="1198741" y="334825"/>
                      </a:cubicBezTo>
                      <a:cubicBezTo>
                        <a:pt x="1205408" y="359590"/>
                        <a:pt x="1234936" y="358638"/>
                        <a:pt x="1248271" y="377688"/>
                      </a:cubicBezTo>
                      <a:cubicBezTo>
                        <a:pt x="1257796" y="391023"/>
                        <a:pt x="1257796" y="393880"/>
                        <a:pt x="1246366" y="402453"/>
                      </a:cubicBezTo>
                      <a:cubicBezTo>
                        <a:pt x="1226363" y="415788"/>
                        <a:pt x="1207313" y="445315"/>
                        <a:pt x="1187311" y="402453"/>
                      </a:cubicBezTo>
                      <a:cubicBezTo>
                        <a:pt x="1184453" y="396738"/>
                        <a:pt x="1176833" y="390070"/>
                        <a:pt x="1171118" y="396738"/>
                      </a:cubicBezTo>
                      <a:cubicBezTo>
                        <a:pt x="1161593" y="407215"/>
                        <a:pt x="1163498" y="418645"/>
                        <a:pt x="1171118" y="431028"/>
                      </a:cubicBezTo>
                      <a:cubicBezTo>
                        <a:pt x="1186358" y="457698"/>
                        <a:pt x="1180643" y="471033"/>
                        <a:pt x="1151116" y="479605"/>
                      </a:cubicBezTo>
                      <a:cubicBezTo>
                        <a:pt x="1147306" y="475795"/>
                        <a:pt x="1141591" y="474843"/>
                        <a:pt x="1136828" y="476748"/>
                      </a:cubicBezTo>
                      <a:cubicBezTo>
                        <a:pt x="1132066" y="478653"/>
                        <a:pt x="1134923" y="483415"/>
                        <a:pt x="1136828" y="487225"/>
                      </a:cubicBezTo>
                      <a:cubicBezTo>
                        <a:pt x="1135876" y="500560"/>
                        <a:pt x="1128256" y="503418"/>
                        <a:pt x="1118731" y="497703"/>
                      </a:cubicBezTo>
                      <a:cubicBezTo>
                        <a:pt x="1098728" y="487225"/>
                        <a:pt x="1074916" y="482463"/>
                        <a:pt x="1066343" y="455793"/>
                      </a:cubicBezTo>
                      <a:cubicBezTo>
                        <a:pt x="1058723" y="432933"/>
                        <a:pt x="1039673" y="427218"/>
                        <a:pt x="1016813" y="433885"/>
                      </a:cubicBezTo>
                      <a:cubicBezTo>
                        <a:pt x="1008241" y="436743"/>
                        <a:pt x="999668" y="438648"/>
                        <a:pt x="996811" y="428170"/>
                      </a:cubicBezTo>
                      <a:cubicBezTo>
                        <a:pt x="993001" y="415788"/>
                        <a:pt x="1007288" y="411025"/>
                        <a:pt x="1013003" y="411978"/>
                      </a:cubicBezTo>
                      <a:cubicBezTo>
                        <a:pt x="1055866" y="420550"/>
                        <a:pt x="1078726" y="386260"/>
                        <a:pt x="1109206" y="369115"/>
                      </a:cubicBezTo>
                      <a:cubicBezTo>
                        <a:pt x="1117778" y="343398"/>
                        <a:pt x="1089203" y="330063"/>
                        <a:pt x="1089203" y="307203"/>
                      </a:cubicBezTo>
                      <a:cubicBezTo>
                        <a:pt x="1085393" y="301488"/>
                        <a:pt x="1081583" y="296725"/>
                        <a:pt x="1077773" y="291010"/>
                      </a:cubicBezTo>
                      <a:cubicBezTo>
                        <a:pt x="1057771" y="307203"/>
                        <a:pt x="1036816" y="290058"/>
                        <a:pt x="1016813" y="292915"/>
                      </a:cubicBezTo>
                      <a:cubicBezTo>
                        <a:pt x="1012050" y="293391"/>
                        <a:pt x="1008717" y="294106"/>
                        <a:pt x="1007169" y="296011"/>
                      </a:cubicBezTo>
                      <a:lnTo>
                        <a:pt x="1007866" y="302667"/>
                      </a:lnTo>
                      <a:lnTo>
                        <a:pt x="1009193" y="303393"/>
                      </a:lnTo>
                      <a:cubicBezTo>
                        <a:pt x="1013003" y="324348"/>
                        <a:pt x="986333" y="363401"/>
                        <a:pt x="962521" y="370068"/>
                      </a:cubicBezTo>
                      <a:cubicBezTo>
                        <a:pt x="943471" y="375783"/>
                        <a:pt x="924421" y="377688"/>
                        <a:pt x="905371" y="371973"/>
                      </a:cubicBezTo>
                      <a:cubicBezTo>
                        <a:pt x="896798" y="389118"/>
                        <a:pt x="879653" y="396738"/>
                        <a:pt x="868223" y="410073"/>
                      </a:cubicBezTo>
                      <a:cubicBezTo>
                        <a:pt x="859651" y="419598"/>
                        <a:pt x="849173" y="424361"/>
                        <a:pt x="836791" y="426266"/>
                      </a:cubicBezTo>
                      <a:cubicBezTo>
                        <a:pt x="830123" y="425313"/>
                        <a:pt x="820598" y="421503"/>
                        <a:pt x="816788" y="424361"/>
                      </a:cubicBezTo>
                      <a:cubicBezTo>
                        <a:pt x="772973" y="455793"/>
                        <a:pt x="714871" y="464366"/>
                        <a:pt x="677723" y="507228"/>
                      </a:cubicBezTo>
                      <a:cubicBezTo>
                        <a:pt x="667246" y="519611"/>
                        <a:pt x="646291" y="531993"/>
                        <a:pt x="668198" y="553901"/>
                      </a:cubicBezTo>
                      <a:cubicBezTo>
                        <a:pt x="672961" y="558663"/>
                        <a:pt x="665341" y="574856"/>
                        <a:pt x="662483" y="586286"/>
                      </a:cubicBezTo>
                      <a:cubicBezTo>
                        <a:pt x="685343" y="585333"/>
                        <a:pt x="702488" y="596763"/>
                        <a:pt x="716776" y="612956"/>
                      </a:cubicBezTo>
                      <a:cubicBezTo>
                        <a:pt x="731063" y="630101"/>
                        <a:pt x="747256" y="644388"/>
                        <a:pt x="771068" y="645341"/>
                      </a:cubicBezTo>
                      <a:cubicBezTo>
                        <a:pt x="789166" y="646293"/>
                        <a:pt x="788213" y="653913"/>
                        <a:pt x="782498" y="667248"/>
                      </a:cubicBezTo>
                      <a:cubicBezTo>
                        <a:pt x="774878" y="685346"/>
                        <a:pt x="766306" y="702491"/>
                        <a:pt x="772973" y="726303"/>
                      </a:cubicBezTo>
                      <a:cubicBezTo>
                        <a:pt x="779641" y="752973"/>
                        <a:pt x="789166" y="747258"/>
                        <a:pt x="805358" y="736781"/>
                      </a:cubicBezTo>
                      <a:cubicBezTo>
                        <a:pt x="823456" y="725351"/>
                        <a:pt x="826313" y="706301"/>
                        <a:pt x="828218" y="689156"/>
                      </a:cubicBezTo>
                      <a:cubicBezTo>
                        <a:pt x="831076" y="669153"/>
                        <a:pt x="841553" y="660581"/>
                        <a:pt x="858698" y="652961"/>
                      </a:cubicBezTo>
                      <a:cubicBezTo>
                        <a:pt x="901561" y="638673"/>
                        <a:pt x="911086" y="619623"/>
                        <a:pt x="901561" y="573903"/>
                      </a:cubicBezTo>
                      <a:cubicBezTo>
                        <a:pt x="900608" y="569141"/>
                        <a:pt x="899656" y="563426"/>
                        <a:pt x="904418" y="561521"/>
                      </a:cubicBezTo>
                      <a:cubicBezTo>
                        <a:pt x="937756" y="550091"/>
                        <a:pt x="937756" y="514848"/>
                        <a:pt x="953948" y="491988"/>
                      </a:cubicBezTo>
                      <a:cubicBezTo>
                        <a:pt x="957758" y="486273"/>
                        <a:pt x="961568" y="480558"/>
                        <a:pt x="968236" y="478653"/>
                      </a:cubicBezTo>
                      <a:cubicBezTo>
                        <a:pt x="991096" y="471986"/>
                        <a:pt x="1037768" y="491036"/>
                        <a:pt x="1049198" y="512943"/>
                      </a:cubicBezTo>
                      <a:cubicBezTo>
                        <a:pt x="1061581" y="517706"/>
                        <a:pt x="1074916" y="522468"/>
                        <a:pt x="1063486" y="539613"/>
                      </a:cubicBezTo>
                      <a:cubicBezTo>
                        <a:pt x="1048246" y="555806"/>
                        <a:pt x="1052056" y="572951"/>
                        <a:pt x="1067296" y="583428"/>
                      </a:cubicBezTo>
                      <a:cubicBezTo>
                        <a:pt x="1084441" y="593906"/>
                        <a:pt x="1099681" y="578666"/>
                        <a:pt x="1112063" y="568188"/>
                      </a:cubicBezTo>
                      <a:cubicBezTo>
                        <a:pt x="1139686" y="545328"/>
                        <a:pt x="1138733" y="544376"/>
                        <a:pt x="1146353" y="580571"/>
                      </a:cubicBezTo>
                      <a:cubicBezTo>
                        <a:pt x="1149211" y="592953"/>
                        <a:pt x="1154926" y="606288"/>
                        <a:pt x="1151116" y="616766"/>
                      </a:cubicBezTo>
                      <a:cubicBezTo>
                        <a:pt x="1138733" y="656771"/>
                        <a:pt x="1163498" y="672011"/>
                        <a:pt x="1193026" y="684393"/>
                      </a:cubicBezTo>
                      <a:cubicBezTo>
                        <a:pt x="1193026" y="693918"/>
                        <a:pt x="1188501" y="696537"/>
                        <a:pt x="1182905" y="697847"/>
                      </a:cubicBezTo>
                      <a:lnTo>
                        <a:pt x="1179024" y="699159"/>
                      </a:lnTo>
                      <a:lnTo>
                        <a:pt x="1177845" y="699023"/>
                      </a:lnTo>
                      <a:cubicBezTo>
                        <a:pt x="1174214" y="699455"/>
                        <a:pt x="1170404" y="700824"/>
                        <a:pt x="1166356" y="703443"/>
                      </a:cubicBezTo>
                      <a:lnTo>
                        <a:pt x="1179024" y="699159"/>
                      </a:lnTo>
                      <a:lnTo>
                        <a:pt x="1188263" y="700229"/>
                      </a:lnTo>
                      <a:cubicBezTo>
                        <a:pt x="1194931" y="702491"/>
                        <a:pt x="1201122" y="707253"/>
                        <a:pt x="1207313" y="712016"/>
                      </a:cubicBezTo>
                      <a:cubicBezTo>
                        <a:pt x="1210647" y="727732"/>
                        <a:pt x="1209694" y="741781"/>
                        <a:pt x="1205051" y="754402"/>
                      </a:cubicBezTo>
                      <a:lnTo>
                        <a:pt x="1180854" y="787924"/>
                      </a:lnTo>
                      <a:lnTo>
                        <a:pt x="1187073" y="807504"/>
                      </a:lnTo>
                      <a:cubicBezTo>
                        <a:pt x="1190883" y="812504"/>
                        <a:pt x="1196836" y="815362"/>
                        <a:pt x="1206361" y="814886"/>
                      </a:cubicBezTo>
                      <a:cubicBezTo>
                        <a:pt x="1214934" y="814886"/>
                        <a:pt x="1223506" y="816791"/>
                        <a:pt x="1213981" y="828221"/>
                      </a:cubicBezTo>
                      <a:cubicBezTo>
                        <a:pt x="1208266" y="850128"/>
                        <a:pt x="1205409" y="874893"/>
                        <a:pt x="1172071" y="862511"/>
                      </a:cubicBezTo>
                      <a:cubicBezTo>
                        <a:pt x="1153021" y="859653"/>
                        <a:pt x="1123494" y="872036"/>
                        <a:pt x="1115874" y="854891"/>
                      </a:cubicBezTo>
                      <a:cubicBezTo>
                        <a:pt x="1109206" y="839651"/>
                        <a:pt x="1133971" y="821553"/>
                        <a:pt x="1148259" y="807266"/>
                      </a:cubicBezTo>
                      <a:cubicBezTo>
                        <a:pt x="1157784" y="799646"/>
                        <a:pt x="1159689" y="785358"/>
                        <a:pt x="1173024" y="780596"/>
                      </a:cubicBezTo>
                      <a:lnTo>
                        <a:pt x="1173125" y="780684"/>
                      </a:lnTo>
                      <a:lnTo>
                        <a:pt x="1174333" y="770475"/>
                      </a:lnTo>
                      <a:cubicBezTo>
                        <a:pt x="1173023" y="767975"/>
                        <a:pt x="1169689" y="766784"/>
                        <a:pt x="1163498" y="767261"/>
                      </a:cubicBezTo>
                      <a:cubicBezTo>
                        <a:pt x="1147306" y="769166"/>
                        <a:pt x="1137781" y="780596"/>
                        <a:pt x="1124446" y="787263"/>
                      </a:cubicBezTo>
                      <a:cubicBezTo>
                        <a:pt x="1097776" y="793931"/>
                        <a:pt x="1070153" y="791073"/>
                        <a:pt x="1043483" y="789168"/>
                      </a:cubicBezTo>
                      <a:cubicBezTo>
                        <a:pt x="1026338" y="788216"/>
                        <a:pt x="1010146" y="786311"/>
                        <a:pt x="993953" y="794883"/>
                      </a:cubicBezTo>
                      <a:cubicBezTo>
                        <a:pt x="987286" y="810123"/>
                        <a:pt x="971093" y="808218"/>
                        <a:pt x="959663" y="814886"/>
                      </a:cubicBezTo>
                      <a:cubicBezTo>
                        <a:pt x="951091" y="825363"/>
                        <a:pt x="939661" y="831078"/>
                        <a:pt x="929183" y="839651"/>
                      </a:cubicBezTo>
                      <a:lnTo>
                        <a:pt x="925100" y="843462"/>
                      </a:lnTo>
                      <a:lnTo>
                        <a:pt x="915848" y="851081"/>
                      </a:lnTo>
                      <a:cubicBezTo>
                        <a:pt x="915848" y="851081"/>
                        <a:pt x="912991" y="851081"/>
                        <a:pt x="912991" y="851081"/>
                      </a:cubicBezTo>
                      <a:cubicBezTo>
                        <a:pt x="912991" y="851081"/>
                        <a:pt x="914896" y="852986"/>
                        <a:pt x="914896" y="852986"/>
                      </a:cubicBezTo>
                      <a:lnTo>
                        <a:pt x="925100" y="843462"/>
                      </a:lnTo>
                      <a:lnTo>
                        <a:pt x="932041" y="837746"/>
                      </a:lnTo>
                      <a:cubicBezTo>
                        <a:pt x="942518" y="824411"/>
                        <a:pt x="959663" y="826316"/>
                        <a:pt x="972998" y="820601"/>
                      </a:cubicBezTo>
                      <a:cubicBezTo>
                        <a:pt x="979666" y="818696"/>
                        <a:pt x="986333" y="814886"/>
                        <a:pt x="992048" y="814886"/>
                      </a:cubicBezTo>
                      <a:cubicBezTo>
                        <a:pt x="1003478" y="813933"/>
                        <a:pt x="1017766" y="809171"/>
                        <a:pt x="1023481" y="819648"/>
                      </a:cubicBezTo>
                      <a:cubicBezTo>
                        <a:pt x="1032053" y="834888"/>
                        <a:pt x="1013003" y="835841"/>
                        <a:pt x="1005383" y="842508"/>
                      </a:cubicBezTo>
                      <a:cubicBezTo>
                        <a:pt x="1003478" y="844413"/>
                        <a:pt x="1005383" y="851081"/>
                        <a:pt x="1006336" y="854891"/>
                      </a:cubicBezTo>
                      <a:cubicBezTo>
                        <a:pt x="997763" y="866321"/>
                        <a:pt x="1011098" y="877751"/>
                        <a:pt x="1005383" y="889181"/>
                      </a:cubicBezTo>
                      <a:cubicBezTo>
                        <a:pt x="1001573" y="899658"/>
                        <a:pt x="992048" y="903468"/>
                        <a:pt x="984428" y="910136"/>
                      </a:cubicBezTo>
                      <a:cubicBezTo>
                        <a:pt x="974903" y="918708"/>
                        <a:pt x="961568" y="909183"/>
                        <a:pt x="952043" y="916803"/>
                      </a:cubicBezTo>
                      <a:cubicBezTo>
                        <a:pt x="937756" y="931091"/>
                        <a:pt x="916801" y="932043"/>
                        <a:pt x="899656" y="938711"/>
                      </a:cubicBezTo>
                      <a:cubicBezTo>
                        <a:pt x="876796" y="947283"/>
                        <a:pt x="858698" y="959666"/>
                        <a:pt x="855841" y="985383"/>
                      </a:cubicBezTo>
                      <a:cubicBezTo>
                        <a:pt x="853936" y="1001576"/>
                        <a:pt x="839648" y="1003481"/>
                        <a:pt x="831076" y="1003481"/>
                      </a:cubicBezTo>
                      <a:cubicBezTo>
                        <a:pt x="779641" y="1006338"/>
                        <a:pt x="763448" y="1048248"/>
                        <a:pt x="738683" y="1081586"/>
                      </a:cubicBezTo>
                      <a:cubicBezTo>
                        <a:pt x="708203" y="1076823"/>
                        <a:pt x="712013" y="1097778"/>
                        <a:pt x="711061" y="1115876"/>
                      </a:cubicBezTo>
                      <a:cubicBezTo>
                        <a:pt x="707251" y="1144451"/>
                        <a:pt x="692011" y="1163501"/>
                        <a:pt x="666293" y="1175883"/>
                      </a:cubicBezTo>
                      <a:cubicBezTo>
                        <a:pt x="636766" y="1191123"/>
                        <a:pt x="610096" y="1209221"/>
                        <a:pt x="585331" y="1230176"/>
                      </a:cubicBezTo>
                      <a:cubicBezTo>
                        <a:pt x="565328" y="1247320"/>
                        <a:pt x="557708" y="1270181"/>
                        <a:pt x="559613" y="1297803"/>
                      </a:cubicBezTo>
                      <a:cubicBezTo>
                        <a:pt x="561518" y="1327331"/>
                        <a:pt x="564376" y="1356858"/>
                        <a:pt x="557708" y="1386386"/>
                      </a:cubicBezTo>
                      <a:cubicBezTo>
                        <a:pt x="555803" y="1394958"/>
                        <a:pt x="551993" y="1406388"/>
                        <a:pt x="542468" y="1407341"/>
                      </a:cubicBezTo>
                      <a:cubicBezTo>
                        <a:pt x="530086" y="1409246"/>
                        <a:pt x="531038" y="1394958"/>
                        <a:pt x="528181" y="1387338"/>
                      </a:cubicBezTo>
                      <a:cubicBezTo>
                        <a:pt x="522466" y="1365431"/>
                        <a:pt x="516751" y="1344476"/>
                        <a:pt x="519608" y="1320663"/>
                      </a:cubicBezTo>
                      <a:cubicBezTo>
                        <a:pt x="521513" y="1300661"/>
                        <a:pt x="522466" y="1280658"/>
                        <a:pt x="488176" y="1283516"/>
                      </a:cubicBezTo>
                      <a:cubicBezTo>
                        <a:pt x="470078" y="1285421"/>
                        <a:pt x="452933" y="1262561"/>
                        <a:pt x="429121" y="1267323"/>
                      </a:cubicBezTo>
                      <a:cubicBezTo>
                        <a:pt x="422453" y="1268276"/>
                        <a:pt x="411023" y="1265418"/>
                        <a:pt x="409118" y="1268276"/>
                      </a:cubicBezTo>
                      <a:cubicBezTo>
                        <a:pt x="391973" y="1307328"/>
                        <a:pt x="364351" y="1288278"/>
                        <a:pt x="336728" y="1284468"/>
                      </a:cubicBezTo>
                      <a:cubicBezTo>
                        <a:pt x="279578" y="1275896"/>
                        <a:pt x="228143" y="1315901"/>
                        <a:pt x="215761" y="1373051"/>
                      </a:cubicBezTo>
                      <a:cubicBezTo>
                        <a:pt x="210998" y="1396863"/>
                        <a:pt x="193853" y="1415913"/>
                        <a:pt x="189091" y="1441631"/>
                      </a:cubicBezTo>
                      <a:cubicBezTo>
                        <a:pt x="182423" y="1476873"/>
                        <a:pt x="183376" y="1511163"/>
                        <a:pt x="196711" y="1544501"/>
                      </a:cubicBezTo>
                      <a:cubicBezTo>
                        <a:pt x="204331" y="1564503"/>
                        <a:pt x="219571" y="1574028"/>
                        <a:pt x="244336" y="1573076"/>
                      </a:cubicBezTo>
                      <a:cubicBezTo>
                        <a:pt x="284341" y="1571171"/>
                        <a:pt x="310058" y="1555931"/>
                        <a:pt x="320536" y="1514973"/>
                      </a:cubicBezTo>
                      <a:cubicBezTo>
                        <a:pt x="324346" y="1500686"/>
                        <a:pt x="374828" y="1487351"/>
                        <a:pt x="387211" y="1494971"/>
                      </a:cubicBezTo>
                      <a:cubicBezTo>
                        <a:pt x="396736" y="1500686"/>
                        <a:pt x="392926" y="1507353"/>
                        <a:pt x="389116" y="1515926"/>
                      </a:cubicBezTo>
                      <a:cubicBezTo>
                        <a:pt x="372923" y="1552121"/>
                        <a:pt x="358636" y="1589268"/>
                        <a:pt x="340538" y="1624511"/>
                      </a:cubicBezTo>
                      <a:cubicBezTo>
                        <a:pt x="329108" y="1646418"/>
                        <a:pt x="340538" y="1644513"/>
                        <a:pt x="354826" y="1644513"/>
                      </a:cubicBezTo>
                      <a:cubicBezTo>
                        <a:pt x="372923" y="1644513"/>
                        <a:pt x="391973" y="1642608"/>
                        <a:pt x="410071" y="1645466"/>
                      </a:cubicBezTo>
                      <a:cubicBezTo>
                        <a:pt x="432931" y="1649276"/>
                        <a:pt x="449123" y="1658801"/>
                        <a:pt x="439598" y="1687376"/>
                      </a:cubicBezTo>
                      <a:cubicBezTo>
                        <a:pt x="433883" y="1705473"/>
                        <a:pt x="432931" y="1725476"/>
                        <a:pt x="426263" y="1743573"/>
                      </a:cubicBezTo>
                      <a:cubicBezTo>
                        <a:pt x="414833" y="1774053"/>
                        <a:pt x="432931" y="1793103"/>
                        <a:pt x="450076" y="1813106"/>
                      </a:cubicBezTo>
                      <a:cubicBezTo>
                        <a:pt x="466268" y="1832156"/>
                        <a:pt x="483413" y="1819773"/>
                        <a:pt x="499606" y="1812153"/>
                      </a:cubicBezTo>
                      <a:cubicBezTo>
                        <a:pt x="512941" y="1806438"/>
                        <a:pt x="528181" y="1806438"/>
                        <a:pt x="536753" y="1818821"/>
                      </a:cubicBezTo>
                      <a:cubicBezTo>
                        <a:pt x="554851" y="1843586"/>
                        <a:pt x="571996" y="1829298"/>
                        <a:pt x="577711" y="1813106"/>
                      </a:cubicBezTo>
                      <a:cubicBezTo>
                        <a:pt x="591998" y="1771196"/>
                        <a:pt x="630098" y="1768338"/>
                        <a:pt x="661531" y="1754051"/>
                      </a:cubicBezTo>
                      <a:cubicBezTo>
                        <a:pt x="671056" y="1754051"/>
                        <a:pt x="673913" y="1755956"/>
                        <a:pt x="672008" y="1763576"/>
                      </a:cubicBezTo>
                      <a:cubicBezTo>
                        <a:pt x="676771" y="1783578"/>
                        <a:pt x="689153" y="1777863"/>
                        <a:pt x="695821" y="1768338"/>
                      </a:cubicBezTo>
                      <a:cubicBezTo>
                        <a:pt x="713918" y="1745478"/>
                        <a:pt x="729158" y="1761671"/>
                        <a:pt x="741541" y="1772148"/>
                      </a:cubicBezTo>
                      <a:cubicBezTo>
                        <a:pt x="769163" y="1795008"/>
                        <a:pt x="799643" y="1798818"/>
                        <a:pt x="832028" y="1788341"/>
                      </a:cubicBezTo>
                      <a:cubicBezTo>
                        <a:pt x="845363" y="1783578"/>
                        <a:pt x="854888" y="1779768"/>
                        <a:pt x="865366" y="1796913"/>
                      </a:cubicBezTo>
                      <a:cubicBezTo>
                        <a:pt x="875843" y="1814058"/>
                        <a:pt x="896798" y="1823583"/>
                        <a:pt x="910133" y="1838823"/>
                      </a:cubicBezTo>
                      <a:cubicBezTo>
                        <a:pt x="947281" y="1881686"/>
                        <a:pt x="990143" y="1906451"/>
                        <a:pt x="1047293" y="1918833"/>
                      </a:cubicBezTo>
                      <a:cubicBezTo>
                        <a:pt x="1093966" y="1928358"/>
                        <a:pt x="1124446" y="1995986"/>
                        <a:pt x="1116826" y="2036943"/>
                      </a:cubicBezTo>
                      <a:cubicBezTo>
                        <a:pt x="1113968" y="2044563"/>
                        <a:pt x="1111111" y="2051231"/>
                        <a:pt x="1106348" y="2056946"/>
                      </a:cubicBezTo>
                      <a:cubicBezTo>
                        <a:pt x="1092061" y="2071233"/>
                        <a:pt x="1112063" y="2086473"/>
                        <a:pt x="1104443" y="2099808"/>
                      </a:cubicBezTo>
                      <a:cubicBezTo>
                        <a:pt x="1110158" y="2107428"/>
                        <a:pt x="1117778" y="2102666"/>
                        <a:pt x="1124446" y="2102666"/>
                      </a:cubicBezTo>
                      <a:cubicBezTo>
                        <a:pt x="1147306" y="2095046"/>
                        <a:pt x="1161593" y="2062661"/>
                        <a:pt x="1193026" y="2077901"/>
                      </a:cubicBezTo>
                      <a:cubicBezTo>
                        <a:pt x="1225411" y="2087426"/>
                        <a:pt x="1244461" y="2125526"/>
                        <a:pt x="1280656" y="2123621"/>
                      </a:cubicBezTo>
                      <a:cubicBezTo>
                        <a:pt x="1325423" y="2121716"/>
                        <a:pt x="1360666" y="2136956"/>
                        <a:pt x="1387336" y="2172198"/>
                      </a:cubicBezTo>
                      <a:cubicBezTo>
                        <a:pt x="1398766" y="2187438"/>
                        <a:pt x="1427341" y="2172198"/>
                        <a:pt x="1434008" y="2199821"/>
                      </a:cubicBezTo>
                      <a:cubicBezTo>
                        <a:pt x="1440676" y="2228396"/>
                        <a:pt x="1444486" y="2256018"/>
                        <a:pt x="1430198" y="2282688"/>
                      </a:cubicBezTo>
                      <a:cubicBezTo>
                        <a:pt x="1413053" y="2315073"/>
                        <a:pt x="1388288" y="2341743"/>
                        <a:pt x="1370191" y="2373176"/>
                      </a:cubicBezTo>
                      <a:cubicBezTo>
                        <a:pt x="1359713" y="2391273"/>
                        <a:pt x="1356856" y="2406513"/>
                        <a:pt x="1358761" y="2423658"/>
                      </a:cubicBezTo>
                      <a:cubicBezTo>
                        <a:pt x="1366381" y="2486523"/>
                        <a:pt x="1352093" y="2544626"/>
                        <a:pt x="1327328" y="2600823"/>
                      </a:cubicBezTo>
                      <a:cubicBezTo>
                        <a:pt x="1321613" y="2612253"/>
                        <a:pt x="1313041" y="2629398"/>
                        <a:pt x="1293991" y="2626541"/>
                      </a:cubicBezTo>
                      <a:cubicBezTo>
                        <a:pt x="1261606" y="2622731"/>
                        <a:pt x="1241603" y="2647496"/>
                        <a:pt x="1218743" y="2661783"/>
                      </a:cubicBezTo>
                      <a:cubicBezTo>
                        <a:pt x="1203503" y="2671308"/>
                        <a:pt x="1187311" y="2690358"/>
                        <a:pt x="1193026" y="2710361"/>
                      </a:cubicBezTo>
                      <a:cubicBezTo>
                        <a:pt x="1205408" y="2757033"/>
                        <a:pt x="1178738" y="2793228"/>
                        <a:pt x="1164451" y="2832281"/>
                      </a:cubicBezTo>
                      <a:cubicBezTo>
                        <a:pt x="1154926" y="2859903"/>
                        <a:pt x="1136828" y="2884668"/>
                        <a:pt x="1122541" y="2910386"/>
                      </a:cubicBezTo>
                      <a:cubicBezTo>
                        <a:pt x="1116826" y="2920863"/>
                        <a:pt x="1109206" y="2929436"/>
                        <a:pt x="1095871" y="2929436"/>
                      </a:cubicBezTo>
                      <a:cubicBezTo>
                        <a:pt x="1085393" y="2920863"/>
                        <a:pt x="1072058" y="2930388"/>
                        <a:pt x="1061581" y="2922768"/>
                      </a:cubicBezTo>
                      <a:cubicBezTo>
                        <a:pt x="1053961" y="2919911"/>
                        <a:pt x="1044436" y="2911338"/>
                        <a:pt x="1047293" y="2929436"/>
                      </a:cubicBezTo>
                      <a:cubicBezTo>
                        <a:pt x="1052056" y="2938961"/>
                        <a:pt x="1062533" y="2944676"/>
                        <a:pt x="1061581" y="2956106"/>
                      </a:cubicBezTo>
                      <a:cubicBezTo>
                        <a:pt x="1055866" y="2964678"/>
                        <a:pt x="1048246" y="2962773"/>
                        <a:pt x="1040626" y="2959916"/>
                      </a:cubicBezTo>
                      <a:cubicBezTo>
                        <a:pt x="952043" y="2929436"/>
                        <a:pt x="865366" y="2895146"/>
                        <a:pt x="783451" y="2850378"/>
                      </a:cubicBezTo>
                      <a:cubicBezTo>
                        <a:pt x="762496" y="2838948"/>
                        <a:pt x="762496" y="2820851"/>
                        <a:pt x="752971" y="2805611"/>
                      </a:cubicBezTo>
                      <a:cubicBezTo>
                        <a:pt x="730111" y="2799896"/>
                        <a:pt x="738683" y="2779893"/>
                        <a:pt x="737731" y="2765606"/>
                      </a:cubicBezTo>
                      <a:cubicBezTo>
                        <a:pt x="736778" y="2697978"/>
                        <a:pt x="732968" y="2631303"/>
                        <a:pt x="721538" y="2564628"/>
                      </a:cubicBezTo>
                      <a:cubicBezTo>
                        <a:pt x="715823" y="2532243"/>
                        <a:pt x="700583" y="2503668"/>
                        <a:pt x="670103" y="2492238"/>
                      </a:cubicBezTo>
                      <a:cubicBezTo>
                        <a:pt x="596761" y="2464616"/>
                        <a:pt x="568186" y="2400798"/>
                        <a:pt x="539611" y="2337933"/>
                      </a:cubicBezTo>
                      <a:cubicBezTo>
                        <a:pt x="520561" y="2296976"/>
                        <a:pt x="502463" y="2256971"/>
                        <a:pt x="473888" y="2221728"/>
                      </a:cubicBezTo>
                      <a:cubicBezTo>
                        <a:pt x="456743" y="2200773"/>
                        <a:pt x="450076" y="2174103"/>
                        <a:pt x="468173" y="2148386"/>
                      </a:cubicBezTo>
                      <a:cubicBezTo>
                        <a:pt x="473888" y="2140766"/>
                        <a:pt x="477698" y="2133146"/>
                        <a:pt x="471983" y="2122668"/>
                      </a:cubicBezTo>
                      <a:cubicBezTo>
                        <a:pt x="452933" y="2083616"/>
                        <a:pt x="471983" y="2052183"/>
                        <a:pt x="493891" y="2021703"/>
                      </a:cubicBezTo>
                      <a:cubicBezTo>
                        <a:pt x="518656" y="1987413"/>
                        <a:pt x="546278" y="1955028"/>
                        <a:pt x="538658" y="1907403"/>
                      </a:cubicBezTo>
                      <a:cubicBezTo>
                        <a:pt x="535801" y="1889306"/>
                        <a:pt x="531991" y="1871208"/>
                        <a:pt x="524371" y="1854063"/>
                      </a:cubicBezTo>
                      <a:cubicBezTo>
                        <a:pt x="517703" y="1837871"/>
                        <a:pt x="507226" y="1834061"/>
                        <a:pt x="499606" y="1853111"/>
                      </a:cubicBezTo>
                      <a:cubicBezTo>
                        <a:pt x="489128" y="1876923"/>
                        <a:pt x="475793" y="1875018"/>
                        <a:pt x="459601" y="1860731"/>
                      </a:cubicBezTo>
                      <a:cubicBezTo>
                        <a:pt x="443408" y="1847396"/>
                        <a:pt x="425311" y="1838823"/>
                        <a:pt x="408166" y="1827393"/>
                      </a:cubicBezTo>
                      <a:cubicBezTo>
                        <a:pt x="375781" y="1806438"/>
                        <a:pt x="371971" y="1771196"/>
                        <a:pt x="354826" y="1742621"/>
                      </a:cubicBezTo>
                      <a:cubicBezTo>
                        <a:pt x="346253" y="1729286"/>
                        <a:pt x="337681" y="1720713"/>
                        <a:pt x="322441" y="1715951"/>
                      </a:cubicBezTo>
                      <a:cubicBezTo>
                        <a:pt x="289103" y="1705473"/>
                        <a:pt x="255766" y="1691186"/>
                        <a:pt x="234811" y="1658801"/>
                      </a:cubicBezTo>
                      <a:cubicBezTo>
                        <a:pt x="228143" y="1649276"/>
                        <a:pt x="218618" y="1639751"/>
                        <a:pt x="206236" y="1644513"/>
                      </a:cubicBezTo>
                      <a:cubicBezTo>
                        <a:pt x="170993" y="1656896"/>
                        <a:pt x="143371" y="1639751"/>
                        <a:pt x="116701" y="1622606"/>
                      </a:cubicBezTo>
                      <a:cubicBezTo>
                        <a:pt x="85268" y="1603556"/>
                        <a:pt x="54788" y="1583553"/>
                        <a:pt x="28118" y="1557836"/>
                      </a:cubicBezTo>
                      <a:cubicBezTo>
                        <a:pt x="11926" y="1541643"/>
                        <a:pt x="1448" y="1523546"/>
                        <a:pt x="12878" y="1499733"/>
                      </a:cubicBezTo>
                      <a:cubicBezTo>
                        <a:pt x="20498" y="1482588"/>
                        <a:pt x="16688" y="1463538"/>
                        <a:pt x="10021" y="1446393"/>
                      </a:cubicBezTo>
                      <a:cubicBezTo>
                        <a:pt x="6211" y="1434963"/>
                        <a:pt x="-1409" y="1423533"/>
                        <a:pt x="5258" y="1410198"/>
                      </a:cubicBezTo>
                      <a:cubicBezTo>
                        <a:pt x="-12839" y="1304471"/>
                        <a:pt x="19546" y="1205411"/>
                        <a:pt x="45263" y="1105398"/>
                      </a:cubicBezTo>
                      <a:cubicBezTo>
                        <a:pt x="94793" y="912993"/>
                        <a:pt x="185281" y="739638"/>
                        <a:pt x="304343" y="581523"/>
                      </a:cubicBezTo>
                      <a:cubicBezTo>
                        <a:pt x="374828" y="487226"/>
                        <a:pt x="458648" y="405311"/>
                        <a:pt x="548183" y="329111"/>
                      </a:cubicBezTo>
                      <a:cubicBezTo>
                        <a:pt x="568186" y="311966"/>
                        <a:pt x="591046" y="303393"/>
                        <a:pt x="617716" y="317681"/>
                      </a:cubicBezTo>
                      <a:cubicBezTo>
                        <a:pt x="628193" y="324348"/>
                        <a:pt x="628193" y="314823"/>
                        <a:pt x="631051" y="309108"/>
                      </a:cubicBezTo>
                      <a:cubicBezTo>
                        <a:pt x="652006" y="308156"/>
                        <a:pt x="669151" y="289106"/>
                        <a:pt x="692011" y="299583"/>
                      </a:cubicBezTo>
                      <a:cubicBezTo>
                        <a:pt x="712013" y="311966"/>
                        <a:pt x="732968" y="317681"/>
                        <a:pt x="756781" y="316728"/>
                      </a:cubicBezTo>
                      <a:cubicBezTo>
                        <a:pt x="764401" y="317681"/>
                        <a:pt x="772973" y="320538"/>
                        <a:pt x="780593" y="315776"/>
                      </a:cubicBezTo>
                      <a:cubicBezTo>
                        <a:pt x="786308" y="312918"/>
                        <a:pt x="792023" y="311966"/>
                        <a:pt x="797738" y="314823"/>
                      </a:cubicBezTo>
                      <a:cubicBezTo>
                        <a:pt x="808216" y="327206"/>
                        <a:pt x="819646" y="321491"/>
                        <a:pt x="831076" y="316728"/>
                      </a:cubicBezTo>
                      <a:cubicBezTo>
                        <a:pt x="837743" y="304346"/>
                        <a:pt x="858698" y="297678"/>
                        <a:pt x="841553" y="277676"/>
                      </a:cubicBezTo>
                      <a:cubicBezTo>
                        <a:pt x="834886" y="270056"/>
                        <a:pt x="846316" y="263388"/>
                        <a:pt x="852031" y="259578"/>
                      </a:cubicBezTo>
                      <a:cubicBezTo>
                        <a:pt x="857269" y="255768"/>
                        <a:pt x="862508" y="252434"/>
                        <a:pt x="867152" y="248624"/>
                      </a:cubicBezTo>
                      <a:lnTo>
                        <a:pt x="876026" y="238011"/>
                      </a:lnTo>
                      <a:lnTo>
                        <a:pt x="858921" y="241392"/>
                      </a:lnTo>
                      <a:cubicBezTo>
                        <a:pt x="840303" y="244874"/>
                        <a:pt x="823694" y="244338"/>
                        <a:pt x="821551" y="210048"/>
                      </a:cubicBezTo>
                      <a:cubicBezTo>
                        <a:pt x="833933" y="208143"/>
                        <a:pt x="848221" y="208143"/>
                        <a:pt x="857746" y="190998"/>
                      </a:cubicBezTo>
                      <a:cubicBezTo>
                        <a:pt x="861079" y="184807"/>
                        <a:pt x="867032" y="183378"/>
                        <a:pt x="873343" y="184331"/>
                      </a:cubicBezTo>
                      <a:close/>
                      <a:moveTo>
                        <a:pt x="798215" y="181949"/>
                      </a:moveTo>
                      <a:cubicBezTo>
                        <a:pt x="801310" y="182187"/>
                        <a:pt x="803930" y="183378"/>
                        <a:pt x="805359" y="187188"/>
                      </a:cubicBezTo>
                      <a:cubicBezTo>
                        <a:pt x="808216" y="194808"/>
                        <a:pt x="800596" y="194808"/>
                        <a:pt x="795834" y="196713"/>
                      </a:cubicBezTo>
                      <a:cubicBezTo>
                        <a:pt x="790119" y="193856"/>
                        <a:pt x="788214" y="189093"/>
                        <a:pt x="788214" y="182426"/>
                      </a:cubicBezTo>
                      <a:cubicBezTo>
                        <a:pt x="791547" y="182426"/>
                        <a:pt x="795119" y="181711"/>
                        <a:pt x="798215" y="181949"/>
                      </a:cubicBezTo>
                      <a:close/>
                      <a:moveTo>
                        <a:pt x="938708" y="121466"/>
                      </a:moveTo>
                      <a:cubicBezTo>
                        <a:pt x="943471" y="128133"/>
                        <a:pt x="953948" y="130038"/>
                        <a:pt x="952043" y="141468"/>
                      </a:cubicBezTo>
                      <a:lnTo>
                        <a:pt x="951037" y="142501"/>
                      </a:lnTo>
                      <a:lnTo>
                        <a:pt x="953949" y="140516"/>
                      </a:lnTo>
                      <a:cubicBezTo>
                        <a:pt x="952996" y="143373"/>
                        <a:pt x="952996" y="146231"/>
                        <a:pt x="952996" y="148136"/>
                      </a:cubicBezTo>
                      <a:cubicBezTo>
                        <a:pt x="952996" y="154803"/>
                        <a:pt x="952996" y="161471"/>
                        <a:pt x="952996" y="169091"/>
                      </a:cubicBezTo>
                      <a:cubicBezTo>
                        <a:pt x="949662" y="166709"/>
                        <a:pt x="947281" y="162899"/>
                        <a:pt x="944424" y="159804"/>
                      </a:cubicBezTo>
                      <a:lnTo>
                        <a:pt x="933131" y="154863"/>
                      </a:lnTo>
                      <a:lnTo>
                        <a:pt x="931088" y="155756"/>
                      </a:lnTo>
                      <a:cubicBezTo>
                        <a:pt x="931088" y="155756"/>
                        <a:pt x="930136" y="155756"/>
                        <a:pt x="930136" y="155756"/>
                      </a:cubicBezTo>
                      <a:cubicBezTo>
                        <a:pt x="925373" y="152898"/>
                        <a:pt x="906323" y="162423"/>
                        <a:pt x="918706" y="144326"/>
                      </a:cubicBezTo>
                      <a:cubicBezTo>
                        <a:pt x="923468" y="137658"/>
                        <a:pt x="931088" y="131943"/>
                        <a:pt x="931088" y="122418"/>
                      </a:cubicBezTo>
                      <a:cubicBezTo>
                        <a:pt x="934898" y="118608"/>
                        <a:pt x="936803" y="118608"/>
                        <a:pt x="938708" y="121466"/>
                      </a:cubicBezTo>
                      <a:close/>
                      <a:moveTo>
                        <a:pt x="925373" y="107178"/>
                      </a:moveTo>
                      <a:cubicBezTo>
                        <a:pt x="930136" y="111940"/>
                        <a:pt x="934898" y="116703"/>
                        <a:pt x="938708" y="121465"/>
                      </a:cubicBezTo>
                      <a:lnTo>
                        <a:pt x="935851" y="121465"/>
                      </a:lnTo>
                      <a:cubicBezTo>
                        <a:pt x="935851" y="121465"/>
                        <a:pt x="932993" y="121465"/>
                        <a:pt x="932993" y="121465"/>
                      </a:cubicBezTo>
                      <a:cubicBezTo>
                        <a:pt x="923468" y="125275"/>
                        <a:pt x="912991" y="131943"/>
                        <a:pt x="901561" y="123370"/>
                      </a:cubicBezTo>
                      <a:cubicBezTo>
                        <a:pt x="904418" y="109083"/>
                        <a:pt x="915848" y="109083"/>
                        <a:pt x="925373" y="107178"/>
                      </a:cubicBezTo>
                      <a:close/>
                      <a:moveTo>
                        <a:pt x="1021576" y="71936"/>
                      </a:moveTo>
                      <a:cubicBezTo>
                        <a:pt x="1037768" y="75746"/>
                        <a:pt x="1038721" y="87176"/>
                        <a:pt x="1031101" y="97653"/>
                      </a:cubicBezTo>
                      <a:cubicBezTo>
                        <a:pt x="1019671" y="115751"/>
                        <a:pt x="1011098" y="95748"/>
                        <a:pt x="1000621" y="92891"/>
                      </a:cubicBezTo>
                      <a:cubicBezTo>
                        <a:pt x="1002526" y="88128"/>
                        <a:pt x="1005383" y="83366"/>
                        <a:pt x="1007288" y="79556"/>
                      </a:cubicBezTo>
                      <a:cubicBezTo>
                        <a:pt x="1012051" y="76698"/>
                        <a:pt x="1016813" y="74793"/>
                        <a:pt x="1021576" y="71936"/>
                      </a:cubicBezTo>
                      <a:close/>
                      <a:moveTo>
                        <a:pt x="1113849" y="40265"/>
                      </a:moveTo>
                      <a:cubicBezTo>
                        <a:pt x="1128732" y="39074"/>
                        <a:pt x="1143972" y="42885"/>
                        <a:pt x="1159689" y="51933"/>
                      </a:cubicBezTo>
                      <a:cubicBezTo>
                        <a:pt x="1175881" y="68126"/>
                        <a:pt x="1166356" y="76698"/>
                        <a:pt x="1151116" y="84318"/>
                      </a:cubicBezTo>
                      <a:cubicBezTo>
                        <a:pt x="1137781" y="90986"/>
                        <a:pt x="1123494" y="86223"/>
                        <a:pt x="1111111" y="92891"/>
                      </a:cubicBezTo>
                      <a:cubicBezTo>
                        <a:pt x="1083489" y="98606"/>
                        <a:pt x="1067296" y="90033"/>
                        <a:pt x="1070153" y="58601"/>
                      </a:cubicBezTo>
                      <a:cubicBezTo>
                        <a:pt x="1084441" y="47647"/>
                        <a:pt x="1098967" y="41456"/>
                        <a:pt x="1113849" y="40265"/>
                      </a:cubicBezTo>
                      <a:close/>
                      <a:moveTo>
                        <a:pt x="1400760" y="96"/>
                      </a:moveTo>
                      <a:cubicBezTo>
                        <a:pt x="1426031" y="498"/>
                        <a:pt x="1451392" y="2164"/>
                        <a:pt x="1476871" y="5260"/>
                      </a:cubicBezTo>
                      <a:cubicBezTo>
                        <a:pt x="1521639" y="13833"/>
                        <a:pt x="1566406" y="14785"/>
                        <a:pt x="1611174" y="9070"/>
                      </a:cubicBezTo>
                      <a:cubicBezTo>
                        <a:pt x="1614984" y="7165"/>
                        <a:pt x="1619746" y="9070"/>
                        <a:pt x="1619746" y="17643"/>
                      </a:cubicBezTo>
                      <a:cubicBezTo>
                        <a:pt x="1631176" y="13833"/>
                        <a:pt x="1639748" y="20500"/>
                        <a:pt x="1646416" y="28120"/>
                      </a:cubicBezTo>
                      <a:cubicBezTo>
                        <a:pt x="1652131" y="36693"/>
                        <a:pt x="1659751" y="35740"/>
                        <a:pt x="1667371" y="31930"/>
                      </a:cubicBezTo>
                      <a:cubicBezTo>
                        <a:pt x="1693088" y="18119"/>
                        <a:pt x="1717377" y="11690"/>
                        <a:pt x="1742261" y="11690"/>
                      </a:cubicBezTo>
                      <a:cubicBezTo>
                        <a:pt x="1767145" y="11690"/>
                        <a:pt x="1792624" y="18119"/>
                        <a:pt x="1820723" y="30025"/>
                      </a:cubicBezTo>
                      <a:cubicBezTo>
                        <a:pt x="1845488" y="40503"/>
                        <a:pt x="1874063" y="40503"/>
                        <a:pt x="1901686" y="45265"/>
                      </a:cubicBezTo>
                      <a:cubicBezTo>
                        <a:pt x="1905496" y="54790"/>
                        <a:pt x="1888351" y="56695"/>
                        <a:pt x="1894066" y="69078"/>
                      </a:cubicBezTo>
                      <a:cubicBezTo>
                        <a:pt x="1913116" y="57648"/>
                        <a:pt x="1934071" y="52885"/>
                        <a:pt x="1955978" y="55743"/>
                      </a:cubicBezTo>
                      <a:cubicBezTo>
                        <a:pt x="1961693" y="62410"/>
                        <a:pt x="1959788" y="69078"/>
                        <a:pt x="1954073" y="71935"/>
                      </a:cubicBezTo>
                      <a:cubicBezTo>
                        <a:pt x="1939786" y="78603"/>
                        <a:pt x="1939786" y="91938"/>
                        <a:pt x="1935976" y="103368"/>
                      </a:cubicBezTo>
                      <a:cubicBezTo>
                        <a:pt x="1904543" y="124323"/>
                        <a:pt x="1914068" y="142420"/>
                        <a:pt x="1949311" y="161470"/>
                      </a:cubicBezTo>
                      <a:cubicBezTo>
                        <a:pt x="1923593" y="162423"/>
                        <a:pt x="1905496" y="153850"/>
                        <a:pt x="1894066" y="171948"/>
                      </a:cubicBezTo>
                      <a:cubicBezTo>
                        <a:pt x="1899781" y="177663"/>
                        <a:pt x="1909306" y="175758"/>
                        <a:pt x="1913116" y="183378"/>
                      </a:cubicBezTo>
                      <a:cubicBezTo>
                        <a:pt x="1917878" y="187188"/>
                        <a:pt x="1922641" y="195760"/>
                        <a:pt x="1907401" y="196713"/>
                      </a:cubicBezTo>
                      <a:cubicBezTo>
                        <a:pt x="1907401" y="221478"/>
                        <a:pt x="1903591" y="242433"/>
                        <a:pt x="1873111" y="245290"/>
                      </a:cubicBezTo>
                      <a:cubicBezTo>
                        <a:pt x="1842631" y="244338"/>
                        <a:pt x="1879778" y="263388"/>
                        <a:pt x="1866443" y="267198"/>
                      </a:cubicBezTo>
                      <a:cubicBezTo>
                        <a:pt x="1860728" y="271008"/>
                        <a:pt x="1855013" y="271960"/>
                        <a:pt x="1851203" y="270055"/>
                      </a:cubicBezTo>
                      <a:cubicBezTo>
                        <a:pt x="1860728" y="280533"/>
                        <a:pt x="1876921" y="291963"/>
                        <a:pt x="1866443" y="313870"/>
                      </a:cubicBezTo>
                      <a:cubicBezTo>
                        <a:pt x="1859776" y="319585"/>
                        <a:pt x="1852156" y="321490"/>
                        <a:pt x="1843583" y="319585"/>
                      </a:cubicBezTo>
                      <a:cubicBezTo>
                        <a:pt x="1833106" y="315775"/>
                        <a:pt x="1827391" y="307203"/>
                        <a:pt x="1819771" y="300535"/>
                      </a:cubicBezTo>
                      <a:cubicBezTo>
                        <a:pt x="1811198" y="310060"/>
                        <a:pt x="1800721" y="314823"/>
                        <a:pt x="1788338" y="313870"/>
                      </a:cubicBezTo>
                      <a:cubicBezTo>
                        <a:pt x="1791196" y="322443"/>
                        <a:pt x="1796911" y="313870"/>
                        <a:pt x="1800721" y="315775"/>
                      </a:cubicBezTo>
                      <a:cubicBezTo>
                        <a:pt x="1808341" y="314823"/>
                        <a:pt x="1815961" y="312918"/>
                        <a:pt x="1823581" y="314823"/>
                      </a:cubicBezTo>
                      <a:cubicBezTo>
                        <a:pt x="1826438" y="315775"/>
                        <a:pt x="1830248" y="316728"/>
                        <a:pt x="1833106" y="317680"/>
                      </a:cubicBezTo>
                      <a:cubicBezTo>
                        <a:pt x="1838821" y="322443"/>
                        <a:pt x="1842631" y="327205"/>
                        <a:pt x="1838821" y="334825"/>
                      </a:cubicBezTo>
                      <a:cubicBezTo>
                        <a:pt x="1800721" y="354828"/>
                        <a:pt x="1760716" y="371020"/>
                        <a:pt x="1715948" y="370068"/>
                      </a:cubicBezTo>
                      <a:cubicBezTo>
                        <a:pt x="1707376" y="370068"/>
                        <a:pt x="1695946" y="372925"/>
                        <a:pt x="1691183" y="379593"/>
                      </a:cubicBezTo>
                      <a:cubicBezTo>
                        <a:pt x="1662608" y="411025"/>
                        <a:pt x="1627366" y="425313"/>
                        <a:pt x="1586408" y="430075"/>
                      </a:cubicBezTo>
                      <a:cubicBezTo>
                        <a:pt x="1564501" y="432933"/>
                        <a:pt x="1554976" y="450078"/>
                        <a:pt x="1542593" y="468175"/>
                      </a:cubicBezTo>
                      <a:cubicBezTo>
                        <a:pt x="1522591" y="497703"/>
                        <a:pt x="1501636" y="527230"/>
                        <a:pt x="1480681" y="555805"/>
                      </a:cubicBezTo>
                      <a:cubicBezTo>
                        <a:pt x="1475918" y="562473"/>
                        <a:pt x="1469251" y="562473"/>
                        <a:pt x="1462583" y="562473"/>
                      </a:cubicBezTo>
                      <a:cubicBezTo>
                        <a:pt x="1419721" y="558663"/>
                        <a:pt x="1380668" y="507228"/>
                        <a:pt x="1385431" y="462460"/>
                      </a:cubicBezTo>
                      <a:cubicBezTo>
                        <a:pt x="1388288" y="441505"/>
                        <a:pt x="1374001" y="421503"/>
                        <a:pt x="1379716" y="398643"/>
                      </a:cubicBezTo>
                      <a:cubicBezTo>
                        <a:pt x="1387336" y="363400"/>
                        <a:pt x="1418768" y="354828"/>
                        <a:pt x="1441628" y="335778"/>
                      </a:cubicBezTo>
                      <a:cubicBezTo>
                        <a:pt x="1443533" y="331015"/>
                        <a:pt x="1445438" y="325300"/>
                        <a:pt x="1449248" y="321490"/>
                      </a:cubicBezTo>
                      <a:cubicBezTo>
                        <a:pt x="1454011" y="314823"/>
                        <a:pt x="1454963" y="306250"/>
                        <a:pt x="1461631" y="300535"/>
                      </a:cubicBezTo>
                      <a:cubicBezTo>
                        <a:pt x="1451153" y="280533"/>
                        <a:pt x="1439723" y="265293"/>
                        <a:pt x="1412101" y="280533"/>
                      </a:cubicBezTo>
                      <a:cubicBezTo>
                        <a:pt x="1425436" y="259578"/>
                        <a:pt x="1438771" y="241480"/>
                        <a:pt x="1434961" y="215763"/>
                      </a:cubicBezTo>
                      <a:cubicBezTo>
                        <a:pt x="1430198" y="178615"/>
                        <a:pt x="1409243" y="158613"/>
                        <a:pt x="1371143" y="160518"/>
                      </a:cubicBezTo>
                      <a:cubicBezTo>
                        <a:pt x="1357808" y="161470"/>
                        <a:pt x="1343521" y="159565"/>
                        <a:pt x="1331138" y="162423"/>
                      </a:cubicBezTo>
                      <a:cubicBezTo>
                        <a:pt x="1317803" y="165280"/>
                        <a:pt x="1310183" y="161470"/>
                        <a:pt x="1303516" y="150040"/>
                      </a:cubicBezTo>
                      <a:cubicBezTo>
                        <a:pt x="1296848" y="136705"/>
                        <a:pt x="1300658" y="131943"/>
                        <a:pt x="1313993" y="130038"/>
                      </a:cubicBezTo>
                      <a:cubicBezTo>
                        <a:pt x="1321613" y="129085"/>
                        <a:pt x="1316851" y="124323"/>
                        <a:pt x="1313041" y="121465"/>
                      </a:cubicBezTo>
                      <a:cubicBezTo>
                        <a:pt x="1283513" y="99558"/>
                        <a:pt x="1311136" y="99558"/>
                        <a:pt x="1323518" y="96700"/>
                      </a:cubicBezTo>
                      <a:cubicBezTo>
                        <a:pt x="1344473" y="92890"/>
                        <a:pt x="1365428" y="88128"/>
                        <a:pt x="1387336" y="88128"/>
                      </a:cubicBezTo>
                      <a:cubicBezTo>
                        <a:pt x="1399718" y="88128"/>
                        <a:pt x="1414006" y="81460"/>
                        <a:pt x="1394003" y="68125"/>
                      </a:cubicBezTo>
                      <a:cubicBezTo>
                        <a:pt x="1402576" y="42408"/>
                        <a:pt x="1427341" y="49075"/>
                        <a:pt x="1445438" y="41455"/>
                      </a:cubicBezTo>
                      <a:lnTo>
                        <a:pt x="1471104" y="35589"/>
                      </a:lnTo>
                      <a:lnTo>
                        <a:pt x="1469608" y="35026"/>
                      </a:lnTo>
                      <a:cubicBezTo>
                        <a:pt x="1465441" y="34550"/>
                        <a:pt x="1461155" y="34788"/>
                        <a:pt x="1456869" y="34788"/>
                      </a:cubicBezTo>
                      <a:cubicBezTo>
                        <a:pt x="1424484" y="38598"/>
                        <a:pt x="1396861" y="56695"/>
                        <a:pt x="1365429" y="60505"/>
                      </a:cubicBezTo>
                      <a:cubicBezTo>
                        <a:pt x="1307326" y="66220"/>
                        <a:pt x="1264464" y="112893"/>
                        <a:pt x="1208266" y="122418"/>
                      </a:cubicBezTo>
                      <a:cubicBezTo>
                        <a:pt x="1196836" y="130038"/>
                        <a:pt x="1186359" y="129085"/>
                        <a:pt x="1175881" y="122418"/>
                      </a:cubicBezTo>
                      <a:cubicBezTo>
                        <a:pt x="1178739" y="129085"/>
                        <a:pt x="1197789" y="127180"/>
                        <a:pt x="1187311" y="142420"/>
                      </a:cubicBezTo>
                      <a:cubicBezTo>
                        <a:pt x="1185406" y="144325"/>
                        <a:pt x="1182549" y="146230"/>
                        <a:pt x="1180644" y="149088"/>
                      </a:cubicBezTo>
                      <a:cubicBezTo>
                        <a:pt x="1173262" y="152183"/>
                        <a:pt x="1165939" y="153434"/>
                        <a:pt x="1158647" y="153642"/>
                      </a:cubicBezTo>
                      <a:lnTo>
                        <a:pt x="1143520" y="152466"/>
                      </a:lnTo>
                      <a:lnTo>
                        <a:pt x="1148259" y="153731"/>
                      </a:lnTo>
                      <a:cubicBezTo>
                        <a:pt x="1153498" y="157422"/>
                        <a:pt x="1155879" y="163851"/>
                        <a:pt x="1152069" y="175758"/>
                      </a:cubicBezTo>
                      <a:cubicBezTo>
                        <a:pt x="1112064" y="198618"/>
                        <a:pt x="1069201" y="175758"/>
                        <a:pt x="1029196" y="182425"/>
                      </a:cubicBezTo>
                      <a:cubicBezTo>
                        <a:pt x="1020624" y="171948"/>
                        <a:pt x="980619" y="182425"/>
                        <a:pt x="1006336" y="148135"/>
                      </a:cubicBezTo>
                      <a:cubicBezTo>
                        <a:pt x="1011099" y="141468"/>
                        <a:pt x="1003479" y="136705"/>
                        <a:pt x="995859" y="134800"/>
                      </a:cubicBezTo>
                      <a:cubicBezTo>
                        <a:pt x="984429" y="131943"/>
                        <a:pt x="981571" y="125275"/>
                        <a:pt x="987286" y="114798"/>
                      </a:cubicBezTo>
                      <a:cubicBezTo>
                        <a:pt x="1010146" y="115750"/>
                        <a:pt x="1027291" y="130990"/>
                        <a:pt x="1049199" y="134800"/>
                      </a:cubicBezTo>
                      <a:cubicBezTo>
                        <a:pt x="1053009" y="140515"/>
                        <a:pt x="1055866" y="147183"/>
                        <a:pt x="1064439" y="149088"/>
                      </a:cubicBezTo>
                      <a:cubicBezTo>
                        <a:pt x="1074916" y="150993"/>
                        <a:pt x="1085394" y="150278"/>
                        <a:pt x="1095871" y="149326"/>
                      </a:cubicBezTo>
                      <a:lnTo>
                        <a:pt x="1106484" y="148924"/>
                      </a:lnTo>
                      <a:lnTo>
                        <a:pt x="1093014" y="149088"/>
                      </a:lnTo>
                      <a:cubicBezTo>
                        <a:pt x="1081584" y="144325"/>
                        <a:pt x="1067296" y="146230"/>
                        <a:pt x="1062534" y="131943"/>
                      </a:cubicBezTo>
                      <a:cubicBezTo>
                        <a:pt x="1083489" y="115750"/>
                        <a:pt x="1102539" y="93843"/>
                        <a:pt x="1133971" y="110988"/>
                      </a:cubicBezTo>
                      <a:cubicBezTo>
                        <a:pt x="1150164" y="112893"/>
                        <a:pt x="1147306" y="91938"/>
                        <a:pt x="1158736" y="88128"/>
                      </a:cubicBezTo>
                      <a:cubicBezTo>
                        <a:pt x="1164451" y="84318"/>
                        <a:pt x="1172071" y="81460"/>
                        <a:pt x="1173024" y="73840"/>
                      </a:cubicBezTo>
                      <a:cubicBezTo>
                        <a:pt x="1176834" y="44313"/>
                        <a:pt x="1193979" y="46218"/>
                        <a:pt x="1214934" y="54790"/>
                      </a:cubicBezTo>
                      <a:cubicBezTo>
                        <a:pt x="1234936" y="51933"/>
                        <a:pt x="1254939" y="44313"/>
                        <a:pt x="1275894" y="44313"/>
                      </a:cubicBezTo>
                      <a:cubicBezTo>
                        <a:pt x="1253986" y="44313"/>
                        <a:pt x="1233031" y="51933"/>
                        <a:pt x="1211124" y="51933"/>
                      </a:cubicBezTo>
                      <a:cubicBezTo>
                        <a:pt x="1199694" y="46218"/>
                        <a:pt x="1184454" y="50028"/>
                        <a:pt x="1174929" y="39550"/>
                      </a:cubicBezTo>
                      <a:cubicBezTo>
                        <a:pt x="1174929" y="34788"/>
                        <a:pt x="1174929" y="30978"/>
                        <a:pt x="1174929" y="26215"/>
                      </a:cubicBezTo>
                      <a:cubicBezTo>
                        <a:pt x="1249938" y="9070"/>
                        <a:pt x="1324947" y="-1110"/>
                        <a:pt x="1400760" y="96"/>
                      </a:cubicBez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E443D731-5844-4B81-8213-DC8654119A04}"/>
                  </a:ext>
                </a:extLst>
              </p:cNvPr>
              <p:cNvGrpSpPr/>
              <p:nvPr/>
            </p:nvGrpSpPr>
            <p:grpSpPr>
              <a:xfrm>
                <a:off x="4709778" y="2467644"/>
                <a:ext cx="2800698" cy="2799356"/>
                <a:chOff x="2666849" y="0"/>
                <a:chExt cx="6856254" cy="6852965"/>
              </a:xfrm>
            </p:grpSpPr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DDFB91CA-C0AA-44C7-8738-6E1ACD213776}"/>
                    </a:ext>
                  </a:extLst>
                </p:cNvPr>
                <p:cNvSpPr/>
                <p:nvPr/>
              </p:nvSpPr>
              <p:spPr>
                <a:xfrm>
                  <a:off x="5430278" y="5839841"/>
                  <a:ext cx="671369" cy="1003916"/>
                </a:xfrm>
                <a:custGeom>
                  <a:avLst/>
                  <a:gdLst>
                    <a:gd name="connsiteX0" fmla="*/ 0 w 671368"/>
                    <a:gd name="connsiteY0" fmla="*/ 505534 h 1003915"/>
                    <a:gd name="connsiteX1" fmla="*/ 16941 w 671368"/>
                    <a:gd name="connsiteY1" fmla="*/ 422084 h 1003915"/>
                    <a:gd name="connsiteX2" fmla="*/ 40157 w 671368"/>
                    <a:gd name="connsiteY2" fmla="*/ 439652 h 1003915"/>
                    <a:gd name="connsiteX3" fmla="*/ 174430 w 671368"/>
                    <a:gd name="connsiteY3" fmla="*/ 609691 h 1003915"/>
                    <a:gd name="connsiteX4" fmla="*/ 189489 w 671368"/>
                    <a:gd name="connsiteY4" fmla="*/ 622867 h 1003915"/>
                    <a:gd name="connsiteX5" fmla="*/ 200156 w 671368"/>
                    <a:gd name="connsiteY5" fmla="*/ 567024 h 1003915"/>
                    <a:gd name="connsiteX6" fmla="*/ 229018 w 671368"/>
                    <a:gd name="connsiteY6" fmla="*/ 184281 h 1003915"/>
                    <a:gd name="connsiteX7" fmla="*/ 239058 w 671368"/>
                    <a:gd name="connsiteY7" fmla="*/ 21772 h 1003915"/>
                    <a:gd name="connsiteX8" fmla="*/ 245959 w 671368"/>
                    <a:gd name="connsiteY8" fmla="*/ 1694 h 1003915"/>
                    <a:gd name="connsiteX9" fmla="*/ 322508 w 671368"/>
                    <a:gd name="connsiteY9" fmla="*/ 12361 h 1003915"/>
                    <a:gd name="connsiteX10" fmla="*/ 328782 w 671368"/>
                    <a:gd name="connsiteY10" fmla="*/ 34949 h 1003915"/>
                    <a:gd name="connsiteX11" fmla="*/ 343841 w 671368"/>
                    <a:gd name="connsiteY11" fmla="*/ 303496 h 1003915"/>
                    <a:gd name="connsiteX12" fmla="*/ 341331 w 671368"/>
                    <a:gd name="connsiteY12" fmla="*/ 329222 h 1003915"/>
                    <a:gd name="connsiteX13" fmla="*/ 343214 w 671368"/>
                    <a:gd name="connsiteY13" fmla="*/ 333614 h 1003915"/>
                    <a:gd name="connsiteX14" fmla="*/ 342586 w 671368"/>
                    <a:gd name="connsiteY14" fmla="*/ 332359 h 1003915"/>
                    <a:gd name="connsiteX15" fmla="*/ 357645 w 671368"/>
                    <a:gd name="connsiteY15" fmla="*/ 262712 h 1003915"/>
                    <a:gd name="connsiteX16" fmla="*/ 419135 w 671368"/>
                    <a:gd name="connsiteY16" fmla="*/ 55654 h 1003915"/>
                    <a:gd name="connsiteX17" fmla="*/ 432939 w 671368"/>
                    <a:gd name="connsiteY17" fmla="*/ 27419 h 1003915"/>
                    <a:gd name="connsiteX18" fmla="*/ 506350 w 671368"/>
                    <a:gd name="connsiteY18" fmla="*/ 31811 h 1003915"/>
                    <a:gd name="connsiteX19" fmla="*/ 511370 w 671368"/>
                    <a:gd name="connsiteY19" fmla="*/ 71968 h 1003915"/>
                    <a:gd name="connsiteX20" fmla="*/ 437331 w 671368"/>
                    <a:gd name="connsiteY20" fmla="*/ 413927 h 1003915"/>
                    <a:gd name="connsiteX21" fmla="*/ 420390 w 671368"/>
                    <a:gd name="connsiteY21" fmla="*/ 567652 h 1003915"/>
                    <a:gd name="connsiteX22" fmla="*/ 414743 w 671368"/>
                    <a:gd name="connsiteY22" fmla="*/ 654867 h 1003915"/>
                    <a:gd name="connsiteX23" fmla="*/ 449252 w 671368"/>
                    <a:gd name="connsiteY23" fmla="*/ 636043 h 1003915"/>
                    <a:gd name="connsiteX24" fmla="*/ 634349 w 671368"/>
                    <a:gd name="connsiteY24" fmla="*/ 508671 h 1003915"/>
                    <a:gd name="connsiteX25" fmla="*/ 668232 w 671368"/>
                    <a:gd name="connsiteY25" fmla="*/ 499887 h 1003915"/>
                    <a:gd name="connsiteX26" fmla="*/ 664467 w 671368"/>
                    <a:gd name="connsiteY26" fmla="*/ 581456 h 1003915"/>
                    <a:gd name="connsiteX27" fmla="*/ 410978 w 671368"/>
                    <a:gd name="connsiteY27" fmla="*/ 760278 h 1003915"/>
                    <a:gd name="connsiteX28" fmla="*/ 365174 w 671368"/>
                    <a:gd name="connsiteY28" fmla="*/ 766553 h 1003915"/>
                    <a:gd name="connsiteX29" fmla="*/ 327528 w 671368"/>
                    <a:gd name="connsiteY29" fmla="*/ 772827 h 1003915"/>
                    <a:gd name="connsiteX30" fmla="*/ 345724 w 671368"/>
                    <a:gd name="connsiteY30" fmla="*/ 819886 h 1003915"/>
                    <a:gd name="connsiteX31" fmla="*/ 400939 w 671368"/>
                    <a:gd name="connsiteY31" fmla="*/ 932199 h 1003915"/>
                    <a:gd name="connsiteX32" fmla="*/ 339449 w 671368"/>
                    <a:gd name="connsiteY32" fmla="*/ 995571 h 1003915"/>
                    <a:gd name="connsiteX33" fmla="*/ 137411 w 671368"/>
                    <a:gd name="connsiteY33" fmla="*/ 949767 h 1003915"/>
                    <a:gd name="connsiteX34" fmla="*/ 175685 w 671368"/>
                    <a:gd name="connsiteY34" fmla="*/ 810474 h 1003915"/>
                    <a:gd name="connsiteX35" fmla="*/ 215842 w 671368"/>
                    <a:gd name="connsiteY35" fmla="*/ 797298 h 1003915"/>
                    <a:gd name="connsiteX36" fmla="*/ 235920 w 671368"/>
                    <a:gd name="connsiteY36" fmla="*/ 777846 h 1003915"/>
                    <a:gd name="connsiteX37" fmla="*/ 215215 w 671368"/>
                    <a:gd name="connsiteY37" fmla="*/ 749611 h 1003915"/>
                    <a:gd name="connsiteX38" fmla="*/ 156234 w 671368"/>
                    <a:gd name="connsiteY38" fmla="*/ 715730 h 1003915"/>
                    <a:gd name="connsiteX39" fmla="*/ 0 w 671368"/>
                    <a:gd name="connsiteY39" fmla="*/ 505534 h 1003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671368" h="1003915">
                      <a:moveTo>
                        <a:pt x="0" y="505534"/>
                      </a:moveTo>
                      <a:cubicBezTo>
                        <a:pt x="5647" y="477927"/>
                        <a:pt x="11294" y="449692"/>
                        <a:pt x="16941" y="422084"/>
                      </a:cubicBezTo>
                      <a:cubicBezTo>
                        <a:pt x="30745" y="419574"/>
                        <a:pt x="34510" y="432123"/>
                        <a:pt x="40157" y="439652"/>
                      </a:cubicBezTo>
                      <a:cubicBezTo>
                        <a:pt x="83451" y="497377"/>
                        <a:pt x="127999" y="554475"/>
                        <a:pt x="174430" y="609691"/>
                      </a:cubicBezTo>
                      <a:cubicBezTo>
                        <a:pt x="178195" y="614083"/>
                        <a:pt x="180705" y="620357"/>
                        <a:pt x="189489" y="622867"/>
                      </a:cubicBezTo>
                      <a:cubicBezTo>
                        <a:pt x="198273" y="605298"/>
                        <a:pt x="197018" y="585220"/>
                        <a:pt x="200156" y="567024"/>
                      </a:cubicBezTo>
                      <a:cubicBezTo>
                        <a:pt x="224626" y="440280"/>
                        <a:pt x="226509" y="312281"/>
                        <a:pt x="229018" y="184281"/>
                      </a:cubicBezTo>
                      <a:cubicBezTo>
                        <a:pt x="230273" y="130321"/>
                        <a:pt x="231528" y="75733"/>
                        <a:pt x="239058" y="21772"/>
                      </a:cubicBezTo>
                      <a:cubicBezTo>
                        <a:pt x="240312" y="14870"/>
                        <a:pt x="240312" y="7341"/>
                        <a:pt x="245959" y="1694"/>
                      </a:cubicBezTo>
                      <a:cubicBezTo>
                        <a:pt x="272312" y="-3325"/>
                        <a:pt x="297410" y="3576"/>
                        <a:pt x="322508" y="12361"/>
                      </a:cubicBezTo>
                      <a:cubicBezTo>
                        <a:pt x="328155" y="18635"/>
                        <a:pt x="328782" y="26792"/>
                        <a:pt x="328782" y="34949"/>
                      </a:cubicBezTo>
                      <a:cubicBezTo>
                        <a:pt x="329410" y="124674"/>
                        <a:pt x="337567" y="214399"/>
                        <a:pt x="343841" y="303496"/>
                      </a:cubicBezTo>
                      <a:cubicBezTo>
                        <a:pt x="344469" y="312908"/>
                        <a:pt x="341959" y="322320"/>
                        <a:pt x="341331" y="329222"/>
                      </a:cubicBezTo>
                      <a:cubicBezTo>
                        <a:pt x="340704" y="336123"/>
                        <a:pt x="346979" y="333614"/>
                        <a:pt x="343214" y="333614"/>
                      </a:cubicBezTo>
                      <a:cubicBezTo>
                        <a:pt x="342586" y="333614"/>
                        <a:pt x="342586" y="332986"/>
                        <a:pt x="342586" y="332359"/>
                      </a:cubicBezTo>
                      <a:cubicBezTo>
                        <a:pt x="341331" y="307888"/>
                        <a:pt x="350743" y="285300"/>
                        <a:pt x="357645" y="262712"/>
                      </a:cubicBezTo>
                      <a:cubicBezTo>
                        <a:pt x="379606" y="194320"/>
                        <a:pt x="400312" y="124674"/>
                        <a:pt x="419135" y="55654"/>
                      </a:cubicBezTo>
                      <a:cubicBezTo>
                        <a:pt x="421645" y="45615"/>
                        <a:pt x="424154" y="34949"/>
                        <a:pt x="432939" y="27419"/>
                      </a:cubicBezTo>
                      <a:cubicBezTo>
                        <a:pt x="458037" y="17380"/>
                        <a:pt x="482507" y="24910"/>
                        <a:pt x="506350" y="31811"/>
                      </a:cubicBezTo>
                      <a:cubicBezTo>
                        <a:pt x="519527" y="43733"/>
                        <a:pt x="513879" y="58164"/>
                        <a:pt x="511370" y="71968"/>
                      </a:cubicBezTo>
                      <a:cubicBezTo>
                        <a:pt x="490036" y="186791"/>
                        <a:pt x="464311" y="300359"/>
                        <a:pt x="437331" y="413927"/>
                      </a:cubicBezTo>
                      <a:cubicBezTo>
                        <a:pt x="425409" y="464750"/>
                        <a:pt x="424154" y="516201"/>
                        <a:pt x="420390" y="567652"/>
                      </a:cubicBezTo>
                      <a:cubicBezTo>
                        <a:pt x="417880" y="595886"/>
                        <a:pt x="411606" y="624122"/>
                        <a:pt x="414743" y="654867"/>
                      </a:cubicBezTo>
                      <a:cubicBezTo>
                        <a:pt x="428547" y="651102"/>
                        <a:pt x="438586" y="642945"/>
                        <a:pt x="449252" y="636043"/>
                      </a:cubicBezTo>
                      <a:cubicBezTo>
                        <a:pt x="511997" y="595259"/>
                        <a:pt x="572860" y="551966"/>
                        <a:pt x="634349" y="508671"/>
                      </a:cubicBezTo>
                      <a:cubicBezTo>
                        <a:pt x="643761" y="501770"/>
                        <a:pt x="653173" y="487338"/>
                        <a:pt x="668232" y="499887"/>
                      </a:cubicBezTo>
                      <a:cubicBezTo>
                        <a:pt x="673251" y="527495"/>
                        <a:pt x="678271" y="555103"/>
                        <a:pt x="664467" y="581456"/>
                      </a:cubicBezTo>
                      <a:cubicBezTo>
                        <a:pt x="582271" y="644200"/>
                        <a:pt x="498821" y="704435"/>
                        <a:pt x="410978" y="760278"/>
                      </a:cubicBezTo>
                      <a:cubicBezTo>
                        <a:pt x="395292" y="770317"/>
                        <a:pt x="381488" y="768434"/>
                        <a:pt x="365174" y="766553"/>
                      </a:cubicBezTo>
                      <a:cubicBezTo>
                        <a:pt x="352626" y="765297"/>
                        <a:pt x="334430" y="755258"/>
                        <a:pt x="327528" y="772827"/>
                      </a:cubicBezTo>
                      <a:cubicBezTo>
                        <a:pt x="320626" y="791023"/>
                        <a:pt x="321881" y="807337"/>
                        <a:pt x="345724" y="819886"/>
                      </a:cubicBezTo>
                      <a:cubicBezTo>
                        <a:pt x="393410" y="843728"/>
                        <a:pt x="414115" y="889532"/>
                        <a:pt x="400939" y="932199"/>
                      </a:cubicBezTo>
                      <a:cubicBezTo>
                        <a:pt x="391527" y="962943"/>
                        <a:pt x="368312" y="982395"/>
                        <a:pt x="339449" y="995571"/>
                      </a:cubicBezTo>
                      <a:cubicBezTo>
                        <a:pt x="272940" y="1025688"/>
                        <a:pt x="176313" y="1003727"/>
                        <a:pt x="137411" y="949767"/>
                      </a:cubicBezTo>
                      <a:cubicBezTo>
                        <a:pt x="99764" y="897689"/>
                        <a:pt x="114823" y="841219"/>
                        <a:pt x="175685" y="810474"/>
                      </a:cubicBezTo>
                      <a:cubicBezTo>
                        <a:pt x="188234" y="804199"/>
                        <a:pt x="202038" y="799807"/>
                        <a:pt x="215842" y="797298"/>
                      </a:cubicBezTo>
                      <a:cubicBezTo>
                        <a:pt x="228391" y="794788"/>
                        <a:pt x="233411" y="791023"/>
                        <a:pt x="235920" y="777846"/>
                      </a:cubicBezTo>
                      <a:cubicBezTo>
                        <a:pt x="240312" y="757768"/>
                        <a:pt x="233411" y="748356"/>
                        <a:pt x="215215" y="749611"/>
                      </a:cubicBezTo>
                      <a:cubicBezTo>
                        <a:pt x="186979" y="751494"/>
                        <a:pt x="171921" y="735808"/>
                        <a:pt x="156234" y="715730"/>
                      </a:cubicBezTo>
                      <a:cubicBezTo>
                        <a:pt x="103529" y="646710"/>
                        <a:pt x="47059" y="579573"/>
                        <a:pt x="0" y="5055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7D790E9C-F0B8-4415-B86B-4F9BEF321114}"/>
                    </a:ext>
                  </a:extLst>
                </p:cNvPr>
                <p:cNvSpPr/>
                <p:nvPr/>
              </p:nvSpPr>
              <p:spPr>
                <a:xfrm>
                  <a:off x="6095373" y="5842775"/>
                  <a:ext cx="658820" cy="1010190"/>
                </a:xfrm>
                <a:custGeom>
                  <a:avLst/>
                  <a:gdLst>
                    <a:gd name="connsiteX0" fmla="*/ 0 w 658819"/>
                    <a:gd name="connsiteY0" fmla="*/ 578521 h 1010190"/>
                    <a:gd name="connsiteX1" fmla="*/ 0 w 658819"/>
                    <a:gd name="connsiteY1" fmla="*/ 493816 h 1010190"/>
                    <a:gd name="connsiteX2" fmla="*/ 26980 w 658819"/>
                    <a:gd name="connsiteY2" fmla="*/ 506992 h 1010190"/>
                    <a:gd name="connsiteX3" fmla="*/ 187607 w 658819"/>
                    <a:gd name="connsiteY3" fmla="*/ 636246 h 1010190"/>
                    <a:gd name="connsiteX4" fmla="*/ 213959 w 658819"/>
                    <a:gd name="connsiteY4" fmla="*/ 650678 h 1010190"/>
                    <a:gd name="connsiteX5" fmla="*/ 203920 w 658819"/>
                    <a:gd name="connsiteY5" fmla="*/ 493816 h 1010190"/>
                    <a:gd name="connsiteX6" fmla="*/ 129254 w 658819"/>
                    <a:gd name="connsiteY6" fmla="*/ 64642 h 1010190"/>
                    <a:gd name="connsiteX7" fmla="*/ 130509 w 658819"/>
                    <a:gd name="connsiteY7" fmla="*/ 28877 h 1010190"/>
                    <a:gd name="connsiteX8" fmla="*/ 208312 w 658819"/>
                    <a:gd name="connsiteY8" fmla="*/ 24485 h 1010190"/>
                    <a:gd name="connsiteX9" fmla="*/ 226508 w 658819"/>
                    <a:gd name="connsiteY9" fmla="*/ 79701 h 1010190"/>
                    <a:gd name="connsiteX10" fmla="*/ 285489 w 658819"/>
                    <a:gd name="connsiteY10" fmla="*/ 284876 h 1010190"/>
                    <a:gd name="connsiteX11" fmla="*/ 294273 w 658819"/>
                    <a:gd name="connsiteY11" fmla="*/ 333817 h 1010190"/>
                    <a:gd name="connsiteX12" fmla="*/ 308077 w 658819"/>
                    <a:gd name="connsiteY12" fmla="*/ 98524 h 1010190"/>
                    <a:gd name="connsiteX13" fmla="*/ 318743 w 658819"/>
                    <a:gd name="connsiteY13" fmla="*/ 14446 h 1010190"/>
                    <a:gd name="connsiteX14" fmla="*/ 395292 w 658819"/>
                    <a:gd name="connsiteY14" fmla="*/ 2524 h 1010190"/>
                    <a:gd name="connsiteX15" fmla="*/ 407841 w 658819"/>
                    <a:gd name="connsiteY15" fmla="*/ 109818 h 1010190"/>
                    <a:gd name="connsiteX16" fmla="*/ 409095 w 658819"/>
                    <a:gd name="connsiteY16" fmla="*/ 404091 h 1010190"/>
                    <a:gd name="connsiteX17" fmla="*/ 437331 w 658819"/>
                    <a:gd name="connsiteY17" fmla="*/ 634364 h 1010190"/>
                    <a:gd name="connsiteX18" fmla="*/ 480625 w 658819"/>
                    <a:gd name="connsiteY18" fmla="*/ 591070 h 1010190"/>
                    <a:gd name="connsiteX19" fmla="*/ 625565 w 658819"/>
                    <a:gd name="connsiteY19" fmla="*/ 429816 h 1010190"/>
                    <a:gd name="connsiteX20" fmla="*/ 648780 w 658819"/>
                    <a:gd name="connsiteY20" fmla="*/ 417267 h 1010190"/>
                    <a:gd name="connsiteX21" fmla="*/ 664467 w 658819"/>
                    <a:gd name="connsiteY21" fmla="*/ 500090 h 1010190"/>
                    <a:gd name="connsiteX22" fmla="*/ 456782 w 658819"/>
                    <a:gd name="connsiteY22" fmla="*/ 732873 h 1010190"/>
                    <a:gd name="connsiteX23" fmla="*/ 407213 w 658819"/>
                    <a:gd name="connsiteY23" fmla="*/ 748559 h 1010190"/>
                    <a:gd name="connsiteX24" fmla="*/ 379606 w 658819"/>
                    <a:gd name="connsiteY24" fmla="*/ 766128 h 1010190"/>
                    <a:gd name="connsiteX25" fmla="*/ 400939 w 658819"/>
                    <a:gd name="connsiteY25" fmla="*/ 801893 h 1010190"/>
                    <a:gd name="connsiteX26" fmla="*/ 446115 w 658819"/>
                    <a:gd name="connsiteY26" fmla="*/ 823853 h 1010190"/>
                    <a:gd name="connsiteX27" fmla="*/ 441095 w 658819"/>
                    <a:gd name="connsiteY27" fmla="*/ 975695 h 1010190"/>
                    <a:gd name="connsiteX28" fmla="*/ 259763 w 658819"/>
                    <a:gd name="connsiteY28" fmla="*/ 993264 h 1010190"/>
                    <a:gd name="connsiteX29" fmla="*/ 200783 w 658819"/>
                    <a:gd name="connsiteY29" fmla="*/ 916716 h 1010190"/>
                    <a:gd name="connsiteX30" fmla="*/ 254743 w 658819"/>
                    <a:gd name="connsiteY30" fmla="*/ 821971 h 1010190"/>
                    <a:gd name="connsiteX31" fmla="*/ 283606 w 658819"/>
                    <a:gd name="connsiteY31" fmla="*/ 807540 h 1010190"/>
                    <a:gd name="connsiteX32" fmla="*/ 292390 w 658819"/>
                    <a:gd name="connsiteY32" fmla="*/ 783069 h 1010190"/>
                    <a:gd name="connsiteX33" fmla="*/ 274194 w 658819"/>
                    <a:gd name="connsiteY33" fmla="*/ 764873 h 1010190"/>
                    <a:gd name="connsiteX34" fmla="*/ 158744 w 658819"/>
                    <a:gd name="connsiteY34" fmla="*/ 710913 h 1010190"/>
                    <a:gd name="connsiteX35" fmla="*/ 0 w 658819"/>
                    <a:gd name="connsiteY35" fmla="*/ 578521 h 1010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658819" h="1010190">
                      <a:moveTo>
                        <a:pt x="0" y="578521"/>
                      </a:moveTo>
                      <a:cubicBezTo>
                        <a:pt x="0" y="550286"/>
                        <a:pt x="0" y="522051"/>
                        <a:pt x="0" y="493816"/>
                      </a:cubicBezTo>
                      <a:cubicBezTo>
                        <a:pt x="13176" y="490051"/>
                        <a:pt x="18823" y="500718"/>
                        <a:pt x="26980" y="506992"/>
                      </a:cubicBezTo>
                      <a:cubicBezTo>
                        <a:pt x="80940" y="549659"/>
                        <a:pt x="132391" y="594835"/>
                        <a:pt x="187607" y="636246"/>
                      </a:cubicBezTo>
                      <a:cubicBezTo>
                        <a:pt x="195136" y="641893"/>
                        <a:pt x="201410" y="650051"/>
                        <a:pt x="213959" y="650678"/>
                      </a:cubicBezTo>
                      <a:cubicBezTo>
                        <a:pt x="213332" y="597972"/>
                        <a:pt x="209567" y="545894"/>
                        <a:pt x="203920" y="493816"/>
                      </a:cubicBezTo>
                      <a:cubicBezTo>
                        <a:pt x="188862" y="348875"/>
                        <a:pt x="148077" y="208327"/>
                        <a:pt x="129254" y="64642"/>
                      </a:cubicBezTo>
                      <a:cubicBezTo>
                        <a:pt x="127999" y="52720"/>
                        <a:pt x="120470" y="40799"/>
                        <a:pt x="130509" y="28877"/>
                      </a:cubicBezTo>
                      <a:cubicBezTo>
                        <a:pt x="156234" y="23858"/>
                        <a:pt x="181960" y="18211"/>
                        <a:pt x="208312" y="24485"/>
                      </a:cubicBezTo>
                      <a:cubicBezTo>
                        <a:pt x="220234" y="40799"/>
                        <a:pt x="222116" y="60877"/>
                        <a:pt x="226508" y="79701"/>
                      </a:cubicBezTo>
                      <a:cubicBezTo>
                        <a:pt x="244077" y="148720"/>
                        <a:pt x="264783" y="217111"/>
                        <a:pt x="285489" y="284876"/>
                      </a:cubicBezTo>
                      <a:cubicBezTo>
                        <a:pt x="290508" y="301190"/>
                        <a:pt x="294900" y="316876"/>
                        <a:pt x="294273" y="333817"/>
                      </a:cubicBezTo>
                      <a:cubicBezTo>
                        <a:pt x="294900" y="255386"/>
                        <a:pt x="307449" y="177582"/>
                        <a:pt x="308077" y="98524"/>
                      </a:cubicBezTo>
                      <a:cubicBezTo>
                        <a:pt x="308077" y="70289"/>
                        <a:pt x="309959" y="42054"/>
                        <a:pt x="318743" y="14446"/>
                      </a:cubicBezTo>
                      <a:cubicBezTo>
                        <a:pt x="342586" y="642"/>
                        <a:pt x="368311" y="-3122"/>
                        <a:pt x="395292" y="2524"/>
                      </a:cubicBezTo>
                      <a:cubicBezTo>
                        <a:pt x="408468" y="37034"/>
                        <a:pt x="406586" y="74054"/>
                        <a:pt x="407841" y="109818"/>
                      </a:cubicBezTo>
                      <a:cubicBezTo>
                        <a:pt x="409723" y="207700"/>
                        <a:pt x="407213" y="306209"/>
                        <a:pt x="409095" y="404091"/>
                      </a:cubicBezTo>
                      <a:cubicBezTo>
                        <a:pt x="410350" y="480012"/>
                        <a:pt x="427292" y="554051"/>
                        <a:pt x="437331" y="634364"/>
                      </a:cubicBezTo>
                      <a:cubicBezTo>
                        <a:pt x="455527" y="618050"/>
                        <a:pt x="468703" y="605501"/>
                        <a:pt x="480625" y="591070"/>
                      </a:cubicBezTo>
                      <a:cubicBezTo>
                        <a:pt x="527683" y="536482"/>
                        <a:pt x="580389" y="486287"/>
                        <a:pt x="625565" y="429816"/>
                      </a:cubicBezTo>
                      <a:cubicBezTo>
                        <a:pt x="631212" y="422914"/>
                        <a:pt x="635604" y="411620"/>
                        <a:pt x="648780" y="417267"/>
                      </a:cubicBezTo>
                      <a:cubicBezTo>
                        <a:pt x="653800" y="444875"/>
                        <a:pt x="659447" y="472483"/>
                        <a:pt x="664467" y="500090"/>
                      </a:cubicBezTo>
                      <a:cubicBezTo>
                        <a:pt x="601722" y="583541"/>
                        <a:pt x="530193" y="658834"/>
                        <a:pt x="456782" y="732873"/>
                      </a:cubicBezTo>
                      <a:cubicBezTo>
                        <a:pt x="442978" y="746677"/>
                        <a:pt x="424782" y="746677"/>
                        <a:pt x="407213" y="748559"/>
                      </a:cubicBezTo>
                      <a:cubicBezTo>
                        <a:pt x="395292" y="749814"/>
                        <a:pt x="380860" y="748559"/>
                        <a:pt x="379606" y="766128"/>
                      </a:cubicBezTo>
                      <a:cubicBezTo>
                        <a:pt x="378351" y="783069"/>
                        <a:pt x="378351" y="798128"/>
                        <a:pt x="400939" y="801893"/>
                      </a:cubicBezTo>
                      <a:cubicBezTo>
                        <a:pt x="417880" y="804402"/>
                        <a:pt x="432939" y="813187"/>
                        <a:pt x="446115" y="823853"/>
                      </a:cubicBezTo>
                      <a:cubicBezTo>
                        <a:pt x="502585" y="867774"/>
                        <a:pt x="500075" y="934284"/>
                        <a:pt x="441095" y="975695"/>
                      </a:cubicBezTo>
                      <a:cubicBezTo>
                        <a:pt x="383998" y="1015225"/>
                        <a:pt x="323135" y="1023382"/>
                        <a:pt x="259763" y="993264"/>
                      </a:cubicBezTo>
                      <a:cubicBezTo>
                        <a:pt x="227763" y="978205"/>
                        <a:pt x="202665" y="953734"/>
                        <a:pt x="200783" y="916716"/>
                      </a:cubicBezTo>
                      <a:cubicBezTo>
                        <a:pt x="198273" y="875304"/>
                        <a:pt x="219607" y="843304"/>
                        <a:pt x="254743" y="821971"/>
                      </a:cubicBezTo>
                      <a:cubicBezTo>
                        <a:pt x="264155" y="816324"/>
                        <a:pt x="273567" y="811932"/>
                        <a:pt x="283606" y="807540"/>
                      </a:cubicBezTo>
                      <a:cubicBezTo>
                        <a:pt x="295528" y="802520"/>
                        <a:pt x="295528" y="793108"/>
                        <a:pt x="292390" y="783069"/>
                      </a:cubicBezTo>
                      <a:cubicBezTo>
                        <a:pt x="289880" y="774285"/>
                        <a:pt x="287998" y="761736"/>
                        <a:pt x="274194" y="764873"/>
                      </a:cubicBezTo>
                      <a:cubicBezTo>
                        <a:pt x="222116" y="776167"/>
                        <a:pt x="191999" y="737893"/>
                        <a:pt x="158744" y="710913"/>
                      </a:cubicBezTo>
                      <a:cubicBezTo>
                        <a:pt x="104783" y="669501"/>
                        <a:pt x="52705" y="623070"/>
                        <a:pt x="0" y="57852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5E75AD1A-4FC6-489D-9C39-A1E5262EE528}"/>
                    </a:ext>
                  </a:extLst>
                </p:cNvPr>
                <p:cNvSpPr/>
                <p:nvPr/>
              </p:nvSpPr>
              <p:spPr>
                <a:xfrm>
                  <a:off x="8512913" y="2759719"/>
                  <a:ext cx="1010190" cy="671369"/>
                </a:xfrm>
                <a:custGeom>
                  <a:avLst/>
                  <a:gdLst>
                    <a:gd name="connsiteX0" fmla="*/ 498835 w 1010190"/>
                    <a:gd name="connsiteY0" fmla="*/ 2931 h 671368"/>
                    <a:gd name="connsiteX1" fmla="*/ 604247 w 1010190"/>
                    <a:gd name="connsiteY1" fmla="*/ 88892 h 671368"/>
                    <a:gd name="connsiteX2" fmla="*/ 720952 w 1010190"/>
                    <a:gd name="connsiteY2" fmla="*/ 198695 h 671368"/>
                    <a:gd name="connsiteX3" fmla="*/ 747932 w 1010190"/>
                    <a:gd name="connsiteY3" fmla="*/ 259558 h 671368"/>
                    <a:gd name="connsiteX4" fmla="*/ 761736 w 1010190"/>
                    <a:gd name="connsiteY4" fmla="*/ 289047 h 671368"/>
                    <a:gd name="connsiteX5" fmla="*/ 801265 w 1010190"/>
                    <a:gd name="connsiteY5" fmla="*/ 265205 h 671368"/>
                    <a:gd name="connsiteX6" fmla="*/ 830128 w 1010190"/>
                    <a:gd name="connsiteY6" fmla="*/ 211871 h 671368"/>
                    <a:gd name="connsiteX7" fmla="*/ 978832 w 1010190"/>
                    <a:gd name="connsiteY7" fmla="*/ 230067 h 671368"/>
                    <a:gd name="connsiteX8" fmla="*/ 1010205 w 1010190"/>
                    <a:gd name="connsiteY8" fmla="*/ 302851 h 671368"/>
                    <a:gd name="connsiteX9" fmla="*/ 1010205 w 1010190"/>
                    <a:gd name="connsiteY9" fmla="*/ 356184 h 671368"/>
                    <a:gd name="connsiteX10" fmla="*/ 971303 w 1010190"/>
                    <a:gd name="connsiteY10" fmla="*/ 439007 h 671368"/>
                    <a:gd name="connsiteX11" fmla="*/ 820716 w 1010190"/>
                    <a:gd name="connsiteY11" fmla="*/ 410772 h 671368"/>
                    <a:gd name="connsiteX12" fmla="*/ 806284 w 1010190"/>
                    <a:gd name="connsiteY12" fmla="*/ 381910 h 671368"/>
                    <a:gd name="connsiteX13" fmla="*/ 781186 w 1010190"/>
                    <a:gd name="connsiteY13" fmla="*/ 374380 h 671368"/>
                    <a:gd name="connsiteX14" fmla="*/ 764246 w 1010190"/>
                    <a:gd name="connsiteY14" fmla="*/ 393204 h 671368"/>
                    <a:gd name="connsiteX15" fmla="*/ 715933 w 1010190"/>
                    <a:gd name="connsiteY15" fmla="*/ 502380 h 671368"/>
                    <a:gd name="connsiteX16" fmla="*/ 576639 w 1010190"/>
                    <a:gd name="connsiteY16" fmla="*/ 666771 h 671368"/>
                    <a:gd name="connsiteX17" fmla="*/ 495698 w 1010190"/>
                    <a:gd name="connsiteY17" fmla="*/ 671163 h 671368"/>
                    <a:gd name="connsiteX18" fmla="*/ 502600 w 1010190"/>
                    <a:gd name="connsiteY18" fmla="*/ 642928 h 671368"/>
                    <a:gd name="connsiteX19" fmla="*/ 634992 w 1010190"/>
                    <a:gd name="connsiteY19" fmla="*/ 478536 h 671368"/>
                    <a:gd name="connsiteX20" fmla="*/ 651305 w 1010190"/>
                    <a:gd name="connsiteY20" fmla="*/ 454066 h 671368"/>
                    <a:gd name="connsiteX21" fmla="*/ 587933 w 1010190"/>
                    <a:gd name="connsiteY21" fmla="*/ 455321 h 671368"/>
                    <a:gd name="connsiteX22" fmla="*/ 339464 w 1010190"/>
                    <a:gd name="connsiteY22" fmla="*/ 486694 h 671368"/>
                    <a:gd name="connsiteX23" fmla="*/ 58367 w 1010190"/>
                    <a:gd name="connsiteY23" fmla="*/ 538772 h 671368"/>
                    <a:gd name="connsiteX24" fmla="*/ 28250 w 1010190"/>
                    <a:gd name="connsiteY24" fmla="*/ 536262 h 671368"/>
                    <a:gd name="connsiteX25" fmla="*/ 23858 w 1010190"/>
                    <a:gd name="connsiteY25" fmla="*/ 458458 h 671368"/>
                    <a:gd name="connsiteX26" fmla="*/ 58367 w 1010190"/>
                    <a:gd name="connsiteY26" fmla="*/ 445909 h 671368"/>
                    <a:gd name="connsiteX27" fmla="*/ 289268 w 1010190"/>
                    <a:gd name="connsiteY27" fmla="*/ 379400 h 671368"/>
                    <a:gd name="connsiteX28" fmla="*/ 333189 w 1010190"/>
                    <a:gd name="connsiteY28" fmla="*/ 371871 h 671368"/>
                    <a:gd name="connsiteX29" fmla="*/ 109190 w 1010190"/>
                    <a:gd name="connsiteY29" fmla="*/ 358067 h 671368"/>
                    <a:gd name="connsiteX30" fmla="*/ 14446 w 1010190"/>
                    <a:gd name="connsiteY30" fmla="*/ 346773 h 671368"/>
                    <a:gd name="connsiteX31" fmla="*/ 2524 w 1010190"/>
                    <a:gd name="connsiteY31" fmla="*/ 270224 h 671368"/>
                    <a:gd name="connsiteX32" fmla="*/ 30132 w 1010190"/>
                    <a:gd name="connsiteY32" fmla="*/ 262695 h 671368"/>
                    <a:gd name="connsiteX33" fmla="*/ 315621 w 1010190"/>
                    <a:gd name="connsiteY33" fmla="*/ 257675 h 671368"/>
                    <a:gd name="connsiteX34" fmla="*/ 613031 w 1010190"/>
                    <a:gd name="connsiteY34" fmla="*/ 231322 h 671368"/>
                    <a:gd name="connsiteX35" fmla="*/ 628090 w 1010190"/>
                    <a:gd name="connsiteY35" fmla="*/ 225675 h 671368"/>
                    <a:gd name="connsiteX36" fmla="*/ 610521 w 1010190"/>
                    <a:gd name="connsiteY36" fmla="*/ 203715 h 671368"/>
                    <a:gd name="connsiteX37" fmla="*/ 434836 w 1010190"/>
                    <a:gd name="connsiteY37" fmla="*/ 43088 h 671368"/>
                    <a:gd name="connsiteX38" fmla="*/ 416012 w 1010190"/>
                    <a:gd name="connsiteY38" fmla="*/ 18618 h 671368"/>
                    <a:gd name="connsiteX39" fmla="*/ 498835 w 1010190"/>
                    <a:gd name="connsiteY39" fmla="*/ 2931 h 671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010190" h="671368">
                      <a:moveTo>
                        <a:pt x="498835" y="2931"/>
                      </a:moveTo>
                      <a:cubicBezTo>
                        <a:pt x="533972" y="31167"/>
                        <a:pt x="570364" y="58774"/>
                        <a:pt x="604247" y="88892"/>
                      </a:cubicBezTo>
                      <a:cubicBezTo>
                        <a:pt x="644403" y="124656"/>
                        <a:pt x="681423" y="162930"/>
                        <a:pt x="720952" y="198695"/>
                      </a:cubicBezTo>
                      <a:cubicBezTo>
                        <a:pt x="739148" y="215636"/>
                        <a:pt x="748559" y="234460"/>
                        <a:pt x="747932" y="259558"/>
                      </a:cubicBezTo>
                      <a:cubicBezTo>
                        <a:pt x="747932" y="270852"/>
                        <a:pt x="746050" y="289047"/>
                        <a:pt x="761736" y="289047"/>
                      </a:cubicBezTo>
                      <a:cubicBezTo>
                        <a:pt x="777422" y="289675"/>
                        <a:pt x="797501" y="290930"/>
                        <a:pt x="801265" y="265205"/>
                      </a:cubicBezTo>
                      <a:cubicBezTo>
                        <a:pt x="804402" y="245126"/>
                        <a:pt x="815069" y="227558"/>
                        <a:pt x="830128" y="211871"/>
                      </a:cubicBezTo>
                      <a:cubicBezTo>
                        <a:pt x="877813" y="164185"/>
                        <a:pt x="942441" y="172342"/>
                        <a:pt x="978832" y="230067"/>
                      </a:cubicBezTo>
                      <a:cubicBezTo>
                        <a:pt x="993264" y="252656"/>
                        <a:pt x="999538" y="278381"/>
                        <a:pt x="1010205" y="302851"/>
                      </a:cubicBezTo>
                      <a:cubicBezTo>
                        <a:pt x="1010205" y="320420"/>
                        <a:pt x="1010205" y="338616"/>
                        <a:pt x="1010205" y="356184"/>
                      </a:cubicBezTo>
                      <a:cubicBezTo>
                        <a:pt x="1000166" y="385047"/>
                        <a:pt x="994519" y="416419"/>
                        <a:pt x="971303" y="439007"/>
                      </a:cubicBezTo>
                      <a:cubicBezTo>
                        <a:pt x="925499" y="482929"/>
                        <a:pt x="853343" y="469125"/>
                        <a:pt x="820716" y="410772"/>
                      </a:cubicBezTo>
                      <a:cubicBezTo>
                        <a:pt x="815696" y="401360"/>
                        <a:pt x="811304" y="391949"/>
                        <a:pt x="806284" y="381910"/>
                      </a:cubicBezTo>
                      <a:cubicBezTo>
                        <a:pt x="800638" y="370616"/>
                        <a:pt x="791226" y="371243"/>
                        <a:pt x="781186" y="374380"/>
                      </a:cubicBezTo>
                      <a:cubicBezTo>
                        <a:pt x="771775" y="376890"/>
                        <a:pt x="761108" y="380027"/>
                        <a:pt x="764246" y="393204"/>
                      </a:cubicBezTo>
                      <a:cubicBezTo>
                        <a:pt x="775540" y="441517"/>
                        <a:pt x="741658" y="471007"/>
                        <a:pt x="715933" y="502380"/>
                      </a:cubicBezTo>
                      <a:cubicBezTo>
                        <a:pt x="670756" y="558222"/>
                        <a:pt x="623070" y="611555"/>
                        <a:pt x="576639" y="666771"/>
                      </a:cubicBezTo>
                      <a:cubicBezTo>
                        <a:pt x="550286" y="680575"/>
                        <a:pt x="522678" y="675555"/>
                        <a:pt x="495698" y="671163"/>
                      </a:cubicBezTo>
                      <a:cubicBezTo>
                        <a:pt x="481894" y="657987"/>
                        <a:pt x="496326" y="650457"/>
                        <a:pt x="502600" y="642928"/>
                      </a:cubicBezTo>
                      <a:cubicBezTo>
                        <a:pt x="546521" y="587712"/>
                        <a:pt x="592325" y="534379"/>
                        <a:pt x="634992" y="478536"/>
                      </a:cubicBezTo>
                      <a:cubicBezTo>
                        <a:pt x="640639" y="471635"/>
                        <a:pt x="646913" y="465360"/>
                        <a:pt x="651305" y="454066"/>
                      </a:cubicBezTo>
                      <a:cubicBezTo>
                        <a:pt x="629344" y="452184"/>
                        <a:pt x="608638" y="454066"/>
                        <a:pt x="587933" y="455321"/>
                      </a:cubicBezTo>
                      <a:cubicBezTo>
                        <a:pt x="504482" y="461596"/>
                        <a:pt x="421032" y="468497"/>
                        <a:pt x="339464" y="486694"/>
                      </a:cubicBezTo>
                      <a:cubicBezTo>
                        <a:pt x="246602" y="507399"/>
                        <a:pt x="152484" y="523085"/>
                        <a:pt x="58367" y="538772"/>
                      </a:cubicBezTo>
                      <a:cubicBezTo>
                        <a:pt x="48328" y="540654"/>
                        <a:pt x="37662" y="545673"/>
                        <a:pt x="28250" y="536262"/>
                      </a:cubicBezTo>
                      <a:cubicBezTo>
                        <a:pt x="23230" y="510536"/>
                        <a:pt x="17583" y="484811"/>
                        <a:pt x="23858" y="458458"/>
                      </a:cubicBezTo>
                      <a:cubicBezTo>
                        <a:pt x="33269" y="449047"/>
                        <a:pt x="46446" y="449047"/>
                        <a:pt x="58367" y="445909"/>
                      </a:cubicBezTo>
                      <a:cubicBezTo>
                        <a:pt x="136171" y="425831"/>
                        <a:pt x="212719" y="402615"/>
                        <a:pt x="289268" y="379400"/>
                      </a:cubicBezTo>
                      <a:cubicBezTo>
                        <a:pt x="303699" y="375008"/>
                        <a:pt x="318131" y="370616"/>
                        <a:pt x="333189" y="371871"/>
                      </a:cubicBezTo>
                      <a:cubicBezTo>
                        <a:pt x="258523" y="371243"/>
                        <a:pt x="183857" y="359322"/>
                        <a:pt x="109190" y="358067"/>
                      </a:cubicBezTo>
                      <a:cubicBezTo>
                        <a:pt x="77191" y="357439"/>
                        <a:pt x="45191" y="356184"/>
                        <a:pt x="14446" y="346773"/>
                      </a:cubicBezTo>
                      <a:cubicBezTo>
                        <a:pt x="642" y="322930"/>
                        <a:pt x="-3122" y="297204"/>
                        <a:pt x="2524" y="270224"/>
                      </a:cubicBezTo>
                      <a:cubicBezTo>
                        <a:pt x="10054" y="262067"/>
                        <a:pt x="20093" y="263322"/>
                        <a:pt x="30132" y="262695"/>
                      </a:cubicBezTo>
                      <a:cubicBezTo>
                        <a:pt x="125504" y="254538"/>
                        <a:pt x="220876" y="255165"/>
                        <a:pt x="315621" y="257675"/>
                      </a:cubicBezTo>
                      <a:cubicBezTo>
                        <a:pt x="416012" y="260185"/>
                        <a:pt x="514522" y="246381"/>
                        <a:pt x="613031" y="231322"/>
                      </a:cubicBezTo>
                      <a:cubicBezTo>
                        <a:pt x="618050" y="230695"/>
                        <a:pt x="623697" y="230695"/>
                        <a:pt x="628090" y="225675"/>
                      </a:cubicBezTo>
                      <a:cubicBezTo>
                        <a:pt x="626207" y="215009"/>
                        <a:pt x="617423" y="209989"/>
                        <a:pt x="610521" y="203715"/>
                      </a:cubicBezTo>
                      <a:cubicBezTo>
                        <a:pt x="551541" y="150382"/>
                        <a:pt x="495698" y="94539"/>
                        <a:pt x="434836" y="43088"/>
                      </a:cubicBezTo>
                      <a:cubicBezTo>
                        <a:pt x="426679" y="36186"/>
                        <a:pt x="416640" y="31167"/>
                        <a:pt x="416012" y="18618"/>
                      </a:cubicBezTo>
                      <a:cubicBezTo>
                        <a:pt x="440483" y="4814"/>
                        <a:pt x="468090" y="-5225"/>
                        <a:pt x="498835" y="293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E8467DD4-03AF-4232-BF7C-20B1AB24AF6D}"/>
                    </a:ext>
                  </a:extLst>
                </p:cNvPr>
                <p:cNvSpPr/>
                <p:nvPr/>
              </p:nvSpPr>
              <p:spPr>
                <a:xfrm>
                  <a:off x="5427012" y="0"/>
                  <a:ext cx="677643" cy="1010190"/>
                </a:xfrm>
                <a:custGeom>
                  <a:avLst/>
                  <a:gdLst>
                    <a:gd name="connsiteX0" fmla="*/ 357774 w 677643"/>
                    <a:gd name="connsiteY0" fmla="*/ 0 h 1010190"/>
                    <a:gd name="connsiteX1" fmla="*/ 409853 w 677643"/>
                    <a:gd name="connsiteY1" fmla="*/ 18823 h 1010190"/>
                    <a:gd name="connsiteX2" fmla="*/ 468205 w 677643"/>
                    <a:gd name="connsiteY2" fmla="*/ 95999 h 1010190"/>
                    <a:gd name="connsiteX3" fmla="*/ 415500 w 677643"/>
                    <a:gd name="connsiteY3" fmla="*/ 188234 h 1010190"/>
                    <a:gd name="connsiteX4" fmla="*/ 384755 w 677643"/>
                    <a:gd name="connsiteY4" fmla="*/ 203920 h 1010190"/>
                    <a:gd name="connsiteX5" fmla="*/ 376598 w 677643"/>
                    <a:gd name="connsiteY5" fmla="*/ 229018 h 1010190"/>
                    <a:gd name="connsiteX6" fmla="*/ 395421 w 677643"/>
                    <a:gd name="connsiteY6" fmla="*/ 246587 h 1010190"/>
                    <a:gd name="connsiteX7" fmla="*/ 510871 w 677643"/>
                    <a:gd name="connsiteY7" fmla="*/ 300547 h 1010190"/>
                    <a:gd name="connsiteX8" fmla="*/ 669616 w 677643"/>
                    <a:gd name="connsiteY8" fmla="*/ 434821 h 1010190"/>
                    <a:gd name="connsiteX9" fmla="*/ 674008 w 677643"/>
                    <a:gd name="connsiteY9" fmla="*/ 515762 h 1010190"/>
                    <a:gd name="connsiteX10" fmla="*/ 645773 w 677643"/>
                    <a:gd name="connsiteY10" fmla="*/ 508860 h 1010190"/>
                    <a:gd name="connsiteX11" fmla="*/ 487656 w 677643"/>
                    <a:gd name="connsiteY11" fmla="*/ 381488 h 1010190"/>
                    <a:gd name="connsiteX12" fmla="*/ 458793 w 677643"/>
                    <a:gd name="connsiteY12" fmla="*/ 362037 h 1010190"/>
                    <a:gd name="connsiteX13" fmla="*/ 456283 w 677643"/>
                    <a:gd name="connsiteY13" fmla="*/ 378978 h 1010190"/>
                    <a:gd name="connsiteX14" fmla="*/ 524048 w 677643"/>
                    <a:gd name="connsiteY14" fmla="*/ 851446 h 1010190"/>
                    <a:gd name="connsiteX15" fmla="*/ 541617 w 677643"/>
                    <a:gd name="connsiteY15" fmla="*/ 956857 h 1010190"/>
                    <a:gd name="connsiteX16" fmla="*/ 538479 w 677643"/>
                    <a:gd name="connsiteY16" fmla="*/ 984465 h 1010190"/>
                    <a:gd name="connsiteX17" fmla="*/ 460676 w 677643"/>
                    <a:gd name="connsiteY17" fmla="*/ 988857 h 1010190"/>
                    <a:gd name="connsiteX18" fmla="*/ 442480 w 677643"/>
                    <a:gd name="connsiteY18" fmla="*/ 933642 h 1010190"/>
                    <a:gd name="connsiteX19" fmla="*/ 383500 w 677643"/>
                    <a:gd name="connsiteY19" fmla="*/ 728466 h 1010190"/>
                    <a:gd name="connsiteX20" fmla="*/ 374715 w 677643"/>
                    <a:gd name="connsiteY20" fmla="*/ 687682 h 1010190"/>
                    <a:gd name="connsiteX21" fmla="*/ 360912 w 677643"/>
                    <a:gd name="connsiteY21" fmla="*/ 914191 h 1010190"/>
                    <a:gd name="connsiteX22" fmla="*/ 350245 w 677643"/>
                    <a:gd name="connsiteY22" fmla="*/ 998269 h 1010190"/>
                    <a:gd name="connsiteX23" fmla="*/ 273696 w 677643"/>
                    <a:gd name="connsiteY23" fmla="*/ 1010190 h 1010190"/>
                    <a:gd name="connsiteX24" fmla="*/ 261147 w 677643"/>
                    <a:gd name="connsiteY24" fmla="*/ 902897 h 1010190"/>
                    <a:gd name="connsiteX25" fmla="*/ 259892 w 677643"/>
                    <a:gd name="connsiteY25" fmla="*/ 611761 h 1010190"/>
                    <a:gd name="connsiteX26" fmla="*/ 231030 w 677643"/>
                    <a:gd name="connsiteY26" fmla="*/ 382743 h 1010190"/>
                    <a:gd name="connsiteX27" fmla="*/ 212834 w 677643"/>
                    <a:gd name="connsiteY27" fmla="*/ 394037 h 1010190"/>
                    <a:gd name="connsiteX28" fmla="*/ 48443 w 677643"/>
                    <a:gd name="connsiteY28" fmla="*/ 573487 h 1010190"/>
                    <a:gd name="connsiteX29" fmla="*/ 20208 w 677643"/>
                    <a:gd name="connsiteY29" fmla="*/ 596075 h 1010190"/>
                    <a:gd name="connsiteX30" fmla="*/ 3267 w 677643"/>
                    <a:gd name="connsiteY30" fmla="*/ 511370 h 1010190"/>
                    <a:gd name="connsiteX31" fmla="*/ 212207 w 677643"/>
                    <a:gd name="connsiteY31" fmla="*/ 277332 h 1010190"/>
                    <a:gd name="connsiteX32" fmla="*/ 261775 w 677643"/>
                    <a:gd name="connsiteY32" fmla="*/ 262900 h 1010190"/>
                    <a:gd name="connsiteX33" fmla="*/ 288128 w 677643"/>
                    <a:gd name="connsiteY33" fmla="*/ 243450 h 1010190"/>
                    <a:gd name="connsiteX34" fmla="*/ 267422 w 677643"/>
                    <a:gd name="connsiteY34" fmla="*/ 209567 h 1010190"/>
                    <a:gd name="connsiteX35" fmla="*/ 212207 w 677643"/>
                    <a:gd name="connsiteY35" fmla="*/ 179450 h 1010190"/>
                    <a:gd name="connsiteX36" fmla="*/ 222246 w 677643"/>
                    <a:gd name="connsiteY36" fmla="*/ 37647 h 1010190"/>
                    <a:gd name="connsiteX37" fmla="*/ 303187 w 677643"/>
                    <a:gd name="connsiteY37" fmla="*/ 0 h 1010190"/>
                    <a:gd name="connsiteX38" fmla="*/ 357774 w 677643"/>
                    <a:gd name="connsiteY38" fmla="*/ 0 h 1010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677643" h="1010190">
                      <a:moveTo>
                        <a:pt x="357774" y="0"/>
                      </a:moveTo>
                      <a:cubicBezTo>
                        <a:pt x="375343" y="6274"/>
                        <a:pt x="393539" y="10667"/>
                        <a:pt x="409853" y="18823"/>
                      </a:cubicBezTo>
                      <a:cubicBezTo>
                        <a:pt x="441225" y="34510"/>
                        <a:pt x="466323" y="58353"/>
                        <a:pt x="468205" y="95999"/>
                      </a:cubicBezTo>
                      <a:cubicBezTo>
                        <a:pt x="470087" y="136784"/>
                        <a:pt x="449382" y="166901"/>
                        <a:pt x="415500" y="188234"/>
                      </a:cubicBezTo>
                      <a:cubicBezTo>
                        <a:pt x="405460" y="194509"/>
                        <a:pt x="394794" y="198901"/>
                        <a:pt x="384755" y="203920"/>
                      </a:cubicBezTo>
                      <a:cubicBezTo>
                        <a:pt x="373460" y="209567"/>
                        <a:pt x="374088" y="218979"/>
                        <a:pt x="376598" y="229018"/>
                      </a:cubicBezTo>
                      <a:cubicBezTo>
                        <a:pt x="379107" y="238430"/>
                        <a:pt x="381617" y="249097"/>
                        <a:pt x="395421" y="246587"/>
                      </a:cubicBezTo>
                      <a:cubicBezTo>
                        <a:pt x="447499" y="235293"/>
                        <a:pt x="476990" y="273567"/>
                        <a:pt x="510871" y="300547"/>
                      </a:cubicBezTo>
                      <a:cubicBezTo>
                        <a:pt x="564832" y="343841"/>
                        <a:pt x="616910" y="389645"/>
                        <a:pt x="669616" y="434821"/>
                      </a:cubicBezTo>
                      <a:cubicBezTo>
                        <a:pt x="683419" y="461174"/>
                        <a:pt x="678400" y="488782"/>
                        <a:pt x="674008" y="515762"/>
                      </a:cubicBezTo>
                      <a:cubicBezTo>
                        <a:pt x="660832" y="529566"/>
                        <a:pt x="653302" y="515134"/>
                        <a:pt x="645773" y="508860"/>
                      </a:cubicBezTo>
                      <a:cubicBezTo>
                        <a:pt x="594322" y="464939"/>
                        <a:pt x="540989" y="423527"/>
                        <a:pt x="487656" y="381488"/>
                      </a:cubicBezTo>
                      <a:cubicBezTo>
                        <a:pt x="478872" y="374586"/>
                        <a:pt x="470087" y="366429"/>
                        <a:pt x="458793" y="362037"/>
                      </a:cubicBezTo>
                      <a:cubicBezTo>
                        <a:pt x="451264" y="366429"/>
                        <a:pt x="456283" y="373331"/>
                        <a:pt x="456283" y="378978"/>
                      </a:cubicBezTo>
                      <a:cubicBezTo>
                        <a:pt x="456911" y="539605"/>
                        <a:pt x="495813" y="694584"/>
                        <a:pt x="524048" y="851446"/>
                      </a:cubicBezTo>
                      <a:cubicBezTo>
                        <a:pt x="530323" y="886583"/>
                        <a:pt x="535969" y="921720"/>
                        <a:pt x="541617" y="956857"/>
                      </a:cubicBezTo>
                      <a:cubicBezTo>
                        <a:pt x="542871" y="966269"/>
                        <a:pt x="547263" y="976308"/>
                        <a:pt x="538479" y="984465"/>
                      </a:cubicBezTo>
                      <a:cubicBezTo>
                        <a:pt x="512754" y="989485"/>
                        <a:pt x="487029" y="995132"/>
                        <a:pt x="460676" y="988857"/>
                      </a:cubicBezTo>
                      <a:cubicBezTo>
                        <a:pt x="448754" y="972543"/>
                        <a:pt x="446872" y="952465"/>
                        <a:pt x="442480" y="933642"/>
                      </a:cubicBezTo>
                      <a:cubicBezTo>
                        <a:pt x="424911" y="864623"/>
                        <a:pt x="404205" y="796231"/>
                        <a:pt x="383500" y="728466"/>
                      </a:cubicBezTo>
                      <a:cubicBezTo>
                        <a:pt x="378480" y="712153"/>
                        <a:pt x="374088" y="696467"/>
                        <a:pt x="374715" y="687682"/>
                      </a:cubicBezTo>
                      <a:cubicBezTo>
                        <a:pt x="374088" y="757957"/>
                        <a:pt x="361539" y="835760"/>
                        <a:pt x="360912" y="914191"/>
                      </a:cubicBezTo>
                      <a:cubicBezTo>
                        <a:pt x="360912" y="942426"/>
                        <a:pt x="359029" y="970661"/>
                        <a:pt x="350245" y="998269"/>
                      </a:cubicBezTo>
                      <a:cubicBezTo>
                        <a:pt x="326402" y="1012073"/>
                        <a:pt x="300677" y="1015837"/>
                        <a:pt x="273696" y="1010190"/>
                      </a:cubicBezTo>
                      <a:cubicBezTo>
                        <a:pt x="260520" y="975681"/>
                        <a:pt x="262402" y="938661"/>
                        <a:pt x="261147" y="902897"/>
                      </a:cubicBezTo>
                      <a:cubicBezTo>
                        <a:pt x="259265" y="805642"/>
                        <a:pt x="261147" y="708388"/>
                        <a:pt x="259892" y="611761"/>
                      </a:cubicBezTo>
                      <a:cubicBezTo>
                        <a:pt x="258010" y="533330"/>
                        <a:pt x="240442" y="458664"/>
                        <a:pt x="231030" y="382743"/>
                      </a:cubicBezTo>
                      <a:cubicBezTo>
                        <a:pt x="220363" y="381488"/>
                        <a:pt x="216599" y="389017"/>
                        <a:pt x="212834" y="394037"/>
                      </a:cubicBezTo>
                      <a:cubicBezTo>
                        <a:pt x="158246" y="453644"/>
                        <a:pt x="100521" y="510742"/>
                        <a:pt x="48443" y="573487"/>
                      </a:cubicBezTo>
                      <a:cubicBezTo>
                        <a:pt x="40913" y="582899"/>
                        <a:pt x="35266" y="595448"/>
                        <a:pt x="20208" y="596075"/>
                      </a:cubicBezTo>
                      <a:cubicBezTo>
                        <a:pt x="4521" y="569722"/>
                        <a:pt x="-5518" y="542115"/>
                        <a:pt x="3267" y="511370"/>
                      </a:cubicBezTo>
                      <a:cubicBezTo>
                        <a:pt x="66011" y="427292"/>
                        <a:pt x="138168" y="351371"/>
                        <a:pt x="212207" y="277332"/>
                      </a:cubicBezTo>
                      <a:cubicBezTo>
                        <a:pt x="225383" y="264155"/>
                        <a:pt x="244206" y="264155"/>
                        <a:pt x="261775" y="262900"/>
                      </a:cubicBezTo>
                      <a:cubicBezTo>
                        <a:pt x="274324" y="262273"/>
                        <a:pt x="287500" y="261646"/>
                        <a:pt x="288128" y="243450"/>
                      </a:cubicBezTo>
                      <a:cubicBezTo>
                        <a:pt x="288755" y="227136"/>
                        <a:pt x="287500" y="213960"/>
                        <a:pt x="267422" y="209567"/>
                      </a:cubicBezTo>
                      <a:cubicBezTo>
                        <a:pt x="246089" y="205175"/>
                        <a:pt x="227893" y="194509"/>
                        <a:pt x="212207" y="179450"/>
                      </a:cubicBezTo>
                      <a:cubicBezTo>
                        <a:pt x="166403" y="135529"/>
                        <a:pt x="171423" y="75921"/>
                        <a:pt x="222246" y="37647"/>
                      </a:cubicBezTo>
                      <a:cubicBezTo>
                        <a:pt x="246716" y="19451"/>
                        <a:pt x="275579" y="10667"/>
                        <a:pt x="303187" y="0"/>
                      </a:cubicBezTo>
                      <a:cubicBezTo>
                        <a:pt x="322010" y="0"/>
                        <a:pt x="339578" y="0"/>
                        <a:pt x="35777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4E5B7C55-62E7-4B60-8DCD-6FC0589BEAE1}"/>
                    </a:ext>
                  </a:extLst>
                </p:cNvPr>
                <p:cNvSpPr/>
                <p:nvPr/>
              </p:nvSpPr>
              <p:spPr>
                <a:xfrm>
                  <a:off x="6740958" y="5697850"/>
                  <a:ext cx="652545" cy="997641"/>
                </a:xfrm>
                <a:custGeom>
                  <a:avLst/>
                  <a:gdLst>
                    <a:gd name="connsiteX0" fmla="*/ 653230 w 652545"/>
                    <a:gd name="connsiteY0" fmla="*/ 427919 h 997641"/>
                    <a:gd name="connsiteX1" fmla="*/ 521466 w 652545"/>
                    <a:gd name="connsiteY1" fmla="*/ 668859 h 997641"/>
                    <a:gd name="connsiteX2" fmla="*/ 447427 w 652545"/>
                    <a:gd name="connsiteY2" fmla="*/ 730976 h 997641"/>
                    <a:gd name="connsiteX3" fmla="*/ 431741 w 652545"/>
                    <a:gd name="connsiteY3" fmla="*/ 746035 h 997641"/>
                    <a:gd name="connsiteX4" fmla="*/ 455584 w 652545"/>
                    <a:gd name="connsiteY4" fmla="*/ 778035 h 997641"/>
                    <a:gd name="connsiteX5" fmla="*/ 484447 w 652545"/>
                    <a:gd name="connsiteY5" fmla="*/ 781799 h 997641"/>
                    <a:gd name="connsiteX6" fmla="*/ 535898 w 652545"/>
                    <a:gd name="connsiteY6" fmla="*/ 945564 h 997641"/>
                    <a:gd name="connsiteX7" fmla="*/ 362722 w 652545"/>
                    <a:gd name="connsiteY7" fmla="*/ 997014 h 997641"/>
                    <a:gd name="connsiteX8" fmla="*/ 311899 w 652545"/>
                    <a:gd name="connsiteY8" fmla="*/ 845799 h 997641"/>
                    <a:gd name="connsiteX9" fmla="*/ 344526 w 652545"/>
                    <a:gd name="connsiteY9" fmla="*/ 814427 h 997641"/>
                    <a:gd name="connsiteX10" fmla="*/ 352683 w 652545"/>
                    <a:gd name="connsiteY10" fmla="*/ 790584 h 997641"/>
                    <a:gd name="connsiteX11" fmla="*/ 320683 w 652545"/>
                    <a:gd name="connsiteY11" fmla="*/ 774270 h 997641"/>
                    <a:gd name="connsiteX12" fmla="*/ 256056 w 652545"/>
                    <a:gd name="connsiteY12" fmla="*/ 770506 h 997641"/>
                    <a:gd name="connsiteX13" fmla="*/ 19508 w 652545"/>
                    <a:gd name="connsiteY13" fmla="*/ 648153 h 997641"/>
                    <a:gd name="connsiteX14" fmla="*/ 57 w 652545"/>
                    <a:gd name="connsiteY14" fmla="*/ 566585 h 997641"/>
                    <a:gd name="connsiteX15" fmla="*/ 28920 w 652545"/>
                    <a:gd name="connsiteY15" fmla="*/ 572860 h 997641"/>
                    <a:gd name="connsiteX16" fmla="*/ 233468 w 652545"/>
                    <a:gd name="connsiteY16" fmla="*/ 672624 h 997641"/>
                    <a:gd name="connsiteX17" fmla="*/ 246017 w 652545"/>
                    <a:gd name="connsiteY17" fmla="*/ 675761 h 997641"/>
                    <a:gd name="connsiteX18" fmla="*/ 123037 w 652545"/>
                    <a:gd name="connsiteY18" fmla="*/ 331920 h 997641"/>
                    <a:gd name="connsiteX19" fmla="*/ 31430 w 652545"/>
                    <a:gd name="connsiteY19" fmla="*/ 117960 h 997641"/>
                    <a:gd name="connsiteX20" fmla="*/ 26410 w 652545"/>
                    <a:gd name="connsiteY20" fmla="*/ 92235 h 997641"/>
                    <a:gd name="connsiteX21" fmla="*/ 99822 w 652545"/>
                    <a:gd name="connsiteY21" fmla="*/ 64627 h 997641"/>
                    <a:gd name="connsiteX22" fmla="*/ 116763 w 652545"/>
                    <a:gd name="connsiteY22" fmla="*/ 84705 h 997641"/>
                    <a:gd name="connsiteX23" fmla="*/ 237860 w 652545"/>
                    <a:gd name="connsiteY23" fmla="*/ 304940 h 997641"/>
                    <a:gd name="connsiteX24" fmla="*/ 252291 w 652545"/>
                    <a:gd name="connsiteY24" fmla="*/ 334430 h 997641"/>
                    <a:gd name="connsiteX25" fmla="*/ 222174 w 652545"/>
                    <a:gd name="connsiteY25" fmla="*/ 144941 h 997641"/>
                    <a:gd name="connsiteX26" fmla="*/ 205860 w 652545"/>
                    <a:gd name="connsiteY26" fmla="*/ 44549 h 997641"/>
                    <a:gd name="connsiteX27" fmla="*/ 281781 w 652545"/>
                    <a:gd name="connsiteY27" fmla="*/ 0 h 997641"/>
                    <a:gd name="connsiteX28" fmla="*/ 293703 w 652545"/>
                    <a:gd name="connsiteY28" fmla="*/ 26353 h 997641"/>
                    <a:gd name="connsiteX29" fmla="*/ 375271 w 652545"/>
                    <a:gd name="connsiteY29" fmla="*/ 367057 h 997641"/>
                    <a:gd name="connsiteX30" fmla="*/ 458094 w 652545"/>
                    <a:gd name="connsiteY30" fmla="*/ 602977 h 997641"/>
                    <a:gd name="connsiteX31" fmla="*/ 486329 w 652545"/>
                    <a:gd name="connsiteY31" fmla="*/ 567213 h 997641"/>
                    <a:gd name="connsiteX32" fmla="*/ 598642 w 652545"/>
                    <a:gd name="connsiteY32" fmla="*/ 369567 h 997641"/>
                    <a:gd name="connsiteX33" fmla="*/ 617466 w 652545"/>
                    <a:gd name="connsiteY33" fmla="*/ 348861 h 997641"/>
                    <a:gd name="connsiteX34" fmla="*/ 653230 w 652545"/>
                    <a:gd name="connsiteY34" fmla="*/ 427919 h 997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652545" h="997641">
                      <a:moveTo>
                        <a:pt x="653230" y="427919"/>
                      </a:moveTo>
                      <a:cubicBezTo>
                        <a:pt x="612446" y="509487"/>
                        <a:pt x="567897" y="589801"/>
                        <a:pt x="521466" y="668859"/>
                      </a:cubicBezTo>
                      <a:cubicBezTo>
                        <a:pt x="503898" y="698977"/>
                        <a:pt x="484447" y="724074"/>
                        <a:pt x="447427" y="730976"/>
                      </a:cubicBezTo>
                      <a:cubicBezTo>
                        <a:pt x="441153" y="732232"/>
                        <a:pt x="425467" y="732859"/>
                        <a:pt x="431741" y="746035"/>
                      </a:cubicBezTo>
                      <a:cubicBezTo>
                        <a:pt x="437388" y="757957"/>
                        <a:pt x="432369" y="778662"/>
                        <a:pt x="455584" y="778035"/>
                      </a:cubicBezTo>
                      <a:cubicBezTo>
                        <a:pt x="464996" y="778035"/>
                        <a:pt x="475035" y="779290"/>
                        <a:pt x="484447" y="781799"/>
                      </a:cubicBezTo>
                      <a:cubicBezTo>
                        <a:pt x="572289" y="801251"/>
                        <a:pt x="598642" y="880936"/>
                        <a:pt x="535898" y="945564"/>
                      </a:cubicBezTo>
                      <a:cubicBezTo>
                        <a:pt x="488839" y="993877"/>
                        <a:pt x="429859" y="1013328"/>
                        <a:pt x="362722" y="997014"/>
                      </a:cubicBezTo>
                      <a:cubicBezTo>
                        <a:pt x="288683" y="978818"/>
                        <a:pt x="264213" y="905407"/>
                        <a:pt x="311899" y="845799"/>
                      </a:cubicBezTo>
                      <a:cubicBezTo>
                        <a:pt x="321311" y="833878"/>
                        <a:pt x="332604" y="823211"/>
                        <a:pt x="344526" y="814427"/>
                      </a:cubicBezTo>
                      <a:cubicBezTo>
                        <a:pt x="353310" y="807525"/>
                        <a:pt x="355820" y="802505"/>
                        <a:pt x="352683" y="790584"/>
                      </a:cubicBezTo>
                      <a:cubicBezTo>
                        <a:pt x="347663" y="769878"/>
                        <a:pt x="338879" y="763604"/>
                        <a:pt x="320683" y="774270"/>
                      </a:cubicBezTo>
                      <a:cubicBezTo>
                        <a:pt x="298095" y="786819"/>
                        <a:pt x="278016" y="781172"/>
                        <a:pt x="256056" y="770506"/>
                      </a:cubicBezTo>
                      <a:cubicBezTo>
                        <a:pt x="175743" y="732232"/>
                        <a:pt x="96057" y="693957"/>
                        <a:pt x="19508" y="648153"/>
                      </a:cubicBezTo>
                      <a:cubicBezTo>
                        <a:pt x="3822" y="623056"/>
                        <a:pt x="-570" y="595448"/>
                        <a:pt x="57" y="566585"/>
                      </a:cubicBezTo>
                      <a:cubicBezTo>
                        <a:pt x="11979" y="558428"/>
                        <a:pt x="20136" y="568468"/>
                        <a:pt x="28920" y="572860"/>
                      </a:cubicBezTo>
                      <a:cubicBezTo>
                        <a:pt x="97312" y="605487"/>
                        <a:pt x="163821" y="642506"/>
                        <a:pt x="233468" y="672624"/>
                      </a:cubicBezTo>
                      <a:cubicBezTo>
                        <a:pt x="237232" y="674506"/>
                        <a:pt x="240997" y="677643"/>
                        <a:pt x="246017" y="675761"/>
                      </a:cubicBezTo>
                      <a:cubicBezTo>
                        <a:pt x="215899" y="557174"/>
                        <a:pt x="175743" y="442350"/>
                        <a:pt x="123037" y="331920"/>
                      </a:cubicBezTo>
                      <a:cubicBezTo>
                        <a:pt x="89782" y="261646"/>
                        <a:pt x="60920" y="190117"/>
                        <a:pt x="31430" y="117960"/>
                      </a:cubicBezTo>
                      <a:cubicBezTo>
                        <a:pt x="28292" y="109803"/>
                        <a:pt x="23900" y="101647"/>
                        <a:pt x="26410" y="92235"/>
                      </a:cubicBezTo>
                      <a:cubicBezTo>
                        <a:pt x="45861" y="70274"/>
                        <a:pt x="73469" y="69019"/>
                        <a:pt x="99822" y="64627"/>
                      </a:cubicBezTo>
                      <a:cubicBezTo>
                        <a:pt x="108606" y="69019"/>
                        <a:pt x="112371" y="76549"/>
                        <a:pt x="116763" y="84705"/>
                      </a:cubicBezTo>
                      <a:cubicBezTo>
                        <a:pt x="153155" y="159999"/>
                        <a:pt x="195821" y="232156"/>
                        <a:pt x="237860" y="304940"/>
                      </a:cubicBezTo>
                      <a:cubicBezTo>
                        <a:pt x="244135" y="316234"/>
                        <a:pt x="250409" y="328155"/>
                        <a:pt x="252291" y="334430"/>
                      </a:cubicBezTo>
                      <a:cubicBezTo>
                        <a:pt x="239742" y="276077"/>
                        <a:pt x="233468" y="210195"/>
                        <a:pt x="222174" y="144941"/>
                      </a:cubicBezTo>
                      <a:cubicBezTo>
                        <a:pt x="216527" y="111686"/>
                        <a:pt x="207743" y="78431"/>
                        <a:pt x="205860" y="44549"/>
                      </a:cubicBezTo>
                      <a:cubicBezTo>
                        <a:pt x="213389" y="18823"/>
                        <a:pt x="244135" y="1255"/>
                        <a:pt x="281781" y="0"/>
                      </a:cubicBezTo>
                      <a:cubicBezTo>
                        <a:pt x="289938" y="6902"/>
                        <a:pt x="291193" y="16941"/>
                        <a:pt x="293703" y="26353"/>
                      </a:cubicBezTo>
                      <a:cubicBezTo>
                        <a:pt x="323820" y="139293"/>
                        <a:pt x="350173" y="252862"/>
                        <a:pt x="375271" y="367057"/>
                      </a:cubicBezTo>
                      <a:cubicBezTo>
                        <a:pt x="393467" y="448625"/>
                        <a:pt x="431114" y="522664"/>
                        <a:pt x="458094" y="602977"/>
                      </a:cubicBezTo>
                      <a:cubicBezTo>
                        <a:pt x="473153" y="592311"/>
                        <a:pt x="479427" y="579134"/>
                        <a:pt x="486329" y="567213"/>
                      </a:cubicBezTo>
                      <a:cubicBezTo>
                        <a:pt x="524604" y="501958"/>
                        <a:pt x="563505" y="436704"/>
                        <a:pt x="598642" y="369567"/>
                      </a:cubicBezTo>
                      <a:cubicBezTo>
                        <a:pt x="603035" y="361410"/>
                        <a:pt x="606172" y="350743"/>
                        <a:pt x="617466" y="348861"/>
                      </a:cubicBezTo>
                      <a:cubicBezTo>
                        <a:pt x="636916" y="370822"/>
                        <a:pt x="651348" y="396547"/>
                        <a:pt x="653230" y="42791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4B634C36-DBB4-44E6-AE96-7D12A7FFAE74}"/>
                    </a:ext>
                  </a:extLst>
                </p:cNvPr>
                <p:cNvSpPr/>
                <p:nvPr/>
              </p:nvSpPr>
              <p:spPr>
                <a:xfrm>
                  <a:off x="4798439" y="156178"/>
                  <a:ext cx="646271" cy="1003916"/>
                </a:xfrm>
                <a:custGeom>
                  <a:avLst/>
                  <a:gdLst>
                    <a:gd name="connsiteX0" fmla="*/ 631839 w 646270"/>
                    <a:gd name="connsiteY0" fmla="*/ 354564 h 1003915"/>
                    <a:gd name="connsiteX1" fmla="*/ 647526 w 646270"/>
                    <a:gd name="connsiteY1" fmla="*/ 437387 h 1003915"/>
                    <a:gd name="connsiteX2" fmla="*/ 620545 w 646270"/>
                    <a:gd name="connsiteY2" fmla="*/ 429230 h 1003915"/>
                    <a:gd name="connsiteX3" fmla="*/ 421017 w 646270"/>
                    <a:gd name="connsiteY3" fmla="*/ 331976 h 1003915"/>
                    <a:gd name="connsiteX4" fmla="*/ 405958 w 646270"/>
                    <a:gd name="connsiteY4" fmla="*/ 328211 h 1003915"/>
                    <a:gd name="connsiteX5" fmla="*/ 443605 w 646270"/>
                    <a:gd name="connsiteY5" fmla="*/ 454956 h 1003915"/>
                    <a:gd name="connsiteX6" fmla="*/ 567840 w 646270"/>
                    <a:gd name="connsiteY6" fmla="*/ 756758 h 1003915"/>
                    <a:gd name="connsiteX7" fmla="*/ 622428 w 646270"/>
                    <a:gd name="connsiteY7" fmla="*/ 887894 h 1003915"/>
                    <a:gd name="connsiteX8" fmla="*/ 626820 w 646270"/>
                    <a:gd name="connsiteY8" fmla="*/ 911110 h 1003915"/>
                    <a:gd name="connsiteX9" fmla="*/ 553409 w 646270"/>
                    <a:gd name="connsiteY9" fmla="*/ 938718 h 1003915"/>
                    <a:gd name="connsiteX10" fmla="*/ 536468 w 646270"/>
                    <a:gd name="connsiteY10" fmla="*/ 918639 h 1003915"/>
                    <a:gd name="connsiteX11" fmla="*/ 415370 w 646270"/>
                    <a:gd name="connsiteY11" fmla="*/ 698405 h 1003915"/>
                    <a:gd name="connsiteX12" fmla="*/ 400939 w 646270"/>
                    <a:gd name="connsiteY12" fmla="*/ 668915 h 1003915"/>
                    <a:gd name="connsiteX13" fmla="*/ 431684 w 646270"/>
                    <a:gd name="connsiteY13" fmla="*/ 859032 h 1003915"/>
                    <a:gd name="connsiteX14" fmla="*/ 447997 w 646270"/>
                    <a:gd name="connsiteY14" fmla="*/ 959423 h 1003915"/>
                    <a:gd name="connsiteX15" fmla="*/ 372076 w 646270"/>
                    <a:gd name="connsiteY15" fmla="*/ 1003972 h 1003915"/>
                    <a:gd name="connsiteX16" fmla="*/ 360155 w 646270"/>
                    <a:gd name="connsiteY16" fmla="*/ 977619 h 1003915"/>
                    <a:gd name="connsiteX17" fmla="*/ 278587 w 646270"/>
                    <a:gd name="connsiteY17" fmla="*/ 636915 h 1003915"/>
                    <a:gd name="connsiteX18" fmla="*/ 195763 w 646270"/>
                    <a:gd name="connsiteY18" fmla="*/ 400995 h 1003915"/>
                    <a:gd name="connsiteX19" fmla="*/ 167528 w 646270"/>
                    <a:gd name="connsiteY19" fmla="*/ 436760 h 1003915"/>
                    <a:gd name="connsiteX20" fmla="*/ 55215 w 646270"/>
                    <a:gd name="connsiteY20" fmla="*/ 634406 h 1003915"/>
                    <a:gd name="connsiteX21" fmla="*/ 36392 w 646270"/>
                    <a:gd name="connsiteY21" fmla="*/ 655111 h 1003915"/>
                    <a:gd name="connsiteX22" fmla="*/ 0 w 646270"/>
                    <a:gd name="connsiteY22" fmla="*/ 574798 h 1003915"/>
                    <a:gd name="connsiteX23" fmla="*/ 131764 w 646270"/>
                    <a:gd name="connsiteY23" fmla="*/ 333858 h 1003915"/>
                    <a:gd name="connsiteX24" fmla="*/ 205803 w 646270"/>
                    <a:gd name="connsiteY24" fmla="*/ 271741 h 1003915"/>
                    <a:gd name="connsiteX25" fmla="*/ 221489 w 646270"/>
                    <a:gd name="connsiteY25" fmla="*/ 256682 h 1003915"/>
                    <a:gd name="connsiteX26" fmla="*/ 197646 w 646270"/>
                    <a:gd name="connsiteY26" fmla="*/ 224682 h 1003915"/>
                    <a:gd name="connsiteX27" fmla="*/ 168783 w 646270"/>
                    <a:gd name="connsiteY27" fmla="*/ 220918 h 1003915"/>
                    <a:gd name="connsiteX28" fmla="*/ 115450 w 646270"/>
                    <a:gd name="connsiteY28" fmla="*/ 59036 h 1003915"/>
                    <a:gd name="connsiteX29" fmla="*/ 293018 w 646270"/>
                    <a:gd name="connsiteY29" fmla="*/ 6331 h 1003915"/>
                    <a:gd name="connsiteX30" fmla="*/ 342586 w 646270"/>
                    <a:gd name="connsiteY30" fmla="*/ 155036 h 1003915"/>
                    <a:gd name="connsiteX31" fmla="*/ 308077 w 646270"/>
                    <a:gd name="connsiteY31" fmla="*/ 188291 h 1003915"/>
                    <a:gd name="connsiteX32" fmla="*/ 299920 w 646270"/>
                    <a:gd name="connsiteY32" fmla="*/ 212134 h 1003915"/>
                    <a:gd name="connsiteX33" fmla="*/ 332547 w 646270"/>
                    <a:gd name="connsiteY33" fmla="*/ 228447 h 1003915"/>
                    <a:gd name="connsiteX34" fmla="*/ 397174 w 646270"/>
                    <a:gd name="connsiteY34" fmla="*/ 232839 h 1003915"/>
                    <a:gd name="connsiteX35" fmla="*/ 631839 w 646270"/>
                    <a:gd name="connsiteY35" fmla="*/ 354564 h 1003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646270" h="1003915">
                      <a:moveTo>
                        <a:pt x="631839" y="354564"/>
                      </a:moveTo>
                      <a:cubicBezTo>
                        <a:pt x="636859" y="382172"/>
                        <a:pt x="641879" y="409779"/>
                        <a:pt x="647526" y="437387"/>
                      </a:cubicBezTo>
                      <a:cubicBezTo>
                        <a:pt x="636859" y="441152"/>
                        <a:pt x="628702" y="432995"/>
                        <a:pt x="620545" y="429230"/>
                      </a:cubicBezTo>
                      <a:cubicBezTo>
                        <a:pt x="553409" y="397230"/>
                        <a:pt x="488781" y="360839"/>
                        <a:pt x="421017" y="331976"/>
                      </a:cubicBezTo>
                      <a:cubicBezTo>
                        <a:pt x="417253" y="330094"/>
                        <a:pt x="413488" y="327584"/>
                        <a:pt x="405958" y="328211"/>
                      </a:cubicBezTo>
                      <a:cubicBezTo>
                        <a:pt x="417253" y="370878"/>
                        <a:pt x="431684" y="412917"/>
                        <a:pt x="443605" y="454956"/>
                      </a:cubicBezTo>
                      <a:cubicBezTo>
                        <a:pt x="473095" y="560367"/>
                        <a:pt x="526428" y="656366"/>
                        <a:pt x="567840" y="756758"/>
                      </a:cubicBezTo>
                      <a:cubicBezTo>
                        <a:pt x="586036" y="800679"/>
                        <a:pt x="603604" y="843973"/>
                        <a:pt x="622428" y="887894"/>
                      </a:cubicBezTo>
                      <a:cubicBezTo>
                        <a:pt x="625565" y="895424"/>
                        <a:pt x="628702" y="902953"/>
                        <a:pt x="626820" y="911110"/>
                      </a:cubicBezTo>
                      <a:cubicBezTo>
                        <a:pt x="607369" y="933071"/>
                        <a:pt x="579761" y="934326"/>
                        <a:pt x="553409" y="938718"/>
                      </a:cubicBezTo>
                      <a:cubicBezTo>
                        <a:pt x="544624" y="934326"/>
                        <a:pt x="540860" y="926796"/>
                        <a:pt x="536468" y="918639"/>
                      </a:cubicBezTo>
                      <a:cubicBezTo>
                        <a:pt x="500075" y="843346"/>
                        <a:pt x="457409" y="771189"/>
                        <a:pt x="415370" y="698405"/>
                      </a:cubicBezTo>
                      <a:cubicBezTo>
                        <a:pt x="409096" y="687111"/>
                        <a:pt x="403449" y="675190"/>
                        <a:pt x="400939" y="668915"/>
                      </a:cubicBezTo>
                      <a:cubicBezTo>
                        <a:pt x="414115" y="727268"/>
                        <a:pt x="419762" y="793777"/>
                        <a:pt x="431684" y="859032"/>
                      </a:cubicBezTo>
                      <a:cubicBezTo>
                        <a:pt x="437331" y="892287"/>
                        <a:pt x="446115" y="925541"/>
                        <a:pt x="447997" y="959423"/>
                      </a:cubicBezTo>
                      <a:cubicBezTo>
                        <a:pt x="440468" y="985149"/>
                        <a:pt x="409723" y="1002717"/>
                        <a:pt x="372076" y="1003972"/>
                      </a:cubicBezTo>
                      <a:cubicBezTo>
                        <a:pt x="363920" y="997070"/>
                        <a:pt x="362665" y="987031"/>
                        <a:pt x="360155" y="977619"/>
                      </a:cubicBezTo>
                      <a:cubicBezTo>
                        <a:pt x="330037" y="864679"/>
                        <a:pt x="303685" y="751111"/>
                        <a:pt x="278587" y="636915"/>
                      </a:cubicBezTo>
                      <a:cubicBezTo>
                        <a:pt x="260391" y="555347"/>
                        <a:pt x="222744" y="481308"/>
                        <a:pt x="195763" y="400995"/>
                      </a:cubicBezTo>
                      <a:cubicBezTo>
                        <a:pt x="180705" y="411662"/>
                        <a:pt x="174430" y="424838"/>
                        <a:pt x="167528" y="436760"/>
                      </a:cubicBezTo>
                      <a:cubicBezTo>
                        <a:pt x="129254" y="502014"/>
                        <a:pt x="90352" y="567269"/>
                        <a:pt x="55215" y="634406"/>
                      </a:cubicBezTo>
                      <a:cubicBezTo>
                        <a:pt x="50823" y="642562"/>
                        <a:pt x="47686" y="653229"/>
                        <a:pt x="36392" y="655111"/>
                      </a:cubicBezTo>
                      <a:cubicBezTo>
                        <a:pt x="16313" y="631896"/>
                        <a:pt x="1882" y="606171"/>
                        <a:pt x="0" y="574798"/>
                      </a:cubicBezTo>
                      <a:cubicBezTo>
                        <a:pt x="40784" y="493230"/>
                        <a:pt x="85333" y="412917"/>
                        <a:pt x="131764" y="333858"/>
                      </a:cubicBezTo>
                      <a:cubicBezTo>
                        <a:pt x="149332" y="303741"/>
                        <a:pt x="168783" y="278643"/>
                        <a:pt x="205803" y="271741"/>
                      </a:cubicBezTo>
                      <a:cubicBezTo>
                        <a:pt x="212077" y="270486"/>
                        <a:pt x="227763" y="269859"/>
                        <a:pt x="221489" y="256682"/>
                      </a:cubicBezTo>
                      <a:cubicBezTo>
                        <a:pt x="215842" y="244761"/>
                        <a:pt x="220861" y="224055"/>
                        <a:pt x="197646" y="224682"/>
                      </a:cubicBezTo>
                      <a:cubicBezTo>
                        <a:pt x="188234" y="224682"/>
                        <a:pt x="178195" y="223428"/>
                        <a:pt x="168783" y="220918"/>
                      </a:cubicBezTo>
                      <a:cubicBezTo>
                        <a:pt x="81568" y="201467"/>
                        <a:pt x="55215" y="123663"/>
                        <a:pt x="115450" y="59036"/>
                      </a:cubicBezTo>
                      <a:cubicBezTo>
                        <a:pt x="163136" y="8213"/>
                        <a:pt x="223999" y="-11238"/>
                        <a:pt x="293018" y="6331"/>
                      </a:cubicBezTo>
                      <a:cubicBezTo>
                        <a:pt x="363920" y="25154"/>
                        <a:pt x="387762" y="96683"/>
                        <a:pt x="342586" y="155036"/>
                      </a:cubicBezTo>
                      <a:cubicBezTo>
                        <a:pt x="333174" y="167585"/>
                        <a:pt x="320625" y="178879"/>
                        <a:pt x="308077" y="188291"/>
                      </a:cubicBezTo>
                      <a:cubicBezTo>
                        <a:pt x="299292" y="195192"/>
                        <a:pt x="296783" y="200212"/>
                        <a:pt x="299920" y="212134"/>
                      </a:cubicBezTo>
                      <a:cubicBezTo>
                        <a:pt x="304939" y="233467"/>
                        <a:pt x="313724" y="239114"/>
                        <a:pt x="332547" y="228447"/>
                      </a:cubicBezTo>
                      <a:cubicBezTo>
                        <a:pt x="355135" y="215898"/>
                        <a:pt x="375213" y="221545"/>
                        <a:pt x="397174" y="232839"/>
                      </a:cubicBezTo>
                      <a:cubicBezTo>
                        <a:pt x="475605" y="271114"/>
                        <a:pt x="555918" y="308760"/>
                        <a:pt x="631839" y="35456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C28B7DF5-3AD9-4B8F-B5ED-724B24CE88F6}"/>
                    </a:ext>
                  </a:extLst>
                </p:cNvPr>
                <p:cNvSpPr/>
                <p:nvPr/>
              </p:nvSpPr>
              <p:spPr>
                <a:xfrm>
                  <a:off x="2822551" y="4072076"/>
                  <a:ext cx="997641" cy="652545"/>
                </a:xfrm>
                <a:custGeom>
                  <a:avLst/>
                  <a:gdLst>
                    <a:gd name="connsiteX0" fmla="*/ 574798 w 997641"/>
                    <a:gd name="connsiteY0" fmla="*/ 654485 h 652545"/>
                    <a:gd name="connsiteX1" fmla="*/ 333858 w 997641"/>
                    <a:gd name="connsiteY1" fmla="*/ 522721 h 652545"/>
                    <a:gd name="connsiteX2" fmla="*/ 271741 w 997641"/>
                    <a:gd name="connsiteY2" fmla="*/ 448682 h 652545"/>
                    <a:gd name="connsiteX3" fmla="*/ 256682 w 997641"/>
                    <a:gd name="connsiteY3" fmla="*/ 432996 h 652545"/>
                    <a:gd name="connsiteX4" fmla="*/ 224682 w 997641"/>
                    <a:gd name="connsiteY4" fmla="*/ 456839 h 652545"/>
                    <a:gd name="connsiteX5" fmla="*/ 220918 w 997641"/>
                    <a:gd name="connsiteY5" fmla="*/ 485702 h 652545"/>
                    <a:gd name="connsiteX6" fmla="*/ 59036 w 997641"/>
                    <a:gd name="connsiteY6" fmla="*/ 538407 h 652545"/>
                    <a:gd name="connsiteX7" fmla="*/ 6331 w 997641"/>
                    <a:gd name="connsiteY7" fmla="*/ 360840 h 652545"/>
                    <a:gd name="connsiteX8" fmla="*/ 153153 w 997641"/>
                    <a:gd name="connsiteY8" fmla="*/ 309389 h 652545"/>
                    <a:gd name="connsiteX9" fmla="*/ 188918 w 997641"/>
                    <a:gd name="connsiteY9" fmla="*/ 345153 h 652545"/>
                    <a:gd name="connsiteX10" fmla="*/ 212761 w 997641"/>
                    <a:gd name="connsiteY10" fmla="*/ 353310 h 652545"/>
                    <a:gd name="connsiteX11" fmla="*/ 229075 w 997641"/>
                    <a:gd name="connsiteY11" fmla="*/ 320683 h 652545"/>
                    <a:gd name="connsiteX12" fmla="*/ 233467 w 997641"/>
                    <a:gd name="connsiteY12" fmla="*/ 256056 h 652545"/>
                    <a:gd name="connsiteX13" fmla="*/ 355819 w 997641"/>
                    <a:gd name="connsiteY13" fmla="*/ 19508 h 652545"/>
                    <a:gd name="connsiteX14" fmla="*/ 437387 w 997641"/>
                    <a:gd name="connsiteY14" fmla="*/ 57 h 652545"/>
                    <a:gd name="connsiteX15" fmla="*/ 431113 w 997641"/>
                    <a:gd name="connsiteY15" fmla="*/ 28920 h 652545"/>
                    <a:gd name="connsiteX16" fmla="*/ 331349 w 997641"/>
                    <a:gd name="connsiteY16" fmla="*/ 233468 h 652545"/>
                    <a:gd name="connsiteX17" fmla="*/ 328211 w 997641"/>
                    <a:gd name="connsiteY17" fmla="*/ 246017 h 652545"/>
                    <a:gd name="connsiteX18" fmla="*/ 672052 w 997641"/>
                    <a:gd name="connsiteY18" fmla="*/ 123037 h 652545"/>
                    <a:gd name="connsiteX19" fmla="*/ 886012 w 997641"/>
                    <a:gd name="connsiteY19" fmla="*/ 31430 h 652545"/>
                    <a:gd name="connsiteX20" fmla="*/ 911737 w 997641"/>
                    <a:gd name="connsiteY20" fmla="*/ 26410 h 652545"/>
                    <a:gd name="connsiteX21" fmla="*/ 939345 w 997641"/>
                    <a:gd name="connsiteY21" fmla="*/ 99822 h 652545"/>
                    <a:gd name="connsiteX22" fmla="*/ 921777 w 997641"/>
                    <a:gd name="connsiteY22" fmla="*/ 115508 h 652545"/>
                    <a:gd name="connsiteX23" fmla="*/ 694641 w 997641"/>
                    <a:gd name="connsiteY23" fmla="*/ 239742 h 652545"/>
                    <a:gd name="connsiteX24" fmla="*/ 667033 w 997641"/>
                    <a:gd name="connsiteY24" fmla="*/ 251664 h 652545"/>
                    <a:gd name="connsiteX25" fmla="*/ 856522 w 997641"/>
                    <a:gd name="connsiteY25" fmla="*/ 221546 h 652545"/>
                    <a:gd name="connsiteX26" fmla="*/ 943110 w 997641"/>
                    <a:gd name="connsiteY26" fmla="*/ 205860 h 652545"/>
                    <a:gd name="connsiteX27" fmla="*/ 974482 w 997641"/>
                    <a:gd name="connsiteY27" fmla="*/ 204605 h 652545"/>
                    <a:gd name="connsiteX28" fmla="*/ 1002717 w 997641"/>
                    <a:gd name="connsiteY28" fmla="*/ 281781 h 652545"/>
                    <a:gd name="connsiteX29" fmla="*/ 973855 w 997641"/>
                    <a:gd name="connsiteY29" fmla="*/ 293703 h 652545"/>
                    <a:gd name="connsiteX30" fmla="*/ 631268 w 997641"/>
                    <a:gd name="connsiteY30" fmla="*/ 375899 h 652545"/>
                    <a:gd name="connsiteX31" fmla="*/ 397231 w 997641"/>
                    <a:gd name="connsiteY31" fmla="*/ 459349 h 652545"/>
                    <a:gd name="connsiteX32" fmla="*/ 491975 w 997641"/>
                    <a:gd name="connsiteY32" fmla="*/ 518956 h 652545"/>
                    <a:gd name="connsiteX33" fmla="*/ 636288 w 997641"/>
                    <a:gd name="connsiteY33" fmla="*/ 599897 h 652545"/>
                    <a:gd name="connsiteX34" fmla="*/ 654484 w 997641"/>
                    <a:gd name="connsiteY34" fmla="*/ 617466 h 652545"/>
                    <a:gd name="connsiteX35" fmla="*/ 574798 w 997641"/>
                    <a:gd name="connsiteY35" fmla="*/ 654485 h 65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997641" h="652545">
                      <a:moveTo>
                        <a:pt x="574798" y="654485"/>
                      </a:moveTo>
                      <a:cubicBezTo>
                        <a:pt x="492603" y="613701"/>
                        <a:pt x="412917" y="569152"/>
                        <a:pt x="333858" y="522721"/>
                      </a:cubicBezTo>
                      <a:cubicBezTo>
                        <a:pt x="303741" y="505153"/>
                        <a:pt x="279270" y="485074"/>
                        <a:pt x="271741" y="448682"/>
                      </a:cubicBezTo>
                      <a:cubicBezTo>
                        <a:pt x="270486" y="442408"/>
                        <a:pt x="270486" y="426722"/>
                        <a:pt x="256682" y="432996"/>
                      </a:cubicBezTo>
                      <a:cubicBezTo>
                        <a:pt x="244761" y="438643"/>
                        <a:pt x="224055" y="433623"/>
                        <a:pt x="224682" y="456839"/>
                      </a:cubicBezTo>
                      <a:cubicBezTo>
                        <a:pt x="224682" y="466251"/>
                        <a:pt x="223428" y="476290"/>
                        <a:pt x="220918" y="485702"/>
                      </a:cubicBezTo>
                      <a:cubicBezTo>
                        <a:pt x="201467" y="572917"/>
                        <a:pt x="123663" y="599270"/>
                        <a:pt x="59036" y="538407"/>
                      </a:cubicBezTo>
                      <a:cubicBezTo>
                        <a:pt x="8213" y="490721"/>
                        <a:pt x="-11238" y="429859"/>
                        <a:pt x="6331" y="360840"/>
                      </a:cubicBezTo>
                      <a:cubicBezTo>
                        <a:pt x="24527" y="291193"/>
                        <a:pt x="94801" y="267350"/>
                        <a:pt x="153153" y="309389"/>
                      </a:cubicBezTo>
                      <a:cubicBezTo>
                        <a:pt x="166957" y="319428"/>
                        <a:pt x="179506" y="331350"/>
                        <a:pt x="188918" y="345153"/>
                      </a:cubicBezTo>
                      <a:cubicBezTo>
                        <a:pt x="195192" y="355192"/>
                        <a:pt x="200839" y="355820"/>
                        <a:pt x="212761" y="353310"/>
                      </a:cubicBezTo>
                      <a:cubicBezTo>
                        <a:pt x="234094" y="348291"/>
                        <a:pt x="239114" y="338879"/>
                        <a:pt x="229075" y="320683"/>
                      </a:cubicBezTo>
                      <a:cubicBezTo>
                        <a:pt x="216526" y="298095"/>
                        <a:pt x="222800" y="278016"/>
                        <a:pt x="233467" y="256056"/>
                      </a:cubicBezTo>
                      <a:cubicBezTo>
                        <a:pt x="271741" y="176370"/>
                        <a:pt x="310015" y="95429"/>
                        <a:pt x="355819" y="19508"/>
                      </a:cubicBezTo>
                      <a:cubicBezTo>
                        <a:pt x="380917" y="3822"/>
                        <a:pt x="408525" y="-570"/>
                        <a:pt x="437387" y="57"/>
                      </a:cubicBezTo>
                      <a:cubicBezTo>
                        <a:pt x="445544" y="11979"/>
                        <a:pt x="435505" y="20136"/>
                        <a:pt x="431113" y="28920"/>
                      </a:cubicBezTo>
                      <a:cubicBezTo>
                        <a:pt x="398485" y="97312"/>
                        <a:pt x="361466" y="163194"/>
                        <a:pt x="331349" y="233468"/>
                      </a:cubicBezTo>
                      <a:cubicBezTo>
                        <a:pt x="329466" y="237232"/>
                        <a:pt x="326329" y="240997"/>
                        <a:pt x="328211" y="246017"/>
                      </a:cubicBezTo>
                      <a:cubicBezTo>
                        <a:pt x="446799" y="215899"/>
                        <a:pt x="560994" y="175743"/>
                        <a:pt x="672052" y="123037"/>
                      </a:cubicBezTo>
                      <a:cubicBezTo>
                        <a:pt x="742327" y="89782"/>
                        <a:pt x="813856" y="60920"/>
                        <a:pt x="886012" y="31430"/>
                      </a:cubicBezTo>
                      <a:cubicBezTo>
                        <a:pt x="894169" y="28292"/>
                        <a:pt x="902326" y="23900"/>
                        <a:pt x="911737" y="26410"/>
                      </a:cubicBezTo>
                      <a:cubicBezTo>
                        <a:pt x="933698" y="45861"/>
                        <a:pt x="934953" y="73469"/>
                        <a:pt x="939345" y="99822"/>
                      </a:cubicBezTo>
                      <a:cubicBezTo>
                        <a:pt x="935580" y="107351"/>
                        <a:pt x="928678" y="111743"/>
                        <a:pt x="921777" y="115508"/>
                      </a:cubicBezTo>
                      <a:cubicBezTo>
                        <a:pt x="843973" y="153155"/>
                        <a:pt x="769934" y="197703"/>
                        <a:pt x="694641" y="239742"/>
                      </a:cubicBezTo>
                      <a:cubicBezTo>
                        <a:pt x="685229" y="244762"/>
                        <a:pt x="675190" y="249154"/>
                        <a:pt x="667033" y="251664"/>
                      </a:cubicBezTo>
                      <a:cubicBezTo>
                        <a:pt x="728523" y="239742"/>
                        <a:pt x="793150" y="232840"/>
                        <a:pt x="856522" y="221546"/>
                      </a:cubicBezTo>
                      <a:cubicBezTo>
                        <a:pt x="885385" y="216527"/>
                        <a:pt x="914247" y="210880"/>
                        <a:pt x="943110" y="205860"/>
                      </a:cubicBezTo>
                      <a:cubicBezTo>
                        <a:pt x="953776" y="203978"/>
                        <a:pt x="963815" y="200213"/>
                        <a:pt x="974482" y="204605"/>
                      </a:cubicBezTo>
                      <a:cubicBezTo>
                        <a:pt x="988913" y="228448"/>
                        <a:pt x="1003972" y="252291"/>
                        <a:pt x="1002717" y="281781"/>
                      </a:cubicBezTo>
                      <a:cubicBezTo>
                        <a:pt x="994560" y="289938"/>
                        <a:pt x="983894" y="291193"/>
                        <a:pt x="973855" y="293703"/>
                      </a:cubicBezTo>
                      <a:cubicBezTo>
                        <a:pt x="860287" y="324448"/>
                        <a:pt x="745464" y="350173"/>
                        <a:pt x="631268" y="375899"/>
                      </a:cubicBezTo>
                      <a:cubicBezTo>
                        <a:pt x="552210" y="394094"/>
                        <a:pt x="479426" y="430486"/>
                        <a:pt x="397231" y="459349"/>
                      </a:cubicBezTo>
                      <a:cubicBezTo>
                        <a:pt x="430485" y="484447"/>
                        <a:pt x="461858" y="501388"/>
                        <a:pt x="491975" y="518956"/>
                      </a:cubicBezTo>
                      <a:cubicBezTo>
                        <a:pt x="540289" y="545937"/>
                        <a:pt x="586720" y="575427"/>
                        <a:pt x="636288" y="599897"/>
                      </a:cubicBezTo>
                      <a:cubicBezTo>
                        <a:pt x="643817" y="603662"/>
                        <a:pt x="653229" y="606799"/>
                        <a:pt x="654484" y="617466"/>
                      </a:cubicBezTo>
                      <a:cubicBezTo>
                        <a:pt x="631896" y="638171"/>
                        <a:pt x="606171" y="652603"/>
                        <a:pt x="574798" y="65448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AAEE13BD-C43F-4DF3-A482-B9A2B6F0B7E1}"/>
                    </a:ext>
                  </a:extLst>
                </p:cNvPr>
                <p:cNvSpPr/>
                <p:nvPr/>
              </p:nvSpPr>
              <p:spPr>
                <a:xfrm>
                  <a:off x="8091910" y="4625542"/>
                  <a:ext cx="928622" cy="734113"/>
                </a:xfrm>
                <a:custGeom>
                  <a:avLst/>
                  <a:gdLst>
                    <a:gd name="connsiteX0" fmla="*/ 701487 w 928622"/>
                    <a:gd name="connsiteY0" fmla="*/ 102274 h 734113"/>
                    <a:gd name="connsiteX1" fmla="*/ 748545 w 928622"/>
                    <a:gd name="connsiteY1" fmla="*/ 375841 h 734113"/>
                    <a:gd name="connsiteX2" fmla="*/ 729722 w 928622"/>
                    <a:gd name="connsiteY2" fmla="*/ 466193 h 734113"/>
                    <a:gd name="connsiteX3" fmla="*/ 726584 w 928622"/>
                    <a:gd name="connsiteY3" fmla="*/ 488781 h 734113"/>
                    <a:gd name="connsiteX4" fmla="*/ 765486 w 928622"/>
                    <a:gd name="connsiteY4" fmla="*/ 498193 h 734113"/>
                    <a:gd name="connsiteX5" fmla="*/ 799995 w 928622"/>
                    <a:gd name="connsiteY5" fmla="*/ 478115 h 734113"/>
                    <a:gd name="connsiteX6" fmla="*/ 933014 w 928622"/>
                    <a:gd name="connsiteY6" fmla="*/ 564703 h 734113"/>
                    <a:gd name="connsiteX7" fmla="*/ 831368 w 928622"/>
                    <a:gd name="connsiteY7" fmla="*/ 725329 h 734113"/>
                    <a:gd name="connsiteX8" fmla="*/ 730349 w 928622"/>
                    <a:gd name="connsiteY8" fmla="*/ 720310 h 734113"/>
                    <a:gd name="connsiteX9" fmla="*/ 694584 w 928622"/>
                    <a:gd name="connsiteY9" fmla="*/ 622428 h 734113"/>
                    <a:gd name="connsiteX10" fmla="*/ 699604 w 928622"/>
                    <a:gd name="connsiteY10" fmla="*/ 596075 h 734113"/>
                    <a:gd name="connsiteX11" fmla="*/ 678271 w 928622"/>
                    <a:gd name="connsiteY11" fmla="*/ 564075 h 734113"/>
                    <a:gd name="connsiteX12" fmla="*/ 658820 w 928622"/>
                    <a:gd name="connsiteY12" fmla="*/ 577252 h 734113"/>
                    <a:gd name="connsiteX13" fmla="*/ 603604 w 928622"/>
                    <a:gd name="connsiteY13" fmla="*/ 617408 h 734113"/>
                    <a:gd name="connsiteX14" fmla="*/ 344469 w 928622"/>
                    <a:gd name="connsiteY14" fmla="*/ 668232 h 734113"/>
                    <a:gd name="connsiteX15" fmla="*/ 281097 w 928622"/>
                    <a:gd name="connsiteY15" fmla="*/ 611134 h 734113"/>
                    <a:gd name="connsiteX16" fmla="*/ 368939 w 928622"/>
                    <a:gd name="connsiteY16" fmla="*/ 590428 h 734113"/>
                    <a:gd name="connsiteX17" fmla="*/ 540860 w 928622"/>
                    <a:gd name="connsiteY17" fmla="*/ 550271 h 734113"/>
                    <a:gd name="connsiteX18" fmla="*/ 357018 w 928622"/>
                    <a:gd name="connsiteY18" fmla="*/ 426664 h 734113"/>
                    <a:gd name="connsiteX19" fmla="*/ 24471 w 928622"/>
                    <a:gd name="connsiteY19" fmla="*/ 249097 h 734113"/>
                    <a:gd name="connsiteX20" fmla="*/ 0 w 928622"/>
                    <a:gd name="connsiteY20" fmla="*/ 229018 h 734113"/>
                    <a:gd name="connsiteX21" fmla="*/ 43294 w 928622"/>
                    <a:gd name="connsiteY21" fmla="*/ 165019 h 734113"/>
                    <a:gd name="connsiteX22" fmla="*/ 122980 w 928622"/>
                    <a:gd name="connsiteY22" fmla="*/ 194509 h 734113"/>
                    <a:gd name="connsiteX23" fmla="*/ 334430 w 928622"/>
                    <a:gd name="connsiteY23" fmla="*/ 282351 h 734113"/>
                    <a:gd name="connsiteX24" fmla="*/ 335057 w 928622"/>
                    <a:gd name="connsiteY24" fmla="*/ 281096 h 734113"/>
                    <a:gd name="connsiteX25" fmla="*/ 332547 w 928622"/>
                    <a:gd name="connsiteY25" fmla="*/ 281724 h 734113"/>
                    <a:gd name="connsiteX26" fmla="*/ 257253 w 928622"/>
                    <a:gd name="connsiteY26" fmla="*/ 213959 h 734113"/>
                    <a:gd name="connsiteX27" fmla="*/ 128627 w 928622"/>
                    <a:gd name="connsiteY27" fmla="*/ 97882 h 734113"/>
                    <a:gd name="connsiteX28" fmla="*/ 106039 w 928622"/>
                    <a:gd name="connsiteY28" fmla="*/ 71529 h 734113"/>
                    <a:gd name="connsiteX29" fmla="*/ 146196 w 928622"/>
                    <a:gd name="connsiteY29" fmla="*/ 0 h 734113"/>
                    <a:gd name="connsiteX30" fmla="*/ 166901 w 928622"/>
                    <a:gd name="connsiteY30" fmla="*/ 10667 h 734113"/>
                    <a:gd name="connsiteX31" fmla="*/ 457409 w 928622"/>
                    <a:gd name="connsiteY31" fmla="*/ 237175 h 734113"/>
                    <a:gd name="connsiteX32" fmla="*/ 652545 w 928622"/>
                    <a:gd name="connsiteY32" fmla="*/ 357017 h 734113"/>
                    <a:gd name="connsiteX33" fmla="*/ 660075 w 928622"/>
                    <a:gd name="connsiteY33" fmla="*/ 355135 h 734113"/>
                    <a:gd name="connsiteX34" fmla="*/ 640624 w 928622"/>
                    <a:gd name="connsiteY34" fmla="*/ 206430 h 734113"/>
                    <a:gd name="connsiteX35" fmla="*/ 619918 w 928622"/>
                    <a:gd name="connsiteY35" fmla="*/ 82823 h 734113"/>
                    <a:gd name="connsiteX36" fmla="*/ 621173 w 928622"/>
                    <a:gd name="connsiteY36" fmla="*/ 67137 h 734113"/>
                    <a:gd name="connsiteX37" fmla="*/ 701487 w 928622"/>
                    <a:gd name="connsiteY37" fmla="*/ 102274 h 7341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928622" h="734113">
                      <a:moveTo>
                        <a:pt x="701487" y="102274"/>
                      </a:moveTo>
                      <a:cubicBezTo>
                        <a:pt x="719682" y="193254"/>
                        <a:pt x="735996" y="284234"/>
                        <a:pt x="748545" y="375841"/>
                      </a:cubicBezTo>
                      <a:cubicBezTo>
                        <a:pt x="752937" y="409723"/>
                        <a:pt x="751055" y="438586"/>
                        <a:pt x="729722" y="466193"/>
                      </a:cubicBezTo>
                      <a:cubicBezTo>
                        <a:pt x="725329" y="471841"/>
                        <a:pt x="710271" y="480625"/>
                        <a:pt x="726584" y="488781"/>
                      </a:cubicBezTo>
                      <a:cubicBezTo>
                        <a:pt x="738506" y="494428"/>
                        <a:pt x="747290" y="513252"/>
                        <a:pt x="765486" y="498193"/>
                      </a:cubicBezTo>
                      <a:cubicBezTo>
                        <a:pt x="775525" y="490036"/>
                        <a:pt x="787447" y="483135"/>
                        <a:pt x="799995" y="478115"/>
                      </a:cubicBezTo>
                      <a:cubicBezTo>
                        <a:pt x="869015" y="448625"/>
                        <a:pt x="931132" y="489409"/>
                        <a:pt x="933014" y="564703"/>
                      </a:cubicBezTo>
                      <a:cubicBezTo>
                        <a:pt x="934269" y="628075"/>
                        <a:pt x="889721" y="699604"/>
                        <a:pt x="831368" y="725329"/>
                      </a:cubicBezTo>
                      <a:cubicBezTo>
                        <a:pt x="796858" y="741015"/>
                        <a:pt x="761721" y="744152"/>
                        <a:pt x="730349" y="720310"/>
                      </a:cubicBezTo>
                      <a:cubicBezTo>
                        <a:pt x="698349" y="695839"/>
                        <a:pt x="691447" y="660075"/>
                        <a:pt x="694584" y="622428"/>
                      </a:cubicBezTo>
                      <a:cubicBezTo>
                        <a:pt x="695212" y="613644"/>
                        <a:pt x="695839" y="604232"/>
                        <a:pt x="699604" y="596075"/>
                      </a:cubicBezTo>
                      <a:cubicBezTo>
                        <a:pt x="710271" y="572859"/>
                        <a:pt x="688310" y="571604"/>
                        <a:pt x="678271" y="564075"/>
                      </a:cubicBezTo>
                      <a:cubicBezTo>
                        <a:pt x="664467" y="554036"/>
                        <a:pt x="662585" y="570977"/>
                        <a:pt x="658820" y="577252"/>
                      </a:cubicBezTo>
                      <a:cubicBezTo>
                        <a:pt x="646271" y="599840"/>
                        <a:pt x="628702" y="611761"/>
                        <a:pt x="603604" y="617408"/>
                      </a:cubicBezTo>
                      <a:cubicBezTo>
                        <a:pt x="517644" y="636231"/>
                        <a:pt x="431684" y="656310"/>
                        <a:pt x="344469" y="668232"/>
                      </a:cubicBezTo>
                      <a:cubicBezTo>
                        <a:pt x="316861" y="656938"/>
                        <a:pt x="289253" y="644389"/>
                        <a:pt x="281097" y="611134"/>
                      </a:cubicBezTo>
                      <a:cubicBezTo>
                        <a:pt x="308704" y="597957"/>
                        <a:pt x="339449" y="596702"/>
                        <a:pt x="368939" y="590428"/>
                      </a:cubicBezTo>
                      <a:cubicBezTo>
                        <a:pt x="424155" y="577879"/>
                        <a:pt x="479997" y="565958"/>
                        <a:pt x="540860" y="550271"/>
                      </a:cubicBezTo>
                      <a:cubicBezTo>
                        <a:pt x="476860" y="506350"/>
                        <a:pt x="420390" y="461174"/>
                        <a:pt x="357018" y="426664"/>
                      </a:cubicBezTo>
                      <a:cubicBezTo>
                        <a:pt x="246587" y="366429"/>
                        <a:pt x="134901" y="309332"/>
                        <a:pt x="24471" y="249097"/>
                      </a:cubicBezTo>
                      <a:cubicBezTo>
                        <a:pt x="15059" y="244077"/>
                        <a:pt x="5020" y="239685"/>
                        <a:pt x="0" y="229018"/>
                      </a:cubicBezTo>
                      <a:cubicBezTo>
                        <a:pt x="3765" y="200155"/>
                        <a:pt x="21333" y="180705"/>
                        <a:pt x="43294" y="165019"/>
                      </a:cubicBezTo>
                      <a:cubicBezTo>
                        <a:pt x="72784" y="166901"/>
                        <a:pt x="96627" y="183842"/>
                        <a:pt x="122980" y="194509"/>
                      </a:cubicBezTo>
                      <a:cubicBezTo>
                        <a:pt x="193254" y="223999"/>
                        <a:pt x="264783" y="250351"/>
                        <a:pt x="334430" y="282351"/>
                      </a:cubicBezTo>
                      <a:cubicBezTo>
                        <a:pt x="337567" y="283606"/>
                        <a:pt x="335057" y="277332"/>
                        <a:pt x="335057" y="281096"/>
                      </a:cubicBezTo>
                      <a:cubicBezTo>
                        <a:pt x="335057" y="282351"/>
                        <a:pt x="334430" y="282979"/>
                        <a:pt x="332547" y="281724"/>
                      </a:cubicBezTo>
                      <a:cubicBezTo>
                        <a:pt x="303685" y="263528"/>
                        <a:pt x="281724" y="237175"/>
                        <a:pt x="257253" y="213959"/>
                      </a:cubicBezTo>
                      <a:cubicBezTo>
                        <a:pt x="214587" y="175058"/>
                        <a:pt x="172548" y="135528"/>
                        <a:pt x="128627" y="97882"/>
                      </a:cubicBezTo>
                      <a:cubicBezTo>
                        <a:pt x="119843" y="90352"/>
                        <a:pt x="111058" y="82823"/>
                        <a:pt x="106039" y="71529"/>
                      </a:cubicBezTo>
                      <a:cubicBezTo>
                        <a:pt x="108549" y="41411"/>
                        <a:pt x="121098" y="16941"/>
                        <a:pt x="146196" y="0"/>
                      </a:cubicBezTo>
                      <a:cubicBezTo>
                        <a:pt x="154980" y="0"/>
                        <a:pt x="160627" y="6274"/>
                        <a:pt x="166901" y="10667"/>
                      </a:cubicBezTo>
                      <a:cubicBezTo>
                        <a:pt x="266038" y="83450"/>
                        <a:pt x="360782" y="161254"/>
                        <a:pt x="457409" y="237175"/>
                      </a:cubicBezTo>
                      <a:cubicBezTo>
                        <a:pt x="517644" y="284861"/>
                        <a:pt x="587291" y="317488"/>
                        <a:pt x="652545" y="357017"/>
                      </a:cubicBezTo>
                      <a:cubicBezTo>
                        <a:pt x="653800" y="357645"/>
                        <a:pt x="655683" y="357645"/>
                        <a:pt x="660075" y="355135"/>
                      </a:cubicBezTo>
                      <a:cubicBezTo>
                        <a:pt x="655683" y="306194"/>
                        <a:pt x="648153" y="255998"/>
                        <a:pt x="640624" y="206430"/>
                      </a:cubicBezTo>
                      <a:cubicBezTo>
                        <a:pt x="634350" y="165019"/>
                        <a:pt x="628702" y="123607"/>
                        <a:pt x="619918" y="82823"/>
                      </a:cubicBezTo>
                      <a:cubicBezTo>
                        <a:pt x="618663" y="77803"/>
                        <a:pt x="618036" y="72156"/>
                        <a:pt x="621173" y="67137"/>
                      </a:cubicBezTo>
                      <a:cubicBezTo>
                        <a:pt x="653800" y="63372"/>
                        <a:pt x="677643" y="82195"/>
                        <a:pt x="701487" y="10227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A8542EA7-136C-4613-A0C3-F7A6AB081F81}"/>
                    </a:ext>
                  </a:extLst>
                </p:cNvPr>
                <p:cNvSpPr/>
                <p:nvPr/>
              </p:nvSpPr>
              <p:spPr>
                <a:xfrm>
                  <a:off x="3588533" y="5057226"/>
                  <a:ext cx="859603" cy="834505"/>
                </a:xfrm>
                <a:custGeom>
                  <a:avLst/>
                  <a:gdLst>
                    <a:gd name="connsiteX0" fmla="*/ 641439 w 859602"/>
                    <a:gd name="connsiteY0" fmla="*/ 710898 h 834505"/>
                    <a:gd name="connsiteX1" fmla="*/ 347794 w 859602"/>
                    <a:gd name="connsiteY1" fmla="*/ 695212 h 834505"/>
                    <a:gd name="connsiteX2" fmla="*/ 278147 w 859602"/>
                    <a:gd name="connsiteY2" fmla="*/ 656310 h 834505"/>
                    <a:gd name="connsiteX3" fmla="*/ 257441 w 859602"/>
                    <a:gd name="connsiteY3" fmla="*/ 649408 h 834505"/>
                    <a:gd name="connsiteX4" fmla="*/ 238618 w 859602"/>
                    <a:gd name="connsiteY4" fmla="*/ 683290 h 834505"/>
                    <a:gd name="connsiteX5" fmla="*/ 252422 w 859602"/>
                    <a:gd name="connsiteY5" fmla="*/ 734741 h 834505"/>
                    <a:gd name="connsiteX6" fmla="*/ 147010 w 859602"/>
                    <a:gd name="connsiteY6" fmla="*/ 835132 h 834505"/>
                    <a:gd name="connsiteX7" fmla="*/ 188 w 859602"/>
                    <a:gd name="connsiteY7" fmla="*/ 682663 h 834505"/>
                    <a:gd name="connsiteX8" fmla="*/ 120030 w 859602"/>
                    <a:gd name="connsiteY8" fmla="*/ 585408 h 834505"/>
                    <a:gd name="connsiteX9" fmla="*/ 159559 w 859602"/>
                    <a:gd name="connsiteY9" fmla="*/ 600467 h 834505"/>
                    <a:gd name="connsiteX10" fmla="*/ 182775 w 859602"/>
                    <a:gd name="connsiteY10" fmla="*/ 597957 h 834505"/>
                    <a:gd name="connsiteX11" fmla="*/ 184030 w 859602"/>
                    <a:gd name="connsiteY11" fmla="*/ 560938 h 834505"/>
                    <a:gd name="connsiteX12" fmla="*/ 159559 w 859602"/>
                    <a:gd name="connsiteY12" fmla="*/ 503213 h 834505"/>
                    <a:gd name="connsiteX13" fmla="*/ 165834 w 859602"/>
                    <a:gd name="connsiteY13" fmla="*/ 235920 h 834505"/>
                    <a:gd name="connsiteX14" fmla="*/ 224186 w 859602"/>
                    <a:gd name="connsiteY14" fmla="*/ 184470 h 834505"/>
                    <a:gd name="connsiteX15" fmla="*/ 236108 w 859602"/>
                    <a:gd name="connsiteY15" fmla="*/ 186352 h 834505"/>
                    <a:gd name="connsiteX16" fmla="*/ 237363 w 859602"/>
                    <a:gd name="connsiteY16" fmla="*/ 209568 h 834505"/>
                    <a:gd name="connsiteX17" fmla="*/ 235480 w 859602"/>
                    <a:gd name="connsiteY17" fmla="*/ 449880 h 834505"/>
                    <a:gd name="connsiteX18" fmla="*/ 285676 w 859602"/>
                    <a:gd name="connsiteY18" fmla="*/ 410351 h 834505"/>
                    <a:gd name="connsiteX19" fmla="*/ 503401 w 859602"/>
                    <a:gd name="connsiteY19" fmla="*/ 180077 h 834505"/>
                    <a:gd name="connsiteX20" fmla="*/ 653360 w 859602"/>
                    <a:gd name="connsiteY20" fmla="*/ 10039 h 834505"/>
                    <a:gd name="connsiteX21" fmla="*/ 665909 w 859602"/>
                    <a:gd name="connsiteY21" fmla="*/ 0 h 834505"/>
                    <a:gd name="connsiteX22" fmla="*/ 724262 w 859602"/>
                    <a:gd name="connsiteY22" fmla="*/ 55215 h 834505"/>
                    <a:gd name="connsiteX23" fmla="*/ 719870 w 859602"/>
                    <a:gd name="connsiteY23" fmla="*/ 67764 h 834505"/>
                    <a:gd name="connsiteX24" fmla="*/ 547949 w 859602"/>
                    <a:gd name="connsiteY24" fmla="*/ 309959 h 834505"/>
                    <a:gd name="connsiteX25" fmla="*/ 547949 w 859602"/>
                    <a:gd name="connsiteY25" fmla="*/ 308704 h 834505"/>
                    <a:gd name="connsiteX26" fmla="*/ 797046 w 859602"/>
                    <a:gd name="connsiteY26" fmla="*/ 134901 h 834505"/>
                    <a:gd name="connsiteX27" fmla="*/ 802066 w 859602"/>
                    <a:gd name="connsiteY27" fmla="*/ 133646 h 834505"/>
                    <a:gd name="connsiteX28" fmla="*/ 862300 w 859602"/>
                    <a:gd name="connsiteY28" fmla="*/ 191999 h 834505"/>
                    <a:gd name="connsiteX29" fmla="*/ 783242 w 859602"/>
                    <a:gd name="connsiteY29" fmla="*/ 262901 h 834505"/>
                    <a:gd name="connsiteX30" fmla="*/ 581204 w 859602"/>
                    <a:gd name="connsiteY30" fmla="*/ 425409 h 834505"/>
                    <a:gd name="connsiteX31" fmla="*/ 406774 w 859602"/>
                    <a:gd name="connsiteY31" fmla="*/ 598585 h 834505"/>
                    <a:gd name="connsiteX32" fmla="*/ 401127 w 859602"/>
                    <a:gd name="connsiteY32" fmla="*/ 609879 h 834505"/>
                    <a:gd name="connsiteX33" fmla="*/ 417440 w 859602"/>
                    <a:gd name="connsiteY33" fmla="*/ 616781 h 834505"/>
                    <a:gd name="connsiteX34" fmla="*/ 534145 w 859602"/>
                    <a:gd name="connsiteY34" fmla="*/ 627447 h 834505"/>
                    <a:gd name="connsiteX35" fmla="*/ 670301 w 859602"/>
                    <a:gd name="connsiteY35" fmla="*/ 633722 h 834505"/>
                    <a:gd name="connsiteX36" fmla="*/ 696654 w 859602"/>
                    <a:gd name="connsiteY36" fmla="*/ 642506 h 834505"/>
                    <a:gd name="connsiteX37" fmla="*/ 641439 w 859602"/>
                    <a:gd name="connsiteY37" fmla="*/ 710898 h 834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859602" h="834505">
                      <a:moveTo>
                        <a:pt x="641439" y="710898"/>
                      </a:moveTo>
                      <a:cubicBezTo>
                        <a:pt x="543557" y="710271"/>
                        <a:pt x="445675" y="702741"/>
                        <a:pt x="347794" y="695212"/>
                      </a:cubicBezTo>
                      <a:cubicBezTo>
                        <a:pt x="316421" y="692702"/>
                        <a:pt x="298225" y="675761"/>
                        <a:pt x="278147" y="656310"/>
                      </a:cubicBezTo>
                      <a:cubicBezTo>
                        <a:pt x="273127" y="651290"/>
                        <a:pt x="267480" y="637486"/>
                        <a:pt x="257441" y="649408"/>
                      </a:cubicBezTo>
                      <a:cubicBezTo>
                        <a:pt x="249284" y="659447"/>
                        <a:pt x="230461" y="663839"/>
                        <a:pt x="238618" y="683290"/>
                      </a:cubicBezTo>
                      <a:cubicBezTo>
                        <a:pt x="245520" y="699604"/>
                        <a:pt x="251794" y="715917"/>
                        <a:pt x="252422" y="734741"/>
                      </a:cubicBezTo>
                      <a:cubicBezTo>
                        <a:pt x="255559" y="803760"/>
                        <a:pt x="215402" y="841407"/>
                        <a:pt x="147010" y="835132"/>
                      </a:cubicBezTo>
                      <a:cubicBezTo>
                        <a:pt x="76736" y="828858"/>
                        <a:pt x="3952" y="753564"/>
                        <a:pt x="188" y="682663"/>
                      </a:cubicBezTo>
                      <a:cubicBezTo>
                        <a:pt x="-3577" y="611134"/>
                        <a:pt x="49756" y="567213"/>
                        <a:pt x="120030" y="585408"/>
                      </a:cubicBezTo>
                      <a:cubicBezTo>
                        <a:pt x="133834" y="589173"/>
                        <a:pt x="147638" y="593565"/>
                        <a:pt x="159559" y="600467"/>
                      </a:cubicBezTo>
                      <a:cubicBezTo>
                        <a:pt x="169598" y="606114"/>
                        <a:pt x="175246" y="604232"/>
                        <a:pt x="182775" y="597957"/>
                      </a:cubicBezTo>
                      <a:cubicBezTo>
                        <a:pt x="197834" y="585408"/>
                        <a:pt x="202853" y="574742"/>
                        <a:pt x="184030" y="560938"/>
                      </a:cubicBezTo>
                      <a:cubicBezTo>
                        <a:pt x="164579" y="547134"/>
                        <a:pt x="159559" y="527683"/>
                        <a:pt x="159559" y="503213"/>
                      </a:cubicBezTo>
                      <a:cubicBezTo>
                        <a:pt x="160814" y="414115"/>
                        <a:pt x="158932" y="325018"/>
                        <a:pt x="165834" y="235920"/>
                      </a:cubicBezTo>
                      <a:cubicBezTo>
                        <a:pt x="179638" y="212077"/>
                        <a:pt x="203481" y="200156"/>
                        <a:pt x="224186" y="184470"/>
                      </a:cubicBezTo>
                      <a:cubicBezTo>
                        <a:pt x="227951" y="181960"/>
                        <a:pt x="232971" y="183215"/>
                        <a:pt x="236108" y="186352"/>
                      </a:cubicBezTo>
                      <a:cubicBezTo>
                        <a:pt x="241127" y="193881"/>
                        <a:pt x="237990" y="202038"/>
                        <a:pt x="237363" y="209568"/>
                      </a:cubicBezTo>
                      <a:cubicBezTo>
                        <a:pt x="234226" y="288626"/>
                        <a:pt x="236735" y="367684"/>
                        <a:pt x="235480" y="449880"/>
                      </a:cubicBezTo>
                      <a:cubicBezTo>
                        <a:pt x="256814" y="438586"/>
                        <a:pt x="270618" y="423527"/>
                        <a:pt x="285676" y="410351"/>
                      </a:cubicBezTo>
                      <a:cubicBezTo>
                        <a:pt x="365989" y="340704"/>
                        <a:pt x="436264" y="262273"/>
                        <a:pt x="503401" y="180077"/>
                      </a:cubicBezTo>
                      <a:cubicBezTo>
                        <a:pt x="551086" y="121725"/>
                        <a:pt x="601910" y="65255"/>
                        <a:pt x="653360" y="10039"/>
                      </a:cubicBezTo>
                      <a:cubicBezTo>
                        <a:pt x="657125" y="6274"/>
                        <a:pt x="660890" y="1882"/>
                        <a:pt x="665909" y="0"/>
                      </a:cubicBezTo>
                      <a:cubicBezTo>
                        <a:pt x="698537" y="4392"/>
                        <a:pt x="713595" y="27608"/>
                        <a:pt x="724262" y="55215"/>
                      </a:cubicBezTo>
                      <a:cubicBezTo>
                        <a:pt x="723635" y="59608"/>
                        <a:pt x="722380" y="64000"/>
                        <a:pt x="719870" y="67764"/>
                      </a:cubicBezTo>
                      <a:cubicBezTo>
                        <a:pt x="660262" y="148077"/>
                        <a:pt x="603792" y="231528"/>
                        <a:pt x="547949" y="309959"/>
                      </a:cubicBezTo>
                      <a:cubicBezTo>
                        <a:pt x="545439" y="311214"/>
                        <a:pt x="546694" y="309959"/>
                        <a:pt x="547949" y="308704"/>
                      </a:cubicBezTo>
                      <a:cubicBezTo>
                        <a:pt x="630772" y="250352"/>
                        <a:pt x="714223" y="193254"/>
                        <a:pt x="797046" y="134901"/>
                      </a:cubicBezTo>
                      <a:cubicBezTo>
                        <a:pt x="798301" y="133646"/>
                        <a:pt x="800183" y="134274"/>
                        <a:pt x="802066" y="133646"/>
                      </a:cubicBezTo>
                      <a:cubicBezTo>
                        <a:pt x="825908" y="148705"/>
                        <a:pt x="853516" y="160626"/>
                        <a:pt x="862300" y="191999"/>
                      </a:cubicBezTo>
                      <a:cubicBezTo>
                        <a:pt x="840967" y="221489"/>
                        <a:pt x="810222" y="240312"/>
                        <a:pt x="783242" y="262901"/>
                      </a:cubicBezTo>
                      <a:cubicBezTo>
                        <a:pt x="717360" y="318743"/>
                        <a:pt x="650223" y="373331"/>
                        <a:pt x="581204" y="425409"/>
                      </a:cubicBezTo>
                      <a:cubicBezTo>
                        <a:pt x="515322" y="475605"/>
                        <a:pt x="466381" y="542115"/>
                        <a:pt x="406774" y="598585"/>
                      </a:cubicBezTo>
                      <a:cubicBezTo>
                        <a:pt x="403636" y="601722"/>
                        <a:pt x="399244" y="605487"/>
                        <a:pt x="401127" y="609879"/>
                      </a:cubicBezTo>
                      <a:cubicBezTo>
                        <a:pt x="403636" y="616781"/>
                        <a:pt x="411166" y="616153"/>
                        <a:pt x="417440" y="616781"/>
                      </a:cubicBezTo>
                      <a:cubicBezTo>
                        <a:pt x="456342" y="619918"/>
                        <a:pt x="495244" y="625565"/>
                        <a:pt x="534145" y="627447"/>
                      </a:cubicBezTo>
                      <a:cubicBezTo>
                        <a:pt x="579322" y="628702"/>
                        <a:pt x="624498" y="636859"/>
                        <a:pt x="670301" y="633722"/>
                      </a:cubicBezTo>
                      <a:cubicBezTo>
                        <a:pt x="679713" y="633095"/>
                        <a:pt x="690380" y="632467"/>
                        <a:pt x="696654" y="642506"/>
                      </a:cubicBezTo>
                      <a:cubicBezTo>
                        <a:pt x="683478" y="670114"/>
                        <a:pt x="667792" y="694584"/>
                        <a:pt x="641439" y="71089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829CA79D-15B9-4E40-A453-0A59C86D8E2F}"/>
                    </a:ext>
                  </a:extLst>
                </p:cNvPr>
                <p:cNvSpPr/>
                <p:nvPr/>
              </p:nvSpPr>
              <p:spPr>
                <a:xfrm>
                  <a:off x="3165795" y="1492297"/>
                  <a:ext cx="928622" cy="734113"/>
                </a:xfrm>
                <a:custGeom>
                  <a:avLst/>
                  <a:gdLst>
                    <a:gd name="connsiteX0" fmla="*/ 231554 w 928622"/>
                    <a:gd name="connsiteY0" fmla="*/ 635377 h 734113"/>
                    <a:gd name="connsiteX1" fmla="*/ 184495 w 928622"/>
                    <a:gd name="connsiteY1" fmla="*/ 361810 h 734113"/>
                    <a:gd name="connsiteX2" fmla="*/ 203319 w 928622"/>
                    <a:gd name="connsiteY2" fmla="*/ 271458 h 734113"/>
                    <a:gd name="connsiteX3" fmla="*/ 206456 w 928622"/>
                    <a:gd name="connsiteY3" fmla="*/ 248870 h 734113"/>
                    <a:gd name="connsiteX4" fmla="*/ 167554 w 928622"/>
                    <a:gd name="connsiteY4" fmla="*/ 239458 h 734113"/>
                    <a:gd name="connsiteX5" fmla="*/ 133045 w 928622"/>
                    <a:gd name="connsiteY5" fmla="*/ 259536 h 734113"/>
                    <a:gd name="connsiteX6" fmla="*/ 26 w 928622"/>
                    <a:gd name="connsiteY6" fmla="*/ 172949 h 734113"/>
                    <a:gd name="connsiteX7" fmla="*/ 101672 w 928622"/>
                    <a:gd name="connsiteY7" fmla="*/ 12322 h 734113"/>
                    <a:gd name="connsiteX8" fmla="*/ 202691 w 928622"/>
                    <a:gd name="connsiteY8" fmla="*/ 17342 h 734113"/>
                    <a:gd name="connsiteX9" fmla="*/ 238456 w 928622"/>
                    <a:gd name="connsiteY9" fmla="*/ 115224 h 734113"/>
                    <a:gd name="connsiteX10" fmla="*/ 233436 w 928622"/>
                    <a:gd name="connsiteY10" fmla="*/ 141576 h 734113"/>
                    <a:gd name="connsiteX11" fmla="*/ 254770 w 928622"/>
                    <a:gd name="connsiteY11" fmla="*/ 173576 h 734113"/>
                    <a:gd name="connsiteX12" fmla="*/ 274220 w 928622"/>
                    <a:gd name="connsiteY12" fmla="*/ 160400 h 734113"/>
                    <a:gd name="connsiteX13" fmla="*/ 329436 w 928622"/>
                    <a:gd name="connsiteY13" fmla="*/ 120243 h 734113"/>
                    <a:gd name="connsiteX14" fmla="*/ 588572 w 928622"/>
                    <a:gd name="connsiteY14" fmla="*/ 69420 h 734113"/>
                    <a:gd name="connsiteX15" fmla="*/ 651944 w 928622"/>
                    <a:gd name="connsiteY15" fmla="*/ 126517 h 734113"/>
                    <a:gd name="connsiteX16" fmla="*/ 564101 w 928622"/>
                    <a:gd name="connsiteY16" fmla="*/ 147223 h 734113"/>
                    <a:gd name="connsiteX17" fmla="*/ 392181 w 928622"/>
                    <a:gd name="connsiteY17" fmla="*/ 187380 h 734113"/>
                    <a:gd name="connsiteX18" fmla="*/ 580415 w 928622"/>
                    <a:gd name="connsiteY18" fmla="*/ 313497 h 734113"/>
                    <a:gd name="connsiteX19" fmla="*/ 902923 w 928622"/>
                    <a:gd name="connsiteY19" fmla="*/ 486045 h 734113"/>
                    <a:gd name="connsiteX20" fmla="*/ 932413 w 928622"/>
                    <a:gd name="connsiteY20" fmla="*/ 508633 h 734113"/>
                    <a:gd name="connsiteX21" fmla="*/ 889119 w 928622"/>
                    <a:gd name="connsiteY21" fmla="*/ 572633 h 734113"/>
                    <a:gd name="connsiteX22" fmla="*/ 809433 w 928622"/>
                    <a:gd name="connsiteY22" fmla="*/ 543143 h 734113"/>
                    <a:gd name="connsiteX23" fmla="*/ 597983 w 928622"/>
                    <a:gd name="connsiteY23" fmla="*/ 455300 h 734113"/>
                    <a:gd name="connsiteX24" fmla="*/ 597356 w 928622"/>
                    <a:gd name="connsiteY24" fmla="*/ 456555 h 734113"/>
                    <a:gd name="connsiteX25" fmla="*/ 599866 w 928622"/>
                    <a:gd name="connsiteY25" fmla="*/ 455927 h 734113"/>
                    <a:gd name="connsiteX26" fmla="*/ 675159 w 928622"/>
                    <a:gd name="connsiteY26" fmla="*/ 523692 h 734113"/>
                    <a:gd name="connsiteX27" fmla="*/ 803786 w 928622"/>
                    <a:gd name="connsiteY27" fmla="*/ 639769 h 734113"/>
                    <a:gd name="connsiteX28" fmla="*/ 826374 w 928622"/>
                    <a:gd name="connsiteY28" fmla="*/ 666122 h 734113"/>
                    <a:gd name="connsiteX29" fmla="*/ 786218 w 928622"/>
                    <a:gd name="connsiteY29" fmla="*/ 737651 h 734113"/>
                    <a:gd name="connsiteX30" fmla="*/ 765512 w 928622"/>
                    <a:gd name="connsiteY30" fmla="*/ 726985 h 734113"/>
                    <a:gd name="connsiteX31" fmla="*/ 475004 w 928622"/>
                    <a:gd name="connsiteY31" fmla="*/ 500476 h 734113"/>
                    <a:gd name="connsiteX32" fmla="*/ 279867 w 928622"/>
                    <a:gd name="connsiteY32" fmla="*/ 380634 h 734113"/>
                    <a:gd name="connsiteX33" fmla="*/ 272338 w 928622"/>
                    <a:gd name="connsiteY33" fmla="*/ 382516 h 734113"/>
                    <a:gd name="connsiteX34" fmla="*/ 291789 w 928622"/>
                    <a:gd name="connsiteY34" fmla="*/ 531221 h 734113"/>
                    <a:gd name="connsiteX35" fmla="*/ 312495 w 928622"/>
                    <a:gd name="connsiteY35" fmla="*/ 654828 h 734113"/>
                    <a:gd name="connsiteX36" fmla="*/ 311240 w 928622"/>
                    <a:gd name="connsiteY36" fmla="*/ 670514 h 734113"/>
                    <a:gd name="connsiteX37" fmla="*/ 231554 w 928622"/>
                    <a:gd name="connsiteY37" fmla="*/ 635377 h 7341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928622" h="734113">
                      <a:moveTo>
                        <a:pt x="231554" y="635377"/>
                      </a:moveTo>
                      <a:cubicBezTo>
                        <a:pt x="213358" y="544398"/>
                        <a:pt x="197044" y="453418"/>
                        <a:pt x="184495" y="361810"/>
                      </a:cubicBezTo>
                      <a:cubicBezTo>
                        <a:pt x="180103" y="327928"/>
                        <a:pt x="182613" y="299066"/>
                        <a:pt x="203319" y="271458"/>
                      </a:cubicBezTo>
                      <a:cubicBezTo>
                        <a:pt x="207711" y="265811"/>
                        <a:pt x="222770" y="257026"/>
                        <a:pt x="206456" y="248870"/>
                      </a:cubicBezTo>
                      <a:cubicBezTo>
                        <a:pt x="194535" y="242595"/>
                        <a:pt x="185750" y="224399"/>
                        <a:pt x="167554" y="239458"/>
                      </a:cubicBezTo>
                      <a:cubicBezTo>
                        <a:pt x="157515" y="247615"/>
                        <a:pt x="145594" y="254517"/>
                        <a:pt x="133045" y="259536"/>
                      </a:cubicBezTo>
                      <a:cubicBezTo>
                        <a:pt x="64025" y="289026"/>
                        <a:pt x="1908" y="248242"/>
                        <a:pt x="26" y="172949"/>
                      </a:cubicBezTo>
                      <a:cubicBezTo>
                        <a:pt x="-1229" y="109576"/>
                        <a:pt x="43320" y="38047"/>
                        <a:pt x="101672" y="12322"/>
                      </a:cubicBezTo>
                      <a:cubicBezTo>
                        <a:pt x="136182" y="-3364"/>
                        <a:pt x="171319" y="-6501"/>
                        <a:pt x="202691" y="17342"/>
                      </a:cubicBezTo>
                      <a:cubicBezTo>
                        <a:pt x="234691" y="41812"/>
                        <a:pt x="241593" y="77577"/>
                        <a:pt x="238456" y="115224"/>
                      </a:cubicBezTo>
                      <a:cubicBezTo>
                        <a:pt x="237828" y="124008"/>
                        <a:pt x="237201" y="133419"/>
                        <a:pt x="233436" y="141576"/>
                      </a:cubicBezTo>
                      <a:cubicBezTo>
                        <a:pt x="222770" y="164792"/>
                        <a:pt x="244730" y="166047"/>
                        <a:pt x="254770" y="173576"/>
                      </a:cubicBezTo>
                      <a:cubicBezTo>
                        <a:pt x="269201" y="184243"/>
                        <a:pt x="270456" y="166674"/>
                        <a:pt x="274220" y="160400"/>
                      </a:cubicBezTo>
                      <a:cubicBezTo>
                        <a:pt x="286769" y="137811"/>
                        <a:pt x="304338" y="125890"/>
                        <a:pt x="329436" y="120243"/>
                      </a:cubicBezTo>
                      <a:cubicBezTo>
                        <a:pt x="415396" y="101420"/>
                        <a:pt x="501356" y="81969"/>
                        <a:pt x="588572" y="69420"/>
                      </a:cubicBezTo>
                      <a:cubicBezTo>
                        <a:pt x="616179" y="80714"/>
                        <a:pt x="643787" y="93263"/>
                        <a:pt x="651944" y="126517"/>
                      </a:cubicBezTo>
                      <a:cubicBezTo>
                        <a:pt x="624336" y="139694"/>
                        <a:pt x="593591" y="140949"/>
                        <a:pt x="564101" y="147223"/>
                      </a:cubicBezTo>
                      <a:cubicBezTo>
                        <a:pt x="508886" y="159772"/>
                        <a:pt x="453043" y="171694"/>
                        <a:pt x="392181" y="187380"/>
                      </a:cubicBezTo>
                      <a:cubicBezTo>
                        <a:pt x="458062" y="231929"/>
                        <a:pt x="515160" y="278360"/>
                        <a:pt x="580415" y="313497"/>
                      </a:cubicBezTo>
                      <a:cubicBezTo>
                        <a:pt x="687708" y="371849"/>
                        <a:pt x="796257" y="426437"/>
                        <a:pt x="902923" y="486045"/>
                      </a:cubicBezTo>
                      <a:cubicBezTo>
                        <a:pt x="913589" y="492319"/>
                        <a:pt x="925511" y="497339"/>
                        <a:pt x="932413" y="508633"/>
                      </a:cubicBezTo>
                      <a:cubicBezTo>
                        <a:pt x="929276" y="537496"/>
                        <a:pt x="911707" y="556946"/>
                        <a:pt x="889119" y="572633"/>
                      </a:cubicBezTo>
                      <a:cubicBezTo>
                        <a:pt x="859629" y="570750"/>
                        <a:pt x="835786" y="553809"/>
                        <a:pt x="809433" y="543143"/>
                      </a:cubicBezTo>
                      <a:cubicBezTo>
                        <a:pt x="739159" y="513025"/>
                        <a:pt x="667630" y="487300"/>
                        <a:pt x="597983" y="455300"/>
                      </a:cubicBezTo>
                      <a:cubicBezTo>
                        <a:pt x="594846" y="454045"/>
                        <a:pt x="597356" y="460320"/>
                        <a:pt x="597356" y="456555"/>
                      </a:cubicBezTo>
                      <a:cubicBezTo>
                        <a:pt x="597356" y="455300"/>
                        <a:pt x="597983" y="454672"/>
                        <a:pt x="599866" y="455927"/>
                      </a:cubicBezTo>
                      <a:cubicBezTo>
                        <a:pt x="628728" y="474123"/>
                        <a:pt x="650689" y="500476"/>
                        <a:pt x="675159" y="523692"/>
                      </a:cubicBezTo>
                      <a:cubicBezTo>
                        <a:pt x="717826" y="562593"/>
                        <a:pt x="759865" y="602123"/>
                        <a:pt x="803786" y="639769"/>
                      </a:cubicBezTo>
                      <a:cubicBezTo>
                        <a:pt x="812570" y="647299"/>
                        <a:pt x="821354" y="654828"/>
                        <a:pt x="826374" y="666122"/>
                      </a:cubicBezTo>
                      <a:cubicBezTo>
                        <a:pt x="823864" y="696240"/>
                        <a:pt x="811315" y="720710"/>
                        <a:pt x="786218" y="737651"/>
                      </a:cubicBezTo>
                      <a:cubicBezTo>
                        <a:pt x="777433" y="737651"/>
                        <a:pt x="771786" y="731377"/>
                        <a:pt x="765512" y="726985"/>
                      </a:cubicBezTo>
                      <a:cubicBezTo>
                        <a:pt x="666375" y="654201"/>
                        <a:pt x="571631" y="576397"/>
                        <a:pt x="475004" y="500476"/>
                      </a:cubicBezTo>
                      <a:cubicBezTo>
                        <a:pt x="414769" y="452790"/>
                        <a:pt x="345122" y="420163"/>
                        <a:pt x="279867" y="380634"/>
                      </a:cubicBezTo>
                      <a:cubicBezTo>
                        <a:pt x="278613" y="380006"/>
                        <a:pt x="276730" y="380006"/>
                        <a:pt x="272338" y="382516"/>
                      </a:cubicBezTo>
                      <a:cubicBezTo>
                        <a:pt x="276730" y="431457"/>
                        <a:pt x="284260" y="481653"/>
                        <a:pt x="291789" y="531221"/>
                      </a:cubicBezTo>
                      <a:cubicBezTo>
                        <a:pt x="298063" y="572633"/>
                        <a:pt x="303710" y="614044"/>
                        <a:pt x="312495" y="654828"/>
                      </a:cubicBezTo>
                      <a:cubicBezTo>
                        <a:pt x="313750" y="659848"/>
                        <a:pt x="314377" y="665495"/>
                        <a:pt x="311240" y="670514"/>
                      </a:cubicBezTo>
                      <a:cubicBezTo>
                        <a:pt x="278613" y="674279"/>
                        <a:pt x="254770" y="655456"/>
                        <a:pt x="231554" y="63537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D3787091-DA82-47B1-B6E9-96016B296ADA}"/>
                    </a:ext>
                  </a:extLst>
                </p:cNvPr>
                <p:cNvSpPr/>
                <p:nvPr/>
              </p:nvSpPr>
              <p:spPr>
                <a:xfrm>
                  <a:off x="4158114" y="5424283"/>
                  <a:ext cx="734113" cy="928622"/>
                </a:xfrm>
                <a:custGeom>
                  <a:avLst/>
                  <a:gdLst>
                    <a:gd name="connsiteX0" fmla="*/ 71857 w 734113"/>
                    <a:gd name="connsiteY0" fmla="*/ 343841 h 928622"/>
                    <a:gd name="connsiteX1" fmla="*/ 125818 w 734113"/>
                    <a:gd name="connsiteY1" fmla="*/ 277959 h 928622"/>
                    <a:gd name="connsiteX2" fmla="*/ 137739 w 734113"/>
                    <a:gd name="connsiteY2" fmla="*/ 309332 h 928622"/>
                    <a:gd name="connsiteX3" fmla="*/ 185426 w 734113"/>
                    <a:gd name="connsiteY3" fmla="*/ 523291 h 928622"/>
                    <a:gd name="connsiteX4" fmla="*/ 190445 w 734113"/>
                    <a:gd name="connsiteY4" fmla="*/ 533330 h 928622"/>
                    <a:gd name="connsiteX5" fmla="*/ 206759 w 734113"/>
                    <a:gd name="connsiteY5" fmla="*/ 514507 h 928622"/>
                    <a:gd name="connsiteX6" fmla="*/ 370523 w 734113"/>
                    <a:gd name="connsiteY6" fmla="*/ 248469 h 928622"/>
                    <a:gd name="connsiteX7" fmla="*/ 490365 w 734113"/>
                    <a:gd name="connsiteY7" fmla="*/ 24471 h 928622"/>
                    <a:gd name="connsiteX8" fmla="*/ 510443 w 734113"/>
                    <a:gd name="connsiteY8" fmla="*/ 0 h 928622"/>
                    <a:gd name="connsiteX9" fmla="*/ 574443 w 734113"/>
                    <a:gd name="connsiteY9" fmla="*/ 43294 h 928622"/>
                    <a:gd name="connsiteX10" fmla="*/ 544953 w 734113"/>
                    <a:gd name="connsiteY10" fmla="*/ 122980 h 928622"/>
                    <a:gd name="connsiteX11" fmla="*/ 457110 w 734113"/>
                    <a:gd name="connsiteY11" fmla="*/ 334429 h 928622"/>
                    <a:gd name="connsiteX12" fmla="*/ 458365 w 734113"/>
                    <a:gd name="connsiteY12" fmla="*/ 335057 h 928622"/>
                    <a:gd name="connsiteX13" fmla="*/ 457738 w 734113"/>
                    <a:gd name="connsiteY13" fmla="*/ 332547 h 928622"/>
                    <a:gd name="connsiteX14" fmla="*/ 528639 w 734113"/>
                    <a:gd name="connsiteY14" fmla="*/ 252861 h 928622"/>
                    <a:gd name="connsiteX15" fmla="*/ 641580 w 734113"/>
                    <a:gd name="connsiteY15" fmla="*/ 127999 h 928622"/>
                    <a:gd name="connsiteX16" fmla="*/ 667933 w 734113"/>
                    <a:gd name="connsiteY16" fmla="*/ 105411 h 928622"/>
                    <a:gd name="connsiteX17" fmla="*/ 738834 w 734113"/>
                    <a:gd name="connsiteY17" fmla="*/ 145568 h 928622"/>
                    <a:gd name="connsiteX18" fmla="*/ 721893 w 734113"/>
                    <a:gd name="connsiteY18" fmla="*/ 175058 h 928622"/>
                    <a:gd name="connsiteX19" fmla="*/ 502286 w 734113"/>
                    <a:gd name="connsiteY19" fmla="*/ 457409 h 928622"/>
                    <a:gd name="connsiteX20" fmla="*/ 382444 w 734113"/>
                    <a:gd name="connsiteY20" fmla="*/ 653173 h 928622"/>
                    <a:gd name="connsiteX21" fmla="*/ 384326 w 734113"/>
                    <a:gd name="connsiteY21" fmla="*/ 660075 h 928622"/>
                    <a:gd name="connsiteX22" fmla="*/ 506678 w 734113"/>
                    <a:gd name="connsiteY22" fmla="*/ 645016 h 928622"/>
                    <a:gd name="connsiteX23" fmla="*/ 654129 w 734113"/>
                    <a:gd name="connsiteY23" fmla="*/ 620546 h 928622"/>
                    <a:gd name="connsiteX24" fmla="*/ 672325 w 734113"/>
                    <a:gd name="connsiteY24" fmla="*/ 621173 h 928622"/>
                    <a:gd name="connsiteX25" fmla="*/ 635933 w 734113"/>
                    <a:gd name="connsiteY25" fmla="*/ 701486 h 928622"/>
                    <a:gd name="connsiteX26" fmla="*/ 362366 w 734113"/>
                    <a:gd name="connsiteY26" fmla="*/ 748545 h 928622"/>
                    <a:gd name="connsiteX27" fmla="*/ 272013 w 734113"/>
                    <a:gd name="connsiteY27" fmla="*/ 729721 h 928622"/>
                    <a:gd name="connsiteX28" fmla="*/ 250680 w 734113"/>
                    <a:gd name="connsiteY28" fmla="*/ 724702 h 928622"/>
                    <a:gd name="connsiteX29" fmla="*/ 240013 w 734113"/>
                    <a:gd name="connsiteY29" fmla="*/ 766113 h 928622"/>
                    <a:gd name="connsiteX30" fmla="*/ 260092 w 734113"/>
                    <a:gd name="connsiteY30" fmla="*/ 800623 h 928622"/>
                    <a:gd name="connsiteX31" fmla="*/ 172877 w 734113"/>
                    <a:gd name="connsiteY31" fmla="*/ 933014 h 928622"/>
                    <a:gd name="connsiteX32" fmla="*/ 12250 w 734113"/>
                    <a:gd name="connsiteY32" fmla="*/ 831368 h 928622"/>
                    <a:gd name="connsiteX33" fmla="*/ 17897 w 734113"/>
                    <a:gd name="connsiteY33" fmla="*/ 730349 h 928622"/>
                    <a:gd name="connsiteX34" fmla="*/ 116406 w 734113"/>
                    <a:gd name="connsiteY34" fmla="*/ 694584 h 928622"/>
                    <a:gd name="connsiteX35" fmla="*/ 142759 w 734113"/>
                    <a:gd name="connsiteY35" fmla="*/ 699604 h 928622"/>
                    <a:gd name="connsiteX36" fmla="*/ 174759 w 734113"/>
                    <a:gd name="connsiteY36" fmla="*/ 677643 h 928622"/>
                    <a:gd name="connsiteX37" fmla="*/ 161582 w 734113"/>
                    <a:gd name="connsiteY37" fmla="*/ 658192 h 928622"/>
                    <a:gd name="connsiteX38" fmla="*/ 121426 w 734113"/>
                    <a:gd name="connsiteY38" fmla="*/ 602977 h 928622"/>
                    <a:gd name="connsiteX39" fmla="*/ 71857 w 734113"/>
                    <a:gd name="connsiteY39" fmla="*/ 343841 h 928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734113" h="928622">
                      <a:moveTo>
                        <a:pt x="71857" y="343841"/>
                      </a:moveTo>
                      <a:cubicBezTo>
                        <a:pt x="90053" y="321880"/>
                        <a:pt x="108249" y="299920"/>
                        <a:pt x="125818" y="277959"/>
                      </a:cubicBezTo>
                      <a:cubicBezTo>
                        <a:pt x="135857" y="286116"/>
                        <a:pt x="135857" y="298665"/>
                        <a:pt x="137739" y="309332"/>
                      </a:cubicBezTo>
                      <a:cubicBezTo>
                        <a:pt x="151543" y="381488"/>
                        <a:pt x="167857" y="452389"/>
                        <a:pt x="185426" y="523291"/>
                      </a:cubicBezTo>
                      <a:cubicBezTo>
                        <a:pt x="186053" y="526429"/>
                        <a:pt x="186680" y="530193"/>
                        <a:pt x="190445" y="533330"/>
                      </a:cubicBezTo>
                      <a:cubicBezTo>
                        <a:pt x="199857" y="530820"/>
                        <a:pt x="202366" y="521409"/>
                        <a:pt x="206759" y="514507"/>
                      </a:cubicBezTo>
                      <a:cubicBezTo>
                        <a:pt x="267621" y="429801"/>
                        <a:pt x="325346" y="343214"/>
                        <a:pt x="370523" y="248469"/>
                      </a:cubicBezTo>
                      <a:cubicBezTo>
                        <a:pt x="407542" y="171921"/>
                        <a:pt x="449581" y="98509"/>
                        <a:pt x="490365" y="24471"/>
                      </a:cubicBezTo>
                      <a:cubicBezTo>
                        <a:pt x="495385" y="15059"/>
                        <a:pt x="500404" y="5647"/>
                        <a:pt x="510443" y="0"/>
                      </a:cubicBezTo>
                      <a:cubicBezTo>
                        <a:pt x="539306" y="3137"/>
                        <a:pt x="558757" y="20706"/>
                        <a:pt x="574443" y="43294"/>
                      </a:cubicBezTo>
                      <a:cubicBezTo>
                        <a:pt x="572560" y="72784"/>
                        <a:pt x="556247" y="96627"/>
                        <a:pt x="544953" y="122980"/>
                      </a:cubicBezTo>
                      <a:cubicBezTo>
                        <a:pt x="514835" y="193254"/>
                        <a:pt x="489738" y="265410"/>
                        <a:pt x="457110" y="334429"/>
                      </a:cubicBezTo>
                      <a:cubicBezTo>
                        <a:pt x="455855" y="337567"/>
                        <a:pt x="462130" y="335057"/>
                        <a:pt x="458365" y="335057"/>
                      </a:cubicBezTo>
                      <a:cubicBezTo>
                        <a:pt x="457110" y="335057"/>
                        <a:pt x="456483" y="334429"/>
                        <a:pt x="457738" y="332547"/>
                      </a:cubicBezTo>
                      <a:cubicBezTo>
                        <a:pt x="477189" y="302430"/>
                        <a:pt x="504796" y="279214"/>
                        <a:pt x="528639" y="252861"/>
                      </a:cubicBezTo>
                      <a:cubicBezTo>
                        <a:pt x="566286" y="211450"/>
                        <a:pt x="605188" y="170666"/>
                        <a:pt x="641580" y="127999"/>
                      </a:cubicBezTo>
                      <a:cubicBezTo>
                        <a:pt x="649109" y="119215"/>
                        <a:pt x="656638" y="110431"/>
                        <a:pt x="667933" y="105411"/>
                      </a:cubicBezTo>
                      <a:cubicBezTo>
                        <a:pt x="698050" y="107293"/>
                        <a:pt x="721893" y="119842"/>
                        <a:pt x="738834" y="145568"/>
                      </a:cubicBezTo>
                      <a:cubicBezTo>
                        <a:pt x="737579" y="158117"/>
                        <a:pt x="728795" y="166274"/>
                        <a:pt x="721893" y="175058"/>
                      </a:cubicBezTo>
                      <a:cubicBezTo>
                        <a:pt x="651619" y="271685"/>
                        <a:pt x="575698" y="363292"/>
                        <a:pt x="502286" y="457409"/>
                      </a:cubicBezTo>
                      <a:cubicBezTo>
                        <a:pt x="455228" y="517644"/>
                        <a:pt x="421973" y="587291"/>
                        <a:pt x="382444" y="653173"/>
                      </a:cubicBezTo>
                      <a:cubicBezTo>
                        <a:pt x="381816" y="654428"/>
                        <a:pt x="381816" y="656310"/>
                        <a:pt x="384326" y="660075"/>
                      </a:cubicBezTo>
                      <a:cubicBezTo>
                        <a:pt x="425110" y="658192"/>
                        <a:pt x="465894" y="650663"/>
                        <a:pt x="506678" y="645016"/>
                      </a:cubicBezTo>
                      <a:cubicBezTo>
                        <a:pt x="556247" y="638114"/>
                        <a:pt x="605188" y="631840"/>
                        <a:pt x="654129" y="620546"/>
                      </a:cubicBezTo>
                      <a:cubicBezTo>
                        <a:pt x="660403" y="619291"/>
                        <a:pt x="666678" y="618036"/>
                        <a:pt x="672325" y="621173"/>
                      </a:cubicBezTo>
                      <a:cubicBezTo>
                        <a:pt x="674835" y="654428"/>
                        <a:pt x="656638" y="678898"/>
                        <a:pt x="635933" y="701486"/>
                      </a:cubicBezTo>
                      <a:cubicBezTo>
                        <a:pt x="544953" y="719682"/>
                        <a:pt x="453973" y="735996"/>
                        <a:pt x="362366" y="748545"/>
                      </a:cubicBezTo>
                      <a:cubicBezTo>
                        <a:pt x="328483" y="752937"/>
                        <a:pt x="299621" y="750427"/>
                        <a:pt x="272013" y="729721"/>
                      </a:cubicBezTo>
                      <a:cubicBezTo>
                        <a:pt x="266366" y="725329"/>
                        <a:pt x="257582" y="712153"/>
                        <a:pt x="250680" y="724702"/>
                      </a:cubicBezTo>
                      <a:cubicBezTo>
                        <a:pt x="243778" y="736623"/>
                        <a:pt x="224327" y="746662"/>
                        <a:pt x="240013" y="766113"/>
                      </a:cubicBezTo>
                      <a:cubicBezTo>
                        <a:pt x="248170" y="776153"/>
                        <a:pt x="255072" y="788074"/>
                        <a:pt x="260092" y="800623"/>
                      </a:cubicBezTo>
                      <a:cubicBezTo>
                        <a:pt x="288954" y="870270"/>
                        <a:pt x="248170" y="931759"/>
                        <a:pt x="172877" y="933014"/>
                      </a:cubicBezTo>
                      <a:cubicBezTo>
                        <a:pt x="109504" y="934269"/>
                        <a:pt x="37975" y="889093"/>
                        <a:pt x="12250" y="831368"/>
                      </a:cubicBezTo>
                      <a:cubicBezTo>
                        <a:pt x="-3436" y="796858"/>
                        <a:pt x="-6573" y="761721"/>
                        <a:pt x="17897" y="730349"/>
                      </a:cubicBezTo>
                      <a:cubicBezTo>
                        <a:pt x="42367" y="698349"/>
                        <a:pt x="78132" y="691447"/>
                        <a:pt x="116406" y="694584"/>
                      </a:cubicBezTo>
                      <a:cubicBezTo>
                        <a:pt x="125191" y="695212"/>
                        <a:pt x="134602" y="695839"/>
                        <a:pt x="142759" y="699604"/>
                      </a:cubicBezTo>
                      <a:cubicBezTo>
                        <a:pt x="165975" y="710271"/>
                        <a:pt x="167229" y="688310"/>
                        <a:pt x="174759" y="677643"/>
                      </a:cubicBezTo>
                      <a:cubicBezTo>
                        <a:pt x="184798" y="663839"/>
                        <a:pt x="167857" y="661957"/>
                        <a:pt x="161582" y="658192"/>
                      </a:cubicBezTo>
                      <a:cubicBezTo>
                        <a:pt x="138994" y="645644"/>
                        <a:pt x="127073" y="628075"/>
                        <a:pt x="121426" y="602977"/>
                      </a:cubicBezTo>
                      <a:cubicBezTo>
                        <a:pt x="103230" y="516389"/>
                        <a:pt x="83779" y="431056"/>
                        <a:pt x="71857" y="34384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EE2179B6-A681-45BE-9AA1-FCDD131FD468}"/>
                    </a:ext>
                  </a:extLst>
                </p:cNvPr>
                <p:cNvSpPr/>
                <p:nvPr/>
              </p:nvSpPr>
              <p:spPr>
                <a:xfrm>
                  <a:off x="7726108" y="5071030"/>
                  <a:ext cx="828231" cy="859603"/>
                </a:xfrm>
                <a:custGeom>
                  <a:avLst/>
                  <a:gdLst>
                    <a:gd name="connsiteX0" fmla="*/ 643134 w 828230"/>
                    <a:gd name="connsiteY0" fmla="*/ 168156 h 859602"/>
                    <a:gd name="connsiteX1" fmla="*/ 709643 w 828230"/>
                    <a:gd name="connsiteY1" fmla="*/ 222116 h 859602"/>
                    <a:gd name="connsiteX2" fmla="*/ 693957 w 828230"/>
                    <a:gd name="connsiteY2" fmla="*/ 515762 h 859602"/>
                    <a:gd name="connsiteX3" fmla="*/ 656938 w 828230"/>
                    <a:gd name="connsiteY3" fmla="*/ 583526 h 859602"/>
                    <a:gd name="connsiteX4" fmla="*/ 648153 w 828230"/>
                    <a:gd name="connsiteY4" fmla="*/ 606114 h 859602"/>
                    <a:gd name="connsiteX5" fmla="*/ 683918 w 828230"/>
                    <a:gd name="connsiteY5" fmla="*/ 624310 h 859602"/>
                    <a:gd name="connsiteX6" fmla="*/ 735368 w 828230"/>
                    <a:gd name="connsiteY6" fmla="*/ 611134 h 859602"/>
                    <a:gd name="connsiteX7" fmla="*/ 833250 w 828230"/>
                    <a:gd name="connsiteY7" fmla="*/ 711525 h 859602"/>
                    <a:gd name="connsiteX8" fmla="*/ 683290 w 828230"/>
                    <a:gd name="connsiteY8" fmla="*/ 863367 h 859602"/>
                    <a:gd name="connsiteX9" fmla="*/ 583526 w 828230"/>
                    <a:gd name="connsiteY9" fmla="*/ 743525 h 859602"/>
                    <a:gd name="connsiteX10" fmla="*/ 598585 w 828230"/>
                    <a:gd name="connsiteY10" fmla="*/ 703996 h 859602"/>
                    <a:gd name="connsiteX11" fmla="*/ 596075 w 828230"/>
                    <a:gd name="connsiteY11" fmla="*/ 680780 h 859602"/>
                    <a:gd name="connsiteX12" fmla="*/ 559683 w 828230"/>
                    <a:gd name="connsiteY12" fmla="*/ 679525 h 859602"/>
                    <a:gd name="connsiteX13" fmla="*/ 501958 w 828230"/>
                    <a:gd name="connsiteY13" fmla="*/ 703996 h 859602"/>
                    <a:gd name="connsiteX14" fmla="*/ 234665 w 828230"/>
                    <a:gd name="connsiteY14" fmla="*/ 697722 h 859602"/>
                    <a:gd name="connsiteX15" fmla="*/ 183215 w 828230"/>
                    <a:gd name="connsiteY15" fmla="*/ 639369 h 859602"/>
                    <a:gd name="connsiteX16" fmla="*/ 185097 w 828230"/>
                    <a:gd name="connsiteY16" fmla="*/ 627447 h 859602"/>
                    <a:gd name="connsiteX17" fmla="*/ 224626 w 828230"/>
                    <a:gd name="connsiteY17" fmla="*/ 627447 h 859602"/>
                    <a:gd name="connsiteX18" fmla="*/ 433566 w 828230"/>
                    <a:gd name="connsiteY18" fmla="*/ 627447 h 859602"/>
                    <a:gd name="connsiteX19" fmla="*/ 447998 w 828230"/>
                    <a:gd name="connsiteY19" fmla="*/ 623055 h 859602"/>
                    <a:gd name="connsiteX20" fmla="*/ 411606 w 828230"/>
                    <a:gd name="connsiteY20" fmla="*/ 578507 h 859602"/>
                    <a:gd name="connsiteX21" fmla="*/ 182587 w 828230"/>
                    <a:gd name="connsiteY21" fmla="*/ 361410 h 859602"/>
                    <a:gd name="connsiteX22" fmla="*/ 10039 w 828230"/>
                    <a:gd name="connsiteY22" fmla="*/ 208940 h 859602"/>
                    <a:gd name="connsiteX23" fmla="*/ 0 w 828230"/>
                    <a:gd name="connsiteY23" fmla="*/ 196391 h 859602"/>
                    <a:gd name="connsiteX24" fmla="*/ 55215 w 828230"/>
                    <a:gd name="connsiteY24" fmla="*/ 138038 h 859602"/>
                    <a:gd name="connsiteX25" fmla="*/ 67764 w 828230"/>
                    <a:gd name="connsiteY25" fmla="*/ 142431 h 859602"/>
                    <a:gd name="connsiteX26" fmla="*/ 306822 w 828230"/>
                    <a:gd name="connsiteY26" fmla="*/ 313096 h 859602"/>
                    <a:gd name="connsiteX27" fmla="*/ 225254 w 828230"/>
                    <a:gd name="connsiteY27" fmla="*/ 194509 h 859602"/>
                    <a:gd name="connsiteX28" fmla="*/ 146823 w 828230"/>
                    <a:gd name="connsiteY28" fmla="*/ 83450 h 859602"/>
                    <a:gd name="connsiteX29" fmla="*/ 134274 w 828230"/>
                    <a:gd name="connsiteY29" fmla="*/ 60235 h 859602"/>
                    <a:gd name="connsiteX30" fmla="*/ 192626 w 828230"/>
                    <a:gd name="connsiteY30" fmla="*/ 0 h 859602"/>
                    <a:gd name="connsiteX31" fmla="*/ 270430 w 828230"/>
                    <a:gd name="connsiteY31" fmla="*/ 87215 h 859602"/>
                    <a:gd name="connsiteX32" fmla="*/ 439841 w 828230"/>
                    <a:gd name="connsiteY32" fmla="*/ 297410 h 859602"/>
                    <a:gd name="connsiteX33" fmla="*/ 598585 w 828230"/>
                    <a:gd name="connsiteY33" fmla="*/ 455527 h 859602"/>
                    <a:gd name="connsiteX34" fmla="*/ 612389 w 828230"/>
                    <a:gd name="connsiteY34" fmla="*/ 460546 h 859602"/>
                    <a:gd name="connsiteX35" fmla="*/ 617408 w 828230"/>
                    <a:gd name="connsiteY35" fmla="*/ 446115 h 859602"/>
                    <a:gd name="connsiteX36" fmla="*/ 628075 w 828230"/>
                    <a:gd name="connsiteY36" fmla="*/ 329410 h 859602"/>
                    <a:gd name="connsiteX37" fmla="*/ 634977 w 828230"/>
                    <a:gd name="connsiteY37" fmla="*/ 196391 h 859602"/>
                    <a:gd name="connsiteX38" fmla="*/ 643134 w 828230"/>
                    <a:gd name="connsiteY38" fmla="*/ 168156 h 859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828230" h="859602">
                      <a:moveTo>
                        <a:pt x="643134" y="168156"/>
                      </a:moveTo>
                      <a:cubicBezTo>
                        <a:pt x="665094" y="186352"/>
                        <a:pt x="687055" y="204548"/>
                        <a:pt x="709643" y="222116"/>
                      </a:cubicBezTo>
                      <a:cubicBezTo>
                        <a:pt x="709016" y="319998"/>
                        <a:pt x="701486" y="417880"/>
                        <a:pt x="693957" y="515762"/>
                      </a:cubicBezTo>
                      <a:cubicBezTo>
                        <a:pt x="691447" y="545252"/>
                        <a:pt x="676388" y="564703"/>
                        <a:pt x="656938" y="583526"/>
                      </a:cubicBezTo>
                      <a:cubicBezTo>
                        <a:pt x="651290" y="589173"/>
                        <a:pt x="635604" y="594193"/>
                        <a:pt x="648153" y="606114"/>
                      </a:cubicBezTo>
                      <a:cubicBezTo>
                        <a:pt x="658192" y="614898"/>
                        <a:pt x="663212" y="634977"/>
                        <a:pt x="683918" y="624310"/>
                      </a:cubicBezTo>
                      <a:cubicBezTo>
                        <a:pt x="699604" y="616153"/>
                        <a:pt x="717172" y="611761"/>
                        <a:pt x="735368" y="611134"/>
                      </a:cubicBezTo>
                      <a:cubicBezTo>
                        <a:pt x="800623" y="609251"/>
                        <a:pt x="837015" y="646898"/>
                        <a:pt x="833250" y="711525"/>
                      </a:cubicBezTo>
                      <a:cubicBezTo>
                        <a:pt x="828858" y="783054"/>
                        <a:pt x="755447" y="857721"/>
                        <a:pt x="683290" y="863367"/>
                      </a:cubicBezTo>
                      <a:cubicBezTo>
                        <a:pt x="610506" y="869015"/>
                        <a:pt x="565330" y="814427"/>
                        <a:pt x="583526" y="743525"/>
                      </a:cubicBezTo>
                      <a:cubicBezTo>
                        <a:pt x="587291" y="729721"/>
                        <a:pt x="591683" y="715917"/>
                        <a:pt x="598585" y="703996"/>
                      </a:cubicBezTo>
                      <a:cubicBezTo>
                        <a:pt x="604232" y="693957"/>
                        <a:pt x="602350" y="688937"/>
                        <a:pt x="596075" y="680780"/>
                      </a:cubicBezTo>
                      <a:cubicBezTo>
                        <a:pt x="583526" y="665094"/>
                        <a:pt x="572859" y="660702"/>
                        <a:pt x="559683" y="679525"/>
                      </a:cubicBezTo>
                      <a:cubicBezTo>
                        <a:pt x="545252" y="698976"/>
                        <a:pt x="526429" y="703996"/>
                        <a:pt x="501958" y="703996"/>
                      </a:cubicBezTo>
                      <a:cubicBezTo>
                        <a:pt x="412860" y="702741"/>
                        <a:pt x="323763" y="705251"/>
                        <a:pt x="234665" y="697722"/>
                      </a:cubicBezTo>
                      <a:cubicBezTo>
                        <a:pt x="210823" y="683918"/>
                        <a:pt x="198901" y="660075"/>
                        <a:pt x="183215" y="639369"/>
                      </a:cubicBezTo>
                      <a:cubicBezTo>
                        <a:pt x="180705" y="635604"/>
                        <a:pt x="181960" y="630585"/>
                        <a:pt x="185097" y="627447"/>
                      </a:cubicBezTo>
                      <a:cubicBezTo>
                        <a:pt x="198274" y="620545"/>
                        <a:pt x="211450" y="628075"/>
                        <a:pt x="224626" y="627447"/>
                      </a:cubicBezTo>
                      <a:cubicBezTo>
                        <a:pt x="294273" y="627447"/>
                        <a:pt x="363920" y="627447"/>
                        <a:pt x="433566" y="627447"/>
                      </a:cubicBezTo>
                      <a:cubicBezTo>
                        <a:pt x="437958" y="627447"/>
                        <a:pt x="442350" y="628075"/>
                        <a:pt x="447998" y="623055"/>
                      </a:cubicBezTo>
                      <a:cubicBezTo>
                        <a:pt x="437331" y="607369"/>
                        <a:pt x="424155" y="592938"/>
                        <a:pt x="411606" y="578507"/>
                      </a:cubicBezTo>
                      <a:cubicBezTo>
                        <a:pt x="342587" y="498821"/>
                        <a:pt x="264156" y="428547"/>
                        <a:pt x="182587" y="361410"/>
                      </a:cubicBezTo>
                      <a:cubicBezTo>
                        <a:pt x="123607" y="312469"/>
                        <a:pt x="65882" y="261646"/>
                        <a:pt x="10039" y="208940"/>
                      </a:cubicBezTo>
                      <a:cubicBezTo>
                        <a:pt x="6274" y="205175"/>
                        <a:pt x="1882" y="201410"/>
                        <a:pt x="0" y="196391"/>
                      </a:cubicBezTo>
                      <a:cubicBezTo>
                        <a:pt x="4392" y="163764"/>
                        <a:pt x="28235" y="149960"/>
                        <a:pt x="55215" y="138038"/>
                      </a:cubicBezTo>
                      <a:cubicBezTo>
                        <a:pt x="59608" y="138038"/>
                        <a:pt x="64000" y="139921"/>
                        <a:pt x="67764" y="142431"/>
                      </a:cubicBezTo>
                      <a:cubicBezTo>
                        <a:pt x="148705" y="202038"/>
                        <a:pt x="230901" y="259136"/>
                        <a:pt x="306822" y="313096"/>
                      </a:cubicBezTo>
                      <a:cubicBezTo>
                        <a:pt x="279842" y="279214"/>
                        <a:pt x="254116" y="235293"/>
                        <a:pt x="225254" y="194509"/>
                      </a:cubicBezTo>
                      <a:cubicBezTo>
                        <a:pt x="198901" y="157489"/>
                        <a:pt x="172548" y="120470"/>
                        <a:pt x="146823" y="83450"/>
                      </a:cubicBezTo>
                      <a:cubicBezTo>
                        <a:pt x="141803" y="76549"/>
                        <a:pt x="134901" y="69647"/>
                        <a:pt x="134274" y="60235"/>
                      </a:cubicBezTo>
                      <a:cubicBezTo>
                        <a:pt x="149332" y="36392"/>
                        <a:pt x="161254" y="8784"/>
                        <a:pt x="192626" y="0"/>
                      </a:cubicBezTo>
                      <a:cubicBezTo>
                        <a:pt x="223999" y="24470"/>
                        <a:pt x="245332" y="57725"/>
                        <a:pt x="270430" y="87215"/>
                      </a:cubicBezTo>
                      <a:cubicBezTo>
                        <a:pt x="328783" y="155607"/>
                        <a:pt x="383998" y="226508"/>
                        <a:pt x="439841" y="297410"/>
                      </a:cubicBezTo>
                      <a:cubicBezTo>
                        <a:pt x="486899" y="356390"/>
                        <a:pt x="547134" y="401566"/>
                        <a:pt x="598585" y="455527"/>
                      </a:cubicBezTo>
                      <a:cubicBezTo>
                        <a:pt x="602350" y="459292"/>
                        <a:pt x="606114" y="464311"/>
                        <a:pt x="612389" y="460546"/>
                      </a:cubicBezTo>
                      <a:cubicBezTo>
                        <a:pt x="617408" y="457409"/>
                        <a:pt x="617408" y="451134"/>
                        <a:pt x="617408" y="446115"/>
                      </a:cubicBezTo>
                      <a:cubicBezTo>
                        <a:pt x="618663" y="407213"/>
                        <a:pt x="626820" y="368312"/>
                        <a:pt x="628075" y="329410"/>
                      </a:cubicBezTo>
                      <a:cubicBezTo>
                        <a:pt x="629330" y="284861"/>
                        <a:pt x="636859" y="240940"/>
                        <a:pt x="634977" y="196391"/>
                      </a:cubicBezTo>
                      <a:cubicBezTo>
                        <a:pt x="633095" y="185724"/>
                        <a:pt x="629957" y="173803"/>
                        <a:pt x="643134" y="16815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44EDC876-C2EF-4000-ACC2-34756F10CABF}"/>
                    </a:ext>
                  </a:extLst>
                </p:cNvPr>
                <p:cNvSpPr/>
                <p:nvPr/>
              </p:nvSpPr>
              <p:spPr>
                <a:xfrm>
                  <a:off x="3630493" y="921535"/>
                  <a:ext cx="828231" cy="859603"/>
                </a:xfrm>
                <a:custGeom>
                  <a:avLst/>
                  <a:gdLst>
                    <a:gd name="connsiteX0" fmla="*/ 191010 w 828230"/>
                    <a:gd name="connsiteY0" fmla="*/ 694770 h 859602"/>
                    <a:gd name="connsiteX1" fmla="*/ 124500 w 828230"/>
                    <a:gd name="connsiteY1" fmla="*/ 640809 h 859602"/>
                    <a:gd name="connsiteX2" fmla="*/ 140187 w 828230"/>
                    <a:gd name="connsiteY2" fmla="*/ 347164 h 859602"/>
                    <a:gd name="connsiteX3" fmla="*/ 179088 w 828230"/>
                    <a:gd name="connsiteY3" fmla="*/ 277517 h 859602"/>
                    <a:gd name="connsiteX4" fmla="*/ 185990 w 828230"/>
                    <a:gd name="connsiteY4" fmla="*/ 256812 h 859602"/>
                    <a:gd name="connsiteX5" fmla="*/ 152108 w 828230"/>
                    <a:gd name="connsiteY5" fmla="*/ 237988 h 859602"/>
                    <a:gd name="connsiteX6" fmla="*/ 98148 w 828230"/>
                    <a:gd name="connsiteY6" fmla="*/ 252420 h 859602"/>
                    <a:gd name="connsiteX7" fmla="*/ 266 w 828230"/>
                    <a:gd name="connsiteY7" fmla="*/ 152028 h 859602"/>
                    <a:gd name="connsiteX8" fmla="*/ 152736 w 828230"/>
                    <a:gd name="connsiteY8" fmla="*/ 186 h 859602"/>
                    <a:gd name="connsiteX9" fmla="*/ 249990 w 828230"/>
                    <a:gd name="connsiteY9" fmla="*/ 120028 h 859602"/>
                    <a:gd name="connsiteX10" fmla="*/ 234931 w 828230"/>
                    <a:gd name="connsiteY10" fmla="*/ 159557 h 859602"/>
                    <a:gd name="connsiteX11" fmla="*/ 237441 w 828230"/>
                    <a:gd name="connsiteY11" fmla="*/ 182773 h 859602"/>
                    <a:gd name="connsiteX12" fmla="*/ 273833 w 828230"/>
                    <a:gd name="connsiteY12" fmla="*/ 184028 h 859602"/>
                    <a:gd name="connsiteX13" fmla="*/ 331558 w 828230"/>
                    <a:gd name="connsiteY13" fmla="*/ 159557 h 859602"/>
                    <a:gd name="connsiteX14" fmla="*/ 598851 w 828230"/>
                    <a:gd name="connsiteY14" fmla="*/ 165832 h 859602"/>
                    <a:gd name="connsiteX15" fmla="*/ 650301 w 828230"/>
                    <a:gd name="connsiteY15" fmla="*/ 224184 h 859602"/>
                    <a:gd name="connsiteX16" fmla="*/ 648419 w 828230"/>
                    <a:gd name="connsiteY16" fmla="*/ 236106 h 859602"/>
                    <a:gd name="connsiteX17" fmla="*/ 608890 w 828230"/>
                    <a:gd name="connsiteY17" fmla="*/ 236106 h 859602"/>
                    <a:gd name="connsiteX18" fmla="*/ 399950 w 828230"/>
                    <a:gd name="connsiteY18" fmla="*/ 236106 h 859602"/>
                    <a:gd name="connsiteX19" fmla="*/ 385519 w 828230"/>
                    <a:gd name="connsiteY19" fmla="*/ 240498 h 859602"/>
                    <a:gd name="connsiteX20" fmla="*/ 418146 w 828230"/>
                    <a:gd name="connsiteY20" fmla="*/ 281282 h 859602"/>
                    <a:gd name="connsiteX21" fmla="*/ 655321 w 828230"/>
                    <a:gd name="connsiteY21" fmla="*/ 505281 h 859602"/>
                    <a:gd name="connsiteX22" fmla="*/ 823477 w 828230"/>
                    <a:gd name="connsiteY22" fmla="*/ 653986 h 859602"/>
                    <a:gd name="connsiteX23" fmla="*/ 833516 w 828230"/>
                    <a:gd name="connsiteY23" fmla="*/ 666535 h 859602"/>
                    <a:gd name="connsiteX24" fmla="*/ 778301 w 828230"/>
                    <a:gd name="connsiteY24" fmla="*/ 724887 h 859602"/>
                    <a:gd name="connsiteX25" fmla="*/ 765752 w 828230"/>
                    <a:gd name="connsiteY25" fmla="*/ 720495 h 859602"/>
                    <a:gd name="connsiteX26" fmla="*/ 526067 w 828230"/>
                    <a:gd name="connsiteY26" fmla="*/ 549830 h 859602"/>
                    <a:gd name="connsiteX27" fmla="*/ 608262 w 828230"/>
                    <a:gd name="connsiteY27" fmla="*/ 669045 h 859602"/>
                    <a:gd name="connsiteX28" fmla="*/ 686693 w 828230"/>
                    <a:gd name="connsiteY28" fmla="*/ 780103 h 859602"/>
                    <a:gd name="connsiteX29" fmla="*/ 699242 w 828230"/>
                    <a:gd name="connsiteY29" fmla="*/ 803318 h 859602"/>
                    <a:gd name="connsiteX30" fmla="*/ 640890 w 828230"/>
                    <a:gd name="connsiteY30" fmla="*/ 863553 h 859602"/>
                    <a:gd name="connsiteX31" fmla="*/ 563086 w 828230"/>
                    <a:gd name="connsiteY31" fmla="*/ 776338 h 859602"/>
                    <a:gd name="connsiteX32" fmla="*/ 393675 w 828230"/>
                    <a:gd name="connsiteY32" fmla="*/ 566143 h 859602"/>
                    <a:gd name="connsiteX33" fmla="*/ 234931 w 828230"/>
                    <a:gd name="connsiteY33" fmla="*/ 408026 h 859602"/>
                    <a:gd name="connsiteX34" fmla="*/ 221127 w 828230"/>
                    <a:gd name="connsiteY34" fmla="*/ 403007 h 859602"/>
                    <a:gd name="connsiteX35" fmla="*/ 216108 w 828230"/>
                    <a:gd name="connsiteY35" fmla="*/ 417438 h 859602"/>
                    <a:gd name="connsiteX36" fmla="*/ 206069 w 828230"/>
                    <a:gd name="connsiteY36" fmla="*/ 534143 h 859602"/>
                    <a:gd name="connsiteX37" fmla="*/ 199167 w 828230"/>
                    <a:gd name="connsiteY37" fmla="*/ 667162 h 859602"/>
                    <a:gd name="connsiteX38" fmla="*/ 191010 w 828230"/>
                    <a:gd name="connsiteY38" fmla="*/ 694770 h 859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828230" h="859602">
                      <a:moveTo>
                        <a:pt x="191010" y="694770"/>
                      </a:moveTo>
                      <a:cubicBezTo>
                        <a:pt x="169049" y="676574"/>
                        <a:pt x="147089" y="659005"/>
                        <a:pt x="124500" y="640809"/>
                      </a:cubicBezTo>
                      <a:cubicBezTo>
                        <a:pt x="125128" y="542928"/>
                        <a:pt x="132657" y="445046"/>
                        <a:pt x="140187" y="347164"/>
                      </a:cubicBezTo>
                      <a:cubicBezTo>
                        <a:pt x="142696" y="316419"/>
                        <a:pt x="159637" y="297596"/>
                        <a:pt x="179088" y="277517"/>
                      </a:cubicBezTo>
                      <a:cubicBezTo>
                        <a:pt x="184108" y="272498"/>
                        <a:pt x="197912" y="266851"/>
                        <a:pt x="185990" y="256812"/>
                      </a:cubicBezTo>
                      <a:cubicBezTo>
                        <a:pt x="175951" y="248655"/>
                        <a:pt x="171559" y="229831"/>
                        <a:pt x="152108" y="237988"/>
                      </a:cubicBezTo>
                      <a:cubicBezTo>
                        <a:pt x="135167" y="245518"/>
                        <a:pt x="117599" y="251792"/>
                        <a:pt x="98148" y="252420"/>
                      </a:cubicBezTo>
                      <a:cubicBezTo>
                        <a:pt x="32893" y="254302"/>
                        <a:pt x="-3499" y="216655"/>
                        <a:pt x="266" y="152028"/>
                      </a:cubicBezTo>
                      <a:cubicBezTo>
                        <a:pt x="4658" y="79244"/>
                        <a:pt x="80579" y="3950"/>
                        <a:pt x="152736" y="186"/>
                      </a:cubicBezTo>
                      <a:cubicBezTo>
                        <a:pt x="224265" y="-3579"/>
                        <a:pt x="268186" y="50381"/>
                        <a:pt x="249990" y="120028"/>
                      </a:cubicBezTo>
                      <a:cubicBezTo>
                        <a:pt x="246225" y="133832"/>
                        <a:pt x="241833" y="147636"/>
                        <a:pt x="234931" y="159557"/>
                      </a:cubicBezTo>
                      <a:cubicBezTo>
                        <a:pt x="229284" y="169596"/>
                        <a:pt x="231166" y="174616"/>
                        <a:pt x="237441" y="182773"/>
                      </a:cubicBezTo>
                      <a:cubicBezTo>
                        <a:pt x="249990" y="198459"/>
                        <a:pt x="260657" y="202851"/>
                        <a:pt x="273833" y="184028"/>
                      </a:cubicBezTo>
                      <a:cubicBezTo>
                        <a:pt x="288264" y="164577"/>
                        <a:pt x="307088" y="159557"/>
                        <a:pt x="331558" y="159557"/>
                      </a:cubicBezTo>
                      <a:cubicBezTo>
                        <a:pt x="420656" y="160812"/>
                        <a:pt x="509753" y="158302"/>
                        <a:pt x="598851" y="165832"/>
                      </a:cubicBezTo>
                      <a:cubicBezTo>
                        <a:pt x="622694" y="179636"/>
                        <a:pt x="634615" y="203479"/>
                        <a:pt x="650301" y="224184"/>
                      </a:cubicBezTo>
                      <a:cubicBezTo>
                        <a:pt x="652811" y="227949"/>
                        <a:pt x="651556" y="232969"/>
                        <a:pt x="648419" y="236106"/>
                      </a:cubicBezTo>
                      <a:cubicBezTo>
                        <a:pt x="635243" y="243008"/>
                        <a:pt x="622066" y="235478"/>
                        <a:pt x="608890" y="236106"/>
                      </a:cubicBezTo>
                      <a:cubicBezTo>
                        <a:pt x="539243" y="236106"/>
                        <a:pt x="469596" y="236106"/>
                        <a:pt x="399950" y="236106"/>
                      </a:cubicBezTo>
                      <a:cubicBezTo>
                        <a:pt x="395558" y="236106"/>
                        <a:pt x="391166" y="235478"/>
                        <a:pt x="385519" y="240498"/>
                      </a:cubicBezTo>
                      <a:cubicBezTo>
                        <a:pt x="394930" y="254929"/>
                        <a:pt x="406852" y="268106"/>
                        <a:pt x="418146" y="281282"/>
                      </a:cubicBezTo>
                      <a:cubicBezTo>
                        <a:pt x="490302" y="363478"/>
                        <a:pt x="570616" y="436262"/>
                        <a:pt x="655321" y="505281"/>
                      </a:cubicBezTo>
                      <a:cubicBezTo>
                        <a:pt x="713046" y="552967"/>
                        <a:pt x="768889" y="602535"/>
                        <a:pt x="823477" y="653986"/>
                      </a:cubicBezTo>
                      <a:cubicBezTo>
                        <a:pt x="827242" y="657751"/>
                        <a:pt x="831634" y="661515"/>
                        <a:pt x="833516" y="666535"/>
                      </a:cubicBezTo>
                      <a:cubicBezTo>
                        <a:pt x="829124" y="699162"/>
                        <a:pt x="805281" y="712966"/>
                        <a:pt x="778301" y="724887"/>
                      </a:cubicBezTo>
                      <a:cubicBezTo>
                        <a:pt x="773908" y="724887"/>
                        <a:pt x="769516" y="723005"/>
                        <a:pt x="765752" y="720495"/>
                      </a:cubicBezTo>
                      <a:cubicBezTo>
                        <a:pt x="684811" y="660888"/>
                        <a:pt x="602615" y="604418"/>
                        <a:pt x="526067" y="549830"/>
                      </a:cubicBezTo>
                      <a:cubicBezTo>
                        <a:pt x="553674" y="583712"/>
                        <a:pt x="578772" y="627633"/>
                        <a:pt x="608262" y="669045"/>
                      </a:cubicBezTo>
                      <a:cubicBezTo>
                        <a:pt x="634615" y="706064"/>
                        <a:pt x="660968" y="743083"/>
                        <a:pt x="686693" y="780103"/>
                      </a:cubicBezTo>
                      <a:cubicBezTo>
                        <a:pt x="691713" y="787005"/>
                        <a:pt x="698615" y="793907"/>
                        <a:pt x="699242" y="803318"/>
                      </a:cubicBezTo>
                      <a:cubicBezTo>
                        <a:pt x="684184" y="827161"/>
                        <a:pt x="672262" y="854769"/>
                        <a:pt x="640890" y="863553"/>
                      </a:cubicBezTo>
                      <a:cubicBezTo>
                        <a:pt x="609517" y="839083"/>
                        <a:pt x="588184" y="805828"/>
                        <a:pt x="563086" y="776338"/>
                      </a:cubicBezTo>
                      <a:cubicBezTo>
                        <a:pt x="504734" y="707946"/>
                        <a:pt x="449518" y="637045"/>
                        <a:pt x="393675" y="566143"/>
                      </a:cubicBezTo>
                      <a:cubicBezTo>
                        <a:pt x="346617" y="507163"/>
                        <a:pt x="286382" y="461987"/>
                        <a:pt x="234931" y="408026"/>
                      </a:cubicBezTo>
                      <a:cubicBezTo>
                        <a:pt x="231166" y="404262"/>
                        <a:pt x="227402" y="399242"/>
                        <a:pt x="221127" y="403007"/>
                      </a:cubicBezTo>
                      <a:cubicBezTo>
                        <a:pt x="216108" y="406144"/>
                        <a:pt x="216108" y="412419"/>
                        <a:pt x="216108" y="417438"/>
                      </a:cubicBezTo>
                      <a:cubicBezTo>
                        <a:pt x="212971" y="456340"/>
                        <a:pt x="207324" y="495242"/>
                        <a:pt x="206069" y="534143"/>
                      </a:cubicBezTo>
                      <a:cubicBezTo>
                        <a:pt x="204814" y="578692"/>
                        <a:pt x="197284" y="622614"/>
                        <a:pt x="199167" y="667162"/>
                      </a:cubicBezTo>
                      <a:cubicBezTo>
                        <a:pt x="201049" y="677201"/>
                        <a:pt x="204186" y="689123"/>
                        <a:pt x="191010" y="69477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EF35BC30-6A54-4156-8A66-F9A5C2EFBA16}"/>
                    </a:ext>
                  </a:extLst>
                </p:cNvPr>
                <p:cNvSpPr/>
                <p:nvPr/>
              </p:nvSpPr>
              <p:spPr>
                <a:xfrm>
                  <a:off x="4794674" y="5693319"/>
                  <a:ext cx="652545" cy="985092"/>
                </a:xfrm>
                <a:custGeom>
                  <a:avLst/>
                  <a:gdLst>
                    <a:gd name="connsiteX0" fmla="*/ 0 w 652545"/>
                    <a:gd name="connsiteY0" fmla="*/ 432449 h 985092"/>
                    <a:gd name="connsiteX1" fmla="*/ 37647 w 652545"/>
                    <a:gd name="connsiteY1" fmla="*/ 354646 h 985092"/>
                    <a:gd name="connsiteX2" fmla="*/ 52706 w 652545"/>
                    <a:gd name="connsiteY2" fmla="*/ 370960 h 985092"/>
                    <a:gd name="connsiteX3" fmla="*/ 158744 w 652545"/>
                    <a:gd name="connsiteY3" fmla="*/ 593076 h 985092"/>
                    <a:gd name="connsiteX4" fmla="*/ 161881 w 652545"/>
                    <a:gd name="connsiteY4" fmla="*/ 595586 h 985092"/>
                    <a:gd name="connsiteX5" fmla="*/ 252861 w 652545"/>
                    <a:gd name="connsiteY5" fmla="*/ 348372 h 985092"/>
                    <a:gd name="connsiteX6" fmla="*/ 338822 w 652545"/>
                    <a:gd name="connsiteY6" fmla="*/ 30883 h 985092"/>
                    <a:gd name="connsiteX7" fmla="*/ 350116 w 652545"/>
                    <a:gd name="connsiteY7" fmla="*/ 3903 h 985092"/>
                    <a:gd name="connsiteX8" fmla="*/ 426664 w 652545"/>
                    <a:gd name="connsiteY8" fmla="*/ 25864 h 985092"/>
                    <a:gd name="connsiteX9" fmla="*/ 426664 w 652545"/>
                    <a:gd name="connsiteY9" fmla="*/ 54726 h 985092"/>
                    <a:gd name="connsiteX10" fmla="*/ 381488 w 652545"/>
                    <a:gd name="connsiteY10" fmla="*/ 315117 h 985092"/>
                    <a:gd name="connsiteX11" fmla="*/ 375213 w 652545"/>
                    <a:gd name="connsiteY11" fmla="*/ 336450 h 985092"/>
                    <a:gd name="connsiteX12" fmla="*/ 509487 w 652545"/>
                    <a:gd name="connsiteY12" fmla="*/ 95510 h 985092"/>
                    <a:gd name="connsiteX13" fmla="*/ 534585 w 652545"/>
                    <a:gd name="connsiteY13" fmla="*/ 62255 h 985092"/>
                    <a:gd name="connsiteX14" fmla="*/ 607997 w 652545"/>
                    <a:gd name="connsiteY14" fmla="*/ 89863 h 985092"/>
                    <a:gd name="connsiteX15" fmla="*/ 601095 w 652545"/>
                    <a:gd name="connsiteY15" fmla="*/ 119981 h 985092"/>
                    <a:gd name="connsiteX16" fmla="*/ 444233 w 652545"/>
                    <a:gd name="connsiteY16" fmla="*/ 456920 h 985092"/>
                    <a:gd name="connsiteX17" fmla="*/ 372076 w 652545"/>
                    <a:gd name="connsiteY17" fmla="*/ 670252 h 985092"/>
                    <a:gd name="connsiteX18" fmla="*/ 427919 w 652545"/>
                    <a:gd name="connsiteY18" fmla="*/ 653938 h 985092"/>
                    <a:gd name="connsiteX19" fmla="*/ 631212 w 652545"/>
                    <a:gd name="connsiteY19" fmla="*/ 571743 h 985092"/>
                    <a:gd name="connsiteX20" fmla="*/ 655683 w 652545"/>
                    <a:gd name="connsiteY20" fmla="*/ 569861 h 985092"/>
                    <a:gd name="connsiteX21" fmla="*/ 636232 w 652545"/>
                    <a:gd name="connsiteY21" fmla="*/ 652684 h 985092"/>
                    <a:gd name="connsiteX22" fmla="*/ 375841 w 652545"/>
                    <a:gd name="connsiteY22" fmla="*/ 761860 h 985092"/>
                    <a:gd name="connsiteX23" fmla="*/ 286743 w 652545"/>
                    <a:gd name="connsiteY23" fmla="*/ 762487 h 985092"/>
                    <a:gd name="connsiteX24" fmla="*/ 262900 w 652545"/>
                    <a:gd name="connsiteY24" fmla="*/ 763742 h 985092"/>
                    <a:gd name="connsiteX25" fmla="*/ 263528 w 652545"/>
                    <a:gd name="connsiteY25" fmla="*/ 805781 h 985092"/>
                    <a:gd name="connsiteX26" fmla="*/ 284234 w 652545"/>
                    <a:gd name="connsiteY26" fmla="*/ 826486 h 985092"/>
                    <a:gd name="connsiteX27" fmla="*/ 225254 w 652545"/>
                    <a:gd name="connsiteY27" fmla="*/ 983975 h 985092"/>
                    <a:gd name="connsiteX28" fmla="*/ 74039 w 652545"/>
                    <a:gd name="connsiteY28" fmla="*/ 939427 h 985092"/>
                    <a:gd name="connsiteX29" fmla="*/ 35764 w 652545"/>
                    <a:gd name="connsiteY29" fmla="*/ 825232 h 985092"/>
                    <a:gd name="connsiteX30" fmla="*/ 143685 w 652545"/>
                    <a:gd name="connsiteY30" fmla="*/ 761232 h 985092"/>
                    <a:gd name="connsiteX31" fmla="*/ 170666 w 652545"/>
                    <a:gd name="connsiteY31" fmla="*/ 757467 h 985092"/>
                    <a:gd name="connsiteX32" fmla="*/ 158744 w 652545"/>
                    <a:gd name="connsiteY32" fmla="*/ 717311 h 985092"/>
                    <a:gd name="connsiteX33" fmla="*/ 110431 w 652545"/>
                    <a:gd name="connsiteY33" fmla="*/ 672762 h 985092"/>
                    <a:gd name="connsiteX34" fmla="*/ 0 w 652545"/>
                    <a:gd name="connsiteY34" fmla="*/ 432449 h 985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652545" h="985092">
                      <a:moveTo>
                        <a:pt x="0" y="432449"/>
                      </a:moveTo>
                      <a:cubicBezTo>
                        <a:pt x="12549" y="406724"/>
                        <a:pt x="25098" y="380371"/>
                        <a:pt x="37647" y="354646"/>
                      </a:cubicBezTo>
                      <a:cubicBezTo>
                        <a:pt x="48313" y="354646"/>
                        <a:pt x="49568" y="364058"/>
                        <a:pt x="52706" y="370960"/>
                      </a:cubicBezTo>
                      <a:cubicBezTo>
                        <a:pt x="87215" y="445626"/>
                        <a:pt x="120470" y="520292"/>
                        <a:pt x="158744" y="593076"/>
                      </a:cubicBezTo>
                      <a:cubicBezTo>
                        <a:pt x="159999" y="595586"/>
                        <a:pt x="160627" y="598096"/>
                        <a:pt x="161881" y="595586"/>
                      </a:cubicBezTo>
                      <a:cubicBezTo>
                        <a:pt x="188862" y="515900"/>
                        <a:pt x="231528" y="436214"/>
                        <a:pt x="252861" y="348372"/>
                      </a:cubicBezTo>
                      <a:cubicBezTo>
                        <a:pt x="279214" y="241706"/>
                        <a:pt x="307449" y="135667"/>
                        <a:pt x="338822" y="30883"/>
                      </a:cubicBezTo>
                      <a:cubicBezTo>
                        <a:pt x="341331" y="21471"/>
                        <a:pt x="343214" y="12060"/>
                        <a:pt x="350116" y="3903"/>
                      </a:cubicBezTo>
                      <a:cubicBezTo>
                        <a:pt x="370821" y="-6136"/>
                        <a:pt x="404704" y="3903"/>
                        <a:pt x="426664" y="25864"/>
                      </a:cubicBezTo>
                      <a:cubicBezTo>
                        <a:pt x="430429" y="35275"/>
                        <a:pt x="429174" y="45314"/>
                        <a:pt x="426664" y="54726"/>
                      </a:cubicBezTo>
                      <a:cubicBezTo>
                        <a:pt x="409096" y="140686"/>
                        <a:pt x="395919" y="227902"/>
                        <a:pt x="381488" y="315117"/>
                      </a:cubicBezTo>
                      <a:cubicBezTo>
                        <a:pt x="380233" y="323274"/>
                        <a:pt x="380233" y="332058"/>
                        <a:pt x="375213" y="336450"/>
                      </a:cubicBezTo>
                      <a:cubicBezTo>
                        <a:pt x="417253" y="256137"/>
                        <a:pt x="466821" y="178333"/>
                        <a:pt x="509487" y="95510"/>
                      </a:cubicBezTo>
                      <a:cubicBezTo>
                        <a:pt x="515762" y="82961"/>
                        <a:pt x="520781" y="69158"/>
                        <a:pt x="534585" y="62255"/>
                      </a:cubicBezTo>
                      <a:cubicBezTo>
                        <a:pt x="562193" y="63510"/>
                        <a:pt x="587918" y="68530"/>
                        <a:pt x="607997" y="89863"/>
                      </a:cubicBezTo>
                      <a:cubicBezTo>
                        <a:pt x="611134" y="101157"/>
                        <a:pt x="604859" y="110569"/>
                        <a:pt x="601095" y="119981"/>
                      </a:cubicBezTo>
                      <a:cubicBezTo>
                        <a:pt x="551526" y="233548"/>
                        <a:pt x="497566" y="345234"/>
                        <a:pt x="444233" y="456920"/>
                      </a:cubicBezTo>
                      <a:cubicBezTo>
                        <a:pt x="412860" y="523429"/>
                        <a:pt x="398429" y="596841"/>
                        <a:pt x="372076" y="670252"/>
                      </a:cubicBezTo>
                      <a:cubicBezTo>
                        <a:pt x="395292" y="667742"/>
                        <a:pt x="411606" y="660213"/>
                        <a:pt x="427919" y="653938"/>
                      </a:cubicBezTo>
                      <a:cubicBezTo>
                        <a:pt x="495683" y="627586"/>
                        <a:pt x="564703" y="601860"/>
                        <a:pt x="631212" y="571743"/>
                      </a:cubicBezTo>
                      <a:cubicBezTo>
                        <a:pt x="638741" y="567978"/>
                        <a:pt x="646898" y="561704"/>
                        <a:pt x="655683" y="569861"/>
                      </a:cubicBezTo>
                      <a:cubicBezTo>
                        <a:pt x="656937" y="599351"/>
                        <a:pt x="652545" y="627586"/>
                        <a:pt x="636232" y="652684"/>
                      </a:cubicBezTo>
                      <a:cubicBezTo>
                        <a:pt x="550899" y="692213"/>
                        <a:pt x="463684" y="727977"/>
                        <a:pt x="375841" y="761860"/>
                      </a:cubicBezTo>
                      <a:cubicBezTo>
                        <a:pt x="345096" y="773781"/>
                        <a:pt x="317488" y="777546"/>
                        <a:pt x="286743" y="762487"/>
                      </a:cubicBezTo>
                      <a:cubicBezTo>
                        <a:pt x="281096" y="759350"/>
                        <a:pt x="267920" y="747428"/>
                        <a:pt x="262900" y="763742"/>
                      </a:cubicBezTo>
                      <a:cubicBezTo>
                        <a:pt x="259136" y="776918"/>
                        <a:pt x="243450" y="791977"/>
                        <a:pt x="263528" y="805781"/>
                      </a:cubicBezTo>
                      <a:cubicBezTo>
                        <a:pt x="271685" y="811427"/>
                        <a:pt x="277959" y="818957"/>
                        <a:pt x="284234" y="826486"/>
                      </a:cubicBezTo>
                      <a:cubicBezTo>
                        <a:pt x="337567" y="892996"/>
                        <a:pt x="309332" y="970799"/>
                        <a:pt x="225254" y="983975"/>
                      </a:cubicBezTo>
                      <a:cubicBezTo>
                        <a:pt x="168783" y="992760"/>
                        <a:pt x="117333" y="978329"/>
                        <a:pt x="74039" y="939427"/>
                      </a:cubicBezTo>
                      <a:cubicBezTo>
                        <a:pt x="40157" y="908682"/>
                        <a:pt x="20078" y="871663"/>
                        <a:pt x="35764" y="825232"/>
                      </a:cubicBezTo>
                      <a:cubicBezTo>
                        <a:pt x="48313" y="786330"/>
                        <a:pt x="92235" y="762487"/>
                        <a:pt x="143685" y="761232"/>
                      </a:cubicBezTo>
                      <a:cubicBezTo>
                        <a:pt x="152470" y="761232"/>
                        <a:pt x="163136" y="767506"/>
                        <a:pt x="170666" y="757467"/>
                      </a:cubicBezTo>
                      <a:cubicBezTo>
                        <a:pt x="185097" y="738644"/>
                        <a:pt x="181960" y="724212"/>
                        <a:pt x="158744" y="717311"/>
                      </a:cubicBezTo>
                      <a:cubicBezTo>
                        <a:pt x="134901" y="709781"/>
                        <a:pt x="121725" y="694722"/>
                        <a:pt x="110431" y="672762"/>
                      </a:cubicBezTo>
                      <a:cubicBezTo>
                        <a:pt x="69019" y="594331"/>
                        <a:pt x="38274" y="511508"/>
                        <a:pt x="0" y="43244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14198428-B3B1-4FDE-9DB7-DF4FC556D2B4}"/>
                    </a:ext>
                  </a:extLst>
                </p:cNvPr>
                <p:cNvSpPr/>
                <p:nvPr/>
              </p:nvSpPr>
              <p:spPr>
                <a:xfrm>
                  <a:off x="8360319" y="4072577"/>
                  <a:ext cx="985092" cy="652545"/>
                </a:xfrm>
                <a:custGeom>
                  <a:avLst/>
                  <a:gdLst>
                    <a:gd name="connsiteX0" fmla="*/ 433077 w 985092"/>
                    <a:gd name="connsiteY0" fmla="*/ 655239 h 652545"/>
                    <a:gd name="connsiteX1" fmla="*/ 355273 w 985092"/>
                    <a:gd name="connsiteY1" fmla="*/ 617592 h 652545"/>
                    <a:gd name="connsiteX2" fmla="*/ 366567 w 985092"/>
                    <a:gd name="connsiteY2" fmla="*/ 605043 h 652545"/>
                    <a:gd name="connsiteX3" fmla="*/ 596213 w 985092"/>
                    <a:gd name="connsiteY3" fmla="*/ 495867 h 652545"/>
                    <a:gd name="connsiteX4" fmla="*/ 604997 w 985092"/>
                    <a:gd name="connsiteY4" fmla="*/ 496495 h 652545"/>
                    <a:gd name="connsiteX5" fmla="*/ 505234 w 985092"/>
                    <a:gd name="connsiteY5" fmla="*/ 457593 h 652545"/>
                    <a:gd name="connsiteX6" fmla="*/ 229784 w 985092"/>
                    <a:gd name="connsiteY6" fmla="*/ 371633 h 652545"/>
                    <a:gd name="connsiteX7" fmla="*/ 25864 w 985092"/>
                    <a:gd name="connsiteY7" fmla="*/ 315163 h 652545"/>
                    <a:gd name="connsiteX8" fmla="*/ 3903 w 985092"/>
                    <a:gd name="connsiteY8" fmla="*/ 305751 h 652545"/>
                    <a:gd name="connsiteX9" fmla="*/ 25864 w 985092"/>
                    <a:gd name="connsiteY9" fmla="*/ 229202 h 652545"/>
                    <a:gd name="connsiteX10" fmla="*/ 52216 w 985092"/>
                    <a:gd name="connsiteY10" fmla="*/ 228575 h 652545"/>
                    <a:gd name="connsiteX11" fmla="*/ 320137 w 985092"/>
                    <a:gd name="connsiteY11" fmla="*/ 275006 h 652545"/>
                    <a:gd name="connsiteX12" fmla="*/ 334568 w 985092"/>
                    <a:gd name="connsiteY12" fmla="*/ 280026 h 652545"/>
                    <a:gd name="connsiteX13" fmla="*/ 86098 w 985092"/>
                    <a:gd name="connsiteY13" fmla="*/ 141987 h 652545"/>
                    <a:gd name="connsiteX14" fmla="*/ 62255 w 985092"/>
                    <a:gd name="connsiteY14" fmla="*/ 121282 h 652545"/>
                    <a:gd name="connsiteX15" fmla="*/ 89863 w 985092"/>
                    <a:gd name="connsiteY15" fmla="*/ 47870 h 652545"/>
                    <a:gd name="connsiteX16" fmla="*/ 119981 w 985092"/>
                    <a:gd name="connsiteY16" fmla="*/ 54772 h 652545"/>
                    <a:gd name="connsiteX17" fmla="*/ 456920 w 985092"/>
                    <a:gd name="connsiteY17" fmla="*/ 211634 h 652545"/>
                    <a:gd name="connsiteX18" fmla="*/ 670252 w 985092"/>
                    <a:gd name="connsiteY18" fmla="*/ 283163 h 652545"/>
                    <a:gd name="connsiteX19" fmla="*/ 653938 w 985092"/>
                    <a:gd name="connsiteY19" fmla="*/ 227948 h 652545"/>
                    <a:gd name="connsiteX20" fmla="*/ 571743 w 985092"/>
                    <a:gd name="connsiteY20" fmla="*/ 24655 h 652545"/>
                    <a:gd name="connsiteX21" fmla="*/ 569861 w 985092"/>
                    <a:gd name="connsiteY21" fmla="*/ 184 h 652545"/>
                    <a:gd name="connsiteX22" fmla="*/ 652684 w 985092"/>
                    <a:gd name="connsiteY22" fmla="*/ 19635 h 652545"/>
                    <a:gd name="connsiteX23" fmla="*/ 762487 w 985092"/>
                    <a:gd name="connsiteY23" fmla="*/ 282535 h 652545"/>
                    <a:gd name="connsiteX24" fmla="*/ 762487 w 985092"/>
                    <a:gd name="connsiteY24" fmla="*/ 368496 h 652545"/>
                    <a:gd name="connsiteX25" fmla="*/ 763114 w 985092"/>
                    <a:gd name="connsiteY25" fmla="*/ 392339 h 652545"/>
                    <a:gd name="connsiteX26" fmla="*/ 805153 w 985092"/>
                    <a:gd name="connsiteY26" fmla="*/ 392339 h 652545"/>
                    <a:gd name="connsiteX27" fmla="*/ 880447 w 985092"/>
                    <a:gd name="connsiteY27" fmla="*/ 345908 h 652545"/>
                    <a:gd name="connsiteX28" fmla="*/ 983975 w 985092"/>
                    <a:gd name="connsiteY28" fmla="*/ 429985 h 652545"/>
                    <a:gd name="connsiteX29" fmla="*/ 941309 w 985092"/>
                    <a:gd name="connsiteY29" fmla="*/ 579318 h 652545"/>
                    <a:gd name="connsiteX30" fmla="*/ 825232 w 985092"/>
                    <a:gd name="connsiteY30" fmla="*/ 620102 h 652545"/>
                    <a:gd name="connsiteX31" fmla="*/ 760604 w 985092"/>
                    <a:gd name="connsiteY31" fmla="*/ 509671 h 652545"/>
                    <a:gd name="connsiteX32" fmla="*/ 756840 w 985092"/>
                    <a:gd name="connsiteY32" fmla="*/ 485201 h 652545"/>
                    <a:gd name="connsiteX33" fmla="*/ 716056 w 985092"/>
                    <a:gd name="connsiteY33" fmla="*/ 496495 h 652545"/>
                    <a:gd name="connsiteX34" fmla="*/ 671507 w 985092"/>
                    <a:gd name="connsiteY34" fmla="*/ 545436 h 652545"/>
                    <a:gd name="connsiteX35" fmla="*/ 433077 w 985092"/>
                    <a:gd name="connsiteY35" fmla="*/ 655239 h 65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985092" h="652545">
                      <a:moveTo>
                        <a:pt x="433077" y="655239"/>
                      </a:moveTo>
                      <a:cubicBezTo>
                        <a:pt x="407352" y="642690"/>
                        <a:pt x="381626" y="630141"/>
                        <a:pt x="355273" y="617592"/>
                      </a:cubicBezTo>
                      <a:cubicBezTo>
                        <a:pt x="354018" y="609436"/>
                        <a:pt x="361548" y="607553"/>
                        <a:pt x="366567" y="605043"/>
                      </a:cubicBezTo>
                      <a:cubicBezTo>
                        <a:pt x="443743" y="569279"/>
                        <a:pt x="520292" y="534769"/>
                        <a:pt x="596213" y="495867"/>
                      </a:cubicBezTo>
                      <a:cubicBezTo>
                        <a:pt x="598096" y="495240"/>
                        <a:pt x="599978" y="495240"/>
                        <a:pt x="604997" y="496495"/>
                      </a:cubicBezTo>
                      <a:cubicBezTo>
                        <a:pt x="569233" y="483946"/>
                        <a:pt x="536606" y="472025"/>
                        <a:pt x="505234" y="457593"/>
                      </a:cubicBezTo>
                      <a:cubicBezTo>
                        <a:pt x="416763" y="417437"/>
                        <a:pt x="322646" y="396731"/>
                        <a:pt x="229784" y="371633"/>
                      </a:cubicBezTo>
                      <a:cubicBezTo>
                        <a:pt x="161392" y="353437"/>
                        <a:pt x="93628" y="334614"/>
                        <a:pt x="25864" y="315163"/>
                      </a:cubicBezTo>
                      <a:cubicBezTo>
                        <a:pt x="18334" y="312653"/>
                        <a:pt x="10177" y="310770"/>
                        <a:pt x="3903" y="305751"/>
                      </a:cubicBezTo>
                      <a:cubicBezTo>
                        <a:pt x="-6136" y="285045"/>
                        <a:pt x="3903" y="251163"/>
                        <a:pt x="25864" y="229202"/>
                      </a:cubicBezTo>
                      <a:cubicBezTo>
                        <a:pt x="34648" y="226065"/>
                        <a:pt x="43432" y="226693"/>
                        <a:pt x="52216" y="228575"/>
                      </a:cubicBezTo>
                      <a:cubicBezTo>
                        <a:pt x="141314" y="246771"/>
                        <a:pt x="231039" y="260575"/>
                        <a:pt x="320137" y="275006"/>
                      </a:cubicBezTo>
                      <a:cubicBezTo>
                        <a:pt x="325783" y="275634"/>
                        <a:pt x="331431" y="276889"/>
                        <a:pt x="334568" y="280026"/>
                      </a:cubicBezTo>
                      <a:cubicBezTo>
                        <a:pt x="251745" y="236732"/>
                        <a:pt x="171431" y="184026"/>
                        <a:pt x="86098" y="141987"/>
                      </a:cubicBezTo>
                      <a:cubicBezTo>
                        <a:pt x="76687" y="136968"/>
                        <a:pt x="67275" y="131948"/>
                        <a:pt x="62255" y="121282"/>
                      </a:cubicBezTo>
                      <a:cubicBezTo>
                        <a:pt x="64138" y="94301"/>
                        <a:pt x="68530" y="67949"/>
                        <a:pt x="89863" y="47870"/>
                      </a:cubicBezTo>
                      <a:cubicBezTo>
                        <a:pt x="101157" y="44733"/>
                        <a:pt x="110569" y="51007"/>
                        <a:pt x="119981" y="54772"/>
                      </a:cubicBezTo>
                      <a:cubicBezTo>
                        <a:pt x="233548" y="104968"/>
                        <a:pt x="345234" y="158301"/>
                        <a:pt x="456920" y="211634"/>
                      </a:cubicBezTo>
                      <a:cubicBezTo>
                        <a:pt x="523429" y="243006"/>
                        <a:pt x="596841" y="258065"/>
                        <a:pt x="670252" y="283163"/>
                      </a:cubicBezTo>
                      <a:cubicBezTo>
                        <a:pt x="667742" y="260575"/>
                        <a:pt x="660213" y="244261"/>
                        <a:pt x="653938" y="227948"/>
                      </a:cubicBezTo>
                      <a:cubicBezTo>
                        <a:pt x="627586" y="160183"/>
                        <a:pt x="601860" y="91164"/>
                        <a:pt x="571743" y="24655"/>
                      </a:cubicBezTo>
                      <a:cubicBezTo>
                        <a:pt x="567978" y="17125"/>
                        <a:pt x="561704" y="8968"/>
                        <a:pt x="569861" y="184"/>
                      </a:cubicBezTo>
                      <a:cubicBezTo>
                        <a:pt x="599351" y="-1071"/>
                        <a:pt x="627586" y="3949"/>
                        <a:pt x="652684" y="19635"/>
                      </a:cubicBezTo>
                      <a:cubicBezTo>
                        <a:pt x="692213" y="106223"/>
                        <a:pt x="729232" y="193438"/>
                        <a:pt x="762487" y="282535"/>
                      </a:cubicBezTo>
                      <a:cubicBezTo>
                        <a:pt x="773781" y="312653"/>
                        <a:pt x="776918" y="339633"/>
                        <a:pt x="762487" y="368496"/>
                      </a:cubicBezTo>
                      <a:cubicBezTo>
                        <a:pt x="759350" y="374143"/>
                        <a:pt x="746801" y="387319"/>
                        <a:pt x="763114" y="392339"/>
                      </a:cubicBezTo>
                      <a:cubicBezTo>
                        <a:pt x="776291" y="396104"/>
                        <a:pt x="790095" y="412417"/>
                        <a:pt x="805153" y="392339"/>
                      </a:cubicBezTo>
                      <a:cubicBezTo>
                        <a:pt x="823976" y="367241"/>
                        <a:pt x="849074" y="350300"/>
                        <a:pt x="880447" y="345908"/>
                      </a:cubicBezTo>
                      <a:cubicBezTo>
                        <a:pt x="932525" y="337751"/>
                        <a:pt x="974564" y="371633"/>
                        <a:pt x="983975" y="429985"/>
                      </a:cubicBezTo>
                      <a:cubicBezTo>
                        <a:pt x="992760" y="485201"/>
                        <a:pt x="978956" y="536652"/>
                        <a:pt x="941309" y="579318"/>
                      </a:cubicBezTo>
                      <a:cubicBezTo>
                        <a:pt x="910564" y="614455"/>
                        <a:pt x="873545" y="635789"/>
                        <a:pt x="825232" y="620102"/>
                      </a:cubicBezTo>
                      <a:cubicBezTo>
                        <a:pt x="785075" y="606926"/>
                        <a:pt x="761232" y="563004"/>
                        <a:pt x="760604" y="509671"/>
                      </a:cubicBezTo>
                      <a:cubicBezTo>
                        <a:pt x="760604" y="501515"/>
                        <a:pt x="766252" y="492730"/>
                        <a:pt x="756840" y="485201"/>
                      </a:cubicBezTo>
                      <a:cubicBezTo>
                        <a:pt x="738644" y="470770"/>
                        <a:pt x="723585" y="473907"/>
                        <a:pt x="716056" y="496495"/>
                      </a:cubicBezTo>
                      <a:cubicBezTo>
                        <a:pt x="708526" y="519711"/>
                        <a:pt x="694095" y="533514"/>
                        <a:pt x="671507" y="545436"/>
                      </a:cubicBezTo>
                      <a:cubicBezTo>
                        <a:pt x="594958" y="586220"/>
                        <a:pt x="512763" y="617592"/>
                        <a:pt x="433077" y="65523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BC1D7037-2B8C-4EC2-A336-610FA3CCBC48}"/>
                    </a:ext>
                  </a:extLst>
                </p:cNvPr>
                <p:cNvSpPr/>
                <p:nvPr/>
              </p:nvSpPr>
              <p:spPr>
                <a:xfrm>
                  <a:off x="2843654" y="2127674"/>
                  <a:ext cx="985092" cy="652545"/>
                </a:xfrm>
                <a:custGeom>
                  <a:avLst/>
                  <a:gdLst>
                    <a:gd name="connsiteX0" fmla="*/ 553695 w 985092"/>
                    <a:gd name="connsiteY0" fmla="*/ 0 h 652545"/>
                    <a:gd name="connsiteX1" fmla="*/ 631498 w 985092"/>
                    <a:gd name="connsiteY1" fmla="*/ 37647 h 652545"/>
                    <a:gd name="connsiteX2" fmla="*/ 617695 w 985092"/>
                    <a:gd name="connsiteY2" fmla="*/ 51451 h 652545"/>
                    <a:gd name="connsiteX3" fmla="*/ 393068 w 985092"/>
                    <a:gd name="connsiteY3" fmla="*/ 158117 h 652545"/>
                    <a:gd name="connsiteX4" fmla="*/ 385539 w 985092"/>
                    <a:gd name="connsiteY4" fmla="*/ 159372 h 652545"/>
                    <a:gd name="connsiteX5" fmla="*/ 640910 w 985092"/>
                    <a:gd name="connsiteY5" fmla="*/ 252861 h 652545"/>
                    <a:gd name="connsiteX6" fmla="*/ 955889 w 985092"/>
                    <a:gd name="connsiteY6" fmla="*/ 338194 h 652545"/>
                    <a:gd name="connsiteX7" fmla="*/ 982869 w 985092"/>
                    <a:gd name="connsiteY7" fmla="*/ 349488 h 652545"/>
                    <a:gd name="connsiteX8" fmla="*/ 960908 w 985092"/>
                    <a:gd name="connsiteY8" fmla="*/ 426037 h 652545"/>
                    <a:gd name="connsiteX9" fmla="*/ 934556 w 985092"/>
                    <a:gd name="connsiteY9" fmla="*/ 426664 h 652545"/>
                    <a:gd name="connsiteX10" fmla="*/ 666635 w 985092"/>
                    <a:gd name="connsiteY10" fmla="*/ 380233 h 652545"/>
                    <a:gd name="connsiteX11" fmla="*/ 652204 w 985092"/>
                    <a:gd name="connsiteY11" fmla="*/ 375213 h 652545"/>
                    <a:gd name="connsiteX12" fmla="*/ 900673 w 985092"/>
                    <a:gd name="connsiteY12" fmla="*/ 513252 h 652545"/>
                    <a:gd name="connsiteX13" fmla="*/ 924516 w 985092"/>
                    <a:gd name="connsiteY13" fmla="*/ 533958 h 652545"/>
                    <a:gd name="connsiteX14" fmla="*/ 896909 w 985092"/>
                    <a:gd name="connsiteY14" fmla="*/ 607369 h 652545"/>
                    <a:gd name="connsiteX15" fmla="*/ 866791 w 985092"/>
                    <a:gd name="connsiteY15" fmla="*/ 600467 h 652545"/>
                    <a:gd name="connsiteX16" fmla="*/ 529852 w 985092"/>
                    <a:gd name="connsiteY16" fmla="*/ 443605 h 652545"/>
                    <a:gd name="connsiteX17" fmla="*/ 316520 w 985092"/>
                    <a:gd name="connsiteY17" fmla="*/ 371449 h 652545"/>
                    <a:gd name="connsiteX18" fmla="*/ 332833 w 985092"/>
                    <a:gd name="connsiteY18" fmla="*/ 427292 h 652545"/>
                    <a:gd name="connsiteX19" fmla="*/ 415029 w 985092"/>
                    <a:gd name="connsiteY19" fmla="*/ 630585 h 652545"/>
                    <a:gd name="connsiteX20" fmla="*/ 416911 w 985092"/>
                    <a:gd name="connsiteY20" fmla="*/ 655055 h 652545"/>
                    <a:gd name="connsiteX21" fmla="*/ 334088 w 985092"/>
                    <a:gd name="connsiteY21" fmla="*/ 635604 h 652545"/>
                    <a:gd name="connsiteX22" fmla="*/ 224285 w 985092"/>
                    <a:gd name="connsiteY22" fmla="*/ 372704 h 652545"/>
                    <a:gd name="connsiteX23" fmla="*/ 223658 w 985092"/>
                    <a:gd name="connsiteY23" fmla="*/ 286743 h 652545"/>
                    <a:gd name="connsiteX24" fmla="*/ 223030 w 985092"/>
                    <a:gd name="connsiteY24" fmla="*/ 262900 h 652545"/>
                    <a:gd name="connsiteX25" fmla="*/ 180991 w 985092"/>
                    <a:gd name="connsiteY25" fmla="*/ 262900 h 652545"/>
                    <a:gd name="connsiteX26" fmla="*/ 158403 w 985092"/>
                    <a:gd name="connsiteY26" fmla="*/ 285489 h 652545"/>
                    <a:gd name="connsiteX27" fmla="*/ 2796 w 985092"/>
                    <a:gd name="connsiteY27" fmla="*/ 225254 h 652545"/>
                    <a:gd name="connsiteX28" fmla="*/ 44835 w 985092"/>
                    <a:gd name="connsiteY28" fmla="*/ 75921 h 652545"/>
                    <a:gd name="connsiteX29" fmla="*/ 160913 w 985092"/>
                    <a:gd name="connsiteY29" fmla="*/ 35137 h 652545"/>
                    <a:gd name="connsiteX30" fmla="*/ 225540 w 985092"/>
                    <a:gd name="connsiteY30" fmla="*/ 145568 h 652545"/>
                    <a:gd name="connsiteX31" fmla="*/ 229305 w 985092"/>
                    <a:gd name="connsiteY31" fmla="*/ 170038 h 652545"/>
                    <a:gd name="connsiteX32" fmla="*/ 270089 w 985092"/>
                    <a:gd name="connsiteY32" fmla="*/ 158744 h 652545"/>
                    <a:gd name="connsiteX33" fmla="*/ 314637 w 985092"/>
                    <a:gd name="connsiteY33" fmla="*/ 109803 h 652545"/>
                    <a:gd name="connsiteX34" fmla="*/ 553695 w 985092"/>
                    <a:gd name="connsiteY34" fmla="*/ 0 h 65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985092" h="652545">
                      <a:moveTo>
                        <a:pt x="553695" y="0"/>
                      </a:moveTo>
                      <a:cubicBezTo>
                        <a:pt x="579420" y="12549"/>
                        <a:pt x="605773" y="25098"/>
                        <a:pt x="631498" y="37647"/>
                      </a:cubicBezTo>
                      <a:cubicBezTo>
                        <a:pt x="632126" y="47059"/>
                        <a:pt x="623342" y="48941"/>
                        <a:pt x="617695" y="51451"/>
                      </a:cubicBezTo>
                      <a:cubicBezTo>
                        <a:pt x="542401" y="85960"/>
                        <a:pt x="466480" y="119842"/>
                        <a:pt x="393068" y="158117"/>
                      </a:cubicBezTo>
                      <a:cubicBezTo>
                        <a:pt x="390559" y="159372"/>
                        <a:pt x="388049" y="159999"/>
                        <a:pt x="385539" y="159372"/>
                      </a:cubicBezTo>
                      <a:cubicBezTo>
                        <a:pt x="471499" y="188862"/>
                        <a:pt x="552440" y="231528"/>
                        <a:pt x="640910" y="252861"/>
                      </a:cubicBezTo>
                      <a:cubicBezTo>
                        <a:pt x="746949" y="278587"/>
                        <a:pt x="851732" y="307449"/>
                        <a:pt x="955889" y="338194"/>
                      </a:cubicBezTo>
                      <a:cubicBezTo>
                        <a:pt x="965300" y="340704"/>
                        <a:pt x="974712" y="342586"/>
                        <a:pt x="982869" y="349488"/>
                      </a:cubicBezTo>
                      <a:cubicBezTo>
                        <a:pt x="992908" y="370194"/>
                        <a:pt x="982869" y="404076"/>
                        <a:pt x="960908" y="426037"/>
                      </a:cubicBezTo>
                      <a:cubicBezTo>
                        <a:pt x="952124" y="429174"/>
                        <a:pt x="943340" y="428547"/>
                        <a:pt x="934556" y="426664"/>
                      </a:cubicBezTo>
                      <a:cubicBezTo>
                        <a:pt x="845458" y="408468"/>
                        <a:pt x="755733" y="394664"/>
                        <a:pt x="666635" y="380233"/>
                      </a:cubicBezTo>
                      <a:cubicBezTo>
                        <a:pt x="660988" y="379606"/>
                        <a:pt x="654714" y="378978"/>
                        <a:pt x="652204" y="375213"/>
                      </a:cubicBezTo>
                      <a:cubicBezTo>
                        <a:pt x="735027" y="418507"/>
                        <a:pt x="815341" y="471213"/>
                        <a:pt x="900673" y="513252"/>
                      </a:cubicBezTo>
                      <a:cubicBezTo>
                        <a:pt x="910085" y="518272"/>
                        <a:pt x="919497" y="523291"/>
                        <a:pt x="924516" y="533958"/>
                      </a:cubicBezTo>
                      <a:cubicBezTo>
                        <a:pt x="922634" y="560938"/>
                        <a:pt x="918242" y="587291"/>
                        <a:pt x="896909" y="607369"/>
                      </a:cubicBezTo>
                      <a:cubicBezTo>
                        <a:pt x="885615" y="610506"/>
                        <a:pt x="876203" y="604232"/>
                        <a:pt x="866791" y="600467"/>
                      </a:cubicBezTo>
                      <a:cubicBezTo>
                        <a:pt x="753223" y="550271"/>
                        <a:pt x="641538" y="496938"/>
                        <a:pt x="529852" y="443605"/>
                      </a:cubicBezTo>
                      <a:cubicBezTo>
                        <a:pt x="463342" y="411606"/>
                        <a:pt x="389931" y="397802"/>
                        <a:pt x="316520" y="371449"/>
                      </a:cubicBezTo>
                      <a:cubicBezTo>
                        <a:pt x="319030" y="394664"/>
                        <a:pt x="326559" y="410978"/>
                        <a:pt x="332833" y="427292"/>
                      </a:cubicBezTo>
                      <a:cubicBezTo>
                        <a:pt x="359186" y="495056"/>
                        <a:pt x="384912" y="564075"/>
                        <a:pt x="415029" y="630585"/>
                      </a:cubicBezTo>
                      <a:cubicBezTo>
                        <a:pt x="418794" y="638114"/>
                        <a:pt x="425068" y="646271"/>
                        <a:pt x="416911" y="655055"/>
                      </a:cubicBezTo>
                      <a:cubicBezTo>
                        <a:pt x="387421" y="656310"/>
                        <a:pt x="359186" y="651290"/>
                        <a:pt x="334088" y="635604"/>
                      </a:cubicBezTo>
                      <a:cubicBezTo>
                        <a:pt x="294559" y="549016"/>
                        <a:pt x="257540" y="461801"/>
                        <a:pt x="224285" y="372704"/>
                      </a:cubicBezTo>
                      <a:cubicBezTo>
                        <a:pt x="212991" y="342586"/>
                        <a:pt x="209854" y="315606"/>
                        <a:pt x="223658" y="286743"/>
                      </a:cubicBezTo>
                      <a:cubicBezTo>
                        <a:pt x="226795" y="281096"/>
                        <a:pt x="239344" y="267920"/>
                        <a:pt x="223030" y="262900"/>
                      </a:cubicBezTo>
                      <a:cubicBezTo>
                        <a:pt x="209854" y="259136"/>
                        <a:pt x="195422" y="242822"/>
                        <a:pt x="180991" y="262900"/>
                      </a:cubicBezTo>
                      <a:cubicBezTo>
                        <a:pt x="174717" y="271685"/>
                        <a:pt x="166560" y="278587"/>
                        <a:pt x="158403" y="285489"/>
                      </a:cubicBezTo>
                      <a:cubicBezTo>
                        <a:pt x="91894" y="336939"/>
                        <a:pt x="15972" y="308077"/>
                        <a:pt x="2796" y="225254"/>
                      </a:cubicBezTo>
                      <a:cubicBezTo>
                        <a:pt x="-6616" y="170038"/>
                        <a:pt x="7816" y="118588"/>
                        <a:pt x="44835" y="75921"/>
                      </a:cubicBezTo>
                      <a:cubicBezTo>
                        <a:pt x="75580" y="40784"/>
                        <a:pt x="112599" y="19451"/>
                        <a:pt x="160913" y="35137"/>
                      </a:cubicBezTo>
                      <a:cubicBezTo>
                        <a:pt x="201069" y="48313"/>
                        <a:pt x="224912" y="92235"/>
                        <a:pt x="225540" y="145568"/>
                      </a:cubicBezTo>
                      <a:cubicBezTo>
                        <a:pt x="225540" y="153725"/>
                        <a:pt x="219893" y="162509"/>
                        <a:pt x="229305" y="170038"/>
                      </a:cubicBezTo>
                      <a:cubicBezTo>
                        <a:pt x="247501" y="184470"/>
                        <a:pt x="262559" y="181332"/>
                        <a:pt x="270089" y="158744"/>
                      </a:cubicBezTo>
                      <a:cubicBezTo>
                        <a:pt x="277618" y="135529"/>
                        <a:pt x="292049" y="121725"/>
                        <a:pt x="314637" y="109803"/>
                      </a:cubicBezTo>
                      <a:cubicBezTo>
                        <a:pt x="391813" y="69019"/>
                        <a:pt x="474009" y="37019"/>
                        <a:pt x="55369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EE89B99A-CC92-4C8E-BF05-C23BD084EC56}"/>
                    </a:ext>
                  </a:extLst>
                </p:cNvPr>
                <p:cNvSpPr/>
                <p:nvPr/>
              </p:nvSpPr>
              <p:spPr>
                <a:xfrm>
                  <a:off x="4208843" y="467539"/>
                  <a:ext cx="709016" cy="947446"/>
                </a:xfrm>
                <a:custGeom>
                  <a:avLst/>
                  <a:gdLst>
                    <a:gd name="connsiteX0" fmla="*/ 71324 w 709015"/>
                    <a:gd name="connsiteY0" fmla="*/ 688219 h 947445"/>
                    <a:gd name="connsiteX1" fmla="*/ 21128 w 709015"/>
                    <a:gd name="connsiteY1" fmla="*/ 619828 h 947445"/>
                    <a:gd name="connsiteX2" fmla="*/ 107716 w 709015"/>
                    <a:gd name="connsiteY2" fmla="*/ 317398 h 947445"/>
                    <a:gd name="connsiteX3" fmla="*/ 151010 w 709015"/>
                    <a:gd name="connsiteY3" fmla="*/ 279751 h 947445"/>
                    <a:gd name="connsiteX4" fmla="*/ 163559 w 709015"/>
                    <a:gd name="connsiteY4" fmla="*/ 258418 h 947445"/>
                    <a:gd name="connsiteX5" fmla="*/ 134069 w 709015"/>
                    <a:gd name="connsiteY5" fmla="*/ 233320 h 947445"/>
                    <a:gd name="connsiteX6" fmla="*/ 83873 w 709015"/>
                    <a:gd name="connsiteY6" fmla="*/ 235830 h 947445"/>
                    <a:gd name="connsiteX7" fmla="*/ 14854 w 709015"/>
                    <a:gd name="connsiteY7" fmla="*/ 94654 h 947445"/>
                    <a:gd name="connsiteX8" fmla="*/ 193049 w 709015"/>
                    <a:gd name="connsiteY8" fmla="*/ 2419 h 947445"/>
                    <a:gd name="connsiteX9" fmla="*/ 258303 w 709015"/>
                    <a:gd name="connsiteY9" fmla="*/ 138575 h 947445"/>
                    <a:gd name="connsiteX10" fmla="*/ 236343 w 709015"/>
                    <a:gd name="connsiteY10" fmla="*/ 171830 h 947445"/>
                    <a:gd name="connsiteX11" fmla="*/ 238225 w 709015"/>
                    <a:gd name="connsiteY11" fmla="*/ 208849 h 947445"/>
                    <a:gd name="connsiteX12" fmla="*/ 267088 w 709015"/>
                    <a:gd name="connsiteY12" fmla="*/ 208222 h 947445"/>
                    <a:gd name="connsiteX13" fmla="*/ 334852 w 709015"/>
                    <a:gd name="connsiteY13" fmla="*/ 198810 h 947445"/>
                    <a:gd name="connsiteX14" fmla="*/ 588341 w 709015"/>
                    <a:gd name="connsiteY14" fmla="*/ 262182 h 947445"/>
                    <a:gd name="connsiteX15" fmla="*/ 624105 w 709015"/>
                    <a:gd name="connsiteY15" fmla="*/ 339986 h 947445"/>
                    <a:gd name="connsiteX16" fmla="*/ 596498 w 709015"/>
                    <a:gd name="connsiteY16" fmla="*/ 338731 h 947445"/>
                    <a:gd name="connsiteX17" fmla="*/ 393205 w 709015"/>
                    <a:gd name="connsiteY17" fmla="*/ 292300 h 947445"/>
                    <a:gd name="connsiteX18" fmla="*/ 366852 w 709015"/>
                    <a:gd name="connsiteY18" fmla="*/ 289163 h 947445"/>
                    <a:gd name="connsiteX19" fmla="*/ 371244 w 709015"/>
                    <a:gd name="connsiteY19" fmla="*/ 305476 h 947445"/>
                    <a:gd name="connsiteX20" fmla="*/ 566380 w 709015"/>
                    <a:gd name="connsiteY20" fmla="*/ 604769 h 947445"/>
                    <a:gd name="connsiteX21" fmla="*/ 701909 w 709015"/>
                    <a:gd name="connsiteY21" fmla="*/ 790493 h 947445"/>
                    <a:gd name="connsiteX22" fmla="*/ 710693 w 709015"/>
                    <a:gd name="connsiteY22" fmla="*/ 806807 h 947445"/>
                    <a:gd name="connsiteX23" fmla="*/ 639164 w 709015"/>
                    <a:gd name="connsiteY23" fmla="*/ 851356 h 947445"/>
                    <a:gd name="connsiteX24" fmla="*/ 550694 w 709015"/>
                    <a:gd name="connsiteY24" fmla="*/ 751591 h 947445"/>
                    <a:gd name="connsiteX25" fmla="*/ 427087 w 709015"/>
                    <a:gd name="connsiteY25" fmla="*/ 613553 h 947445"/>
                    <a:gd name="connsiteX26" fmla="*/ 437753 w 709015"/>
                    <a:gd name="connsiteY26" fmla="*/ 631122 h 947445"/>
                    <a:gd name="connsiteX27" fmla="*/ 540027 w 709015"/>
                    <a:gd name="connsiteY27" fmla="*/ 883355 h 947445"/>
                    <a:gd name="connsiteX28" fmla="*/ 545047 w 709015"/>
                    <a:gd name="connsiteY28" fmla="*/ 909081 h 947445"/>
                    <a:gd name="connsiteX29" fmla="*/ 476655 w 709015"/>
                    <a:gd name="connsiteY29" fmla="*/ 952375 h 947445"/>
                    <a:gd name="connsiteX30" fmla="*/ 457204 w 709015"/>
                    <a:gd name="connsiteY30" fmla="*/ 923512 h 947445"/>
                    <a:gd name="connsiteX31" fmla="*/ 314146 w 709015"/>
                    <a:gd name="connsiteY31" fmla="*/ 633631 h 947445"/>
                    <a:gd name="connsiteX32" fmla="*/ 195559 w 709015"/>
                    <a:gd name="connsiteY32" fmla="*/ 440378 h 947445"/>
                    <a:gd name="connsiteX33" fmla="*/ 171088 w 709015"/>
                    <a:gd name="connsiteY33" fmla="*/ 405868 h 947445"/>
                    <a:gd name="connsiteX34" fmla="*/ 158539 w 709015"/>
                    <a:gd name="connsiteY34" fmla="*/ 430966 h 947445"/>
                    <a:gd name="connsiteX35" fmla="*/ 87010 w 709015"/>
                    <a:gd name="connsiteY35" fmla="*/ 663121 h 947445"/>
                    <a:gd name="connsiteX36" fmla="*/ 71324 w 709015"/>
                    <a:gd name="connsiteY36" fmla="*/ 688219 h 947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09015" h="947445">
                      <a:moveTo>
                        <a:pt x="71324" y="688219"/>
                      </a:moveTo>
                      <a:cubicBezTo>
                        <a:pt x="54383" y="665631"/>
                        <a:pt x="38069" y="643043"/>
                        <a:pt x="21128" y="619828"/>
                      </a:cubicBezTo>
                      <a:cubicBezTo>
                        <a:pt x="43089" y="516926"/>
                        <a:pt x="74461" y="417162"/>
                        <a:pt x="107716" y="317398"/>
                      </a:cubicBezTo>
                      <a:cubicBezTo>
                        <a:pt x="115245" y="296065"/>
                        <a:pt x="137206" y="292927"/>
                        <a:pt x="151010" y="279751"/>
                      </a:cubicBezTo>
                      <a:cubicBezTo>
                        <a:pt x="157284" y="274104"/>
                        <a:pt x="172343" y="272222"/>
                        <a:pt x="163559" y="258418"/>
                      </a:cubicBezTo>
                      <a:cubicBezTo>
                        <a:pt x="156657" y="247124"/>
                        <a:pt x="154147" y="230183"/>
                        <a:pt x="134069" y="233320"/>
                      </a:cubicBezTo>
                      <a:cubicBezTo>
                        <a:pt x="117755" y="235830"/>
                        <a:pt x="101442" y="238967"/>
                        <a:pt x="83873" y="235830"/>
                      </a:cubicBezTo>
                      <a:cubicBezTo>
                        <a:pt x="8579" y="220771"/>
                        <a:pt x="-20283" y="162418"/>
                        <a:pt x="14854" y="94654"/>
                      </a:cubicBezTo>
                      <a:cubicBezTo>
                        <a:pt x="47481" y="31282"/>
                        <a:pt x="128422" y="-10757"/>
                        <a:pt x="193049" y="2419"/>
                      </a:cubicBezTo>
                      <a:cubicBezTo>
                        <a:pt x="260813" y="16223"/>
                        <a:pt x="290303" y="77085"/>
                        <a:pt x="258303" y="138575"/>
                      </a:cubicBezTo>
                      <a:cubicBezTo>
                        <a:pt x="252029" y="150497"/>
                        <a:pt x="245754" y="163046"/>
                        <a:pt x="236343" y="171830"/>
                      </a:cubicBezTo>
                      <a:cubicBezTo>
                        <a:pt x="220029" y="186261"/>
                        <a:pt x="231323" y="196928"/>
                        <a:pt x="238225" y="208849"/>
                      </a:cubicBezTo>
                      <a:cubicBezTo>
                        <a:pt x="247637" y="225791"/>
                        <a:pt x="258931" y="213869"/>
                        <a:pt x="267088" y="208222"/>
                      </a:cubicBezTo>
                      <a:cubicBezTo>
                        <a:pt x="288421" y="191908"/>
                        <a:pt x="309754" y="193791"/>
                        <a:pt x="334852" y="198810"/>
                      </a:cubicBezTo>
                      <a:cubicBezTo>
                        <a:pt x="420185" y="215751"/>
                        <a:pt x="503635" y="240849"/>
                        <a:pt x="588341" y="262182"/>
                      </a:cubicBezTo>
                      <a:cubicBezTo>
                        <a:pt x="600262" y="287908"/>
                        <a:pt x="612184" y="313633"/>
                        <a:pt x="624105" y="339986"/>
                      </a:cubicBezTo>
                      <a:cubicBezTo>
                        <a:pt x="614694" y="348143"/>
                        <a:pt x="605282" y="341241"/>
                        <a:pt x="596498" y="338731"/>
                      </a:cubicBezTo>
                      <a:cubicBezTo>
                        <a:pt x="529361" y="321163"/>
                        <a:pt x="460969" y="306731"/>
                        <a:pt x="393205" y="292300"/>
                      </a:cubicBezTo>
                      <a:cubicBezTo>
                        <a:pt x="384420" y="290418"/>
                        <a:pt x="376264" y="287280"/>
                        <a:pt x="366852" y="289163"/>
                      </a:cubicBezTo>
                      <a:cubicBezTo>
                        <a:pt x="361832" y="296065"/>
                        <a:pt x="368107" y="300457"/>
                        <a:pt x="371244" y="305476"/>
                      </a:cubicBezTo>
                      <a:cubicBezTo>
                        <a:pt x="427087" y="411515"/>
                        <a:pt x="491714" y="511279"/>
                        <a:pt x="566380" y="604769"/>
                      </a:cubicBezTo>
                      <a:cubicBezTo>
                        <a:pt x="614066" y="664376"/>
                        <a:pt x="656733" y="728376"/>
                        <a:pt x="701909" y="790493"/>
                      </a:cubicBezTo>
                      <a:cubicBezTo>
                        <a:pt x="705674" y="795513"/>
                        <a:pt x="709438" y="800532"/>
                        <a:pt x="710693" y="806807"/>
                      </a:cubicBezTo>
                      <a:cubicBezTo>
                        <a:pt x="695007" y="835042"/>
                        <a:pt x="666144" y="841316"/>
                        <a:pt x="639164" y="851356"/>
                      </a:cubicBezTo>
                      <a:cubicBezTo>
                        <a:pt x="606537" y="820611"/>
                        <a:pt x="580811" y="784219"/>
                        <a:pt x="550694" y="751591"/>
                      </a:cubicBezTo>
                      <a:cubicBezTo>
                        <a:pt x="509282" y="705788"/>
                        <a:pt x="465989" y="660612"/>
                        <a:pt x="427087" y="613553"/>
                      </a:cubicBezTo>
                      <a:cubicBezTo>
                        <a:pt x="432106" y="617945"/>
                        <a:pt x="435244" y="624220"/>
                        <a:pt x="437753" y="631122"/>
                      </a:cubicBezTo>
                      <a:cubicBezTo>
                        <a:pt x="470381" y="715827"/>
                        <a:pt x="504263" y="799905"/>
                        <a:pt x="540027" y="883355"/>
                      </a:cubicBezTo>
                      <a:cubicBezTo>
                        <a:pt x="543164" y="891512"/>
                        <a:pt x="548184" y="899669"/>
                        <a:pt x="545047" y="909081"/>
                      </a:cubicBezTo>
                      <a:cubicBezTo>
                        <a:pt x="525596" y="928532"/>
                        <a:pt x="506773" y="949865"/>
                        <a:pt x="476655" y="952375"/>
                      </a:cubicBezTo>
                      <a:cubicBezTo>
                        <a:pt x="467871" y="944218"/>
                        <a:pt x="462224" y="934179"/>
                        <a:pt x="457204" y="923512"/>
                      </a:cubicBezTo>
                      <a:cubicBezTo>
                        <a:pt x="408891" y="827513"/>
                        <a:pt x="358067" y="732141"/>
                        <a:pt x="314146" y="633631"/>
                      </a:cubicBezTo>
                      <a:cubicBezTo>
                        <a:pt x="282774" y="563985"/>
                        <a:pt x="235715" y="504377"/>
                        <a:pt x="195559" y="440378"/>
                      </a:cubicBezTo>
                      <a:cubicBezTo>
                        <a:pt x="188029" y="428456"/>
                        <a:pt x="181127" y="416534"/>
                        <a:pt x="171088" y="405868"/>
                      </a:cubicBezTo>
                      <a:cubicBezTo>
                        <a:pt x="161049" y="412770"/>
                        <a:pt x="161049" y="422809"/>
                        <a:pt x="158539" y="430966"/>
                      </a:cubicBezTo>
                      <a:cubicBezTo>
                        <a:pt x="132186" y="507514"/>
                        <a:pt x="108971" y="585318"/>
                        <a:pt x="87010" y="663121"/>
                      </a:cubicBezTo>
                      <a:cubicBezTo>
                        <a:pt x="83873" y="672533"/>
                        <a:pt x="85755" y="685709"/>
                        <a:pt x="71324" y="68821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A447703F-7AF4-4BA2-8DE0-563ACF620127}"/>
                    </a:ext>
                  </a:extLst>
                </p:cNvPr>
                <p:cNvSpPr/>
                <p:nvPr/>
              </p:nvSpPr>
              <p:spPr>
                <a:xfrm>
                  <a:off x="7271209" y="5435577"/>
                  <a:ext cx="709016" cy="947446"/>
                </a:xfrm>
                <a:custGeom>
                  <a:avLst/>
                  <a:gdLst>
                    <a:gd name="connsiteX0" fmla="*/ 638741 w 709015"/>
                    <a:gd name="connsiteY0" fmla="*/ 264156 h 947445"/>
                    <a:gd name="connsiteX1" fmla="*/ 688937 w 709015"/>
                    <a:gd name="connsiteY1" fmla="*/ 331920 h 947445"/>
                    <a:gd name="connsiteX2" fmla="*/ 602350 w 709015"/>
                    <a:gd name="connsiteY2" fmla="*/ 634350 h 947445"/>
                    <a:gd name="connsiteX3" fmla="*/ 559056 w 709015"/>
                    <a:gd name="connsiteY3" fmla="*/ 671996 h 947445"/>
                    <a:gd name="connsiteX4" fmla="*/ 545879 w 709015"/>
                    <a:gd name="connsiteY4" fmla="*/ 693329 h 947445"/>
                    <a:gd name="connsiteX5" fmla="*/ 575369 w 709015"/>
                    <a:gd name="connsiteY5" fmla="*/ 718427 h 947445"/>
                    <a:gd name="connsiteX6" fmla="*/ 625565 w 709015"/>
                    <a:gd name="connsiteY6" fmla="*/ 715918 h 947445"/>
                    <a:gd name="connsiteX7" fmla="*/ 694584 w 709015"/>
                    <a:gd name="connsiteY7" fmla="*/ 857093 h 947445"/>
                    <a:gd name="connsiteX8" fmla="*/ 516389 w 709015"/>
                    <a:gd name="connsiteY8" fmla="*/ 949328 h 947445"/>
                    <a:gd name="connsiteX9" fmla="*/ 448625 w 709015"/>
                    <a:gd name="connsiteY9" fmla="*/ 817564 h 947445"/>
                    <a:gd name="connsiteX10" fmla="*/ 471841 w 709015"/>
                    <a:gd name="connsiteY10" fmla="*/ 781800 h 947445"/>
                    <a:gd name="connsiteX11" fmla="*/ 471841 w 709015"/>
                    <a:gd name="connsiteY11" fmla="*/ 742898 h 947445"/>
                    <a:gd name="connsiteX12" fmla="*/ 441095 w 709015"/>
                    <a:gd name="connsiteY12" fmla="*/ 745407 h 947445"/>
                    <a:gd name="connsiteX13" fmla="*/ 378351 w 709015"/>
                    <a:gd name="connsiteY13" fmla="*/ 754192 h 947445"/>
                    <a:gd name="connsiteX14" fmla="*/ 122352 w 709015"/>
                    <a:gd name="connsiteY14" fmla="*/ 690192 h 947445"/>
                    <a:gd name="connsiteX15" fmla="*/ 86588 w 709015"/>
                    <a:gd name="connsiteY15" fmla="*/ 612389 h 947445"/>
                    <a:gd name="connsiteX16" fmla="*/ 114196 w 709015"/>
                    <a:gd name="connsiteY16" fmla="*/ 613644 h 947445"/>
                    <a:gd name="connsiteX17" fmla="*/ 317489 w 709015"/>
                    <a:gd name="connsiteY17" fmla="*/ 660075 h 947445"/>
                    <a:gd name="connsiteX18" fmla="*/ 343841 w 709015"/>
                    <a:gd name="connsiteY18" fmla="*/ 663212 h 947445"/>
                    <a:gd name="connsiteX19" fmla="*/ 339449 w 709015"/>
                    <a:gd name="connsiteY19" fmla="*/ 646899 h 947445"/>
                    <a:gd name="connsiteX20" fmla="*/ 144313 w 709015"/>
                    <a:gd name="connsiteY20" fmla="*/ 347606 h 947445"/>
                    <a:gd name="connsiteX21" fmla="*/ 8784 w 709015"/>
                    <a:gd name="connsiteY21" fmla="*/ 161881 h 947445"/>
                    <a:gd name="connsiteX22" fmla="*/ 0 w 709015"/>
                    <a:gd name="connsiteY22" fmla="*/ 145568 h 947445"/>
                    <a:gd name="connsiteX23" fmla="*/ 71529 w 709015"/>
                    <a:gd name="connsiteY23" fmla="*/ 101019 h 947445"/>
                    <a:gd name="connsiteX24" fmla="*/ 159999 w 709015"/>
                    <a:gd name="connsiteY24" fmla="*/ 200783 h 947445"/>
                    <a:gd name="connsiteX25" fmla="*/ 282979 w 709015"/>
                    <a:gd name="connsiteY25" fmla="*/ 338194 h 947445"/>
                    <a:gd name="connsiteX26" fmla="*/ 272312 w 709015"/>
                    <a:gd name="connsiteY26" fmla="*/ 319371 h 947445"/>
                    <a:gd name="connsiteX27" fmla="*/ 173176 w 709015"/>
                    <a:gd name="connsiteY27" fmla="*/ 74039 h 947445"/>
                    <a:gd name="connsiteX28" fmla="*/ 166274 w 709015"/>
                    <a:gd name="connsiteY28" fmla="*/ 43294 h 947445"/>
                    <a:gd name="connsiteX29" fmla="*/ 234665 w 709015"/>
                    <a:gd name="connsiteY29" fmla="*/ 0 h 947445"/>
                    <a:gd name="connsiteX30" fmla="*/ 269802 w 709015"/>
                    <a:gd name="connsiteY30" fmla="*/ 59608 h 947445"/>
                    <a:gd name="connsiteX31" fmla="*/ 398429 w 709015"/>
                    <a:gd name="connsiteY31" fmla="*/ 321253 h 947445"/>
                    <a:gd name="connsiteX32" fmla="*/ 535840 w 709015"/>
                    <a:gd name="connsiteY32" fmla="*/ 540860 h 947445"/>
                    <a:gd name="connsiteX33" fmla="*/ 543370 w 709015"/>
                    <a:gd name="connsiteY33" fmla="*/ 544624 h 947445"/>
                    <a:gd name="connsiteX34" fmla="*/ 553409 w 709015"/>
                    <a:gd name="connsiteY34" fmla="*/ 522036 h 947445"/>
                    <a:gd name="connsiteX35" fmla="*/ 624938 w 709015"/>
                    <a:gd name="connsiteY35" fmla="*/ 289881 h 947445"/>
                    <a:gd name="connsiteX36" fmla="*/ 638741 w 709015"/>
                    <a:gd name="connsiteY36" fmla="*/ 264156 h 947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09015" h="947445">
                      <a:moveTo>
                        <a:pt x="638741" y="264156"/>
                      </a:moveTo>
                      <a:cubicBezTo>
                        <a:pt x="655683" y="286744"/>
                        <a:pt x="671996" y="309332"/>
                        <a:pt x="688937" y="331920"/>
                      </a:cubicBezTo>
                      <a:cubicBezTo>
                        <a:pt x="666977" y="434821"/>
                        <a:pt x="635604" y="534585"/>
                        <a:pt x="602350" y="634350"/>
                      </a:cubicBezTo>
                      <a:cubicBezTo>
                        <a:pt x="594820" y="655683"/>
                        <a:pt x="573487" y="658820"/>
                        <a:pt x="559056" y="671996"/>
                      </a:cubicBezTo>
                      <a:cubicBezTo>
                        <a:pt x="552781" y="677643"/>
                        <a:pt x="537723" y="679525"/>
                        <a:pt x="545879" y="693329"/>
                      </a:cubicBezTo>
                      <a:cubicBezTo>
                        <a:pt x="552781" y="704623"/>
                        <a:pt x="555291" y="721565"/>
                        <a:pt x="575369" y="718427"/>
                      </a:cubicBezTo>
                      <a:cubicBezTo>
                        <a:pt x="591683" y="715918"/>
                        <a:pt x="607997" y="712780"/>
                        <a:pt x="625565" y="715918"/>
                      </a:cubicBezTo>
                      <a:cubicBezTo>
                        <a:pt x="700859" y="730976"/>
                        <a:pt x="729721" y="789329"/>
                        <a:pt x="694584" y="857093"/>
                      </a:cubicBezTo>
                      <a:cubicBezTo>
                        <a:pt x="661957" y="920465"/>
                        <a:pt x="580389" y="962504"/>
                        <a:pt x="516389" y="949328"/>
                      </a:cubicBezTo>
                      <a:cubicBezTo>
                        <a:pt x="450507" y="936152"/>
                        <a:pt x="421017" y="878426"/>
                        <a:pt x="448625" y="817564"/>
                      </a:cubicBezTo>
                      <a:cubicBezTo>
                        <a:pt x="454272" y="805015"/>
                        <a:pt x="461802" y="791211"/>
                        <a:pt x="471841" y="781800"/>
                      </a:cubicBezTo>
                      <a:cubicBezTo>
                        <a:pt x="487527" y="767368"/>
                        <a:pt x="480625" y="756074"/>
                        <a:pt x="471841" y="742898"/>
                      </a:cubicBezTo>
                      <a:cubicBezTo>
                        <a:pt x="459919" y="724702"/>
                        <a:pt x="449253" y="739133"/>
                        <a:pt x="441095" y="745407"/>
                      </a:cubicBezTo>
                      <a:cubicBezTo>
                        <a:pt x="421017" y="759839"/>
                        <a:pt x="400939" y="758584"/>
                        <a:pt x="378351" y="754192"/>
                      </a:cubicBezTo>
                      <a:cubicBezTo>
                        <a:pt x="291763" y="736623"/>
                        <a:pt x="207685" y="711526"/>
                        <a:pt x="122352" y="690192"/>
                      </a:cubicBezTo>
                      <a:cubicBezTo>
                        <a:pt x="110431" y="664467"/>
                        <a:pt x="98509" y="638741"/>
                        <a:pt x="86588" y="612389"/>
                      </a:cubicBezTo>
                      <a:cubicBezTo>
                        <a:pt x="95999" y="604232"/>
                        <a:pt x="105411" y="611134"/>
                        <a:pt x="114196" y="613644"/>
                      </a:cubicBezTo>
                      <a:cubicBezTo>
                        <a:pt x="181960" y="630585"/>
                        <a:pt x="249097" y="646899"/>
                        <a:pt x="317489" y="660075"/>
                      </a:cubicBezTo>
                      <a:cubicBezTo>
                        <a:pt x="326273" y="661957"/>
                        <a:pt x="334429" y="665094"/>
                        <a:pt x="343841" y="663212"/>
                      </a:cubicBezTo>
                      <a:cubicBezTo>
                        <a:pt x="348861" y="656310"/>
                        <a:pt x="341959" y="651918"/>
                        <a:pt x="339449" y="646899"/>
                      </a:cubicBezTo>
                      <a:cubicBezTo>
                        <a:pt x="283606" y="541487"/>
                        <a:pt x="218979" y="441095"/>
                        <a:pt x="144313" y="347606"/>
                      </a:cubicBezTo>
                      <a:cubicBezTo>
                        <a:pt x="96627" y="287999"/>
                        <a:pt x="53961" y="223999"/>
                        <a:pt x="8784" y="161881"/>
                      </a:cubicBezTo>
                      <a:cubicBezTo>
                        <a:pt x="5020" y="156862"/>
                        <a:pt x="1255" y="151842"/>
                        <a:pt x="0" y="145568"/>
                      </a:cubicBezTo>
                      <a:cubicBezTo>
                        <a:pt x="15686" y="117333"/>
                        <a:pt x="44549" y="111058"/>
                        <a:pt x="71529" y="101019"/>
                      </a:cubicBezTo>
                      <a:cubicBezTo>
                        <a:pt x="104157" y="131764"/>
                        <a:pt x="129882" y="167529"/>
                        <a:pt x="159999" y="200783"/>
                      </a:cubicBezTo>
                      <a:cubicBezTo>
                        <a:pt x="201411" y="247214"/>
                        <a:pt x="245332" y="291136"/>
                        <a:pt x="282979" y="338194"/>
                      </a:cubicBezTo>
                      <a:cubicBezTo>
                        <a:pt x="277959" y="333802"/>
                        <a:pt x="274822" y="326273"/>
                        <a:pt x="272312" y="319371"/>
                      </a:cubicBezTo>
                      <a:cubicBezTo>
                        <a:pt x="240312" y="237175"/>
                        <a:pt x="207685" y="154980"/>
                        <a:pt x="173176" y="74039"/>
                      </a:cubicBezTo>
                      <a:cubicBezTo>
                        <a:pt x="168784" y="64627"/>
                        <a:pt x="163136" y="55215"/>
                        <a:pt x="166274" y="43294"/>
                      </a:cubicBezTo>
                      <a:cubicBezTo>
                        <a:pt x="185725" y="23843"/>
                        <a:pt x="204548" y="2510"/>
                        <a:pt x="234665" y="0"/>
                      </a:cubicBezTo>
                      <a:cubicBezTo>
                        <a:pt x="249097" y="18196"/>
                        <a:pt x="259763" y="38902"/>
                        <a:pt x="269802" y="59608"/>
                      </a:cubicBezTo>
                      <a:cubicBezTo>
                        <a:pt x="312469" y="146823"/>
                        <a:pt x="358273" y="232156"/>
                        <a:pt x="398429" y="321253"/>
                      </a:cubicBezTo>
                      <a:cubicBezTo>
                        <a:pt x="434194" y="400939"/>
                        <a:pt x="488782" y="468076"/>
                        <a:pt x="535840" y="540860"/>
                      </a:cubicBezTo>
                      <a:cubicBezTo>
                        <a:pt x="537095" y="543370"/>
                        <a:pt x="538977" y="545252"/>
                        <a:pt x="543370" y="544624"/>
                      </a:cubicBezTo>
                      <a:cubicBezTo>
                        <a:pt x="550271" y="539605"/>
                        <a:pt x="550899" y="529566"/>
                        <a:pt x="553409" y="522036"/>
                      </a:cubicBezTo>
                      <a:cubicBezTo>
                        <a:pt x="579762" y="445488"/>
                        <a:pt x="602977" y="367684"/>
                        <a:pt x="624938" y="289881"/>
                      </a:cubicBezTo>
                      <a:cubicBezTo>
                        <a:pt x="626192" y="279214"/>
                        <a:pt x="624310" y="266665"/>
                        <a:pt x="638741" y="26415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A2A69D64-EEB6-4E19-911D-CD2E225D89AA}"/>
                    </a:ext>
                  </a:extLst>
                </p:cNvPr>
                <p:cNvSpPr/>
                <p:nvPr/>
              </p:nvSpPr>
              <p:spPr>
                <a:xfrm>
                  <a:off x="2673677" y="2762651"/>
                  <a:ext cx="1003916" cy="671369"/>
                </a:xfrm>
                <a:custGeom>
                  <a:avLst/>
                  <a:gdLst>
                    <a:gd name="connsiteX0" fmla="*/ 503438 w 1003915"/>
                    <a:gd name="connsiteY0" fmla="*/ 0 h 671368"/>
                    <a:gd name="connsiteX1" fmla="*/ 586888 w 1003915"/>
                    <a:gd name="connsiteY1" fmla="*/ 16941 h 671368"/>
                    <a:gd name="connsiteX2" fmla="*/ 566810 w 1003915"/>
                    <a:gd name="connsiteY2" fmla="*/ 41412 h 671368"/>
                    <a:gd name="connsiteX3" fmla="*/ 392380 w 1003915"/>
                    <a:gd name="connsiteY3" fmla="*/ 178823 h 671368"/>
                    <a:gd name="connsiteX4" fmla="*/ 386105 w 1003915"/>
                    <a:gd name="connsiteY4" fmla="*/ 189489 h 671368"/>
                    <a:gd name="connsiteX5" fmla="*/ 444458 w 1003915"/>
                    <a:gd name="connsiteY5" fmla="*/ 200783 h 671368"/>
                    <a:gd name="connsiteX6" fmla="*/ 824691 w 1003915"/>
                    <a:gd name="connsiteY6" fmla="*/ 229646 h 671368"/>
                    <a:gd name="connsiteX7" fmla="*/ 984690 w 1003915"/>
                    <a:gd name="connsiteY7" fmla="*/ 239685 h 671368"/>
                    <a:gd name="connsiteX8" fmla="*/ 1007278 w 1003915"/>
                    <a:gd name="connsiteY8" fmla="*/ 246587 h 671368"/>
                    <a:gd name="connsiteX9" fmla="*/ 996611 w 1003915"/>
                    <a:gd name="connsiteY9" fmla="*/ 323135 h 671368"/>
                    <a:gd name="connsiteX10" fmla="*/ 974023 w 1003915"/>
                    <a:gd name="connsiteY10" fmla="*/ 329410 h 671368"/>
                    <a:gd name="connsiteX11" fmla="*/ 702339 w 1003915"/>
                    <a:gd name="connsiteY11" fmla="*/ 344469 h 671368"/>
                    <a:gd name="connsiteX12" fmla="*/ 678496 w 1003915"/>
                    <a:gd name="connsiteY12" fmla="*/ 341959 h 671368"/>
                    <a:gd name="connsiteX13" fmla="*/ 675358 w 1003915"/>
                    <a:gd name="connsiteY13" fmla="*/ 344469 h 671368"/>
                    <a:gd name="connsiteX14" fmla="*/ 676613 w 1003915"/>
                    <a:gd name="connsiteY14" fmla="*/ 343841 h 671368"/>
                    <a:gd name="connsiteX15" fmla="*/ 746260 w 1003915"/>
                    <a:gd name="connsiteY15" fmla="*/ 358900 h 671368"/>
                    <a:gd name="connsiteX16" fmla="*/ 953318 w 1003915"/>
                    <a:gd name="connsiteY16" fmla="*/ 420390 h 671368"/>
                    <a:gd name="connsiteX17" fmla="*/ 981553 w 1003915"/>
                    <a:gd name="connsiteY17" fmla="*/ 434194 h 671368"/>
                    <a:gd name="connsiteX18" fmla="*/ 977161 w 1003915"/>
                    <a:gd name="connsiteY18" fmla="*/ 507605 h 671368"/>
                    <a:gd name="connsiteX19" fmla="*/ 937004 w 1003915"/>
                    <a:gd name="connsiteY19" fmla="*/ 511997 h 671368"/>
                    <a:gd name="connsiteX20" fmla="*/ 608221 w 1003915"/>
                    <a:gd name="connsiteY20" fmla="*/ 441096 h 671368"/>
                    <a:gd name="connsiteX21" fmla="*/ 441320 w 1003915"/>
                    <a:gd name="connsiteY21" fmla="*/ 420390 h 671368"/>
                    <a:gd name="connsiteX22" fmla="*/ 350968 w 1003915"/>
                    <a:gd name="connsiteY22" fmla="*/ 412861 h 671368"/>
                    <a:gd name="connsiteX23" fmla="*/ 432536 w 1003915"/>
                    <a:gd name="connsiteY23" fmla="*/ 537723 h 671368"/>
                    <a:gd name="connsiteX24" fmla="*/ 503438 w 1003915"/>
                    <a:gd name="connsiteY24" fmla="*/ 638114 h 671368"/>
                    <a:gd name="connsiteX25" fmla="*/ 509085 w 1003915"/>
                    <a:gd name="connsiteY25" fmla="*/ 668232 h 671368"/>
                    <a:gd name="connsiteX26" fmla="*/ 427517 w 1003915"/>
                    <a:gd name="connsiteY26" fmla="*/ 664467 h 671368"/>
                    <a:gd name="connsiteX27" fmla="*/ 248694 w 1003915"/>
                    <a:gd name="connsiteY27" fmla="*/ 410978 h 671368"/>
                    <a:gd name="connsiteX28" fmla="*/ 243675 w 1003915"/>
                    <a:gd name="connsiteY28" fmla="*/ 362665 h 671368"/>
                    <a:gd name="connsiteX29" fmla="*/ 217949 w 1003915"/>
                    <a:gd name="connsiteY29" fmla="*/ 323135 h 671368"/>
                    <a:gd name="connsiteX30" fmla="*/ 194734 w 1003915"/>
                    <a:gd name="connsiteY30" fmla="*/ 339449 h 671368"/>
                    <a:gd name="connsiteX31" fmla="*/ 124460 w 1003915"/>
                    <a:gd name="connsiteY31" fmla="*/ 400939 h 671368"/>
                    <a:gd name="connsiteX32" fmla="*/ 10264 w 1003915"/>
                    <a:gd name="connsiteY32" fmla="*/ 330037 h 671368"/>
                    <a:gd name="connsiteX33" fmla="*/ 46029 w 1003915"/>
                    <a:gd name="connsiteY33" fmla="*/ 149960 h 671368"/>
                    <a:gd name="connsiteX34" fmla="*/ 189714 w 1003915"/>
                    <a:gd name="connsiteY34" fmla="*/ 159999 h 671368"/>
                    <a:gd name="connsiteX35" fmla="*/ 212302 w 1003915"/>
                    <a:gd name="connsiteY35" fmla="*/ 213332 h 671368"/>
                    <a:gd name="connsiteX36" fmla="*/ 245557 w 1003915"/>
                    <a:gd name="connsiteY36" fmla="*/ 237175 h 671368"/>
                    <a:gd name="connsiteX37" fmla="*/ 260616 w 1003915"/>
                    <a:gd name="connsiteY37" fmla="*/ 212077 h 671368"/>
                    <a:gd name="connsiteX38" fmla="*/ 290106 w 1003915"/>
                    <a:gd name="connsiteY38" fmla="*/ 159372 h 671368"/>
                    <a:gd name="connsiteX39" fmla="*/ 503438 w 1003915"/>
                    <a:gd name="connsiteY39" fmla="*/ 0 h 671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003915" h="671368">
                      <a:moveTo>
                        <a:pt x="503438" y="0"/>
                      </a:moveTo>
                      <a:cubicBezTo>
                        <a:pt x="531045" y="5647"/>
                        <a:pt x="559281" y="11294"/>
                        <a:pt x="586888" y="16941"/>
                      </a:cubicBezTo>
                      <a:cubicBezTo>
                        <a:pt x="588143" y="32000"/>
                        <a:pt x="575594" y="35137"/>
                        <a:pt x="566810" y="41412"/>
                      </a:cubicBezTo>
                      <a:cubicBezTo>
                        <a:pt x="507202" y="85333"/>
                        <a:pt x="450105" y="132391"/>
                        <a:pt x="392380" y="178823"/>
                      </a:cubicBezTo>
                      <a:cubicBezTo>
                        <a:pt x="389870" y="180705"/>
                        <a:pt x="386733" y="183215"/>
                        <a:pt x="386105" y="189489"/>
                      </a:cubicBezTo>
                      <a:cubicBezTo>
                        <a:pt x="404301" y="196391"/>
                        <a:pt x="425007" y="197019"/>
                        <a:pt x="444458" y="200783"/>
                      </a:cubicBezTo>
                      <a:cubicBezTo>
                        <a:pt x="569947" y="224626"/>
                        <a:pt x="697319" y="225881"/>
                        <a:pt x="824691" y="229646"/>
                      </a:cubicBezTo>
                      <a:cubicBezTo>
                        <a:pt x="878024" y="230901"/>
                        <a:pt x="931357" y="231528"/>
                        <a:pt x="984690" y="239685"/>
                      </a:cubicBezTo>
                      <a:cubicBezTo>
                        <a:pt x="992847" y="240940"/>
                        <a:pt x="1001004" y="240940"/>
                        <a:pt x="1007278" y="246587"/>
                      </a:cubicBezTo>
                      <a:cubicBezTo>
                        <a:pt x="1012298" y="272940"/>
                        <a:pt x="1005396" y="298038"/>
                        <a:pt x="996611" y="323135"/>
                      </a:cubicBezTo>
                      <a:cubicBezTo>
                        <a:pt x="990337" y="328783"/>
                        <a:pt x="982180" y="329410"/>
                        <a:pt x="974023" y="329410"/>
                      </a:cubicBezTo>
                      <a:cubicBezTo>
                        <a:pt x="883043" y="330037"/>
                        <a:pt x="792691" y="338822"/>
                        <a:pt x="702339" y="344469"/>
                      </a:cubicBezTo>
                      <a:cubicBezTo>
                        <a:pt x="693554" y="345096"/>
                        <a:pt x="684770" y="343214"/>
                        <a:pt x="678496" y="341959"/>
                      </a:cubicBezTo>
                      <a:cubicBezTo>
                        <a:pt x="672849" y="341332"/>
                        <a:pt x="675358" y="347606"/>
                        <a:pt x="675358" y="344469"/>
                      </a:cubicBezTo>
                      <a:cubicBezTo>
                        <a:pt x="675358" y="343841"/>
                        <a:pt x="675986" y="343841"/>
                        <a:pt x="676613" y="343841"/>
                      </a:cubicBezTo>
                      <a:cubicBezTo>
                        <a:pt x="701084" y="342586"/>
                        <a:pt x="723672" y="351998"/>
                        <a:pt x="746260" y="358900"/>
                      </a:cubicBezTo>
                      <a:cubicBezTo>
                        <a:pt x="815279" y="380233"/>
                        <a:pt x="883671" y="402194"/>
                        <a:pt x="953318" y="420390"/>
                      </a:cubicBezTo>
                      <a:cubicBezTo>
                        <a:pt x="963357" y="422900"/>
                        <a:pt x="974023" y="425409"/>
                        <a:pt x="981553" y="434194"/>
                      </a:cubicBezTo>
                      <a:cubicBezTo>
                        <a:pt x="991592" y="459292"/>
                        <a:pt x="984062" y="483762"/>
                        <a:pt x="977161" y="507605"/>
                      </a:cubicBezTo>
                      <a:cubicBezTo>
                        <a:pt x="965239" y="520781"/>
                        <a:pt x="950808" y="514507"/>
                        <a:pt x="937004" y="511997"/>
                      </a:cubicBezTo>
                      <a:cubicBezTo>
                        <a:pt x="826573" y="491919"/>
                        <a:pt x="717397" y="466821"/>
                        <a:pt x="608221" y="441096"/>
                      </a:cubicBezTo>
                      <a:cubicBezTo>
                        <a:pt x="553006" y="427919"/>
                        <a:pt x="497163" y="424782"/>
                        <a:pt x="441320" y="420390"/>
                      </a:cubicBezTo>
                      <a:cubicBezTo>
                        <a:pt x="411830" y="418508"/>
                        <a:pt x="382968" y="413488"/>
                        <a:pt x="350968" y="412861"/>
                      </a:cubicBezTo>
                      <a:cubicBezTo>
                        <a:pt x="375438" y="456154"/>
                        <a:pt x="404301" y="496938"/>
                        <a:pt x="432536" y="537723"/>
                      </a:cubicBezTo>
                      <a:cubicBezTo>
                        <a:pt x="455752" y="571605"/>
                        <a:pt x="479595" y="604859"/>
                        <a:pt x="503438" y="638114"/>
                      </a:cubicBezTo>
                      <a:cubicBezTo>
                        <a:pt x="509085" y="646271"/>
                        <a:pt x="521006" y="655683"/>
                        <a:pt x="509085" y="668232"/>
                      </a:cubicBezTo>
                      <a:cubicBezTo>
                        <a:pt x="481477" y="673251"/>
                        <a:pt x="453869" y="678271"/>
                        <a:pt x="427517" y="664467"/>
                      </a:cubicBezTo>
                      <a:cubicBezTo>
                        <a:pt x="364772" y="582271"/>
                        <a:pt x="303909" y="498821"/>
                        <a:pt x="248694" y="410978"/>
                      </a:cubicBezTo>
                      <a:cubicBezTo>
                        <a:pt x="238028" y="394037"/>
                        <a:pt x="240537" y="379606"/>
                        <a:pt x="243675" y="362665"/>
                      </a:cubicBezTo>
                      <a:cubicBezTo>
                        <a:pt x="247439" y="342586"/>
                        <a:pt x="249322" y="324390"/>
                        <a:pt x="217949" y="323135"/>
                      </a:cubicBezTo>
                      <a:cubicBezTo>
                        <a:pt x="202890" y="322508"/>
                        <a:pt x="199753" y="330037"/>
                        <a:pt x="194734" y="339449"/>
                      </a:cubicBezTo>
                      <a:cubicBezTo>
                        <a:pt x="178420" y="367684"/>
                        <a:pt x="157714" y="392782"/>
                        <a:pt x="124460" y="400939"/>
                      </a:cubicBezTo>
                      <a:cubicBezTo>
                        <a:pt x="74891" y="414115"/>
                        <a:pt x="28460" y="385880"/>
                        <a:pt x="10264" y="330037"/>
                      </a:cubicBezTo>
                      <a:cubicBezTo>
                        <a:pt x="-11069" y="264155"/>
                        <a:pt x="852" y="202666"/>
                        <a:pt x="46029" y="149960"/>
                      </a:cubicBezTo>
                      <a:cubicBezTo>
                        <a:pt x="87440" y="101647"/>
                        <a:pt x="153322" y="107294"/>
                        <a:pt x="189714" y="159999"/>
                      </a:cubicBezTo>
                      <a:cubicBezTo>
                        <a:pt x="201008" y="176313"/>
                        <a:pt x="211675" y="194509"/>
                        <a:pt x="212302" y="213332"/>
                      </a:cubicBezTo>
                      <a:cubicBezTo>
                        <a:pt x="212930" y="239058"/>
                        <a:pt x="231126" y="235920"/>
                        <a:pt x="245557" y="237175"/>
                      </a:cubicBezTo>
                      <a:cubicBezTo>
                        <a:pt x="263125" y="238430"/>
                        <a:pt x="260616" y="221489"/>
                        <a:pt x="260616" y="212077"/>
                      </a:cubicBezTo>
                      <a:cubicBezTo>
                        <a:pt x="259361" y="186979"/>
                        <a:pt x="271910" y="173803"/>
                        <a:pt x="290106" y="159372"/>
                      </a:cubicBezTo>
                      <a:cubicBezTo>
                        <a:pt x="359752" y="105411"/>
                        <a:pt x="428144" y="48314"/>
                        <a:pt x="50343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87118202-E4F9-4217-8CEF-0C73788E2B14}"/>
                    </a:ext>
                  </a:extLst>
                </p:cNvPr>
                <p:cNvSpPr/>
                <p:nvPr/>
              </p:nvSpPr>
              <p:spPr>
                <a:xfrm>
                  <a:off x="3135321" y="4603582"/>
                  <a:ext cx="947446" cy="702741"/>
                </a:xfrm>
                <a:custGeom>
                  <a:avLst/>
                  <a:gdLst>
                    <a:gd name="connsiteX0" fmla="*/ 688065 w 947445"/>
                    <a:gd name="connsiteY0" fmla="*/ 638741 h 702741"/>
                    <a:gd name="connsiteX1" fmla="*/ 619673 w 947445"/>
                    <a:gd name="connsiteY1" fmla="*/ 688937 h 702741"/>
                    <a:gd name="connsiteX2" fmla="*/ 319753 w 947445"/>
                    <a:gd name="connsiteY2" fmla="*/ 602977 h 702741"/>
                    <a:gd name="connsiteX3" fmla="*/ 279597 w 947445"/>
                    <a:gd name="connsiteY3" fmla="*/ 558428 h 702741"/>
                    <a:gd name="connsiteX4" fmla="*/ 258264 w 947445"/>
                    <a:gd name="connsiteY4" fmla="*/ 545879 h 702741"/>
                    <a:gd name="connsiteX5" fmla="*/ 233166 w 947445"/>
                    <a:gd name="connsiteY5" fmla="*/ 575369 h 702741"/>
                    <a:gd name="connsiteX6" fmla="*/ 234421 w 947445"/>
                    <a:gd name="connsiteY6" fmla="*/ 630585 h 702741"/>
                    <a:gd name="connsiteX7" fmla="*/ 116460 w 947445"/>
                    <a:gd name="connsiteY7" fmla="*/ 703368 h 702741"/>
                    <a:gd name="connsiteX8" fmla="*/ 2265 w 947445"/>
                    <a:gd name="connsiteY8" fmla="*/ 515762 h 702741"/>
                    <a:gd name="connsiteX9" fmla="*/ 134029 w 947445"/>
                    <a:gd name="connsiteY9" fmla="*/ 448625 h 702741"/>
                    <a:gd name="connsiteX10" fmla="*/ 169793 w 947445"/>
                    <a:gd name="connsiteY10" fmla="*/ 471841 h 702741"/>
                    <a:gd name="connsiteX11" fmla="*/ 208695 w 947445"/>
                    <a:gd name="connsiteY11" fmla="*/ 471841 h 702741"/>
                    <a:gd name="connsiteX12" fmla="*/ 206185 w 947445"/>
                    <a:gd name="connsiteY12" fmla="*/ 441095 h 702741"/>
                    <a:gd name="connsiteX13" fmla="*/ 197401 w 947445"/>
                    <a:gd name="connsiteY13" fmla="*/ 378351 h 702741"/>
                    <a:gd name="connsiteX14" fmla="*/ 261401 w 947445"/>
                    <a:gd name="connsiteY14" fmla="*/ 122352 h 702741"/>
                    <a:gd name="connsiteX15" fmla="*/ 339204 w 947445"/>
                    <a:gd name="connsiteY15" fmla="*/ 86588 h 702741"/>
                    <a:gd name="connsiteX16" fmla="*/ 337949 w 947445"/>
                    <a:gd name="connsiteY16" fmla="*/ 114196 h 702741"/>
                    <a:gd name="connsiteX17" fmla="*/ 291518 w 947445"/>
                    <a:gd name="connsiteY17" fmla="*/ 317488 h 702741"/>
                    <a:gd name="connsiteX18" fmla="*/ 287754 w 947445"/>
                    <a:gd name="connsiteY18" fmla="*/ 343214 h 702741"/>
                    <a:gd name="connsiteX19" fmla="*/ 304695 w 947445"/>
                    <a:gd name="connsiteY19" fmla="*/ 339449 h 702741"/>
                    <a:gd name="connsiteX20" fmla="*/ 603987 w 947445"/>
                    <a:gd name="connsiteY20" fmla="*/ 144313 h 702741"/>
                    <a:gd name="connsiteX21" fmla="*/ 789711 w 947445"/>
                    <a:gd name="connsiteY21" fmla="*/ 8784 h 702741"/>
                    <a:gd name="connsiteX22" fmla="*/ 806025 w 947445"/>
                    <a:gd name="connsiteY22" fmla="*/ 0 h 702741"/>
                    <a:gd name="connsiteX23" fmla="*/ 850574 w 947445"/>
                    <a:gd name="connsiteY23" fmla="*/ 71529 h 702741"/>
                    <a:gd name="connsiteX24" fmla="*/ 744535 w 947445"/>
                    <a:gd name="connsiteY24" fmla="*/ 165646 h 702741"/>
                    <a:gd name="connsiteX25" fmla="*/ 630340 w 947445"/>
                    <a:gd name="connsiteY25" fmla="*/ 270430 h 702741"/>
                    <a:gd name="connsiteX26" fmla="*/ 611516 w 947445"/>
                    <a:gd name="connsiteY26" fmla="*/ 284234 h 702741"/>
                    <a:gd name="connsiteX27" fmla="*/ 714418 w 947445"/>
                    <a:gd name="connsiteY27" fmla="*/ 240312 h 702741"/>
                    <a:gd name="connsiteX28" fmla="*/ 867515 w 947445"/>
                    <a:gd name="connsiteY28" fmla="*/ 176940 h 702741"/>
                    <a:gd name="connsiteX29" fmla="*/ 908299 w 947445"/>
                    <a:gd name="connsiteY29" fmla="*/ 165646 h 702741"/>
                    <a:gd name="connsiteX30" fmla="*/ 951593 w 947445"/>
                    <a:gd name="connsiteY30" fmla="*/ 234038 h 702741"/>
                    <a:gd name="connsiteX31" fmla="*/ 891985 w 947445"/>
                    <a:gd name="connsiteY31" fmla="*/ 269175 h 702741"/>
                    <a:gd name="connsiteX32" fmla="*/ 630340 w 947445"/>
                    <a:gd name="connsiteY32" fmla="*/ 397801 h 702741"/>
                    <a:gd name="connsiteX33" fmla="*/ 410733 w 947445"/>
                    <a:gd name="connsiteY33" fmla="*/ 535213 h 702741"/>
                    <a:gd name="connsiteX34" fmla="*/ 406969 w 947445"/>
                    <a:gd name="connsiteY34" fmla="*/ 542114 h 702741"/>
                    <a:gd name="connsiteX35" fmla="*/ 430184 w 947445"/>
                    <a:gd name="connsiteY35" fmla="*/ 552781 h 702741"/>
                    <a:gd name="connsiteX36" fmla="*/ 662340 w 947445"/>
                    <a:gd name="connsiteY36" fmla="*/ 624310 h 702741"/>
                    <a:gd name="connsiteX37" fmla="*/ 688065 w 947445"/>
                    <a:gd name="connsiteY37" fmla="*/ 638741 h 702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947445" h="702741">
                      <a:moveTo>
                        <a:pt x="688065" y="638741"/>
                      </a:moveTo>
                      <a:cubicBezTo>
                        <a:pt x="665477" y="655683"/>
                        <a:pt x="642889" y="671996"/>
                        <a:pt x="619673" y="688937"/>
                      </a:cubicBezTo>
                      <a:cubicBezTo>
                        <a:pt x="518027" y="666977"/>
                        <a:pt x="418263" y="636231"/>
                        <a:pt x="319753" y="602977"/>
                      </a:cubicBezTo>
                      <a:cubicBezTo>
                        <a:pt x="296538" y="595447"/>
                        <a:pt x="292773" y="573487"/>
                        <a:pt x="279597" y="558428"/>
                      </a:cubicBezTo>
                      <a:cubicBezTo>
                        <a:pt x="273950" y="552154"/>
                        <a:pt x="272067" y="537095"/>
                        <a:pt x="258264" y="545879"/>
                      </a:cubicBezTo>
                      <a:cubicBezTo>
                        <a:pt x="246969" y="552781"/>
                        <a:pt x="230028" y="555291"/>
                        <a:pt x="233166" y="575369"/>
                      </a:cubicBezTo>
                      <a:cubicBezTo>
                        <a:pt x="236303" y="593565"/>
                        <a:pt x="238185" y="611761"/>
                        <a:pt x="234421" y="630585"/>
                      </a:cubicBezTo>
                      <a:cubicBezTo>
                        <a:pt x="221872" y="692074"/>
                        <a:pt x="176695" y="720937"/>
                        <a:pt x="116460" y="703368"/>
                      </a:cubicBezTo>
                      <a:cubicBezTo>
                        <a:pt x="44304" y="682663"/>
                        <a:pt x="-12166" y="589173"/>
                        <a:pt x="2265" y="515762"/>
                      </a:cubicBezTo>
                      <a:cubicBezTo>
                        <a:pt x="15441" y="449880"/>
                        <a:pt x="73167" y="420390"/>
                        <a:pt x="134029" y="448625"/>
                      </a:cubicBezTo>
                      <a:cubicBezTo>
                        <a:pt x="146578" y="454272"/>
                        <a:pt x="160382" y="461801"/>
                        <a:pt x="169793" y="471841"/>
                      </a:cubicBezTo>
                      <a:cubicBezTo>
                        <a:pt x="184225" y="488154"/>
                        <a:pt x="196146" y="480625"/>
                        <a:pt x="208695" y="471841"/>
                      </a:cubicBezTo>
                      <a:cubicBezTo>
                        <a:pt x="226264" y="459919"/>
                        <a:pt x="211832" y="448625"/>
                        <a:pt x="206185" y="441095"/>
                      </a:cubicBezTo>
                      <a:cubicBezTo>
                        <a:pt x="190499" y="421017"/>
                        <a:pt x="193009" y="400939"/>
                        <a:pt x="197401" y="378351"/>
                      </a:cubicBezTo>
                      <a:cubicBezTo>
                        <a:pt x="214970" y="291763"/>
                        <a:pt x="239440" y="207685"/>
                        <a:pt x="261401" y="122352"/>
                      </a:cubicBezTo>
                      <a:cubicBezTo>
                        <a:pt x="287126" y="110431"/>
                        <a:pt x="312851" y="98509"/>
                        <a:pt x="339204" y="86588"/>
                      </a:cubicBezTo>
                      <a:cubicBezTo>
                        <a:pt x="347361" y="95999"/>
                        <a:pt x="340459" y="105411"/>
                        <a:pt x="337949" y="114196"/>
                      </a:cubicBezTo>
                      <a:cubicBezTo>
                        <a:pt x="320381" y="181332"/>
                        <a:pt x="305950" y="249724"/>
                        <a:pt x="291518" y="317488"/>
                      </a:cubicBezTo>
                      <a:cubicBezTo>
                        <a:pt x="289636" y="326273"/>
                        <a:pt x="287126" y="334429"/>
                        <a:pt x="287754" y="343214"/>
                      </a:cubicBezTo>
                      <a:cubicBezTo>
                        <a:pt x="295283" y="348861"/>
                        <a:pt x="299675" y="341959"/>
                        <a:pt x="304695" y="339449"/>
                      </a:cubicBezTo>
                      <a:cubicBezTo>
                        <a:pt x="410733" y="283606"/>
                        <a:pt x="510497" y="218979"/>
                        <a:pt x="603987" y="144313"/>
                      </a:cubicBezTo>
                      <a:cubicBezTo>
                        <a:pt x="663595" y="96627"/>
                        <a:pt x="727594" y="53960"/>
                        <a:pt x="789711" y="8784"/>
                      </a:cubicBezTo>
                      <a:cubicBezTo>
                        <a:pt x="794731" y="5020"/>
                        <a:pt x="799751" y="1255"/>
                        <a:pt x="806025" y="0"/>
                      </a:cubicBezTo>
                      <a:cubicBezTo>
                        <a:pt x="834260" y="15686"/>
                        <a:pt x="840535" y="44549"/>
                        <a:pt x="850574" y="71529"/>
                      </a:cubicBezTo>
                      <a:cubicBezTo>
                        <a:pt x="817947" y="106038"/>
                        <a:pt x="779045" y="133019"/>
                        <a:pt x="744535" y="165646"/>
                      </a:cubicBezTo>
                      <a:cubicBezTo>
                        <a:pt x="706888" y="200783"/>
                        <a:pt x="667359" y="234038"/>
                        <a:pt x="630340" y="270430"/>
                      </a:cubicBezTo>
                      <a:cubicBezTo>
                        <a:pt x="624693" y="276077"/>
                        <a:pt x="617163" y="279841"/>
                        <a:pt x="611516" y="284234"/>
                      </a:cubicBezTo>
                      <a:cubicBezTo>
                        <a:pt x="643516" y="265410"/>
                        <a:pt x="679908" y="254743"/>
                        <a:pt x="714418" y="240312"/>
                      </a:cubicBezTo>
                      <a:cubicBezTo>
                        <a:pt x="765241" y="218979"/>
                        <a:pt x="817319" y="200155"/>
                        <a:pt x="867515" y="176940"/>
                      </a:cubicBezTo>
                      <a:cubicBezTo>
                        <a:pt x="880064" y="171293"/>
                        <a:pt x="892613" y="162509"/>
                        <a:pt x="908299" y="165646"/>
                      </a:cubicBezTo>
                      <a:cubicBezTo>
                        <a:pt x="927750" y="185097"/>
                        <a:pt x="949083" y="203920"/>
                        <a:pt x="951593" y="234038"/>
                      </a:cubicBezTo>
                      <a:cubicBezTo>
                        <a:pt x="933397" y="248469"/>
                        <a:pt x="912691" y="259136"/>
                        <a:pt x="891985" y="269175"/>
                      </a:cubicBezTo>
                      <a:cubicBezTo>
                        <a:pt x="804770" y="311841"/>
                        <a:pt x="719437" y="357645"/>
                        <a:pt x="630340" y="397801"/>
                      </a:cubicBezTo>
                      <a:cubicBezTo>
                        <a:pt x="550654" y="433566"/>
                        <a:pt x="483517" y="488154"/>
                        <a:pt x="410733" y="535213"/>
                      </a:cubicBezTo>
                      <a:cubicBezTo>
                        <a:pt x="408223" y="536468"/>
                        <a:pt x="406969" y="538977"/>
                        <a:pt x="406969" y="542114"/>
                      </a:cubicBezTo>
                      <a:cubicBezTo>
                        <a:pt x="412616" y="549644"/>
                        <a:pt x="422027" y="549644"/>
                        <a:pt x="430184" y="552781"/>
                      </a:cubicBezTo>
                      <a:cubicBezTo>
                        <a:pt x="506733" y="579134"/>
                        <a:pt x="584536" y="602350"/>
                        <a:pt x="662340" y="624310"/>
                      </a:cubicBezTo>
                      <a:cubicBezTo>
                        <a:pt x="672379" y="626192"/>
                        <a:pt x="685555" y="624310"/>
                        <a:pt x="688065" y="63874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73391070-6F58-4108-AC6E-7B51C5DA4B47}"/>
                    </a:ext>
                  </a:extLst>
                </p:cNvPr>
                <p:cNvSpPr/>
                <p:nvPr/>
              </p:nvSpPr>
              <p:spPr>
                <a:xfrm>
                  <a:off x="8507469" y="3425863"/>
                  <a:ext cx="1003916" cy="665094"/>
                </a:xfrm>
                <a:custGeom>
                  <a:avLst/>
                  <a:gdLst>
                    <a:gd name="connsiteX0" fmla="*/ 505535 w 1003915"/>
                    <a:gd name="connsiteY0" fmla="*/ 666349 h 665094"/>
                    <a:gd name="connsiteX1" fmla="*/ 422084 w 1003915"/>
                    <a:gd name="connsiteY1" fmla="*/ 649408 h 665094"/>
                    <a:gd name="connsiteX2" fmla="*/ 442162 w 1003915"/>
                    <a:gd name="connsiteY2" fmla="*/ 624310 h 665094"/>
                    <a:gd name="connsiteX3" fmla="*/ 616592 w 1003915"/>
                    <a:gd name="connsiteY3" fmla="*/ 486899 h 665094"/>
                    <a:gd name="connsiteX4" fmla="*/ 622867 w 1003915"/>
                    <a:gd name="connsiteY4" fmla="*/ 476233 h 665094"/>
                    <a:gd name="connsiteX5" fmla="*/ 564514 w 1003915"/>
                    <a:gd name="connsiteY5" fmla="*/ 464938 h 665094"/>
                    <a:gd name="connsiteX6" fmla="*/ 184281 w 1003915"/>
                    <a:gd name="connsiteY6" fmla="*/ 436076 h 665094"/>
                    <a:gd name="connsiteX7" fmla="*/ 24282 w 1003915"/>
                    <a:gd name="connsiteY7" fmla="*/ 426037 h 665094"/>
                    <a:gd name="connsiteX8" fmla="*/ 1694 w 1003915"/>
                    <a:gd name="connsiteY8" fmla="*/ 419135 h 665094"/>
                    <a:gd name="connsiteX9" fmla="*/ 12361 w 1003915"/>
                    <a:gd name="connsiteY9" fmla="*/ 342586 h 665094"/>
                    <a:gd name="connsiteX10" fmla="*/ 29929 w 1003915"/>
                    <a:gd name="connsiteY10" fmla="*/ 336312 h 665094"/>
                    <a:gd name="connsiteX11" fmla="*/ 327967 w 1003915"/>
                    <a:gd name="connsiteY11" fmla="*/ 321253 h 665094"/>
                    <a:gd name="connsiteX12" fmla="*/ 327967 w 1003915"/>
                    <a:gd name="connsiteY12" fmla="*/ 320625 h 665094"/>
                    <a:gd name="connsiteX13" fmla="*/ 326084 w 1003915"/>
                    <a:gd name="connsiteY13" fmla="*/ 321880 h 665094"/>
                    <a:gd name="connsiteX14" fmla="*/ 251418 w 1003915"/>
                    <a:gd name="connsiteY14" fmla="*/ 302430 h 665094"/>
                    <a:gd name="connsiteX15" fmla="*/ 56282 w 1003915"/>
                    <a:gd name="connsiteY15" fmla="*/ 245332 h 665094"/>
                    <a:gd name="connsiteX16" fmla="*/ 28047 w 1003915"/>
                    <a:gd name="connsiteY16" fmla="*/ 231528 h 665094"/>
                    <a:gd name="connsiteX17" fmla="*/ 32439 w 1003915"/>
                    <a:gd name="connsiteY17" fmla="*/ 158117 h 665094"/>
                    <a:gd name="connsiteX18" fmla="*/ 69459 w 1003915"/>
                    <a:gd name="connsiteY18" fmla="*/ 152470 h 665094"/>
                    <a:gd name="connsiteX19" fmla="*/ 403888 w 1003915"/>
                    <a:gd name="connsiteY19" fmla="*/ 224626 h 665094"/>
                    <a:gd name="connsiteX20" fmla="*/ 565142 w 1003915"/>
                    <a:gd name="connsiteY20" fmla="*/ 244077 h 665094"/>
                    <a:gd name="connsiteX21" fmla="*/ 656122 w 1003915"/>
                    <a:gd name="connsiteY21" fmla="*/ 248469 h 665094"/>
                    <a:gd name="connsiteX22" fmla="*/ 574554 w 1003915"/>
                    <a:gd name="connsiteY22" fmla="*/ 124862 h 665094"/>
                    <a:gd name="connsiteX23" fmla="*/ 505535 w 1003915"/>
                    <a:gd name="connsiteY23" fmla="*/ 26353 h 665094"/>
                    <a:gd name="connsiteX24" fmla="*/ 496750 w 1003915"/>
                    <a:gd name="connsiteY24" fmla="*/ 0 h 665094"/>
                    <a:gd name="connsiteX25" fmla="*/ 581456 w 1003915"/>
                    <a:gd name="connsiteY25" fmla="*/ 0 h 665094"/>
                    <a:gd name="connsiteX26" fmla="*/ 760278 w 1003915"/>
                    <a:gd name="connsiteY26" fmla="*/ 253489 h 665094"/>
                    <a:gd name="connsiteX27" fmla="*/ 765298 w 1003915"/>
                    <a:gd name="connsiteY27" fmla="*/ 301802 h 665094"/>
                    <a:gd name="connsiteX28" fmla="*/ 791023 w 1003915"/>
                    <a:gd name="connsiteY28" fmla="*/ 341332 h 665094"/>
                    <a:gd name="connsiteX29" fmla="*/ 814238 w 1003915"/>
                    <a:gd name="connsiteY29" fmla="*/ 325018 h 665094"/>
                    <a:gd name="connsiteX30" fmla="*/ 884513 w 1003915"/>
                    <a:gd name="connsiteY30" fmla="*/ 263528 h 665094"/>
                    <a:gd name="connsiteX31" fmla="*/ 998081 w 1003915"/>
                    <a:gd name="connsiteY31" fmla="*/ 331920 h 665094"/>
                    <a:gd name="connsiteX32" fmla="*/ 963571 w 1003915"/>
                    <a:gd name="connsiteY32" fmla="*/ 514507 h 665094"/>
                    <a:gd name="connsiteX33" fmla="*/ 819886 w 1003915"/>
                    <a:gd name="connsiteY33" fmla="*/ 504468 h 665094"/>
                    <a:gd name="connsiteX34" fmla="*/ 797298 w 1003915"/>
                    <a:gd name="connsiteY34" fmla="*/ 451135 h 665094"/>
                    <a:gd name="connsiteX35" fmla="*/ 764043 w 1003915"/>
                    <a:gd name="connsiteY35" fmla="*/ 427292 h 665094"/>
                    <a:gd name="connsiteX36" fmla="*/ 748984 w 1003915"/>
                    <a:gd name="connsiteY36" fmla="*/ 452389 h 665094"/>
                    <a:gd name="connsiteX37" fmla="*/ 719494 w 1003915"/>
                    <a:gd name="connsiteY37" fmla="*/ 505095 h 665094"/>
                    <a:gd name="connsiteX38" fmla="*/ 505535 w 1003915"/>
                    <a:gd name="connsiteY38" fmla="*/ 666349 h 665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1003915" h="665094">
                      <a:moveTo>
                        <a:pt x="505535" y="666349"/>
                      </a:moveTo>
                      <a:cubicBezTo>
                        <a:pt x="477927" y="660702"/>
                        <a:pt x="449692" y="655055"/>
                        <a:pt x="422084" y="649408"/>
                      </a:cubicBezTo>
                      <a:cubicBezTo>
                        <a:pt x="420829" y="634349"/>
                        <a:pt x="434005" y="631212"/>
                        <a:pt x="442162" y="624310"/>
                      </a:cubicBezTo>
                      <a:cubicBezTo>
                        <a:pt x="501142" y="579762"/>
                        <a:pt x="558868" y="533330"/>
                        <a:pt x="616592" y="486899"/>
                      </a:cubicBezTo>
                      <a:cubicBezTo>
                        <a:pt x="619102" y="485017"/>
                        <a:pt x="622240" y="482507"/>
                        <a:pt x="622867" y="476233"/>
                      </a:cubicBezTo>
                      <a:cubicBezTo>
                        <a:pt x="604671" y="469331"/>
                        <a:pt x="583966" y="468703"/>
                        <a:pt x="564514" y="464938"/>
                      </a:cubicBezTo>
                      <a:cubicBezTo>
                        <a:pt x="439025" y="441095"/>
                        <a:pt x="311653" y="439840"/>
                        <a:pt x="184281" y="436076"/>
                      </a:cubicBezTo>
                      <a:cubicBezTo>
                        <a:pt x="130948" y="434194"/>
                        <a:pt x="77615" y="434194"/>
                        <a:pt x="24282" y="426037"/>
                      </a:cubicBezTo>
                      <a:cubicBezTo>
                        <a:pt x="16126" y="424782"/>
                        <a:pt x="7968" y="424782"/>
                        <a:pt x="1694" y="419135"/>
                      </a:cubicBezTo>
                      <a:cubicBezTo>
                        <a:pt x="-3326" y="392782"/>
                        <a:pt x="3577" y="367684"/>
                        <a:pt x="12361" y="342586"/>
                      </a:cubicBezTo>
                      <a:cubicBezTo>
                        <a:pt x="17380" y="338194"/>
                        <a:pt x="23655" y="336312"/>
                        <a:pt x="29929" y="336312"/>
                      </a:cubicBezTo>
                      <a:cubicBezTo>
                        <a:pt x="129693" y="336312"/>
                        <a:pt x="228830" y="323763"/>
                        <a:pt x="327967" y="321253"/>
                      </a:cubicBezTo>
                      <a:cubicBezTo>
                        <a:pt x="331732" y="321253"/>
                        <a:pt x="326712" y="316861"/>
                        <a:pt x="327967" y="320625"/>
                      </a:cubicBezTo>
                      <a:cubicBezTo>
                        <a:pt x="328594" y="321253"/>
                        <a:pt x="327339" y="321880"/>
                        <a:pt x="326084" y="321880"/>
                      </a:cubicBezTo>
                      <a:cubicBezTo>
                        <a:pt x="299732" y="320625"/>
                        <a:pt x="275889" y="309959"/>
                        <a:pt x="251418" y="302430"/>
                      </a:cubicBezTo>
                      <a:cubicBezTo>
                        <a:pt x="186791" y="282351"/>
                        <a:pt x="122164" y="262901"/>
                        <a:pt x="56282" y="245332"/>
                      </a:cubicBezTo>
                      <a:cubicBezTo>
                        <a:pt x="46243" y="242822"/>
                        <a:pt x="35576" y="240312"/>
                        <a:pt x="28047" y="231528"/>
                      </a:cubicBezTo>
                      <a:cubicBezTo>
                        <a:pt x="18008" y="206430"/>
                        <a:pt x="25537" y="182587"/>
                        <a:pt x="32439" y="158117"/>
                      </a:cubicBezTo>
                      <a:cubicBezTo>
                        <a:pt x="43106" y="145568"/>
                        <a:pt x="56910" y="150587"/>
                        <a:pt x="69459" y="152470"/>
                      </a:cubicBezTo>
                      <a:cubicBezTo>
                        <a:pt x="181771" y="173175"/>
                        <a:pt x="292830" y="198273"/>
                        <a:pt x="403888" y="224626"/>
                      </a:cubicBezTo>
                      <a:cubicBezTo>
                        <a:pt x="457221" y="237175"/>
                        <a:pt x="511181" y="240940"/>
                        <a:pt x="565142" y="244077"/>
                      </a:cubicBezTo>
                      <a:cubicBezTo>
                        <a:pt x="594005" y="245959"/>
                        <a:pt x="622867" y="254116"/>
                        <a:pt x="656122" y="248469"/>
                      </a:cubicBezTo>
                      <a:cubicBezTo>
                        <a:pt x="630397" y="204548"/>
                        <a:pt x="602789" y="165019"/>
                        <a:pt x="574554" y="124862"/>
                      </a:cubicBezTo>
                      <a:cubicBezTo>
                        <a:pt x="551965" y="92235"/>
                        <a:pt x="528750" y="58980"/>
                        <a:pt x="505535" y="26353"/>
                      </a:cubicBezTo>
                      <a:cubicBezTo>
                        <a:pt x="499887" y="18823"/>
                        <a:pt x="492358" y="11294"/>
                        <a:pt x="496750" y="0"/>
                      </a:cubicBezTo>
                      <a:cubicBezTo>
                        <a:pt x="524985" y="0"/>
                        <a:pt x="553220" y="0"/>
                        <a:pt x="581456" y="0"/>
                      </a:cubicBezTo>
                      <a:cubicBezTo>
                        <a:pt x="644200" y="82195"/>
                        <a:pt x="705062" y="165646"/>
                        <a:pt x="760278" y="253489"/>
                      </a:cubicBezTo>
                      <a:cubicBezTo>
                        <a:pt x="770944" y="270430"/>
                        <a:pt x="768435" y="284861"/>
                        <a:pt x="765298" y="301802"/>
                      </a:cubicBezTo>
                      <a:cubicBezTo>
                        <a:pt x="761533" y="321880"/>
                        <a:pt x="760278" y="340077"/>
                        <a:pt x="791023" y="341332"/>
                      </a:cubicBezTo>
                      <a:cubicBezTo>
                        <a:pt x="806082" y="341959"/>
                        <a:pt x="809219" y="334429"/>
                        <a:pt x="814238" y="325018"/>
                      </a:cubicBezTo>
                      <a:cubicBezTo>
                        <a:pt x="830552" y="296783"/>
                        <a:pt x="851258" y="271685"/>
                        <a:pt x="884513" y="263528"/>
                      </a:cubicBezTo>
                      <a:cubicBezTo>
                        <a:pt x="933453" y="250979"/>
                        <a:pt x="979257" y="277332"/>
                        <a:pt x="998081" y="331920"/>
                      </a:cubicBezTo>
                      <a:cubicBezTo>
                        <a:pt x="1020669" y="398429"/>
                        <a:pt x="1009374" y="460547"/>
                        <a:pt x="963571" y="514507"/>
                      </a:cubicBezTo>
                      <a:cubicBezTo>
                        <a:pt x="922160" y="562820"/>
                        <a:pt x="856278" y="557173"/>
                        <a:pt x="819886" y="504468"/>
                      </a:cubicBezTo>
                      <a:cubicBezTo>
                        <a:pt x="808591" y="488154"/>
                        <a:pt x="797925" y="469958"/>
                        <a:pt x="797298" y="451135"/>
                      </a:cubicBezTo>
                      <a:cubicBezTo>
                        <a:pt x="796670" y="425409"/>
                        <a:pt x="778474" y="428547"/>
                        <a:pt x="764043" y="427292"/>
                      </a:cubicBezTo>
                      <a:cubicBezTo>
                        <a:pt x="746475" y="425409"/>
                        <a:pt x="748984" y="442978"/>
                        <a:pt x="748984" y="452389"/>
                      </a:cubicBezTo>
                      <a:cubicBezTo>
                        <a:pt x="750239" y="477487"/>
                        <a:pt x="737690" y="490664"/>
                        <a:pt x="719494" y="505095"/>
                      </a:cubicBezTo>
                      <a:cubicBezTo>
                        <a:pt x="649220" y="561565"/>
                        <a:pt x="580828" y="618036"/>
                        <a:pt x="505535" y="66634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6C414A8E-E926-44F7-987B-702C5ACA79B0}"/>
                    </a:ext>
                  </a:extLst>
                </p:cNvPr>
                <p:cNvSpPr/>
                <p:nvPr/>
              </p:nvSpPr>
              <p:spPr>
                <a:xfrm>
                  <a:off x="2666849" y="3427745"/>
                  <a:ext cx="1010190" cy="658820"/>
                </a:xfrm>
                <a:custGeom>
                  <a:avLst/>
                  <a:gdLst>
                    <a:gd name="connsiteX0" fmla="*/ 434972 w 1010190"/>
                    <a:gd name="connsiteY0" fmla="*/ 0 h 658819"/>
                    <a:gd name="connsiteX1" fmla="*/ 519677 w 1010190"/>
                    <a:gd name="connsiteY1" fmla="*/ 0 h 658819"/>
                    <a:gd name="connsiteX2" fmla="*/ 508383 w 1010190"/>
                    <a:gd name="connsiteY2" fmla="*/ 25098 h 658819"/>
                    <a:gd name="connsiteX3" fmla="*/ 377247 w 1010190"/>
                    <a:gd name="connsiteY3" fmla="*/ 187607 h 658819"/>
                    <a:gd name="connsiteX4" fmla="*/ 360306 w 1010190"/>
                    <a:gd name="connsiteY4" fmla="*/ 213332 h 658819"/>
                    <a:gd name="connsiteX5" fmla="*/ 513403 w 1010190"/>
                    <a:gd name="connsiteY5" fmla="*/ 203293 h 658819"/>
                    <a:gd name="connsiteX6" fmla="*/ 948224 w 1010190"/>
                    <a:gd name="connsiteY6" fmla="*/ 128627 h 658819"/>
                    <a:gd name="connsiteX7" fmla="*/ 983988 w 1010190"/>
                    <a:gd name="connsiteY7" fmla="*/ 129882 h 658819"/>
                    <a:gd name="connsiteX8" fmla="*/ 988381 w 1010190"/>
                    <a:gd name="connsiteY8" fmla="*/ 207685 h 658819"/>
                    <a:gd name="connsiteX9" fmla="*/ 953871 w 1010190"/>
                    <a:gd name="connsiteY9" fmla="*/ 220234 h 658819"/>
                    <a:gd name="connsiteX10" fmla="*/ 722970 w 1010190"/>
                    <a:gd name="connsiteY10" fmla="*/ 286744 h 658819"/>
                    <a:gd name="connsiteX11" fmla="*/ 679049 w 1010190"/>
                    <a:gd name="connsiteY11" fmla="*/ 294273 h 658819"/>
                    <a:gd name="connsiteX12" fmla="*/ 903048 w 1010190"/>
                    <a:gd name="connsiteY12" fmla="*/ 307449 h 658819"/>
                    <a:gd name="connsiteX13" fmla="*/ 997792 w 1010190"/>
                    <a:gd name="connsiteY13" fmla="*/ 318743 h 658819"/>
                    <a:gd name="connsiteX14" fmla="*/ 1009714 w 1010190"/>
                    <a:gd name="connsiteY14" fmla="*/ 395292 h 658819"/>
                    <a:gd name="connsiteX15" fmla="*/ 902420 w 1010190"/>
                    <a:gd name="connsiteY15" fmla="*/ 407841 h 658819"/>
                    <a:gd name="connsiteX16" fmla="*/ 645794 w 1010190"/>
                    <a:gd name="connsiteY16" fmla="*/ 407841 h 658819"/>
                    <a:gd name="connsiteX17" fmla="*/ 379757 w 1010190"/>
                    <a:gd name="connsiteY17" fmla="*/ 436076 h 658819"/>
                    <a:gd name="connsiteX18" fmla="*/ 434344 w 1010190"/>
                    <a:gd name="connsiteY18" fmla="*/ 492546 h 658819"/>
                    <a:gd name="connsiteX19" fmla="*/ 584304 w 1010190"/>
                    <a:gd name="connsiteY19" fmla="*/ 628702 h 658819"/>
                    <a:gd name="connsiteX20" fmla="*/ 593716 w 1010190"/>
                    <a:gd name="connsiteY20" fmla="*/ 648153 h 658819"/>
                    <a:gd name="connsiteX21" fmla="*/ 511520 w 1010190"/>
                    <a:gd name="connsiteY21" fmla="*/ 663839 h 658819"/>
                    <a:gd name="connsiteX22" fmla="*/ 406737 w 1010190"/>
                    <a:gd name="connsiteY22" fmla="*/ 577879 h 658819"/>
                    <a:gd name="connsiteX23" fmla="*/ 293796 w 1010190"/>
                    <a:gd name="connsiteY23" fmla="*/ 471841 h 658819"/>
                    <a:gd name="connsiteX24" fmla="*/ 262424 w 1010190"/>
                    <a:gd name="connsiteY24" fmla="*/ 404704 h 658819"/>
                    <a:gd name="connsiteX25" fmla="*/ 249247 w 1010190"/>
                    <a:gd name="connsiteY25" fmla="*/ 377096 h 658819"/>
                    <a:gd name="connsiteX26" fmla="*/ 210346 w 1010190"/>
                    <a:gd name="connsiteY26" fmla="*/ 398429 h 658819"/>
                    <a:gd name="connsiteX27" fmla="*/ 182738 w 1010190"/>
                    <a:gd name="connsiteY27" fmla="*/ 452390 h 658819"/>
                    <a:gd name="connsiteX28" fmla="*/ 38425 w 1010190"/>
                    <a:gd name="connsiteY28" fmla="*/ 444860 h 658819"/>
                    <a:gd name="connsiteX29" fmla="*/ 15210 w 1010190"/>
                    <a:gd name="connsiteY29" fmla="*/ 266038 h 658819"/>
                    <a:gd name="connsiteX30" fmla="*/ 92386 w 1010190"/>
                    <a:gd name="connsiteY30" fmla="*/ 202038 h 658819"/>
                    <a:gd name="connsiteX31" fmla="*/ 192150 w 1010190"/>
                    <a:gd name="connsiteY31" fmla="*/ 259136 h 658819"/>
                    <a:gd name="connsiteX32" fmla="*/ 205326 w 1010190"/>
                    <a:gd name="connsiteY32" fmla="*/ 285489 h 658819"/>
                    <a:gd name="connsiteX33" fmla="*/ 226032 w 1010190"/>
                    <a:gd name="connsiteY33" fmla="*/ 291763 h 658819"/>
                    <a:gd name="connsiteX34" fmla="*/ 245483 w 1010190"/>
                    <a:gd name="connsiteY34" fmla="*/ 277959 h 658819"/>
                    <a:gd name="connsiteX35" fmla="*/ 323286 w 1010190"/>
                    <a:gd name="connsiteY35" fmla="*/ 128627 h 658819"/>
                    <a:gd name="connsiteX36" fmla="*/ 434972 w 1010190"/>
                    <a:gd name="connsiteY36" fmla="*/ 0 h 65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1010190" h="658819">
                      <a:moveTo>
                        <a:pt x="434972" y="0"/>
                      </a:moveTo>
                      <a:cubicBezTo>
                        <a:pt x="463207" y="0"/>
                        <a:pt x="491442" y="0"/>
                        <a:pt x="519677" y="0"/>
                      </a:cubicBezTo>
                      <a:cubicBezTo>
                        <a:pt x="523442" y="11922"/>
                        <a:pt x="514030" y="18196"/>
                        <a:pt x="508383" y="25098"/>
                      </a:cubicBezTo>
                      <a:cubicBezTo>
                        <a:pt x="464462" y="79059"/>
                        <a:pt x="420541" y="133019"/>
                        <a:pt x="377247" y="187607"/>
                      </a:cubicBezTo>
                      <a:cubicBezTo>
                        <a:pt x="371600" y="195136"/>
                        <a:pt x="364070" y="202038"/>
                        <a:pt x="360306" y="213332"/>
                      </a:cubicBezTo>
                      <a:cubicBezTo>
                        <a:pt x="413011" y="212705"/>
                        <a:pt x="463207" y="208313"/>
                        <a:pt x="513403" y="203293"/>
                      </a:cubicBezTo>
                      <a:cubicBezTo>
                        <a:pt x="660226" y="188862"/>
                        <a:pt x="802656" y="148705"/>
                        <a:pt x="948224" y="128627"/>
                      </a:cubicBezTo>
                      <a:cubicBezTo>
                        <a:pt x="960145" y="126744"/>
                        <a:pt x="972067" y="119843"/>
                        <a:pt x="983988" y="129882"/>
                      </a:cubicBezTo>
                      <a:cubicBezTo>
                        <a:pt x="989008" y="155607"/>
                        <a:pt x="994655" y="181332"/>
                        <a:pt x="988381" y="207685"/>
                      </a:cubicBezTo>
                      <a:cubicBezTo>
                        <a:pt x="978969" y="217097"/>
                        <a:pt x="965792" y="217097"/>
                        <a:pt x="953871" y="220234"/>
                      </a:cubicBezTo>
                      <a:cubicBezTo>
                        <a:pt x="876067" y="240312"/>
                        <a:pt x="799519" y="262901"/>
                        <a:pt x="722970" y="286744"/>
                      </a:cubicBezTo>
                      <a:cubicBezTo>
                        <a:pt x="708539" y="291136"/>
                        <a:pt x="694108" y="294900"/>
                        <a:pt x="679049" y="294273"/>
                      </a:cubicBezTo>
                      <a:cubicBezTo>
                        <a:pt x="753715" y="294273"/>
                        <a:pt x="828381" y="306822"/>
                        <a:pt x="903048" y="307449"/>
                      </a:cubicBezTo>
                      <a:cubicBezTo>
                        <a:pt x="935047" y="308077"/>
                        <a:pt x="967047" y="309332"/>
                        <a:pt x="997792" y="318743"/>
                      </a:cubicBezTo>
                      <a:cubicBezTo>
                        <a:pt x="1011596" y="342587"/>
                        <a:pt x="1015361" y="368312"/>
                        <a:pt x="1009714" y="395292"/>
                      </a:cubicBezTo>
                      <a:cubicBezTo>
                        <a:pt x="975204" y="408468"/>
                        <a:pt x="938185" y="406586"/>
                        <a:pt x="902420" y="407841"/>
                      </a:cubicBezTo>
                      <a:cubicBezTo>
                        <a:pt x="817087" y="410351"/>
                        <a:pt x="731755" y="410351"/>
                        <a:pt x="645794" y="407841"/>
                      </a:cubicBezTo>
                      <a:cubicBezTo>
                        <a:pt x="556697" y="405331"/>
                        <a:pt x="470736" y="426664"/>
                        <a:pt x="379757" y="436076"/>
                      </a:cubicBezTo>
                      <a:cubicBezTo>
                        <a:pt x="396698" y="459919"/>
                        <a:pt x="415521" y="476233"/>
                        <a:pt x="434344" y="492546"/>
                      </a:cubicBezTo>
                      <a:cubicBezTo>
                        <a:pt x="485168" y="537095"/>
                        <a:pt x="532854" y="585408"/>
                        <a:pt x="584304" y="628702"/>
                      </a:cubicBezTo>
                      <a:cubicBezTo>
                        <a:pt x="589951" y="633095"/>
                        <a:pt x="598736" y="637487"/>
                        <a:pt x="593716" y="648153"/>
                      </a:cubicBezTo>
                      <a:cubicBezTo>
                        <a:pt x="566108" y="653173"/>
                        <a:pt x="538501" y="658820"/>
                        <a:pt x="511520" y="663839"/>
                      </a:cubicBezTo>
                      <a:cubicBezTo>
                        <a:pt x="476383" y="635604"/>
                        <a:pt x="439991" y="607997"/>
                        <a:pt x="406737" y="577879"/>
                      </a:cubicBezTo>
                      <a:cubicBezTo>
                        <a:pt x="367835" y="543370"/>
                        <a:pt x="332071" y="506350"/>
                        <a:pt x="293796" y="471841"/>
                      </a:cubicBezTo>
                      <a:cubicBezTo>
                        <a:pt x="273718" y="453644"/>
                        <a:pt x="261169" y="433566"/>
                        <a:pt x="262424" y="404704"/>
                      </a:cubicBezTo>
                      <a:cubicBezTo>
                        <a:pt x="263051" y="394665"/>
                        <a:pt x="263679" y="377096"/>
                        <a:pt x="249247" y="377096"/>
                      </a:cubicBezTo>
                      <a:cubicBezTo>
                        <a:pt x="234816" y="377096"/>
                        <a:pt x="214738" y="373331"/>
                        <a:pt x="210346" y="398429"/>
                      </a:cubicBezTo>
                      <a:cubicBezTo>
                        <a:pt x="206581" y="418508"/>
                        <a:pt x="197797" y="436704"/>
                        <a:pt x="182738" y="452390"/>
                      </a:cubicBezTo>
                      <a:cubicBezTo>
                        <a:pt x="136307" y="500076"/>
                        <a:pt x="77327" y="498821"/>
                        <a:pt x="38425" y="444860"/>
                      </a:cubicBezTo>
                      <a:cubicBezTo>
                        <a:pt x="-1104" y="390272"/>
                        <a:pt x="-12398" y="330038"/>
                        <a:pt x="15210" y="266038"/>
                      </a:cubicBezTo>
                      <a:cubicBezTo>
                        <a:pt x="29641" y="232156"/>
                        <a:pt x="51602" y="205803"/>
                        <a:pt x="92386" y="202038"/>
                      </a:cubicBezTo>
                      <a:cubicBezTo>
                        <a:pt x="139444" y="197646"/>
                        <a:pt x="169562" y="222117"/>
                        <a:pt x="192150" y="259136"/>
                      </a:cubicBezTo>
                      <a:cubicBezTo>
                        <a:pt x="197169" y="267293"/>
                        <a:pt x="200307" y="276705"/>
                        <a:pt x="205326" y="285489"/>
                      </a:cubicBezTo>
                      <a:cubicBezTo>
                        <a:pt x="210346" y="294273"/>
                        <a:pt x="218503" y="294900"/>
                        <a:pt x="226032" y="291763"/>
                      </a:cubicBezTo>
                      <a:cubicBezTo>
                        <a:pt x="233561" y="288626"/>
                        <a:pt x="247365" y="289881"/>
                        <a:pt x="245483" y="277959"/>
                      </a:cubicBezTo>
                      <a:cubicBezTo>
                        <a:pt x="234189" y="208313"/>
                        <a:pt x="288777" y="173176"/>
                        <a:pt x="323286" y="128627"/>
                      </a:cubicBezTo>
                      <a:cubicBezTo>
                        <a:pt x="359051" y="84705"/>
                        <a:pt x="397953" y="43294"/>
                        <a:pt x="4349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EA469F37-71BE-4DFF-8145-2E810AAEF5D3}"/>
                    </a:ext>
                  </a:extLst>
                </p:cNvPr>
                <p:cNvSpPr/>
                <p:nvPr/>
              </p:nvSpPr>
              <p:spPr>
                <a:xfrm>
                  <a:off x="8363522" y="2129556"/>
                  <a:ext cx="1003916" cy="646271"/>
                </a:xfrm>
                <a:custGeom>
                  <a:avLst/>
                  <a:gdLst>
                    <a:gd name="connsiteX0" fmla="*/ 648227 w 1003915"/>
                    <a:gd name="connsiteY0" fmla="*/ 633094 h 646270"/>
                    <a:gd name="connsiteX1" fmla="*/ 566031 w 1003915"/>
                    <a:gd name="connsiteY1" fmla="*/ 648781 h 646270"/>
                    <a:gd name="connsiteX2" fmla="*/ 574188 w 1003915"/>
                    <a:gd name="connsiteY2" fmla="*/ 621800 h 646270"/>
                    <a:gd name="connsiteX3" fmla="*/ 678344 w 1003915"/>
                    <a:gd name="connsiteY3" fmla="*/ 405959 h 646270"/>
                    <a:gd name="connsiteX4" fmla="*/ 547835 w 1003915"/>
                    <a:gd name="connsiteY4" fmla="*/ 444233 h 646270"/>
                    <a:gd name="connsiteX5" fmla="*/ 246032 w 1003915"/>
                    <a:gd name="connsiteY5" fmla="*/ 568467 h 646270"/>
                    <a:gd name="connsiteX6" fmla="*/ 114896 w 1003915"/>
                    <a:gd name="connsiteY6" fmla="*/ 623055 h 646270"/>
                    <a:gd name="connsiteX7" fmla="*/ 91681 w 1003915"/>
                    <a:gd name="connsiteY7" fmla="*/ 627447 h 646270"/>
                    <a:gd name="connsiteX8" fmla="*/ 64073 w 1003915"/>
                    <a:gd name="connsiteY8" fmla="*/ 554036 h 646270"/>
                    <a:gd name="connsiteX9" fmla="*/ 81642 w 1003915"/>
                    <a:gd name="connsiteY9" fmla="*/ 538350 h 646270"/>
                    <a:gd name="connsiteX10" fmla="*/ 311287 w 1003915"/>
                    <a:gd name="connsiteY10" fmla="*/ 412233 h 646270"/>
                    <a:gd name="connsiteX11" fmla="*/ 333875 w 1003915"/>
                    <a:gd name="connsiteY11" fmla="*/ 401566 h 646270"/>
                    <a:gd name="connsiteX12" fmla="*/ 146269 w 1003915"/>
                    <a:gd name="connsiteY12" fmla="*/ 431684 h 646270"/>
                    <a:gd name="connsiteX13" fmla="*/ 59681 w 1003915"/>
                    <a:gd name="connsiteY13" fmla="*/ 447370 h 646270"/>
                    <a:gd name="connsiteX14" fmla="*/ 28309 w 1003915"/>
                    <a:gd name="connsiteY14" fmla="*/ 448625 h 646270"/>
                    <a:gd name="connsiteX15" fmla="*/ 73 w 1003915"/>
                    <a:gd name="connsiteY15" fmla="*/ 371449 h 646270"/>
                    <a:gd name="connsiteX16" fmla="*/ 28936 w 1003915"/>
                    <a:gd name="connsiteY16" fmla="*/ 359527 h 646270"/>
                    <a:gd name="connsiteX17" fmla="*/ 372150 w 1003915"/>
                    <a:gd name="connsiteY17" fmla="*/ 277332 h 646270"/>
                    <a:gd name="connsiteX18" fmla="*/ 602423 w 1003915"/>
                    <a:gd name="connsiteY18" fmla="*/ 195764 h 646270"/>
                    <a:gd name="connsiteX19" fmla="*/ 566031 w 1003915"/>
                    <a:gd name="connsiteY19" fmla="*/ 167529 h 646270"/>
                    <a:gd name="connsiteX20" fmla="*/ 369012 w 1003915"/>
                    <a:gd name="connsiteY20" fmla="*/ 55215 h 646270"/>
                    <a:gd name="connsiteX21" fmla="*/ 348307 w 1003915"/>
                    <a:gd name="connsiteY21" fmla="*/ 36392 h 646270"/>
                    <a:gd name="connsiteX22" fmla="*/ 428620 w 1003915"/>
                    <a:gd name="connsiteY22" fmla="*/ 0 h 646270"/>
                    <a:gd name="connsiteX23" fmla="*/ 669559 w 1003915"/>
                    <a:gd name="connsiteY23" fmla="*/ 131764 h 646270"/>
                    <a:gd name="connsiteX24" fmla="*/ 731677 w 1003915"/>
                    <a:gd name="connsiteY24" fmla="*/ 205803 h 646270"/>
                    <a:gd name="connsiteX25" fmla="*/ 746736 w 1003915"/>
                    <a:gd name="connsiteY25" fmla="*/ 221489 h 646270"/>
                    <a:gd name="connsiteX26" fmla="*/ 779363 w 1003915"/>
                    <a:gd name="connsiteY26" fmla="*/ 197646 h 646270"/>
                    <a:gd name="connsiteX27" fmla="*/ 783127 w 1003915"/>
                    <a:gd name="connsiteY27" fmla="*/ 168783 h 646270"/>
                    <a:gd name="connsiteX28" fmla="*/ 945009 w 1003915"/>
                    <a:gd name="connsiteY28" fmla="*/ 116078 h 646270"/>
                    <a:gd name="connsiteX29" fmla="*/ 997715 w 1003915"/>
                    <a:gd name="connsiteY29" fmla="*/ 293646 h 646270"/>
                    <a:gd name="connsiteX30" fmla="*/ 850892 w 1003915"/>
                    <a:gd name="connsiteY30" fmla="*/ 345096 h 646270"/>
                    <a:gd name="connsiteX31" fmla="*/ 815128 w 1003915"/>
                    <a:gd name="connsiteY31" fmla="*/ 309332 h 646270"/>
                    <a:gd name="connsiteX32" fmla="*/ 791284 w 1003915"/>
                    <a:gd name="connsiteY32" fmla="*/ 301175 h 646270"/>
                    <a:gd name="connsiteX33" fmla="*/ 774971 w 1003915"/>
                    <a:gd name="connsiteY33" fmla="*/ 333802 h 646270"/>
                    <a:gd name="connsiteX34" fmla="*/ 770578 w 1003915"/>
                    <a:gd name="connsiteY34" fmla="*/ 398429 h 646270"/>
                    <a:gd name="connsiteX35" fmla="*/ 648227 w 1003915"/>
                    <a:gd name="connsiteY35" fmla="*/ 633094 h 6462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003915" h="646270">
                      <a:moveTo>
                        <a:pt x="648227" y="633094"/>
                      </a:moveTo>
                      <a:cubicBezTo>
                        <a:pt x="620619" y="638114"/>
                        <a:pt x="593011" y="643134"/>
                        <a:pt x="566031" y="648781"/>
                      </a:cubicBezTo>
                      <a:cubicBezTo>
                        <a:pt x="562266" y="638114"/>
                        <a:pt x="570423" y="629957"/>
                        <a:pt x="574188" y="621800"/>
                      </a:cubicBezTo>
                      <a:cubicBezTo>
                        <a:pt x="608070" y="550899"/>
                        <a:pt x="646344" y="482507"/>
                        <a:pt x="678344" y="405959"/>
                      </a:cubicBezTo>
                      <a:cubicBezTo>
                        <a:pt x="631913" y="418508"/>
                        <a:pt x="590501" y="432311"/>
                        <a:pt x="547835" y="444233"/>
                      </a:cubicBezTo>
                      <a:cubicBezTo>
                        <a:pt x="442424" y="473723"/>
                        <a:pt x="346424" y="527056"/>
                        <a:pt x="246032" y="568467"/>
                      </a:cubicBezTo>
                      <a:cubicBezTo>
                        <a:pt x="202111" y="586663"/>
                        <a:pt x="158818" y="604232"/>
                        <a:pt x="114896" y="623055"/>
                      </a:cubicBezTo>
                      <a:cubicBezTo>
                        <a:pt x="107367" y="626193"/>
                        <a:pt x="99837" y="629330"/>
                        <a:pt x="91681" y="627447"/>
                      </a:cubicBezTo>
                      <a:cubicBezTo>
                        <a:pt x="69720" y="607997"/>
                        <a:pt x="68465" y="580389"/>
                        <a:pt x="64073" y="554036"/>
                      </a:cubicBezTo>
                      <a:cubicBezTo>
                        <a:pt x="67838" y="545879"/>
                        <a:pt x="74739" y="542115"/>
                        <a:pt x="81642" y="538350"/>
                      </a:cubicBezTo>
                      <a:cubicBezTo>
                        <a:pt x="160072" y="499448"/>
                        <a:pt x="235366" y="455527"/>
                        <a:pt x="311287" y="412233"/>
                      </a:cubicBezTo>
                      <a:cubicBezTo>
                        <a:pt x="320072" y="407213"/>
                        <a:pt x="328856" y="404076"/>
                        <a:pt x="333875" y="401566"/>
                      </a:cubicBezTo>
                      <a:cubicBezTo>
                        <a:pt x="274895" y="414115"/>
                        <a:pt x="210268" y="419762"/>
                        <a:pt x="146269" y="431684"/>
                      </a:cubicBezTo>
                      <a:cubicBezTo>
                        <a:pt x="117406" y="436703"/>
                        <a:pt x="88543" y="442350"/>
                        <a:pt x="59681" y="447370"/>
                      </a:cubicBezTo>
                      <a:cubicBezTo>
                        <a:pt x="49014" y="449252"/>
                        <a:pt x="38975" y="453017"/>
                        <a:pt x="28309" y="448625"/>
                      </a:cubicBezTo>
                      <a:cubicBezTo>
                        <a:pt x="13877" y="424782"/>
                        <a:pt x="-1182" y="400939"/>
                        <a:pt x="73" y="371449"/>
                      </a:cubicBezTo>
                      <a:cubicBezTo>
                        <a:pt x="8230" y="363292"/>
                        <a:pt x="18897" y="362037"/>
                        <a:pt x="28936" y="359527"/>
                      </a:cubicBezTo>
                      <a:cubicBezTo>
                        <a:pt x="142504" y="328782"/>
                        <a:pt x="257327" y="303057"/>
                        <a:pt x="372150" y="277332"/>
                      </a:cubicBezTo>
                      <a:cubicBezTo>
                        <a:pt x="451208" y="259763"/>
                        <a:pt x="523992" y="222116"/>
                        <a:pt x="602423" y="195764"/>
                      </a:cubicBezTo>
                      <a:cubicBezTo>
                        <a:pt x="591129" y="180705"/>
                        <a:pt x="577952" y="174430"/>
                        <a:pt x="566031" y="167529"/>
                      </a:cubicBezTo>
                      <a:cubicBezTo>
                        <a:pt x="500149" y="129882"/>
                        <a:pt x="436149" y="89725"/>
                        <a:pt x="369012" y="55215"/>
                      </a:cubicBezTo>
                      <a:cubicBezTo>
                        <a:pt x="360856" y="50823"/>
                        <a:pt x="350189" y="47686"/>
                        <a:pt x="348307" y="36392"/>
                      </a:cubicBezTo>
                      <a:cubicBezTo>
                        <a:pt x="371522" y="16314"/>
                        <a:pt x="397248" y="2510"/>
                        <a:pt x="428620" y="0"/>
                      </a:cubicBezTo>
                      <a:cubicBezTo>
                        <a:pt x="510188" y="41412"/>
                        <a:pt x="590501" y="85333"/>
                        <a:pt x="669559" y="131764"/>
                      </a:cubicBezTo>
                      <a:cubicBezTo>
                        <a:pt x="699677" y="149960"/>
                        <a:pt x="724147" y="169411"/>
                        <a:pt x="731677" y="205803"/>
                      </a:cubicBezTo>
                      <a:cubicBezTo>
                        <a:pt x="732932" y="212077"/>
                        <a:pt x="732932" y="227764"/>
                        <a:pt x="746736" y="221489"/>
                      </a:cubicBezTo>
                      <a:cubicBezTo>
                        <a:pt x="758657" y="215842"/>
                        <a:pt x="779363" y="220862"/>
                        <a:pt x="779363" y="197646"/>
                      </a:cubicBezTo>
                      <a:cubicBezTo>
                        <a:pt x="779363" y="188234"/>
                        <a:pt x="780618" y="178195"/>
                        <a:pt x="783127" y="168783"/>
                      </a:cubicBezTo>
                      <a:cubicBezTo>
                        <a:pt x="802579" y="81568"/>
                        <a:pt x="880382" y="55215"/>
                        <a:pt x="945009" y="116078"/>
                      </a:cubicBezTo>
                      <a:cubicBezTo>
                        <a:pt x="995832" y="163764"/>
                        <a:pt x="1015283" y="224626"/>
                        <a:pt x="997715" y="293646"/>
                      </a:cubicBezTo>
                      <a:cubicBezTo>
                        <a:pt x="979519" y="363292"/>
                        <a:pt x="909245" y="387135"/>
                        <a:pt x="850892" y="345096"/>
                      </a:cubicBezTo>
                      <a:cubicBezTo>
                        <a:pt x="837088" y="335057"/>
                        <a:pt x="824539" y="323135"/>
                        <a:pt x="815128" y="309332"/>
                      </a:cubicBezTo>
                      <a:cubicBezTo>
                        <a:pt x="808853" y="299292"/>
                        <a:pt x="803206" y="298665"/>
                        <a:pt x="791284" y="301175"/>
                      </a:cubicBezTo>
                      <a:cubicBezTo>
                        <a:pt x="769951" y="306194"/>
                        <a:pt x="764932" y="315606"/>
                        <a:pt x="774971" y="333802"/>
                      </a:cubicBezTo>
                      <a:cubicBezTo>
                        <a:pt x="787520" y="356390"/>
                        <a:pt x="781245" y="376468"/>
                        <a:pt x="770578" y="398429"/>
                      </a:cubicBezTo>
                      <a:cubicBezTo>
                        <a:pt x="732304" y="476860"/>
                        <a:pt x="694657" y="557173"/>
                        <a:pt x="648227" y="6330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DDCADEF4-DF45-42C3-906E-A05E773F95EE}"/>
                    </a:ext>
                  </a:extLst>
                </p:cNvPr>
                <p:cNvSpPr/>
                <p:nvPr/>
              </p:nvSpPr>
              <p:spPr>
                <a:xfrm>
                  <a:off x="7293170" y="497540"/>
                  <a:ext cx="734113" cy="928622"/>
                </a:xfrm>
                <a:custGeom>
                  <a:avLst/>
                  <a:gdLst>
                    <a:gd name="connsiteX0" fmla="*/ 102274 w 734113"/>
                    <a:gd name="connsiteY0" fmla="*/ 232181 h 928622"/>
                    <a:gd name="connsiteX1" fmla="*/ 375841 w 734113"/>
                    <a:gd name="connsiteY1" fmla="*/ 185123 h 928622"/>
                    <a:gd name="connsiteX2" fmla="*/ 466193 w 734113"/>
                    <a:gd name="connsiteY2" fmla="*/ 203946 h 928622"/>
                    <a:gd name="connsiteX3" fmla="*/ 487527 w 734113"/>
                    <a:gd name="connsiteY3" fmla="*/ 208966 h 928622"/>
                    <a:gd name="connsiteX4" fmla="*/ 498193 w 734113"/>
                    <a:gd name="connsiteY4" fmla="*/ 167554 h 928622"/>
                    <a:gd name="connsiteX5" fmla="*/ 478115 w 734113"/>
                    <a:gd name="connsiteY5" fmla="*/ 133045 h 928622"/>
                    <a:gd name="connsiteX6" fmla="*/ 565330 w 734113"/>
                    <a:gd name="connsiteY6" fmla="*/ 26 h 928622"/>
                    <a:gd name="connsiteX7" fmla="*/ 725957 w 734113"/>
                    <a:gd name="connsiteY7" fmla="*/ 101672 h 928622"/>
                    <a:gd name="connsiteX8" fmla="*/ 720310 w 734113"/>
                    <a:gd name="connsiteY8" fmla="*/ 202691 h 928622"/>
                    <a:gd name="connsiteX9" fmla="*/ 621801 w 734113"/>
                    <a:gd name="connsiteY9" fmla="*/ 238456 h 928622"/>
                    <a:gd name="connsiteX10" fmla="*/ 595448 w 734113"/>
                    <a:gd name="connsiteY10" fmla="*/ 233436 h 928622"/>
                    <a:gd name="connsiteX11" fmla="*/ 563448 w 734113"/>
                    <a:gd name="connsiteY11" fmla="*/ 255397 h 928622"/>
                    <a:gd name="connsiteX12" fmla="*/ 576624 w 734113"/>
                    <a:gd name="connsiteY12" fmla="*/ 274848 h 928622"/>
                    <a:gd name="connsiteX13" fmla="*/ 616781 w 734113"/>
                    <a:gd name="connsiteY13" fmla="*/ 330691 h 928622"/>
                    <a:gd name="connsiteX14" fmla="*/ 667604 w 734113"/>
                    <a:gd name="connsiteY14" fmla="*/ 589826 h 928622"/>
                    <a:gd name="connsiteX15" fmla="*/ 610506 w 734113"/>
                    <a:gd name="connsiteY15" fmla="*/ 653199 h 928622"/>
                    <a:gd name="connsiteX16" fmla="*/ 589801 w 734113"/>
                    <a:gd name="connsiteY16" fmla="*/ 565356 h 928622"/>
                    <a:gd name="connsiteX17" fmla="*/ 549016 w 734113"/>
                    <a:gd name="connsiteY17" fmla="*/ 394690 h 928622"/>
                    <a:gd name="connsiteX18" fmla="*/ 424782 w 734113"/>
                    <a:gd name="connsiteY18" fmla="*/ 579787 h 928622"/>
                    <a:gd name="connsiteX19" fmla="*/ 248469 w 734113"/>
                    <a:gd name="connsiteY19" fmla="*/ 909825 h 928622"/>
                    <a:gd name="connsiteX20" fmla="*/ 228391 w 734113"/>
                    <a:gd name="connsiteY20" fmla="*/ 934295 h 928622"/>
                    <a:gd name="connsiteX21" fmla="*/ 164391 w 734113"/>
                    <a:gd name="connsiteY21" fmla="*/ 891001 h 928622"/>
                    <a:gd name="connsiteX22" fmla="*/ 193881 w 734113"/>
                    <a:gd name="connsiteY22" fmla="*/ 811315 h 928622"/>
                    <a:gd name="connsiteX23" fmla="*/ 281724 w 734113"/>
                    <a:gd name="connsiteY23" fmla="*/ 599866 h 928622"/>
                    <a:gd name="connsiteX24" fmla="*/ 280469 w 734113"/>
                    <a:gd name="connsiteY24" fmla="*/ 599238 h 928622"/>
                    <a:gd name="connsiteX25" fmla="*/ 281096 w 734113"/>
                    <a:gd name="connsiteY25" fmla="*/ 601748 h 928622"/>
                    <a:gd name="connsiteX26" fmla="*/ 210195 w 734113"/>
                    <a:gd name="connsiteY26" fmla="*/ 681434 h 928622"/>
                    <a:gd name="connsiteX27" fmla="*/ 97254 w 734113"/>
                    <a:gd name="connsiteY27" fmla="*/ 806296 h 928622"/>
                    <a:gd name="connsiteX28" fmla="*/ 70901 w 734113"/>
                    <a:gd name="connsiteY28" fmla="*/ 828884 h 928622"/>
                    <a:gd name="connsiteX29" fmla="*/ 0 w 734113"/>
                    <a:gd name="connsiteY29" fmla="*/ 788727 h 928622"/>
                    <a:gd name="connsiteX30" fmla="*/ 16941 w 734113"/>
                    <a:gd name="connsiteY30" fmla="*/ 759237 h 928622"/>
                    <a:gd name="connsiteX31" fmla="*/ 236548 w 734113"/>
                    <a:gd name="connsiteY31" fmla="*/ 476886 h 928622"/>
                    <a:gd name="connsiteX32" fmla="*/ 356390 w 734113"/>
                    <a:gd name="connsiteY32" fmla="*/ 281122 h 928622"/>
                    <a:gd name="connsiteX33" fmla="*/ 354508 w 734113"/>
                    <a:gd name="connsiteY33" fmla="*/ 274220 h 928622"/>
                    <a:gd name="connsiteX34" fmla="*/ 232156 w 734113"/>
                    <a:gd name="connsiteY34" fmla="*/ 289279 h 928622"/>
                    <a:gd name="connsiteX35" fmla="*/ 84705 w 734113"/>
                    <a:gd name="connsiteY35" fmla="*/ 313750 h 928622"/>
                    <a:gd name="connsiteX36" fmla="*/ 66510 w 734113"/>
                    <a:gd name="connsiteY36" fmla="*/ 313122 h 928622"/>
                    <a:gd name="connsiteX37" fmla="*/ 102274 w 734113"/>
                    <a:gd name="connsiteY37" fmla="*/ 232181 h 928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734113" h="928622">
                      <a:moveTo>
                        <a:pt x="102274" y="232181"/>
                      </a:moveTo>
                      <a:cubicBezTo>
                        <a:pt x="192626" y="213985"/>
                        <a:pt x="284234" y="197672"/>
                        <a:pt x="375841" y="185123"/>
                      </a:cubicBezTo>
                      <a:cubicBezTo>
                        <a:pt x="409723" y="180731"/>
                        <a:pt x="438586" y="183240"/>
                        <a:pt x="466193" y="203946"/>
                      </a:cubicBezTo>
                      <a:cubicBezTo>
                        <a:pt x="471841" y="208338"/>
                        <a:pt x="480625" y="221515"/>
                        <a:pt x="487527" y="208966"/>
                      </a:cubicBezTo>
                      <a:cubicBezTo>
                        <a:pt x="494428" y="197044"/>
                        <a:pt x="513880" y="187005"/>
                        <a:pt x="498193" y="167554"/>
                      </a:cubicBezTo>
                      <a:cubicBezTo>
                        <a:pt x="490037" y="157515"/>
                        <a:pt x="483135" y="145594"/>
                        <a:pt x="478115" y="133045"/>
                      </a:cubicBezTo>
                      <a:cubicBezTo>
                        <a:pt x="449253" y="63398"/>
                        <a:pt x="490037" y="1908"/>
                        <a:pt x="565330" y="26"/>
                      </a:cubicBezTo>
                      <a:cubicBezTo>
                        <a:pt x="629330" y="-1229"/>
                        <a:pt x="700232" y="43320"/>
                        <a:pt x="725957" y="101672"/>
                      </a:cubicBezTo>
                      <a:cubicBezTo>
                        <a:pt x="741643" y="136182"/>
                        <a:pt x="744780" y="171319"/>
                        <a:pt x="720310" y="202691"/>
                      </a:cubicBezTo>
                      <a:cubicBezTo>
                        <a:pt x="695839" y="234691"/>
                        <a:pt x="660075" y="241593"/>
                        <a:pt x="621801" y="238456"/>
                      </a:cubicBezTo>
                      <a:cubicBezTo>
                        <a:pt x="613016" y="237828"/>
                        <a:pt x="603604" y="237201"/>
                        <a:pt x="595448" y="233436"/>
                      </a:cubicBezTo>
                      <a:cubicBezTo>
                        <a:pt x="572232" y="222770"/>
                        <a:pt x="570977" y="244730"/>
                        <a:pt x="563448" y="255397"/>
                      </a:cubicBezTo>
                      <a:cubicBezTo>
                        <a:pt x="553409" y="269201"/>
                        <a:pt x="570350" y="271083"/>
                        <a:pt x="576624" y="274848"/>
                      </a:cubicBezTo>
                      <a:cubicBezTo>
                        <a:pt x="599212" y="287397"/>
                        <a:pt x="611134" y="304965"/>
                        <a:pt x="616781" y="330691"/>
                      </a:cubicBezTo>
                      <a:cubicBezTo>
                        <a:pt x="635604" y="416651"/>
                        <a:pt x="655683" y="502611"/>
                        <a:pt x="667604" y="589826"/>
                      </a:cubicBezTo>
                      <a:cubicBezTo>
                        <a:pt x="656310" y="617434"/>
                        <a:pt x="644389" y="645042"/>
                        <a:pt x="610506" y="653199"/>
                      </a:cubicBezTo>
                      <a:cubicBezTo>
                        <a:pt x="597330" y="625591"/>
                        <a:pt x="596075" y="594846"/>
                        <a:pt x="589801" y="565356"/>
                      </a:cubicBezTo>
                      <a:cubicBezTo>
                        <a:pt x="577252" y="510141"/>
                        <a:pt x="566585" y="454298"/>
                        <a:pt x="549016" y="394690"/>
                      </a:cubicBezTo>
                      <a:cubicBezTo>
                        <a:pt x="505723" y="458690"/>
                        <a:pt x="459919" y="515788"/>
                        <a:pt x="424782" y="579787"/>
                      </a:cubicBezTo>
                      <a:cubicBezTo>
                        <a:pt x="365174" y="688963"/>
                        <a:pt x="308704" y="800649"/>
                        <a:pt x="248469" y="909825"/>
                      </a:cubicBezTo>
                      <a:cubicBezTo>
                        <a:pt x="243450" y="919236"/>
                        <a:pt x="239058" y="929275"/>
                        <a:pt x="228391" y="934295"/>
                      </a:cubicBezTo>
                      <a:cubicBezTo>
                        <a:pt x="199528" y="930530"/>
                        <a:pt x="180077" y="912962"/>
                        <a:pt x="164391" y="891001"/>
                      </a:cubicBezTo>
                      <a:cubicBezTo>
                        <a:pt x="166274" y="861511"/>
                        <a:pt x="182587" y="837668"/>
                        <a:pt x="193881" y="811315"/>
                      </a:cubicBezTo>
                      <a:cubicBezTo>
                        <a:pt x="223999" y="741041"/>
                        <a:pt x="249097" y="668885"/>
                        <a:pt x="281724" y="599866"/>
                      </a:cubicBezTo>
                      <a:cubicBezTo>
                        <a:pt x="282979" y="596728"/>
                        <a:pt x="276705" y="599238"/>
                        <a:pt x="280469" y="599238"/>
                      </a:cubicBezTo>
                      <a:cubicBezTo>
                        <a:pt x="281724" y="599238"/>
                        <a:pt x="282351" y="599866"/>
                        <a:pt x="281096" y="601748"/>
                      </a:cubicBezTo>
                      <a:cubicBezTo>
                        <a:pt x="261646" y="631865"/>
                        <a:pt x="234038" y="655081"/>
                        <a:pt x="210195" y="681434"/>
                      </a:cubicBezTo>
                      <a:cubicBezTo>
                        <a:pt x="172548" y="722845"/>
                        <a:pt x="133646" y="763002"/>
                        <a:pt x="97254" y="806296"/>
                      </a:cubicBezTo>
                      <a:cubicBezTo>
                        <a:pt x="89725" y="815080"/>
                        <a:pt x="82196" y="823864"/>
                        <a:pt x="70901" y="828884"/>
                      </a:cubicBezTo>
                      <a:cubicBezTo>
                        <a:pt x="40784" y="827002"/>
                        <a:pt x="16941" y="814453"/>
                        <a:pt x="0" y="788727"/>
                      </a:cubicBezTo>
                      <a:cubicBezTo>
                        <a:pt x="1255" y="776178"/>
                        <a:pt x="10039" y="768021"/>
                        <a:pt x="16941" y="759237"/>
                      </a:cubicBezTo>
                      <a:cubicBezTo>
                        <a:pt x="87215" y="662610"/>
                        <a:pt x="163136" y="571003"/>
                        <a:pt x="236548" y="476886"/>
                      </a:cubicBezTo>
                      <a:cubicBezTo>
                        <a:pt x="283606" y="416651"/>
                        <a:pt x="316861" y="347004"/>
                        <a:pt x="356390" y="281122"/>
                      </a:cubicBezTo>
                      <a:cubicBezTo>
                        <a:pt x="357018" y="279867"/>
                        <a:pt x="357018" y="277985"/>
                        <a:pt x="354508" y="274220"/>
                      </a:cubicBezTo>
                      <a:cubicBezTo>
                        <a:pt x="313724" y="276103"/>
                        <a:pt x="272940" y="283632"/>
                        <a:pt x="232156" y="289279"/>
                      </a:cubicBezTo>
                      <a:cubicBezTo>
                        <a:pt x="182587" y="296181"/>
                        <a:pt x="133646" y="302456"/>
                        <a:pt x="84705" y="313750"/>
                      </a:cubicBezTo>
                      <a:cubicBezTo>
                        <a:pt x="78431" y="315004"/>
                        <a:pt x="72156" y="316259"/>
                        <a:pt x="66510" y="313122"/>
                      </a:cubicBezTo>
                      <a:cubicBezTo>
                        <a:pt x="63372" y="279240"/>
                        <a:pt x="81568" y="255397"/>
                        <a:pt x="102274" y="23218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86421C9A-FD17-49B5-8EBE-92F6B9C39598}"/>
                    </a:ext>
                  </a:extLst>
                </p:cNvPr>
                <p:cNvSpPr/>
                <p:nvPr/>
              </p:nvSpPr>
              <p:spPr>
                <a:xfrm>
                  <a:off x="7739285" y="963493"/>
                  <a:ext cx="859603" cy="834505"/>
                </a:xfrm>
                <a:custGeom>
                  <a:avLst/>
                  <a:gdLst>
                    <a:gd name="connsiteX0" fmla="*/ 166901 w 859602"/>
                    <a:gd name="connsiteY0" fmla="*/ 190382 h 834505"/>
                    <a:gd name="connsiteX1" fmla="*/ 220861 w 859602"/>
                    <a:gd name="connsiteY1" fmla="*/ 124500 h 834505"/>
                    <a:gd name="connsiteX2" fmla="*/ 514507 w 859602"/>
                    <a:gd name="connsiteY2" fmla="*/ 140187 h 834505"/>
                    <a:gd name="connsiteX3" fmla="*/ 584153 w 859602"/>
                    <a:gd name="connsiteY3" fmla="*/ 179088 h 834505"/>
                    <a:gd name="connsiteX4" fmla="*/ 604859 w 859602"/>
                    <a:gd name="connsiteY4" fmla="*/ 185990 h 834505"/>
                    <a:gd name="connsiteX5" fmla="*/ 623055 w 859602"/>
                    <a:gd name="connsiteY5" fmla="*/ 152108 h 834505"/>
                    <a:gd name="connsiteX6" fmla="*/ 609251 w 859602"/>
                    <a:gd name="connsiteY6" fmla="*/ 98148 h 834505"/>
                    <a:gd name="connsiteX7" fmla="*/ 710270 w 859602"/>
                    <a:gd name="connsiteY7" fmla="*/ 266 h 834505"/>
                    <a:gd name="connsiteX8" fmla="*/ 862113 w 859602"/>
                    <a:gd name="connsiteY8" fmla="*/ 153363 h 834505"/>
                    <a:gd name="connsiteX9" fmla="*/ 742270 w 859602"/>
                    <a:gd name="connsiteY9" fmla="*/ 250617 h 834505"/>
                    <a:gd name="connsiteX10" fmla="*/ 702741 w 859602"/>
                    <a:gd name="connsiteY10" fmla="*/ 235559 h 834505"/>
                    <a:gd name="connsiteX11" fmla="*/ 681408 w 859602"/>
                    <a:gd name="connsiteY11" fmla="*/ 236814 h 834505"/>
                    <a:gd name="connsiteX12" fmla="*/ 678271 w 859602"/>
                    <a:gd name="connsiteY12" fmla="*/ 275088 h 834505"/>
                    <a:gd name="connsiteX13" fmla="*/ 702113 w 859602"/>
                    <a:gd name="connsiteY13" fmla="*/ 332813 h 834505"/>
                    <a:gd name="connsiteX14" fmla="*/ 695839 w 859602"/>
                    <a:gd name="connsiteY14" fmla="*/ 600106 h 834505"/>
                    <a:gd name="connsiteX15" fmla="*/ 637486 w 859602"/>
                    <a:gd name="connsiteY15" fmla="*/ 651556 h 834505"/>
                    <a:gd name="connsiteX16" fmla="*/ 625565 w 859602"/>
                    <a:gd name="connsiteY16" fmla="*/ 649674 h 834505"/>
                    <a:gd name="connsiteX17" fmla="*/ 625565 w 859602"/>
                    <a:gd name="connsiteY17" fmla="*/ 417518 h 834505"/>
                    <a:gd name="connsiteX18" fmla="*/ 621800 w 859602"/>
                    <a:gd name="connsiteY18" fmla="*/ 386773 h 834505"/>
                    <a:gd name="connsiteX19" fmla="*/ 582898 w 859602"/>
                    <a:gd name="connsiteY19" fmla="*/ 418773 h 834505"/>
                    <a:gd name="connsiteX20" fmla="*/ 360155 w 859602"/>
                    <a:gd name="connsiteY20" fmla="*/ 653439 h 834505"/>
                    <a:gd name="connsiteX21" fmla="*/ 208312 w 859602"/>
                    <a:gd name="connsiteY21" fmla="*/ 825987 h 834505"/>
                    <a:gd name="connsiteX22" fmla="*/ 195763 w 859602"/>
                    <a:gd name="connsiteY22" fmla="*/ 836026 h 834505"/>
                    <a:gd name="connsiteX23" fmla="*/ 137411 w 859602"/>
                    <a:gd name="connsiteY23" fmla="*/ 780810 h 834505"/>
                    <a:gd name="connsiteX24" fmla="*/ 141803 w 859602"/>
                    <a:gd name="connsiteY24" fmla="*/ 768261 h 834505"/>
                    <a:gd name="connsiteX25" fmla="*/ 314351 w 859602"/>
                    <a:gd name="connsiteY25" fmla="*/ 526067 h 834505"/>
                    <a:gd name="connsiteX26" fmla="*/ 314351 w 859602"/>
                    <a:gd name="connsiteY26" fmla="*/ 527322 h 834505"/>
                    <a:gd name="connsiteX27" fmla="*/ 65254 w 859602"/>
                    <a:gd name="connsiteY27" fmla="*/ 701125 h 834505"/>
                    <a:gd name="connsiteX28" fmla="*/ 60235 w 859602"/>
                    <a:gd name="connsiteY28" fmla="*/ 702380 h 834505"/>
                    <a:gd name="connsiteX29" fmla="*/ 0 w 859602"/>
                    <a:gd name="connsiteY29" fmla="*/ 644027 h 834505"/>
                    <a:gd name="connsiteX30" fmla="*/ 87215 w 859602"/>
                    <a:gd name="connsiteY30" fmla="*/ 566223 h 834505"/>
                    <a:gd name="connsiteX31" fmla="*/ 295528 w 859602"/>
                    <a:gd name="connsiteY31" fmla="*/ 399322 h 834505"/>
                    <a:gd name="connsiteX32" fmla="*/ 454899 w 859602"/>
                    <a:gd name="connsiteY32" fmla="*/ 238068 h 834505"/>
                    <a:gd name="connsiteX33" fmla="*/ 459919 w 859602"/>
                    <a:gd name="connsiteY33" fmla="*/ 224265 h 834505"/>
                    <a:gd name="connsiteX34" fmla="*/ 445488 w 859602"/>
                    <a:gd name="connsiteY34" fmla="*/ 219245 h 834505"/>
                    <a:gd name="connsiteX35" fmla="*/ 328782 w 859602"/>
                    <a:gd name="connsiteY35" fmla="*/ 209206 h 834505"/>
                    <a:gd name="connsiteX36" fmla="*/ 195763 w 859602"/>
                    <a:gd name="connsiteY36" fmla="*/ 202304 h 834505"/>
                    <a:gd name="connsiteX37" fmla="*/ 166901 w 859602"/>
                    <a:gd name="connsiteY37" fmla="*/ 190382 h 834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859602" h="834505">
                      <a:moveTo>
                        <a:pt x="166901" y="190382"/>
                      </a:moveTo>
                      <a:cubicBezTo>
                        <a:pt x="185097" y="168422"/>
                        <a:pt x="203293" y="146461"/>
                        <a:pt x="220861" y="124500"/>
                      </a:cubicBezTo>
                      <a:cubicBezTo>
                        <a:pt x="318743" y="125128"/>
                        <a:pt x="416625" y="132657"/>
                        <a:pt x="514507" y="140187"/>
                      </a:cubicBezTo>
                      <a:cubicBezTo>
                        <a:pt x="545252" y="142696"/>
                        <a:pt x="564703" y="159637"/>
                        <a:pt x="584153" y="179088"/>
                      </a:cubicBezTo>
                      <a:cubicBezTo>
                        <a:pt x="589173" y="184108"/>
                        <a:pt x="595447" y="197284"/>
                        <a:pt x="604859" y="185990"/>
                      </a:cubicBezTo>
                      <a:cubicBezTo>
                        <a:pt x="613016" y="176579"/>
                        <a:pt x="632467" y="172186"/>
                        <a:pt x="623055" y="152108"/>
                      </a:cubicBezTo>
                      <a:cubicBezTo>
                        <a:pt x="615526" y="135167"/>
                        <a:pt x="609251" y="117599"/>
                        <a:pt x="609251" y="98148"/>
                      </a:cubicBezTo>
                      <a:cubicBezTo>
                        <a:pt x="607369" y="32893"/>
                        <a:pt x="645016" y="-3499"/>
                        <a:pt x="710270" y="266"/>
                      </a:cubicBezTo>
                      <a:cubicBezTo>
                        <a:pt x="783054" y="4658"/>
                        <a:pt x="858348" y="80579"/>
                        <a:pt x="862113" y="153363"/>
                      </a:cubicBezTo>
                      <a:cubicBezTo>
                        <a:pt x="865877" y="224892"/>
                        <a:pt x="811917" y="268186"/>
                        <a:pt x="742270" y="250617"/>
                      </a:cubicBezTo>
                      <a:cubicBezTo>
                        <a:pt x="728466" y="246853"/>
                        <a:pt x="715290" y="241833"/>
                        <a:pt x="702741" y="235559"/>
                      </a:cubicBezTo>
                      <a:cubicBezTo>
                        <a:pt x="694584" y="231166"/>
                        <a:pt x="689564" y="230539"/>
                        <a:pt x="681408" y="236814"/>
                      </a:cubicBezTo>
                      <a:cubicBezTo>
                        <a:pt x="666349" y="249362"/>
                        <a:pt x="657565" y="260029"/>
                        <a:pt x="678271" y="275088"/>
                      </a:cubicBezTo>
                      <a:cubicBezTo>
                        <a:pt x="697721" y="289519"/>
                        <a:pt x="702741" y="308343"/>
                        <a:pt x="702113" y="332813"/>
                      </a:cubicBezTo>
                      <a:cubicBezTo>
                        <a:pt x="700858" y="421911"/>
                        <a:pt x="703368" y="511008"/>
                        <a:pt x="695839" y="600106"/>
                      </a:cubicBezTo>
                      <a:cubicBezTo>
                        <a:pt x="682035" y="623321"/>
                        <a:pt x="657565" y="635243"/>
                        <a:pt x="637486" y="651556"/>
                      </a:cubicBezTo>
                      <a:cubicBezTo>
                        <a:pt x="633722" y="654066"/>
                        <a:pt x="628702" y="652811"/>
                        <a:pt x="625565" y="649674"/>
                      </a:cubicBezTo>
                      <a:cubicBezTo>
                        <a:pt x="625565" y="572498"/>
                        <a:pt x="625565" y="494694"/>
                        <a:pt x="625565" y="417518"/>
                      </a:cubicBezTo>
                      <a:cubicBezTo>
                        <a:pt x="625565" y="408107"/>
                        <a:pt x="628075" y="398068"/>
                        <a:pt x="621800" y="386773"/>
                      </a:cubicBezTo>
                      <a:cubicBezTo>
                        <a:pt x="607996" y="396813"/>
                        <a:pt x="594820" y="407479"/>
                        <a:pt x="582898" y="418773"/>
                      </a:cubicBezTo>
                      <a:cubicBezTo>
                        <a:pt x="502585" y="490930"/>
                        <a:pt x="428547" y="569361"/>
                        <a:pt x="360155" y="653439"/>
                      </a:cubicBezTo>
                      <a:cubicBezTo>
                        <a:pt x="311841" y="713046"/>
                        <a:pt x="260391" y="770144"/>
                        <a:pt x="208312" y="825987"/>
                      </a:cubicBezTo>
                      <a:cubicBezTo>
                        <a:pt x="204548" y="829751"/>
                        <a:pt x="200783" y="834143"/>
                        <a:pt x="195763" y="836026"/>
                      </a:cubicBezTo>
                      <a:cubicBezTo>
                        <a:pt x="163136" y="831634"/>
                        <a:pt x="148077" y="808418"/>
                        <a:pt x="137411" y="780810"/>
                      </a:cubicBezTo>
                      <a:cubicBezTo>
                        <a:pt x="138038" y="776418"/>
                        <a:pt x="139293" y="772026"/>
                        <a:pt x="141803" y="768261"/>
                      </a:cubicBezTo>
                      <a:cubicBezTo>
                        <a:pt x="201410" y="687948"/>
                        <a:pt x="257881" y="604498"/>
                        <a:pt x="314351" y="526067"/>
                      </a:cubicBezTo>
                      <a:cubicBezTo>
                        <a:pt x="316861" y="524812"/>
                        <a:pt x="315606" y="526067"/>
                        <a:pt x="314351" y="527322"/>
                      </a:cubicBezTo>
                      <a:cubicBezTo>
                        <a:pt x="231528" y="585674"/>
                        <a:pt x="148077" y="642772"/>
                        <a:pt x="65254" y="701125"/>
                      </a:cubicBezTo>
                      <a:cubicBezTo>
                        <a:pt x="63999" y="702380"/>
                        <a:pt x="62117" y="701752"/>
                        <a:pt x="60235" y="702380"/>
                      </a:cubicBezTo>
                      <a:cubicBezTo>
                        <a:pt x="36392" y="687321"/>
                        <a:pt x="8784" y="675399"/>
                        <a:pt x="0" y="644027"/>
                      </a:cubicBezTo>
                      <a:cubicBezTo>
                        <a:pt x="24470" y="612655"/>
                        <a:pt x="57725" y="591321"/>
                        <a:pt x="87215" y="566223"/>
                      </a:cubicBezTo>
                      <a:cubicBezTo>
                        <a:pt x="154979" y="508498"/>
                        <a:pt x="225253" y="453910"/>
                        <a:pt x="295528" y="399322"/>
                      </a:cubicBezTo>
                      <a:cubicBezTo>
                        <a:pt x="355135" y="352264"/>
                        <a:pt x="400311" y="290147"/>
                        <a:pt x="454899" y="238068"/>
                      </a:cubicBezTo>
                      <a:cubicBezTo>
                        <a:pt x="458664" y="234304"/>
                        <a:pt x="463683" y="230539"/>
                        <a:pt x="459919" y="224265"/>
                      </a:cubicBezTo>
                      <a:cubicBezTo>
                        <a:pt x="456782" y="219245"/>
                        <a:pt x="450507" y="219245"/>
                        <a:pt x="445488" y="219245"/>
                      </a:cubicBezTo>
                      <a:cubicBezTo>
                        <a:pt x="406586" y="216108"/>
                        <a:pt x="367684" y="210461"/>
                        <a:pt x="328782" y="209206"/>
                      </a:cubicBezTo>
                      <a:cubicBezTo>
                        <a:pt x="284234" y="207951"/>
                        <a:pt x="240312" y="200422"/>
                        <a:pt x="195763" y="202304"/>
                      </a:cubicBezTo>
                      <a:cubicBezTo>
                        <a:pt x="185097" y="200422"/>
                        <a:pt x="172548" y="203559"/>
                        <a:pt x="166901" y="19038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1CD66656-4CDA-47AB-94EF-56763691B79D}"/>
                    </a:ext>
                  </a:extLst>
                </p:cNvPr>
                <p:cNvSpPr/>
                <p:nvPr/>
              </p:nvSpPr>
              <p:spPr>
                <a:xfrm>
                  <a:off x="6740815" y="175711"/>
                  <a:ext cx="652545" cy="985092"/>
                </a:xfrm>
                <a:custGeom>
                  <a:avLst/>
                  <a:gdLst>
                    <a:gd name="connsiteX0" fmla="*/ 654629 w 652545"/>
                    <a:gd name="connsiteY0" fmla="*/ 554011 h 985092"/>
                    <a:gd name="connsiteX1" fmla="*/ 616982 w 652545"/>
                    <a:gd name="connsiteY1" fmla="*/ 631814 h 985092"/>
                    <a:gd name="connsiteX2" fmla="*/ 604433 w 652545"/>
                    <a:gd name="connsiteY2" fmla="*/ 620520 h 985092"/>
                    <a:gd name="connsiteX3" fmla="*/ 495257 w 652545"/>
                    <a:gd name="connsiteY3" fmla="*/ 390874 h 985092"/>
                    <a:gd name="connsiteX4" fmla="*/ 495885 w 652545"/>
                    <a:gd name="connsiteY4" fmla="*/ 382718 h 985092"/>
                    <a:gd name="connsiteX5" fmla="*/ 456983 w 652545"/>
                    <a:gd name="connsiteY5" fmla="*/ 481854 h 985092"/>
                    <a:gd name="connsiteX6" fmla="*/ 371650 w 652545"/>
                    <a:gd name="connsiteY6" fmla="*/ 757304 h 985092"/>
                    <a:gd name="connsiteX7" fmla="*/ 315180 w 652545"/>
                    <a:gd name="connsiteY7" fmla="*/ 960597 h 985092"/>
                    <a:gd name="connsiteX8" fmla="*/ 305768 w 652545"/>
                    <a:gd name="connsiteY8" fmla="*/ 982557 h 985092"/>
                    <a:gd name="connsiteX9" fmla="*/ 229220 w 652545"/>
                    <a:gd name="connsiteY9" fmla="*/ 960597 h 985092"/>
                    <a:gd name="connsiteX10" fmla="*/ 229220 w 652545"/>
                    <a:gd name="connsiteY10" fmla="*/ 931734 h 985092"/>
                    <a:gd name="connsiteX11" fmla="*/ 274396 w 652545"/>
                    <a:gd name="connsiteY11" fmla="*/ 671343 h 985092"/>
                    <a:gd name="connsiteX12" fmla="*/ 280670 w 652545"/>
                    <a:gd name="connsiteY12" fmla="*/ 650010 h 985092"/>
                    <a:gd name="connsiteX13" fmla="*/ 146396 w 652545"/>
                    <a:gd name="connsiteY13" fmla="*/ 890950 h 985092"/>
                    <a:gd name="connsiteX14" fmla="*/ 121299 w 652545"/>
                    <a:gd name="connsiteY14" fmla="*/ 924205 h 985092"/>
                    <a:gd name="connsiteX15" fmla="*/ 47888 w 652545"/>
                    <a:gd name="connsiteY15" fmla="*/ 896597 h 985092"/>
                    <a:gd name="connsiteX16" fmla="*/ 54789 w 652545"/>
                    <a:gd name="connsiteY16" fmla="*/ 866480 h 985092"/>
                    <a:gd name="connsiteX17" fmla="*/ 211651 w 652545"/>
                    <a:gd name="connsiteY17" fmla="*/ 529540 h 985092"/>
                    <a:gd name="connsiteX18" fmla="*/ 283808 w 652545"/>
                    <a:gd name="connsiteY18" fmla="*/ 316208 h 985092"/>
                    <a:gd name="connsiteX19" fmla="*/ 227965 w 652545"/>
                    <a:gd name="connsiteY19" fmla="*/ 332522 h 985092"/>
                    <a:gd name="connsiteX20" fmla="*/ 24672 w 652545"/>
                    <a:gd name="connsiteY20" fmla="*/ 414717 h 985092"/>
                    <a:gd name="connsiteX21" fmla="*/ 201 w 652545"/>
                    <a:gd name="connsiteY21" fmla="*/ 416600 h 985092"/>
                    <a:gd name="connsiteX22" fmla="*/ 19652 w 652545"/>
                    <a:gd name="connsiteY22" fmla="*/ 333777 h 985092"/>
                    <a:gd name="connsiteX23" fmla="*/ 283180 w 652545"/>
                    <a:gd name="connsiteY23" fmla="*/ 223973 h 985092"/>
                    <a:gd name="connsiteX24" fmla="*/ 369140 w 652545"/>
                    <a:gd name="connsiteY24" fmla="*/ 223973 h 985092"/>
                    <a:gd name="connsiteX25" fmla="*/ 392984 w 652545"/>
                    <a:gd name="connsiteY25" fmla="*/ 222718 h 985092"/>
                    <a:gd name="connsiteX26" fmla="*/ 392356 w 652545"/>
                    <a:gd name="connsiteY26" fmla="*/ 180679 h 985092"/>
                    <a:gd name="connsiteX27" fmla="*/ 371650 w 652545"/>
                    <a:gd name="connsiteY27" fmla="*/ 159974 h 985092"/>
                    <a:gd name="connsiteX28" fmla="*/ 430630 w 652545"/>
                    <a:gd name="connsiteY28" fmla="*/ 2484 h 985092"/>
                    <a:gd name="connsiteX29" fmla="*/ 581845 w 652545"/>
                    <a:gd name="connsiteY29" fmla="*/ 47033 h 985092"/>
                    <a:gd name="connsiteX30" fmla="*/ 620119 w 652545"/>
                    <a:gd name="connsiteY30" fmla="*/ 161229 h 985092"/>
                    <a:gd name="connsiteX31" fmla="*/ 512199 w 652545"/>
                    <a:gd name="connsiteY31" fmla="*/ 225228 h 985092"/>
                    <a:gd name="connsiteX32" fmla="*/ 485218 w 652545"/>
                    <a:gd name="connsiteY32" fmla="*/ 228993 h 985092"/>
                    <a:gd name="connsiteX33" fmla="*/ 496512 w 652545"/>
                    <a:gd name="connsiteY33" fmla="*/ 269150 h 985092"/>
                    <a:gd name="connsiteX34" fmla="*/ 544826 w 652545"/>
                    <a:gd name="connsiteY34" fmla="*/ 313698 h 985092"/>
                    <a:gd name="connsiteX35" fmla="*/ 654629 w 652545"/>
                    <a:gd name="connsiteY35" fmla="*/ 554011 h 985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652545" h="985092">
                      <a:moveTo>
                        <a:pt x="654629" y="554011"/>
                      </a:moveTo>
                      <a:cubicBezTo>
                        <a:pt x="642080" y="579736"/>
                        <a:pt x="629531" y="606089"/>
                        <a:pt x="616982" y="631814"/>
                      </a:cubicBezTo>
                      <a:cubicBezTo>
                        <a:pt x="608825" y="633069"/>
                        <a:pt x="606943" y="625540"/>
                        <a:pt x="604433" y="620520"/>
                      </a:cubicBezTo>
                      <a:cubicBezTo>
                        <a:pt x="568669" y="543344"/>
                        <a:pt x="534159" y="466795"/>
                        <a:pt x="495257" y="390874"/>
                      </a:cubicBezTo>
                      <a:cubicBezTo>
                        <a:pt x="494630" y="388992"/>
                        <a:pt x="494630" y="387110"/>
                        <a:pt x="495885" y="382718"/>
                      </a:cubicBezTo>
                      <a:cubicBezTo>
                        <a:pt x="483963" y="418482"/>
                        <a:pt x="471415" y="450482"/>
                        <a:pt x="456983" y="481854"/>
                      </a:cubicBezTo>
                      <a:cubicBezTo>
                        <a:pt x="416827" y="570324"/>
                        <a:pt x="395493" y="664441"/>
                        <a:pt x="371650" y="757304"/>
                      </a:cubicBezTo>
                      <a:cubicBezTo>
                        <a:pt x="354082" y="825695"/>
                        <a:pt x="334003" y="892832"/>
                        <a:pt x="315180" y="960597"/>
                      </a:cubicBezTo>
                      <a:cubicBezTo>
                        <a:pt x="313298" y="968126"/>
                        <a:pt x="310788" y="976283"/>
                        <a:pt x="305768" y="982557"/>
                      </a:cubicBezTo>
                      <a:cubicBezTo>
                        <a:pt x="285063" y="992596"/>
                        <a:pt x="251180" y="982557"/>
                        <a:pt x="229220" y="960597"/>
                      </a:cubicBezTo>
                      <a:cubicBezTo>
                        <a:pt x="225455" y="951185"/>
                        <a:pt x="226710" y="941146"/>
                        <a:pt x="229220" y="931734"/>
                      </a:cubicBezTo>
                      <a:cubicBezTo>
                        <a:pt x="246788" y="845146"/>
                        <a:pt x="259965" y="758559"/>
                        <a:pt x="274396" y="671343"/>
                      </a:cubicBezTo>
                      <a:cubicBezTo>
                        <a:pt x="275651" y="663187"/>
                        <a:pt x="275651" y="654402"/>
                        <a:pt x="280670" y="650010"/>
                      </a:cubicBezTo>
                      <a:cubicBezTo>
                        <a:pt x="238631" y="730323"/>
                        <a:pt x="188435" y="808127"/>
                        <a:pt x="146396" y="890950"/>
                      </a:cubicBezTo>
                      <a:cubicBezTo>
                        <a:pt x="140122" y="903499"/>
                        <a:pt x="135102" y="917303"/>
                        <a:pt x="121299" y="924205"/>
                      </a:cubicBezTo>
                      <a:cubicBezTo>
                        <a:pt x="93691" y="922950"/>
                        <a:pt x="67966" y="917930"/>
                        <a:pt x="47888" y="896597"/>
                      </a:cubicBezTo>
                      <a:cubicBezTo>
                        <a:pt x="44750" y="885303"/>
                        <a:pt x="51025" y="875891"/>
                        <a:pt x="54789" y="866480"/>
                      </a:cubicBezTo>
                      <a:cubicBezTo>
                        <a:pt x="104358" y="752912"/>
                        <a:pt x="158318" y="641226"/>
                        <a:pt x="211651" y="529540"/>
                      </a:cubicBezTo>
                      <a:cubicBezTo>
                        <a:pt x="243651" y="463031"/>
                        <a:pt x="257455" y="389619"/>
                        <a:pt x="283808" y="316208"/>
                      </a:cubicBezTo>
                      <a:cubicBezTo>
                        <a:pt x="260592" y="318718"/>
                        <a:pt x="244278" y="326247"/>
                        <a:pt x="227965" y="332522"/>
                      </a:cubicBezTo>
                      <a:cubicBezTo>
                        <a:pt x="160200" y="358875"/>
                        <a:pt x="91181" y="384600"/>
                        <a:pt x="24672" y="414717"/>
                      </a:cubicBezTo>
                      <a:cubicBezTo>
                        <a:pt x="17142" y="418482"/>
                        <a:pt x="8986" y="424756"/>
                        <a:pt x="201" y="416600"/>
                      </a:cubicBezTo>
                      <a:cubicBezTo>
                        <a:pt x="-1054" y="387110"/>
                        <a:pt x="3339" y="358875"/>
                        <a:pt x="19652" y="333777"/>
                      </a:cubicBezTo>
                      <a:cubicBezTo>
                        <a:pt x="106240" y="293620"/>
                        <a:pt x="193455" y="257228"/>
                        <a:pt x="283180" y="223973"/>
                      </a:cubicBezTo>
                      <a:cubicBezTo>
                        <a:pt x="313298" y="212679"/>
                        <a:pt x="340278" y="209542"/>
                        <a:pt x="369140" y="223973"/>
                      </a:cubicBezTo>
                      <a:cubicBezTo>
                        <a:pt x="375415" y="227111"/>
                        <a:pt x="387964" y="239032"/>
                        <a:pt x="392984" y="222718"/>
                      </a:cubicBezTo>
                      <a:cubicBezTo>
                        <a:pt x="396748" y="209542"/>
                        <a:pt x="412434" y="194483"/>
                        <a:pt x="392356" y="180679"/>
                      </a:cubicBezTo>
                      <a:cubicBezTo>
                        <a:pt x="384199" y="175032"/>
                        <a:pt x="377925" y="167503"/>
                        <a:pt x="371650" y="159974"/>
                      </a:cubicBezTo>
                      <a:cubicBezTo>
                        <a:pt x="318317" y="93464"/>
                        <a:pt x="347180" y="15661"/>
                        <a:pt x="430630" y="2484"/>
                      </a:cubicBezTo>
                      <a:cubicBezTo>
                        <a:pt x="487101" y="-6300"/>
                        <a:pt x="538551" y="8131"/>
                        <a:pt x="581845" y="47033"/>
                      </a:cubicBezTo>
                      <a:cubicBezTo>
                        <a:pt x="615727" y="77778"/>
                        <a:pt x="635805" y="114797"/>
                        <a:pt x="620119" y="161229"/>
                      </a:cubicBezTo>
                      <a:cubicBezTo>
                        <a:pt x="607570" y="200130"/>
                        <a:pt x="563022" y="224601"/>
                        <a:pt x="512199" y="225228"/>
                      </a:cubicBezTo>
                      <a:cubicBezTo>
                        <a:pt x="503414" y="225228"/>
                        <a:pt x="492747" y="218954"/>
                        <a:pt x="485218" y="228993"/>
                      </a:cubicBezTo>
                      <a:cubicBezTo>
                        <a:pt x="470787" y="247816"/>
                        <a:pt x="473924" y="262248"/>
                        <a:pt x="496512" y="269150"/>
                      </a:cubicBezTo>
                      <a:cubicBezTo>
                        <a:pt x="520355" y="276679"/>
                        <a:pt x="533532" y="291738"/>
                        <a:pt x="544826" y="313698"/>
                      </a:cubicBezTo>
                      <a:cubicBezTo>
                        <a:pt x="585610" y="392129"/>
                        <a:pt x="616982" y="474325"/>
                        <a:pt x="654629" y="5540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B4692731-028B-4BEC-815B-1378D3449EE9}"/>
                    </a:ext>
                  </a:extLst>
                </p:cNvPr>
                <p:cNvSpPr/>
                <p:nvPr/>
              </p:nvSpPr>
              <p:spPr>
                <a:xfrm>
                  <a:off x="6094745" y="5229"/>
                  <a:ext cx="665094" cy="1010190"/>
                </a:xfrm>
                <a:custGeom>
                  <a:avLst/>
                  <a:gdLst>
                    <a:gd name="connsiteX0" fmla="*/ 665094 w 665094"/>
                    <a:gd name="connsiteY0" fmla="*/ 504258 h 1010190"/>
                    <a:gd name="connsiteX1" fmla="*/ 648153 w 665094"/>
                    <a:gd name="connsiteY1" fmla="*/ 587709 h 1010190"/>
                    <a:gd name="connsiteX2" fmla="*/ 624938 w 665094"/>
                    <a:gd name="connsiteY2" fmla="*/ 570140 h 1010190"/>
                    <a:gd name="connsiteX3" fmla="*/ 489409 w 665094"/>
                    <a:gd name="connsiteY3" fmla="*/ 398220 h 1010190"/>
                    <a:gd name="connsiteX4" fmla="*/ 474978 w 665094"/>
                    <a:gd name="connsiteY4" fmla="*/ 387553 h 1010190"/>
                    <a:gd name="connsiteX5" fmla="*/ 452390 w 665094"/>
                    <a:gd name="connsiteY5" fmla="*/ 520572 h 1010190"/>
                    <a:gd name="connsiteX6" fmla="*/ 436704 w 665094"/>
                    <a:gd name="connsiteY6" fmla="*/ 778453 h 1010190"/>
                    <a:gd name="connsiteX7" fmla="*/ 425409 w 665094"/>
                    <a:gd name="connsiteY7" fmla="*/ 983628 h 1010190"/>
                    <a:gd name="connsiteX8" fmla="*/ 418508 w 665094"/>
                    <a:gd name="connsiteY8" fmla="*/ 1008726 h 1010190"/>
                    <a:gd name="connsiteX9" fmla="*/ 341959 w 665094"/>
                    <a:gd name="connsiteY9" fmla="*/ 998059 h 1010190"/>
                    <a:gd name="connsiteX10" fmla="*/ 335684 w 665094"/>
                    <a:gd name="connsiteY10" fmla="*/ 975471 h 1010190"/>
                    <a:gd name="connsiteX11" fmla="*/ 320626 w 665094"/>
                    <a:gd name="connsiteY11" fmla="*/ 706296 h 1010190"/>
                    <a:gd name="connsiteX12" fmla="*/ 323135 w 665094"/>
                    <a:gd name="connsiteY12" fmla="*/ 681198 h 1010190"/>
                    <a:gd name="connsiteX13" fmla="*/ 321253 w 665094"/>
                    <a:gd name="connsiteY13" fmla="*/ 676179 h 1010190"/>
                    <a:gd name="connsiteX14" fmla="*/ 321880 w 665094"/>
                    <a:gd name="connsiteY14" fmla="*/ 677434 h 1010190"/>
                    <a:gd name="connsiteX15" fmla="*/ 306822 w 665094"/>
                    <a:gd name="connsiteY15" fmla="*/ 747080 h 1010190"/>
                    <a:gd name="connsiteX16" fmla="*/ 245332 w 665094"/>
                    <a:gd name="connsiteY16" fmla="*/ 954138 h 1010190"/>
                    <a:gd name="connsiteX17" fmla="*/ 231528 w 665094"/>
                    <a:gd name="connsiteY17" fmla="*/ 982373 h 1010190"/>
                    <a:gd name="connsiteX18" fmla="*/ 158117 w 665094"/>
                    <a:gd name="connsiteY18" fmla="*/ 977981 h 1010190"/>
                    <a:gd name="connsiteX19" fmla="*/ 153097 w 665094"/>
                    <a:gd name="connsiteY19" fmla="*/ 937824 h 1010190"/>
                    <a:gd name="connsiteX20" fmla="*/ 226509 w 665094"/>
                    <a:gd name="connsiteY20" fmla="*/ 598375 h 1010190"/>
                    <a:gd name="connsiteX21" fmla="*/ 244077 w 665094"/>
                    <a:gd name="connsiteY21" fmla="*/ 439631 h 1010190"/>
                    <a:gd name="connsiteX22" fmla="*/ 248469 w 665094"/>
                    <a:gd name="connsiteY22" fmla="*/ 353671 h 1010190"/>
                    <a:gd name="connsiteX23" fmla="*/ 124862 w 665094"/>
                    <a:gd name="connsiteY23" fmla="*/ 434611 h 1010190"/>
                    <a:gd name="connsiteX24" fmla="*/ 26353 w 665094"/>
                    <a:gd name="connsiteY24" fmla="*/ 503631 h 1010190"/>
                    <a:gd name="connsiteX25" fmla="*/ 0 w 665094"/>
                    <a:gd name="connsiteY25" fmla="*/ 512415 h 1010190"/>
                    <a:gd name="connsiteX26" fmla="*/ 0 w 665094"/>
                    <a:gd name="connsiteY26" fmla="*/ 427710 h 1010190"/>
                    <a:gd name="connsiteX27" fmla="*/ 253489 w 665094"/>
                    <a:gd name="connsiteY27" fmla="*/ 248887 h 1010190"/>
                    <a:gd name="connsiteX28" fmla="*/ 299292 w 665094"/>
                    <a:gd name="connsiteY28" fmla="*/ 242613 h 1010190"/>
                    <a:gd name="connsiteX29" fmla="*/ 336939 w 665094"/>
                    <a:gd name="connsiteY29" fmla="*/ 236338 h 1010190"/>
                    <a:gd name="connsiteX30" fmla="*/ 318743 w 665094"/>
                    <a:gd name="connsiteY30" fmla="*/ 189280 h 1010190"/>
                    <a:gd name="connsiteX31" fmla="*/ 263528 w 665094"/>
                    <a:gd name="connsiteY31" fmla="*/ 76966 h 1010190"/>
                    <a:gd name="connsiteX32" fmla="*/ 325018 w 665094"/>
                    <a:gd name="connsiteY32" fmla="*/ 13594 h 1010190"/>
                    <a:gd name="connsiteX33" fmla="*/ 527056 w 665094"/>
                    <a:gd name="connsiteY33" fmla="*/ 59398 h 1010190"/>
                    <a:gd name="connsiteX34" fmla="*/ 488782 w 665094"/>
                    <a:gd name="connsiteY34" fmla="*/ 198691 h 1010190"/>
                    <a:gd name="connsiteX35" fmla="*/ 448625 w 665094"/>
                    <a:gd name="connsiteY35" fmla="*/ 211868 h 1010190"/>
                    <a:gd name="connsiteX36" fmla="*/ 428547 w 665094"/>
                    <a:gd name="connsiteY36" fmla="*/ 231318 h 1010190"/>
                    <a:gd name="connsiteX37" fmla="*/ 449253 w 665094"/>
                    <a:gd name="connsiteY37" fmla="*/ 259554 h 1010190"/>
                    <a:gd name="connsiteX38" fmla="*/ 508232 w 665094"/>
                    <a:gd name="connsiteY38" fmla="*/ 293436 h 1010190"/>
                    <a:gd name="connsiteX39" fmla="*/ 665094 w 665094"/>
                    <a:gd name="connsiteY39" fmla="*/ 504258 h 1010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665094" h="1010190">
                      <a:moveTo>
                        <a:pt x="665094" y="504258"/>
                      </a:moveTo>
                      <a:cubicBezTo>
                        <a:pt x="659447" y="531866"/>
                        <a:pt x="653800" y="560101"/>
                        <a:pt x="648153" y="587709"/>
                      </a:cubicBezTo>
                      <a:cubicBezTo>
                        <a:pt x="634350" y="590218"/>
                        <a:pt x="630585" y="577669"/>
                        <a:pt x="624938" y="570140"/>
                      </a:cubicBezTo>
                      <a:cubicBezTo>
                        <a:pt x="581644" y="511160"/>
                        <a:pt x="535840" y="454062"/>
                        <a:pt x="489409" y="398220"/>
                      </a:cubicBezTo>
                      <a:cubicBezTo>
                        <a:pt x="486272" y="394455"/>
                        <a:pt x="483762" y="388808"/>
                        <a:pt x="474978" y="387553"/>
                      </a:cubicBezTo>
                      <a:cubicBezTo>
                        <a:pt x="464311" y="431474"/>
                        <a:pt x="461174" y="476023"/>
                        <a:pt x="452390" y="520572"/>
                      </a:cubicBezTo>
                      <a:cubicBezTo>
                        <a:pt x="436076" y="605905"/>
                        <a:pt x="441095" y="692492"/>
                        <a:pt x="436704" y="778453"/>
                      </a:cubicBezTo>
                      <a:cubicBezTo>
                        <a:pt x="432939" y="846844"/>
                        <a:pt x="431684" y="915236"/>
                        <a:pt x="425409" y="983628"/>
                      </a:cubicBezTo>
                      <a:cubicBezTo>
                        <a:pt x="424782" y="992412"/>
                        <a:pt x="424782" y="1001824"/>
                        <a:pt x="418508" y="1008726"/>
                      </a:cubicBezTo>
                      <a:cubicBezTo>
                        <a:pt x="392155" y="1013745"/>
                        <a:pt x="367057" y="1006844"/>
                        <a:pt x="341959" y="998059"/>
                      </a:cubicBezTo>
                      <a:cubicBezTo>
                        <a:pt x="336312" y="991785"/>
                        <a:pt x="335684" y="983628"/>
                        <a:pt x="335684" y="975471"/>
                      </a:cubicBezTo>
                      <a:cubicBezTo>
                        <a:pt x="335057" y="885746"/>
                        <a:pt x="326900" y="796021"/>
                        <a:pt x="320626" y="706296"/>
                      </a:cubicBezTo>
                      <a:cubicBezTo>
                        <a:pt x="319998" y="696884"/>
                        <a:pt x="322508" y="686845"/>
                        <a:pt x="323135" y="681198"/>
                      </a:cubicBezTo>
                      <a:cubicBezTo>
                        <a:pt x="323763" y="673669"/>
                        <a:pt x="317489" y="676179"/>
                        <a:pt x="321253" y="676179"/>
                      </a:cubicBezTo>
                      <a:cubicBezTo>
                        <a:pt x="321880" y="676179"/>
                        <a:pt x="321880" y="676806"/>
                        <a:pt x="321880" y="677434"/>
                      </a:cubicBezTo>
                      <a:cubicBezTo>
                        <a:pt x="323135" y="701904"/>
                        <a:pt x="313724" y="724492"/>
                        <a:pt x="306822" y="747080"/>
                      </a:cubicBezTo>
                      <a:cubicBezTo>
                        <a:pt x="285489" y="816099"/>
                        <a:pt x="263528" y="884491"/>
                        <a:pt x="245332" y="954138"/>
                      </a:cubicBezTo>
                      <a:cubicBezTo>
                        <a:pt x="242822" y="964177"/>
                        <a:pt x="240312" y="974844"/>
                        <a:pt x="231528" y="982373"/>
                      </a:cubicBezTo>
                      <a:cubicBezTo>
                        <a:pt x="206430" y="992412"/>
                        <a:pt x="182587" y="984883"/>
                        <a:pt x="158117" y="977981"/>
                      </a:cubicBezTo>
                      <a:cubicBezTo>
                        <a:pt x="144941" y="966059"/>
                        <a:pt x="150587" y="951628"/>
                        <a:pt x="153097" y="937824"/>
                      </a:cubicBezTo>
                      <a:cubicBezTo>
                        <a:pt x="173803" y="823629"/>
                        <a:pt x="200156" y="711316"/>
                        <a:pt x="226509" y="598375"/>
                      </a:cubicBezTo>
                      <a:cubicBezTo>
                        <a:pt x="239058" y="546297"/>
                        <a:pt x="240312" y="492337"/>
                        <a:pt x="244077" y="439631"/>
                      </a:cubicBezTo>
                      <a:cubicBezTo>
                        <a:pt x="245959" y="412651"/>
                        <a:pt x="254116" y="385671"/>
                        <a:pt x="248469" y="353671"/>
                      </a:cubicBezTo>
                      <a:cubicBezTo>
                        <a:pt x="204548" y="379396"/>
                        <a:pt x="165019" y="407004"/>
                        <a:pt x="124862" y="434611"/>
                      </a:cubicBezTo>
                      <a:cubicBezTo>
                        <a:pt x="92235" y="457200"/>
                        <a:pt x="58980" y="480415"/>
                        <a:pt x="26353" y="503631"/>
                      </a:cubicBezTo>
                      <a:cubicBezTo>
                        <a:pt x="18823" y="509278"/>
                        <a:pt x="11294" y="516807"/>
                        <a:pt x="0" y="512415"/>
                      </a:cubicBezTo>
                      <a:cubicBezTo>
                        <a:pt x="0" y="484180"/>
                        <a:pt x="0" y="455945"/>
                        <a:pt x="0" y="427710"/>
                      </a:cubicBezTo>
                      <a:cubicBezTo>
                        <a:pt x="82196" y="364965"/>
                        <a:pt x="165646" y="304730"/>
                        <a:pt x="253489" y="248887"/>
                      </a:cubicBezTo>
                      <a:cubicBezTo>
                        <a:pt x="269175" y="238848"/>
                        <a:pt x="282979" y="240730"/>
                        <a:pt x="299292" y="242613"/>
                      </a:cubicBezTo>
                      <a:cubicBezTo>
                        <a:pt x="311841" y="243867"/>
                        <a:pt x="330038" y="253907"/>
                        <a:pt x="336939" y="236338"/>
                      </a:cubicBezTo>
                      <a:cubicBezTo>
                        <a:pt x="343841" y="218142"/>
                        <a:pt x="343214" y="201828"/>
                        <a:pt x="318743" y="189280"/>
                      </a:cubicBezTo>
                      <a:cubicBezTo>
                        <a:pt x="271057" y="165437"/>
                        <a:pt x="250352" y="119633"/>
                        <a:pt x="263528" y="76966"/>
                      </a:cubicBezTo>
                      <a:cubicBezTo>
                        <a:pt x="272940" y="46221"/>
                        <a:pt x="296155" y="26771"/>
                        <a:pt x="325018" y="13594"/>
                      </a:cubicBezTo>
                      <a:cubicBezTo>
                        <a:pt x="391527" y="-16523"/>
                        <a:pt x="488154" y="5437"/>
                        <a:pt x="527056" y="59398"/>
                      </a:cubicBezTo>
                      <a:cubicBezTo>
                        <a:pt x="564703" y="111476"/>
                        <a:pt x="549644" y="167946"/>
                        <a:pt x="488782" y="198691"/>
                      </a:cubicBezTo>
                      <a:cubicBezTo>
                        <a:pt x="476233" y="204966"/>
                        <a:pt x="462429" y="209358"/>
                        <a:pt x="448625" y="211868"/>
                      </a:cubicBezTo>
                      <a:cubicBezTo>
                        <a:pt x="436076" y="214377"/>
                        <a:pt x="431056" y="218142"/>
                        <a:pt x="428547" y="231318"/>
                      </a:cubicBezTo>
                      <a:cubicBezTo>
                        <a:pt x="424155" y="251397"/>
                        <a:pt x="431056" y="260809"/>
                        <a:pt x="449253" y="259554"/>
                      </a:cubicBezTo>
                      <a:cubicBezTo>
                        <a:pt x="477488" y="257671"/>
                        <a:pt x="492546" y="273357"/>
                        <a:pt x="508232" y="293436"/>
                      </a:cubicBezTo>
                      <a:cubicBezTo>
                        <a:pt x="562193" y="363710"/>
                        <a:pt x="618036" y="430847"/>
                        <a:pt x="665094" y="50425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112A104C-CD9A-4CC2-B9C4-CA19C9DEB5B2}"/>
                    </a:ext>
                  </a:extLst>
                </p:cNvPr>
                <p:cNvSpPr/>
                <p:nvPr/>
              </p:nvSpPr>
              <p:spPr>
                <a:xfrm>
                  <a:off x="8103204" y="1542829"/>
                  <a:ext cx="947446" cy="709016"/>
                </a:xfrm>
                <a:custGeom>
                  <a:avLst/>
                  <a:gdLst>
                    <a:gd name="connsiteX0" fmla="*/ 264155 w 947445"/>
                    <a:gd name="connsiteY0" fmla="*/ 70338 h 709015"/>
                    <a:gd name="connsiteX1" fmla="*/ 331919 w 947445"/>
                    <a:gd name="connsiteY1" fmla="*/ 20142 h 709015"/>
                    <a:gd name="connsiteX2" fmla="*/ 631839 w 947445"/>
                    <a:gd name="connsiteY2" fmla="*/ 106102 h 709015"/>
                    <a:gd name="connsiteX3" fmla="*/ 671996 w 947445"/>
                    <a:gd name="connsiteY3" fmla="*/ 150024 h 709015"/>
                    <a:gd name="connsiteX4" fmla="*/ 693329 w 947445"/>
                    <a:gd name="connsiteY4" fmla="*/ 162573 h 709015"/>
                    <a:gd name="connsiteX5" fmla="*/ 718427 w 947445"/>
                    <a:gd name="connsiteY5" fmla="*/ 133083 h 709015"/>
                    <a:gd name="connsiteX6" fmla="*/ 717172 w 947445"/>
                    <a:gd name="connsiteY6" fmla="*/ 77867 h 709015"/>
                    <a:gd name="connsiteX7" fmla="*/ 835132 w 947445"/>
                    <a:gd name="connsiteY7" fmla="*/ 5083 h 709015"/>
                    <a:gd name="connsiteX8" fmla="*/ 949328 w 947445"/>
                    <a:gd name="connsiteY8" fmla="*/ 192063 h 709015"/>
                    <a:gd name="connsiteX9" fmla="*/ 817564 w 947445"/>
                    <a:gd name="connsiteY9" fmla="*/ 259827 h 709015"/>
                    <a:gd name="connsiteX10" fmla="*/ 781799 w 947445"/>
                    <a:gd name="connsiteY10" fmla="*/ 236611 h 709015"/>
                    <a:gd name="connsiteX11" fmla="*/ 742898 w 947445"/>
                    <a:gd name="connsiteY11" fmla="*/ 236611 h 709015"/>
                    <a:gd name="connsiteX12" fmla="*/ 745407 w 947445"/>
                    <a:gd name="connsiteY12" fmla="*/ 267356 h 709015"/>
                    <a:gd name="connsiteX13" fmla="*/ 754191 w 947445"/>
                    <a:gd name="connsiteY13" fmla="*/ 330101 h 709015"/>
                    <a:gd name="connsiteX14" fmla="*/ 690192 w 947445"/>
                    <a:gd name="connsiteY14" fmla="*/ 586100 h 709015"/>
                    <a:gd name="connsiteX15" fmla="*/ 612389 w 947445"/>
                    <a:gd name="connsiteY15" fmla="*/ 622492 h 709015"/>
                    <a:gd name="connsiteX16" fmla="*/ 613644 w 947445"/>
                    <a:gd name="connsiteY16" fmla="*/ 594884 h 709015"/>
                    <a:gd name="connsiteX17" fmla="*/ 660074 w 947445"/>
                    <a:gd name="connsiteY17" fmla="*/ 391591 h 709015"/>
                    <a:gd name="connsiteX18" fmla="*/ 663839 w 947445"/>
                    <a:gd name="connsiteY18" fmla="*/ 365866 h 709015"/>
                    <a:gd name="connsiteX19" fmla="*/ 646898 w 947445"/>
                    <a:gd name="connsiteY19" fmla="*/ 369630 h 709015"/>
                    <a:gd name="connsiteX20" fmla="*/ 347606 w 947445"/>
                    <a:gd name="connsiteY20" fmla="*/ 564766 h 709015"/>
                    <a:gd name="connsiteX21" fmla="*/ 161881 w 947445"/>
                    <a:gd name="connsiteY21" fmla="*/ 700295 h 709015"/>
                    <a:gd name="connsiteX22" fmla="*/ 145567 w 947445"/>
                    <a:gd name="connsiteY22" fmla="*/ 709079 h 709015"/>
                    <a:gd name="connsiteX23" fmla="*/ 101019 w 947445"/>
                    <a:gd name="connsiteY23" fmla="*/ 637550 h 709015"/>
                    <a:gd name="connsiteX24" fmla="*/ 207058 w 947445"/>
                    <a:gd name="connsiteY24" fmla="*/ 543433 h 709015"/>
                    <a:gd name="connsiteX25" fmla="*/ 321253 w 947445"/>
                    <a:gd name="connsiteY25" fmla="*/ 438649 h 709015"/>
                    <a:gd name="connsiteX26" fmla="*/ 340076 w 947445"/>
                    <a:gd name="connsiteY26" fmla="*/ 424846 h 709015"/>
                    <a:gd name="connsiteX27" fmla="*/ 237175 w 947445"/>
                    <a:gd name="connsiteY27" fmla="*/ 468767 h 709015"/>
                    <a:gd name="connsiteX28" fmla="*/ 84078 w 947445"/>
                    <a:gd name="connsiteY28" fmla="*/ 532139 h 709015"/>
                    <a:gd name="connsiteX29" fmla="*/ 43294 w 947445"/>
                    <a:gd name="connsiteY29" fmla="*/ 543433 h 709015"/>
                    <a:gd name="connsiteX30" fmla="*/ 0 w 947445"/>
                    <a:gd name="connsiteY30" fmla="*/ 475041 h 709015"/>
                    <a:gd name="connsiteX31" fmla="*/ 59608 w 947445"/>
                    <a:gd name="connsiteY31" fmla="*/ 439904 h 709015"/>
                    <a:gd name="connsiteX32" fmla="*/ 321253 w 947445"/>
                    <a:gd name="connsiteY32" fmla="*/ 311278 h 709015"/>
                    <a:gd name="connsiteX33" fmla="*/ 540859 w 947445"/>
                    <a:gd name="connsiteY33" fmla="*/ 173867 h 709015"/>
                    <a:gd name="connsiteX34" fmla="*/ 544624 w 947445"/>
                    <a:gd name="connsiteY34" fmla="*/ 166965 h 709015"/>
                    <a:gd name="connsiteX35" fmla="*/ 521409 w 947445"/>
                    <a:gd name="connsiteY35" fmla="*/ 156298 h 709015"/>
                    <a:gd name="connsiteX36" fmla="*/ 289253 w 947445"/>
                    <a:gd name="connsiteY36" fmla="*/ 84769 h 709015"/>
                    <a:gd name="connsiteX37" fmla="*/ 264155 w 947445"/>
                    <a:gd name="connsiteY37" fmla="*/ 70338 h 709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947445" h="709015">
                      <a:moveTo>
                        <a:pt x="264155" y="70338"/>
                      </a:moveTo>
                      <a:cubicBezTo>
                        <a:pt x="286743" y="53397"/>
                        <a:pt x="309332" y="37083"/>
                        <a:pt x="331919" y="20142"/>
                      </a:cubicBezTo>
                      <a:cubicBezTo>
                        <a:pt x="433566" y="42103"/>
                        <a:pt x="533330" y="72848"/>
                        <a:pt x="631839" y="106102"/>
                      </a:cubicBezTo>
                      <a:cubicBezTo>
                        <a:pt x="655055" y="113632"/>
                        <a:pt x="658820" y="135592"/>
                        <a:pt x="671996" y="150024"/>
                      </a:cubicBezTo>
                      <a:cubicBezTo>
                        <a:pt x="677643" y="156298"/>
                        <a:pt x="678898" y="171357"/>
                        <a:pt x="693329" y="162573"/>
                      </a:cubicBezTo>
                      <a:cubicBezTo>
                        <a:pt x="704623" y="155671"/>
                        <a:pt x="721565" y="153161"/>
                        <a:pt x="718427" y="133083"/>
                      </a:cubicBezTo>
                      <a:cubicBezTo>
                        <a:pt x="715290" y="114887"/>
                        <a:pt x="713407" y="96691"/>
                        <a:pt x="717172" y="77867"/>
                      </a:cubicBezTo>
                      <a:cubicBezTo>
                        <a:pt x="729721" y="16377"/>
                        <a:pt x="774898" y="-12485"/>
                        <a:pt x="835132" y="5083"/>
                      </a:cubicBezTo>
                      <a:cubicBezTo>
                        <a:pt x="907289" y="25789"/>
                        <a:pt x="964386" y="119279"/>
                        <a:pt x="949328" y="192063"/>
                      </a:cubicBezTo>
                      <a:cubicBezTo>
                        <a:pt x="936151" y="257945"/>
                        <a:pt x="878426" y="287435"/>
                        <a:pt x="817564" y="259827"/>
                      </a:cubicBezTo>
                      <a:cubicBezTo>
                        <a:pt x="805015" y="254180"/>
                        <a:pt x="791211" y="247278"/>
                        <a:pt x="781799" y="236611"/>
                      </a:cubicBezTo>
                      <a:cubicBezTo>
                        <a:pt x="767368" y="220298"/>
                        <a:pt x="756074" y="227827"/>
                        <a:pt x="742898" y="236611"/>
                      </a:cubicBezTo>
                      <a:cubicBezTo>
                        <a:pt x="724702" y="248533"/>
                        <a:pt x="739133" y="259827"/>
                        <a:pt x="745407" y="267356"/>
                      </a:cubicBezTo>
                      <a:cubicBezTo>
                        <a:pt x="761094" y="287435"/>
                        <a:pt x="759211" y="307513"/>
                        <a:pt x="754191" y="330101"/>
                      </a:cubicBezTo>
                      <a:cubicBezTo>
                        <a:pt x="736623" y="416061"/>
                        <a:pt x="712153" y="500767"/>
                        <a:pt x="690192" y="586100"/>
                      </a:cubicBezTo>
                      <a:cubicBezTo>
                        <a:pt x="664467" y="598021"/>
                        <a:pt x="638741" y="610570"/>
                        <a:pt x="612389" y="622492"/>
                      </a:cubicBezTo>
                      <a:cubicBezTo>
                        <a:pt x="604232" y="613080"/>
                        <a:pt x="611134" y="603668"/>
                        <a:pt x="613644" y="594884"/>
                      </a:cubicBezTo>
                      <a:cubicBezTo>
                        <a:pt x="631212" y="527747"/>
                        <a:pt x="645643" y="459355"/>
                        <a:pt x="660074" y="391591"/>
                      </a:cubicBezTo>
                      <a:cubicBezTo>
                        <a:pt x="661957" y="382807"/>
                        <a:pt x="664467" y="374650"/>
                        <a:pt x="663839" y="365866"/>
                      </a:cubicBezTo>
                      <a:cubicBezTo>
                        <a:pt x="656310" y="360219"/>
                        <a:pt x="651918" y="367120"/>
                        <a:pt x="646898" y="369630"/>
                      </a:cubicBezTo>
                      <a:cubicBezTo>
                        <a:pt x="541487" y="425473"/>
                        <a:pt x="441095" y="490100"/>
                        <a:pt x="347606" y="564766"/>
                      </a:cubicBezTo>
                      <a:cubicBezTo>
                        <a:pt x="287998" y="612452"/>
                        <a:pt x="223998" y="655119"/>
                        <a:pt x="161881" y="700295"/>
                      </a:cubicBezTo>
                      <a:cubicBezTo>
                        <a:pt x="156862" y="704060"/>
                        <a:pt x="151842" y="707825"/>
                        <a:pt x="145567" y="709079"/>
                      </a:cubicBezTo>
                      <a:cubicBezTo>
                        <a:pt x="117332" y="693393"/>
                        <a:pt x="111058" y="664531"/>
                        <a:pt x="101019" y="637550"/>
                      </a:cubicBezTo>
                      <a:cubicBezTo>
                        <a:pt x="133646" y="603041"/>
                        <a:pt x="172548" y="576061"/>
                        <a:pt x="207058" y="543433"/>
                      </a:cubicBezTo>
                      <a:cubicBezTo>
                        <a:pt x="244704" y="508296"/>
                        <a:pt x="284234" y="475041"/>
                        <a:pt x="321253" y="438649"/>
                      </a:cubicBezTo>
                      <a:cubicBezTo>
                        <a:pt x="326900" y="433002"/>
                        <a:pt x="334429" y="429238"/>
                        <a:pt x="340076" y="424846"/>
                      </a:cubicBezTo>
                      <a:cubicBezTo>
                        <a:pt x="308077" y="443669"/>
                        <a:pt x="271685" y="454336"/>
                        <a:pt x="237175" y="468767"/>
                      </a:cubicBezTo>
                      <a:cubicBezTo>
                        <a:pt x="186352" y="490100"/>
                        <a:pt x="134274" y="508924"/>
                        <a:pt x="84078" y="532139"/>
                      </a:cubicBezTo>
                      <a:cubicBezTo>
                        <a:pt x="71529" y="537786"/>
                        <a:pt x="58980" y="546570"/>
                        <a:pt x="43294" y="543433"/>
                      </a:cubicBezTo>
                      <a:cubicBezTo>
                        <a:pt x="23843" y="523982"/>
                        <a:pt x="2510" y="505159"/>
                        <a:pt x="0" y="475041"/>
                      </a:cubicBezTo>
                      <a:cubicBezTo>
                        <a:pt x="18196" y="460610"/>
                        <a:pt x="38901" y="449944"/>
                        <a:pt x="59608" y="439904"/>
                      </a:cubicBezTo>
                      <a:cubicBezTo>
                        <a:pt x="146822" y="397238"/>
                        <a:pt x="232156" y="351434"/>
                        <a:pt x="321253" y="311278"/>
                      </a:cubicBezTo>
                      <a:cubicBezTo>
                        <a:pt x="400939" y="275513"/>
                        <a:pt x="468076" y="220925"/>
                        <a:pt x="540859" y="173867"/>
                      </a:cubicBezTo>
                      <a:cubicBezTo>
                        <a:pt x="543369" y="172612"/>
                        <a:pt x="544624" y="170102"/>
                        <a:pt x="544624" y="166965"/>
                      </a:cubicBezTo>
                      <a:cubicBezTo>
                        <a:pt x="538977" y="159435"/>
                        <a:pt x="529565" y="159435"/>
                        <a:pt x="521409" y="156298"/>
                      </a:cubicBezTo>
                      <a:cubicBezTo>
                        <a:pt x="444860" y="129945"/>
                        <a:pt x="367057" y="106730"/>
                        <a:pt x="289253" y="84769"/>
                      </a:cubicBezTo>
                      <a:cubicBezTo>
                        <a:pt x="279214" y="82259"/>
                        <a:pt x="266037" y="84142"/>
                        <a:pt x="264155" y="7033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2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3" name="Chord 14">
              <a:extLst>
                <a:ext uri="{FF2B5EF4-FFF2-40B4-BE49-F238E27FC236}">
                  <a16:creationId xmlns:a16="http://schemas.microsoft.com/office/drawing/2014/main" id="{2071F175-3720-467D-A832-E160863E5E9D}"/>
                </a:ext>
              </a:extLst>
            </p:cNvPr>
            <p:cNvSpPr/>
            <p:nvPr/>
          </p:nvSpPr>
          <p:spPr>
            <a:xfrm>
              <a:off x="8827379" y="3414985"/>
              <a:ext cx="1032328" cy="1302714"/>
            </a:xfrm>
            <a:custGeom>
              <a:avLst/>
              <a:gdLst/>
              <a:ahLst/>
              <a:cxnLst/>
              <a:rect l="l" t="t" r="r" b="b"/>
              <a:pathLst>
                <a:path w="2120980" h="2676504">
                  <a:moveTo>
                    <a:pt x="824057" y="2198115"/>
                  </a:moveTo>
                  <a:lnTo>
                    <a:pt x="824057" y="2229022"/>
                  </a:lnTo>
                  <a:lnTo>
                    <a:pt x="751177" y="2229022"/>
                  </a:lnTo>
                  <a:lnTo>
                    <a:pt x="751177" y="2510330"/>
                  </a:lnTo>
                  <a:lnTo>
                    <a:pt x="824057" y="2510330"/>
                  </a:lnTo>
                  <a:lnTo>
                    <a:pt x="824057" y="2541237"/>
                  </a:lnTo>
                  <a:lnTo>
                    <a:pt x="1298129" y="2541237"/>
                  </a:lnTo>
                  <a:lnTo>
                    <a:pt x="1298129" y="2510330"/>
                  </a:lnTo>
                  <a:lnTo>
                    <a:pt x="1371008" y="2510330"/>
                  </a:lnTo>
                  <a:lnTo>
                    <a:pt x="1371008" y="2229022"/>
                  </a:lnTo>
                  <a:lnTo>
                    <a:pt x="1298129" y="2229022"/>
                  </a:lnTo>
                  <a:lnTo>
                    <a:pt x="1298129" y="2198115"/>
                  </a:lnTo>
                  <a:close/>
                  <a:moveTo>
                    <a:pt x="1933495" y="134375"/>
                  </a:moveTo>
                  <a:cubicBezTo>
                    <a:pt x="1872496" y="128267"/>
                    <a:pt x="1778964" y="206162"/>
                    <a:pt x="1655092" y="316398"/>
                  </a:cubicBezTo>
                  <a:lnTo>
                    <a:pt x="1655092" y="762581"/>
                  </a:lnTo>
                  <a:lnTo>
                    <a:pt x="1651862" y="762581"/>
                  </a:lnTo>
                  <a:cubicBezTo>
                    <a:pt x="1647824" y="843406"/>
                    <a:pt x="1633793" y="920606"/>
                    <a:pt x="1611266" y="992211"/>
                  </a:cubicBezTo>
                  <a:cubicBezTo>
                    <a:pt x="1739269" y="1047184"/>
                    <a:pt x="1828260" y="986425"/>
                    <a:pt x="1895778" y="900656"/>
                  </a:cubicBezTo>
                  <a:cubicBezTo>
                    <a:pt x="1964561" y="813279"/>
                    <a:pt x="2016746" y="624382"/>
                    <a:pt x="2016490" y="465292"/>
                  </a:cubicBezTo>
                  <a:cubicBezTo>
                    <a:pt x="2023696" y="232949"/>
                    <a:pt x="1995287" y="140561"/>
                    <a:pt x="1933495" y="134375"/>
                  </a:cubicBezTo>
                  <a:close/>
                  <a:moveTo>
                    <a:pt x="187485" y="134375"/>
                  </a:moveTo>
                  <a:cubicBezTo>
                    <a:pt x="125693" y="140561"/>
                    <a:pt x="97284" y="232949"/>
                    <a:pt x="104490" y="465292"/>
                  </a:cubicBezTo>
                  <a:cubicBezTo>
                    <a:pt x="104234" y="624382"/>
                    <a:pt x="156419" y="813279"/>
                    <a:pt x="225202" y="900656"/>
                  </a:cubicBezTo>
                  <a:cubicBezTo>
                    <a:pt x="292944" y="986710"/>
                    <a:pt x="382303" y="1047587"/>
                    <a:pt x="511026" y="991745"/>
                  </a:cubicBezTo>
                  <a:cubicBezTo>
                    <a:pt x="488627" y="920189"/>
                    <a:pt x="474740" y="843131"/>
                    <a:pt x="470841" y="762581"/>
                  </a:cubicBezTo>
                  <a:lnTo>
                    <a:pt x="467092" y="762581"/>
                  </a:lnTo>
                  <a:lnTo>
                    <a:pt x="467092" y="317447"/>
                  </a:lnTo>
                  <a:cubicBezTo>
                    <a:pt x="342616" y="206663"/>
                    <a:pt x="248680" y="128248"/>
                    <a:pt x="187485" y="134375"/>
                  </a:cubicBezTo>
                  <a:close/>
                  <a:moveTo>
                    <a:pt x="171293" y="338"/>
                  </a:moveTo>
                  <a:cubicBezTo>
                    <a:pt x="267101" y="7324"/>
                    <a:pt x="383647" y="121035"/>
                    <a:pt x="467092" y="183917"/>
                  </a:cubicBezTo>
                  <a:lnTo>
                    <a:pt x="467092" y="127304"/>
                  </a:lnTo>
                  <a:cubicBezTo>
                    <a:pt x="446033" y="120339"/>
                    <a:pt x="431092" y="100383"/>
                    <a:pt x="431092" y="76938"/>
                  </a:cubicBezTo>
                  <a:cubicBezTo>
                    <a:pt x="431092" y="47115"/>
                    <a:pt x="455269" y="22938"/>
                    <a:pt x="485092" y="22938"/>
                  </a:cubicBezTo>
                  <a:lnTo>
                    <a:pt x="1637092" y="22938"/>
                  </a:lnTo>
                  <a:cubicBezTo>
                    <a:pt x="1666915" y="22938"/>
                    <a:pt x="1691092" y="47115"/>
                    <a:pt x="1691092" y="76938"/>
                  </a:cubicBezTo>
                  <a:cubicBezTo>
                    <a:pt x="1691092" y="100383"/>
                    <a:pt x="1676151" y="120339"/>
                    <a:pt x="1655092" y="127304"/>
                  </a:cubicBezTo>
                  <a:lnTo>
                    <a:pt x="1655092" y="182958"/>
                  </a:lnTo>
                  <a:cubicBezTo>
                    <a:pt x="1738474" y="119924"/>
                    <a:pt x="1854348" y="7289"/>
                    <a:pt x="1949687" y="338"/>
                  </a:cubicBezTo>
                  <a:cubicBezTo>
                    <a:pt x="2046947" y="-6754"/>
                    <a:pt x="2122836" y="96139"/>
                    <a:pt x="2120946" y="473736"/>
                  </a:cubicBezTo>
                  <a:cubicBezTo>
                    <a:pt x="2117166" y="673942"/>
                    <a:pt x="2058714" y="872497"/>
                    <a:pt x="1966316" y="974360"/>
                  </a:cubicBezTo>
                  <a:cubicBezTo>
                    <a:pt x="1875288" y="1074712"/>
                    <a:pt x="1740706" y="1159472"/>
                    <a:pt x="1574365" y="1087619"/>
                  </a:cubicBezTo>
                  <a:cubicBezTo>
                    <a:pt x="1498402" y="1256706"/>
                    <a:pt x="1371540" y="1383225"/>
                    <a:pt x="1220432" y="1434843"/>
                  </a:cubicBezTo>
                  <a:lnTo>
                    <a:pt x="1220432" y="1524098"/>
                  </a:lnTo>
                  <a:cubicBezTo>
                    <a:pt x="1242816" y="1529237"/>
                    <a:pt x="1259092" y="1549488"/>
                    <a:pt x="1259092" y="1573540"/>
                  </a:cubicBezTo>
                  <a:lnTo>
                    <a:pt x="1259092" y="1782216"/>
                  </a:lnTo>
                  <a:cubicBezTo>
                    <a:pt x="1259092" y="1806269"/>
                    <a:pt x="1242816" y="1826519"/>
                    <a:pt x="1220432" y="1831659"/>
                  </a:cubicBezTo>
                  <a:lnTo>
                    <a:pt x="1220432" y="1899972"/>
                  </a:lnTo>
                  <a:cubicBezTo>
                    <a:pt x="1220432" y="1908643"/>
                    <a:pt x="1218317" y="1916820"/>
                    <a:pt x="1214011" y="1923722"/>
                  </a:cubicBezTo>
                  <a:cubicBezTo>
                    <a:pt x="1480406" y="1939701"/>
                    <a:pt x="1673079" y="1996147"/>
                    <a:pt x="1682229" y="2062848"/>
                  </a:cubicBezTo>
                  <a:lnTo>
                    <a:pt x="1925188" y="2062848"/>
                  </a:lnTo>
                  <a:lnTo>
                    <a:pt x="1925188" y="2676504"/>
                  </a:lnTo>
                  <a:lnTo>
                    <a:pt x="196996" y="2676504"/>
                  </a:lnTo>
                  <a:lnTo>
                    <a:pt x="196996" y="2062848"/>
                  </a:lnTo>
                  <a:lnTo>
                    <a:pt x="427501" y="2062848"/>
                  </a:lnTo>
                  <a:cubicBezTo>
                    <a:pt x="436455" y="1995236"/>
                    <a:pt x="634470" y="1937990"/>
                    <a:pt x="907722" y="1923052"/>
                  </a:cubicBezTo>
                  <a:cubicBezTo>
                    <a:pt x="903729" y="1916275"/>
                    <a:pt x="901752" y="1908354"/>
                    <a:pt x="901752" y="1899972"/>
                  </a:cubicBezTo>
                  <a:lnTo>
                    <a:pt x="901752" y="1831659"/>
                  </a:lnTo>
                  <a:cubicBezTo>
                    <a:pt x="879369" y="1826519"/>
                    <a:pt x="863092" y="1806269"/>
                    <a:pt x="863092" y="1782216"/>
                  </a:cubicBezTo>
                  <a:lnTo>
                    <a:pt x="863092" y="1573540"/>
                  </a:lnTo>
                  <a:cubicBezTo>
                    <a:pt x="863092" y="1549488"/>
                    <a:pt x="879369" y="1529237"/>
                    <a:pt x="901752" y="1524098"/>
                  </a:cubicBezTo>
                  <a:lnTo>
                    <a:pt x="901752" y="1435225"/>
                  </a:lnTo>
                  <a:cubicBezTo>
                    <a:pt x="750211" y="1383280"/>
                    <a:pt x="623484" y="1256276"/>
                    <a:pt x="547795" y="1087211"/>
                  </a:cubicBezTo>
                  <a:cubicBezTo>
                    <a:pt x="380891" y="1159861"/>
                    <a:pt x="245901" y="1074942"/>
                    <a:pt x="154664" y="974360"/>
                  </a:cubicBezTo>
                  <a:cubicBezTo>
                    <a:pt x="62266" y="872497"/>
                    <a:pt x="3814" y="673942"/>
                    <a:pt x="34" y="473736"/>
                  </a:cubicBezTo>
                  <a:cubicBezTo>
                    <a:pt x="-1856" y="96139"/>
                    <a:pt x="74033" y="-6754"/>
                    <a:pt x="171293" y="3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17B602FF-BE81-403D-8955-6DDD9C3976CC}"/>
              </a:ext>
            </a:extLst>
          </p:cNvPr>
          <p:cNvGrpSpPr/>
          <p:nvPr/>
        </p:nvGrpSpPr>
        <p:grpSpPr>
          <a:xfrm>
            <a:off x="7580037" y="3611434"/>
            <a:ext cx="4090251" cy="3295064"/>
            <a:chOff x="6790785" y="2870113"/>
            <a:chExt cx="4922661" cy="3965645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97430CC-B095-4F0D-ADCC-38859F8D5D6E}"/>
                </a:ext>
              </a:extLst>
            </p:cNvPr>
            <p:cNvGrpSpPr/>
            <p:nvPr/>
          </p:nvGrpSpPr>
          <p:grpSpPr>
            <a:xfrm flipH="1">
              <a:off x="7024655" y="2870113"/>
              <a:ext cx="1729508" cy="2979184"/>
              <a:chOff x="104059" y="3166540"/>
              <a:chExt cx="1377711" cy="2373191"/>
            </a:xfrm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3A26EA73-7E58-42A4-AC30-B55220EC25A5}"/>
                  </a:ext>
                </a:extLst>
              </p:cNvPr>
              <p:cNvSpPr/>
              <p:nvPr/>
            </p:nvSpPr>
            <p:spPr>
              <a:xfrm>
                <a:off x="183892" y="3166540"/>
                <a:ext cx="1296206" cy="1954156"/>
              </a:xfrm>
              <a:custGeom>
                <a:avLst/>
                <a:gdLst>
                  <a:gd name="connsiteX0" fmla="*/ 2545595 w 2646483"/>
                  <a:gd name="connsiteY0" fmla="*/ 709670 h 3989829"/>
                  <a:gd name="connsiteX1" fmla="*/ 2528410 w 2646483"/>
                  <a:gd name="connsiteY1" fmla="*/ 658030 h 3989829"/>
                  <a:gd name="connsiteX2" fmla="*/ 2514251 w 2646483"/>
                  <a:gd name="connsiteY2" fmla="*/ 655330 h 3989829"/>
                  <a:gd name="connsiteX3" fmla="*/ 2502222 w 2646483"/>
                  <a:gd name="connsiteY3" fmla="*/ 692893 h 3989829"/>
                  <a:gd name="connsiteX4" fmla="*/ 2440679 w 2646483"/>
                  <a:gd name="connsiteY4" fmla="*/ 861806 h 3989829"/>
                  <a:gd name="connsiteX5" fmla="*/ 2241487 w 2646483"/>
                  <a:gd name="connsiteY5" fmla="*/ 1083832 h 3989829"/>
                  <a:gd name="connsiteX6" fmla="*/ 1851775 w 2646483"/>
                  <a:gd name="connsiteY6" fmla="*/ 1372555 h 3989829"/>
                  <a:gd name="connsiteX7" fmla="*/ 1474749 w 2646483"/>
                  <a:gd name="connsiteY7" fmla="*/ 1711773 h 3989829"/>
                  <a:gd name="connsiteX8" fmla="*/ 1153209 w 2646483"/>
                  <a:gd name="connsiteY8" fmla="*/ 2321545 h 3989829"/>
                  <a:gd name="connsiteX9" fmla="*/ 1138560 w 2646483"/>
                  <a:gd name="connsiteY9" fmla="*/ 2370894 h 3989829"/>
                  <a:gd name="connsiteX10" fmla="*/ 1136186 w 2646483"/>
                  <a:gd name="connsiteY10" fmla="*/ 2370157 h 3989829"/>
                  <a:gd name="connsiteX11" fmla="*/ 1138805 w 2646483"/>
                  <a:gd name="connsiteY11" fmla="*/ 2159098 h 3989829"/>
                  <a:gd name="connsiteX12" fmla="*/ 1152963 w 2646483"/>
                  <a:gd name="connsiteY12" fmla="*/ 1352178 h 3989829"/>
                  <a:gd name="connsiteX13" fmla="*/ 1198956 w 2646483"/>
                  <a:gd name="connsiteY13" fmla="*/ 1231631 h 3989829"/>
                  <a:gd name="connsiteX14" fmla="*/ 1227026 w 2646483"/>
                  <a:gd name="connsiteY14" fmla="*/ 1203315 h 3989829"/>
                  <a:gd name="connsiteX15" fmla="*/ 1358867 w 2646483"/>
                  <a:gd name="connsiteY15" fmla="*/ 1127942 h 3989829"/>
                  <a:gd name="connsiteX16" fmla="*/ 1617965 w 2646483"/>
                  <a:gd name="connsiteY16" fmla="*/ 1030801 h 3989829"/>
                  <a:gd name="connsiteX17" fmla="*/ 1989836 w 2646483"/>
                  <a:gd name="connsiteY17" fmla="*/ 458674 h 3989829"/>
                  <a:gd name="connsiteX18" fmla="*/ 1949326 w 2646483"/>
                  <a:gd name="connsiteY18" fmla="*/ 100634 h 3989829"/>
                  <a:gd name="connsiteX19" fmla="*/ 1926248 w 2646483"/>
                  <a:gd name="connsiteY19" fmla="*/ 9221 h 3989829"/>
                  <a:gd name="connsiteX20" fmla="*/ 1917573 w 2646483"/>
                  <a:gd name="connsiteY20" fmla="*/ 301 h 3989829"/>
                  <a:gd name="connsiteX21" fmla="*/ 1914136 w 2646483"/>
                  <a:gd name="connsiteY21" fmla="*/ 9303 h 3989829"/>
                  <a:gd name="connsiteX22" fmla="*/ 1911353 w 2646483"/>
                  <a:gd name="connsiteY22" fmla="*/ 14949 h 3989829"/>
                  <a:gd name="connsiteX23" fmla="*/ 1757007 w 2646483"/>
                  <a:gd name="connsiteY23" fmla="*/ 247041 h 3989829"/>
                  <a:gd name="connsiteX24" fmla="*/ 1496027 w 2646483"/>
                  <a:gd name="connsiteY24" fmla="*/ 441651 h 3989829"/>
                  <a:gd name="connsiteX25" fmla="*/ 1200511 w 2646483"/>
                  <a:gd name="connsiteY25" fmla="*/ 806484 h 3989829"/>
                  <a:gd name="connsiteX26" fmla="*/ 1098623 w 2646483"/>
                  <a:gd name="connsiteY26" fmla="*/ 1332455 h 3989829"/>
                  <a:gd name="connsiteX27" fmla="*/ 1095595 w 2646483"/>
                  <a:gd name="connsiteY27" fmla="*/ 1872256 h 3989829"/>
                  <a:gd name="connsiteX28" fmla="*/ 1089784 w 2646483"/>
                  <a:gd name="connsiteY28" fmla="*/ 1866691 h 3989829"/>
                  <a:gd name="connsiteX29" fmla="*/ 926682 w 2646483"/>
                  <a:gd name="connsiteY29" fmla="*/ 1480827 h 3989829"/>
                  <a:gd name="connsiteX30" fmla="*/ 655308 w 2646483"/>
                  <a:gd name="connsiteY30" fmla="*/ 1216818 h 3989829"/>
                  <a:gd name="connsiteX31" fmla="*/ 393591 w 2646483"/>
                  <a:gd name="connsiteY31" fmla="*/ 1019835 h 3989829"/>
                  <a:gd name="connsiteX32" fmla="*/ 280000 w 2646483"/>
                  <a:gd name="connsiteY32" fmla="*/ 854032 h 3989829"/>
                  <a:gd name="connsiteX33" fmla="*/ 261996 w 2646483"/>
                  <a:gd name="connsiteY33" fmla="*/ 794126 h 3989829"/>
                  <a:gd name="connsiteX34" fmla="*/ 254958 w 2646483"/>
                  <a:gd name="connsiteY34" fmla="*/ 790935 h 3989829"/>
                  <a:gd name="connsiteX35" fmla="*/ 245219 w 2646483"/>
                  <a:gd name="connsiteY35" fmla="*/ 816223 h 3989829"/>
                  <a:gd name="connsiteX36" fmla="*/ 185478 w 2646483"/>
                  <a:gd name="connsiteY36" fmla="*/ 1312568 h 3989829"/>
                  <a:gd name="connsiteX37" fmla="*/ 508327 w 2646483"/>
                  <a:gd name="connsiteY37" fmla="*/ 1842549 h 3989829"/>
                  <a:gd name="connsiteX38" fmla="*/ 785512 w 2646483"/>
                  <a:gd name="connsiteY38" fmla="*/ 1956140 h 3989829"/>
                  <a:gd name="connsiteX39" fmla="*/ 979467 w 2646483"/>
                  <a:gd name="connsiteY39" fmla="*/ 2053363 h 3989829"/>
                  <a:gd name="connsiteX40" fmla="*/ 1058850 w 2646483"/>
                  <a:gd name="connsiteY40" fmla="*/ 2169982 h 3989829"/>
                  <a:gd name="connsiteX41" fmla="*/ 1076118 w 2646483"/>
                  <a:gd name="connsiteY41" fmla="*/ 2704710 h 3989829"/>
                  <a:gd name="connsiteX42" fmla="*/ 1067443 w 2646483"/>
                  <a:gd name="connsiteY42" fmla="*/ 2799641 h 3989829"/>
                  <a:gd name="connsiteX43" fmla="*/ 1056722 w 2646483"/>
                  <a:gd name="connsiteY43" fmla="*/ 2891791 h 3989829"/>
                  <a:gd name="connsiteX44" fmla="*/ 1051894 w 2646483"/>
                  <a:gd name="connsiteY44" fmla="*/ 2869776 h 3989829"/>
                  <a:gd name="connsiteX45" fmla="*/ 850982 w 2646483"/>
                  <a:gd name="connsiteY45" fmla="*/ 2450767 h 3989829"/>
                  <a:gd name="connsiteX46" fmla="*/ 556448 w 2646483"/>
                  <a:gd name="connsiteY46" fmla="*/ 2174319 h 3989829"/>
                  <a:gd name="connsiteX47" fmla="*/ 262160 w 2646483"/>
                  <a:gd name="connsiteY47" fmla="*/ 1954503 h 3989829"/>
                  <a:gd name="connsiteX48" fmla="*/ 111824 w 2646483"/>
                  <a:gd name="connsiteY48" fmla="*/ 1739434 h 3989829"/>
                  <a:gd name="connsiteX49" fmla="*/ 93656 w 2646483"/>
                  <a:gd name="connsiteY49" fmla="*/ 1677401 h 3989829"/>
                  <a:gd name="connsiteX50" fmla="*/ 84163 w 2646483"/>
                  <a:gd name="connsiteY50" fmla="*/ 1672736 h 3989829"/>
                  <a:gd name="connsiteX51" fmla="*/ 76715 w 2646483"/>
                  <a:gd name="connsiteY51" fmla="*/ 1689840 h 3989829"/>
                  <a:gd name="connsiteX52" fmla="*/ 44880 w 2646483"/>
                  <a:gd name="connsiteY52" fmla="*/ 1824545 h 3989829"/>
                  <a:gd name="connsiteX53" fmla="*/ 4698 w 2646483"/>
                  <a:gd name="connsiteY53" fmla="*/ 2320973 h 3989829"/>
                  <a:gd name="connsiteX54" fmla="*/ 391136 w 2646483"/>
                  <a:gd name="connsiteY54" fmla="*/ 2916997 h 3989829"/>
                  <a:gd name="connsiteX55" fmla="*/ 703510 w 2646483"/>
                  <a:gd name="connsiteY55" fmla="*/ 3044336 h 3989829"/>
                  <a:gd name="connsiteX56" fmla="*/ 903685 w 2646483"/>
                  <a:gd name="connsiteY56" fmla="*/ 3134685 h 3989829"/>
                  <a:gd name="connsiteX57" fmla="*/ 1020877 w 2646483"/>
                  <a:gd name="connsiteY57" fmla="*/ 3261124 h 3989829"/>
                  <a:gd name="connsiteX58" fmla="*/ 1044692 w 2646483"/>
                  <a:gd name="connsiteY58" fmla="*/ 3389773 h 3989829"/>
                  <a:gd name="connsiteX59" fmla="*/ 1052221 w 2646483"/>
                  <a:gd name="connsiteY59" fmla="*/ 3988661 h 3989829"/>
                  <a:gd name="connsiteX60" fmla="*/ 1129394 w 2646483"/>
                  <a:gd name="connsiteY60" fmla="*/ 3988661 h 3989829"/>
                  <a:gd name="connsiteX61" fmla="*/ 1139705 w 2646483"/>
                  <a:gd name="connsiteY61" fmla="*/ 3495753 h 3989829"/>
                  <a:gd name="connsiteX62" fmla="*/ 1157219 w 2646483"/>
                  <a:gd name="connsiteY62" fmla="*/ 3037216 h 3989829"/>
                  <a:gd name="connsiteX63" fmla="*/ 1218270 w 2646483"/>
                  <a:gd name="connsiteY63" fmla="*/ 2873623 h 3989829"/>
                  <a:gd name="connsiteX64" fmla="*/ 1343563 w 2646483"/>
                  <a:gd name="connsiteY64" fmla="*/ 2756267 h 3989829"/>
                  <a:gd name="connsiteX65" fmla="*/ 1628276 w 2646483"/>
                  <a:gd name="connsiteY65" fmla="*/ 2624672 h 3989829"/>
                  <a:gd name="connsiteX66" fmla="*/ 2045649 w 2646483"/>
                  <a:gd name="connsiteY66" fmla="*/ 2460015 h 3989829"/>
                  <a:gd name="connsiteX67" fmla="*/ 2418420 w 2646483"/>
                  <a:gd name="connsiteY67" fmla="*/ 2168591 h 3989829"/>
                  <a:gd name="connsiteX68" fmla="*/ 2644292 w 2646483"/>
                  <a:gd name="connsiteY68" fmla="*/ 1530257 h 3989829"/>
                  <a:gd name="connsiteX69" fmla="*/ 2545595 w 2646483"/>
                  <a:gd name="connsiteY69" fmla="*/ 709670 h 398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2646483" h="3989829">
                    <a:moveTo>
                      <a:pt x="2545595" y="709670"/>
                    </a:moveTo>
                    <a:cubicBezTo>
                      <a:pt x="2541258" y="691993"/>
                      <a:pt x="2536839" y="674316"/>
                      <a:pt x="2528410" y="658030"/>
                    </a:cubicBezTo>
                    <a:cubicBezTo>
                      <a:pt x="2525545" y="652465"/>
                      <a:pt x="2521944" y="639944"/>
                      <a:pt x="2514251" y="655330"/>
                    </a:cubicBezTo>
                    <a:cubicBezTo>
                      <a:pt x="2507132" y="666869"/>
                      <a:pt x="2505331" y="680126"/>
                      <a:pt x="2502222" y="692893"/>
                    </a:cubicBezTo>
                    <a:cubicBezTo>
                      <a:pt x="2487900" y="751489"/>
                      <a:pt x="2469486" y="808366"/>
                      <a:pt x="2440679" y="861806"/>
                    </a:cubicBezTo>
                    <a:cubicBezTo>
                      <a:pt x="2392150" y="951991"/>
                      <a:pt x="2319560" y="1020326"/>
                      <a:pt x="2241487" y="1083832"/>
                    </a:cubicBezTo>
                    <a:cubicBezTo>
                      <a:pt x="2115947" y="1185883"/>
                      <a:pt x="1981324" y="1275823"/>
                      <a:pt x="1851775" y="1372555"/>
                    </a:cubicBezTo>
                    <a:cubicBezTo>
                      <a:pt x="1715679" y="1474116"/>
                      <a:pt x="1585475" y="1582142"/>
                      <a:pt x="1474749" y="1711773"/>
                    </a:cubicBezTo>
                    <a:cubicBezTo>
                      <a:pt x="1321713" y="1890833"/>
                      <a:pt x="1220725" y="2097392"/>
                      <a:pt x="1153209" y="2321545"/>
                    </a:cubicBezTo>
                    <a:cubicBezTo>
                      <a:pt x="1148298" y="2337995"/>
                      <a:pt x="1143470" y="2354444"/>
                      <a:pt x="1138560" y="2370894"/>
                    </a:cubicBezTo>
                    <a:cubicBezTo>
                      <a:pt x="1137741" y="2370648"/>
                      <a:pt x="1137005" y="2370403"/>
                      <a:pt x="1136186" y="2370157"/>
                    </a:cubicBezTo>
                    <a:cubicBezTo>
                      <a:pt x="1128985" y="2368357"/>
                      <a:pt x="1138560" y="2176775"/>
                      <a:pt x="1138805" y="2159098"/>
                    </a:cubicBezTo>
                    <a:cubicBezTo>
                      <a:pt x="1139624" y="2082497"/>
                      <a:pt x="1141833" y="1444491"/>
                      <a:pt x="1152963" y="1352178"/>
                    </a:cubicBezTo>
                    <a:cubicBezTo>
                      <a:pt x="1158364" y="1307576"/>
                      <a:pt x="1167121" y="1265593"/>
                      <a:pt x="1198956" y="1231631"/>
                    </a:cubicBezTo>
                    <a:cubicBezTo>
                      <a:pt x="1209677" y="1223529"/>
                      <a:pt x="1218924" y="1214036"/>
                      <a:pt x="1227026" y="1203315"/>
                    </a:cubicBezTo>
                    <a:cubicBezTo>
                      <a:pt x="1266963" y="1171153"/>
                      <a:pt x="1311074" y="1146356"/>
                      <a:pt x="1358867" y="1127942"/>
                    </a:cubicBezTo>
                    <a:cubicBezTo>
                      <a:pt x="1444960" y="1094798"/>
                      <a:pt x="1533591" y="1068692"/>
                      <a:pt x="1617965" y="1030801"/>
                    </a:cubicBezTo>
                    <a:cubicBezTo>
                      <a:pt x="1865033" y="919829"/>
                      <a:pt x="1985825" y="727265"/>
                      <a:pt x="1989836" y="458674"/>
                    </a:cubicBezTo>
                    <a:cubicBezTo>
                      <a:pt x="1991636" y="337636"/>
                      <a:pt x="1973795" y="218725"/>
                      <a:pt x="1949326" y="100634"/>
                    </a:cubicBezTo>
                    <a:cubicBezTo>
                      <a:pt x="1942942" y="69863"/>
                      <a:pt x="1936559" y="39010"/>
                      <a:pt x="1926248" y="9221"/>
                    </a:cubicBezTo>
                    <a:cubicBezTo>
                      <a:pt x="1924857" y="5211"/>
                      <a:pt x="1924529" y="-1500"/>
                      <a:pt x="1917573" y="301"/>
                    </a:cubicBezTo>
                    <a:cubicBezTo>
                      <a:pt x="1913808" y="1283"/>
                      <a:pt x="1913890" y="5702"/>
                      <a:pt x="1914136" y="9303"/>
                    </a:cubicBezTo>
                    <a:cubicBezTo>
                      <a:pt x="1913153" y="11185"/>
                      <a:pt x="1911762" y="12985"/>
                      <a:pt x="1911353" y="14949"/>
                    </a:cubicBezTo>
                    <a:cubicBezTo>
                      <a:pt x="1892694" y="114137"/>
                      <a:pt x="1835899" y="187954"/>
                      <a:pt x="1757007" y="247041"/>
                    </a:cubicBezTo>
                    <a:cubicBezTo>
                      <a:pt x="1670096" y="312020"/>
                      <a:pt x="1582284" y="375854"/>
                      <a:pt x="1496027" y="441651"/>
                    </a:cubicBezTo>
                    <a:cubicBezTo>
                      <a:pt x="1368196" y="539202"/>
                      <a:pt x="1266145" y="657867"/>
                      <a:pt x="1200511" y="806484"/>
                    </a:cubicBezTo>
                    <a:cubicBezTo>
                      <a:pt x="1126366" y="974251"/>
                      <a:pt x="1101651" y="1151430"/>
                      <a:pt x="1098623" y="1332455"/>
                    </a:cubicBezTo>
                    <a:cubicBezTo>
                      <a:pt x="1096004" y="1490729"/>
                      <a:pt x="1095595" y="1861863"/>
                      <a:pt x="1095595" y="1872256"/>
                    </a:cubicBezTo>
                    <a:cubicBezTo>
                      <a:pt x="1090930" y="1870374"/>
                      <a:pt x="1090194" y="1868574"/>
                      <a:pt x="1089784" y="1866691"/>
                    </a:cubicBezTo>
                    <a:cubicBezTo>
                      <a:pt x="1059423" y="1727895"/>
                      <a:pt x="1008356" y="1597936"/>
                      <a:pt x="926682" y="1480827"/>
                    </a:cubicBezTo>
                    <a:cubicBezTo>
                      <a:pt x="853110" y="1375420"/>
                      <a:pt x="757196" y="1293091"/>
                      <a:pt x="655308" y="1216818"/>
                    </a:cubicBezTo>
                    <a:cubicBezTo>
                      <a:pt x="567905" y="1151348"/>
                      <a:pt x="476247" y="1091525"/>
                      <a:pt x="393591" y="1019835"/>
                    </a:cubicBezTo>
                    <a:cubicBezTo>
                      <a:pt x="341297" y="974415"/>
                      <a:pt x="300705" y="920975"/>
                      <a:pt x="280000" y="854032"/>
                    </a:cubicBezTo>
                    <a:cubicBezTo>
                      <a:pt x="273862" y="834145"/>
                      <a:pt x="267970" y="814095"/>
                      <a:pt x="261996" y="794126"/>
                    </a:cubicBezTo>
                    <a:cubicBezTo>
                      <a:pt x="261423" y="788971"/>
                      <a:pt x="258641" y="784879"/>
                      <a:pt x="254958" y="790935"/>
                    </a:cubicBezTo>
                    <a:cubicBezTo>
                      <a:pt x="250375" y="798627"/>
                      <a:pt x="247347" y="807466"/>
                      <a:pt x="245219" y="816223"/>
                    </a:cubicBezTo>
                    <a:cubicBezTo>
                      <a:pt x="205201" y="979243"/>
                      <a:pt x="176230" y="1143901"/>
                      <a:pt x="185478" y="1312568"/>
                    </a:cubicBezTo>
                    <a:cubicBezTo>
                      <a:pt x="198408" y="1546379"/>
                      <a:pt x="299969" y="1726994"/>
                      <a:pt x="508327" y="1842549"/>
                    </a:cubicBezTo>
                    <a:cubicBezTo>
                      <a:pt x="596385" y="1891324"/>
                      <a:pt x="690989" y="1923569"/>
                      <a:pt x="785512" y="1956140"/>
                    </a:cubicBezTo>
                    <a:cubicBezTo>
                      <a:pt x="854501" y="1979955"/>
                      <a:pt x="922835" y="2005243"/>
                      <a:pt x="979467" y="2053363"/>
                    </a:cubicBezTo>
                    <a:cubicBezTo>
                      <a:pt x="1016540" y="2084871"/>
                      <a:pt x="1049520" y="2119979"/>
                      <a:pt x="1058850" y="2169982"/>
                    </a:cubicBezTo>
                    <a:cubicBezTo>
                      <a:pt x="1081028" y="2288647"/>
                      <a:pt x="1079964" y="2646850"/>
                      <a:pt x="1076118" y="2704710"/>
                    </a:cubicBezTo>
                    <a:cubicBezTo>
                      <a:pt x="1073990" y="2736381"/>
                      <a:pt x="1070634" y="2768052"/>
                      <a:pt x="1067443" y="2799641"/>
                    </a:cubicBezTo>
                    <a:cubicBezTo>
                      <a:pt x="1065560" y="2818300"/>
                      <a:pt x="1060323" y="2852427"/>
                      <a:pt x="1056722" y="2891791"/>
                    </a:cubicBezTo>
                    <a:cubicBezTo>
                      <a:pt x="1053448" y="2879678"/>
                      <a:pt x="1053694" y="2876405"/>
                      <a:pt x="1051894" y="2869776"/>
                    </a:cubicBezTo>
                    <a:cubicBezTo>
                      <a:pt x="1010565" y="2717804"/>
                      <a:pt x="947305" y="2576306"/>
                      <a:pt x="850982" y="2450767"/>
                    </a:cubicBezTo>
                    <a:cubicBezTo>
                      <a:pt x="767999" y="2342496"/>
                      <a:pt x="664965" y="2255420"/>
                      <a:pt x="556448" y="2174319"/>
                    </a:cubicBezTo>
                    <a:cubicBezTo>
                      <a:pt x="458325" y="2101075"/>
                      <a:pt x="356273" y="2033231"/>
                      <a:pt x="262160" y="1954503"/>
                    </a:cubicBezTo>
                    <a:cubicBezTo>
                      <a:pt x="192598" y="1896317"/>
                      <a:pt x="137439" y="1828228"/>
                      <a:pt x="111824" y="1739434"/>
                    </a:cubicBezTo>
                    <a:cubicBezTo>
                      <a:pt x="105850" y="1718729"/>
                      <a:pt x="99712" y="1698024"/>
                      <a:pt x="93656" y="1677401"/>
                    </a:cubicBezTo>
                    <a:cubicBezTo>
                      <a:pt x="93165" y="1670281"/>
                      <a:pt x="90382" y="1665452"/>
                      <a:pt x="84163" y="1672736"/>
                    </a:cubicBezTo>
                    <a:cubicBezTo>
                      <a:pt x="80234" y="1677237"/>
                      <a:pt x="78434" y="1683866"/>
                      <a:pt x="76715" y="1689840"/>
                    </a:cubicBezTo>
                    <a:cubicBezTo>
                      <a:pt x="63458" y="1734114"/>
                      <a:pt x="53555" y="1779207"/>
                      <a:pt x="44880" y="1824545"/>
                    </a:cubicBezTo>
                    <a:cubicBezTo>
                      <a:pt x="13455" y="1988548"/>
                      <a:pt x="-10524" y="2153287"/>
                      <a:pt x="4698" y="2320973"/>
                    </a:cubicBezTo>
                    <a:cubicBezTo>
                      <a:pt x="28840" y="2587191"/>
                      <a:pt x="153888" y="2788429"/>
                      <a:pt x="391136" y="2916997"/>
                    </a:cubicBezTo>
                    <a:cubicBezTo>
                      <a:pt x="490650" y="2970928"/>
                      <a:pt x="597040" y="3007591"/>
                      <a:pt x="703510" y="3044336"/>
                    </a:cubicBezTo>
                    <a:cubicBezTo>
                      <a:pt x="772991" y="3068315"/>
                      <a:pt x="842389" y="3092538"/>
                      <a:pt x="903685" y="3134685"/>
                    </a:cubicBezTo>
                    <a:cubicBezTo>
                      <a:pt x="952133" y="3167993"/>
                      <a:pt x="995916" y="3206293"/>
                      <a:pt x="1020877" y="3261124"/>
                    </a:cubicBezTo>
                    <a:cubicBezTo>
                      <a:pt x="1039454" y="3301798"/>
                      <a:pt x="1041582" y="3347299"/>
                      <a:pt x="1044692" y="3389773"/>
                    </a:cubicBezTo>
                    <a:cubicBezTo>
                      <a:pt x="1045101" y="3421772"/>
                      <a:pt x="1052630" y="3985879"/>
                      <a:pt x="1052221" y="3988661"/>
                    </a:cubicBezTo>
                    <a:cubicBezTo>
                      <a:pt x="1095431" y="3991853"/>
                      <a:pt x="1119328" y="3987352"/>
                      <a:pt x="1129394" y="3988661"/>
                    </a:cubicBezTo>
                    <a:cubicBezTo>
                      <a:pt x="1135286" y="3891520"/>
                      <a:pt x="1139705" y="3576936"/>
                      <a:pt x="1139705" y="3495753"/>
                    </a:cubicBezTo>
                    <a:cubicBezTo>
                      <a:pt x="1142161" y="3343698"/>
                      <a:pt x="1135041" y="3187798"/>
                      <a:pt x="1157219" y="3037216"/>
                    </a:cubicBezTo>
                    <a:cubicBezTo>
                      <a:pt x="1165975" y="2977884"/>
                      <a:pt x="1179806" y="2921661"/>
                      <a:pt x="1218270" y="2873623"/>
                    </a:cubicBezTo>
                    <a:cubicBezTo>
                      <a:pt x="1254442" y="2828366"/>
                      <a:pt x="1296343" y="2789575"/>
                      <a:pt x="1343563" y="2756267"/>
                    </a:cubicBezTo>
                    <a:cubicBezTo>
                      <a:pt x="1430475" y="2694971"/>
                      <a:pt x="1529007" y="2658962"/>
                      <a:pt x="1628276" y="2624672"/>
                    </a:cubicBezTo>
                    <a:cubicBezTo>
                      <a:pt x="1769774" y="2575815"/>
                      <a:pt x="1911926" y="2528595"/>
                      <a:pt x="2045649" y="2460015"/>
                    </a:cubicBezTo>
                    <a:cubicBezTo>
                      <a:pt x="2188537" y="2386688"/>
                      <a:pt x="2317514" y="2295357"/>
                      <a:pt x="2418420" y="2168591"/>
                    </a:cubicBezTo>
                    <a:cubicBezTo>
                      <a:pt x="2567037" y="1981919"/>
                      <a:pt x="2633407" y="1764967"/>
                      <a:pt x="2644292" y="1530257"/>
                    </a:cubicBezTo>
                    <a:cubicBezTo>
                      <a:pt x="2657222" y="1251681"/>
                      <a:pt x="2611475" y="979243"/>
                      <a:pt x="2545595" y="709670"/>
                    </a:cubicBezTo>
                    <a:close/>
                  </a:path>
                </a:pathLst>
              </a:custGeom>
              <a:solidFill>
                <a:srgbClr val="95C23E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B604774C-27A9-4791-879D-08501F982C8F}"/>
                  </a:ext>
                </a:extLst>
              </p:cNvPr>
              <p:cNvSpPr/>
              <p:nvPr/>
            </p:nvSpPr>
            <p:spPr>
              <a:xfrm>
                <a:off x="104059" y="5090795"/>
                <a:ext cx="1213247" cy="448936"/>
              </a:xfrm>
              <a:custGeom>
                <a:avLst/>
                <a:gdLst>
                  <a:gd name="connsiteX0" fmla="*/ 2324027 w 2342309"/>
                  <a:gd name="connsiteY0" fmla="*/ 609420 h 827528"/>
                  <a:gd name="connsiteX1" fmla="*/ 2236134 w 2342309"/>
                  <a:gd name="connsiteY1" fmla="*/ 472751 h 827528"/>
                  <a:gd name="connsiteX2" fmla="*/ 2156097 w 2342309"/>
                  <a:gd name="connsiteY2" fmla="*/ 412682 h 827528"/>
                  <a:gd name="connsiteX3" fmla="*/ 2067466 w 2342309"/>
                  <a:gd name="connsiteY3" fmla="*/ 370372 h 827528"/>
                  <a:gd name="connsiteX4" fmla="*/ 2041851 w 2342309"/>
                  <a:gd name="connsiteY4" fmla="*/ 364480 h 827528"/>
                  <a:gd name="connsiteX5" fmla="*/ 1953384 w 2342309"/>
                  <a:gd name="connsiteY5" fmla="*/ 347867 h 827528"/>
                  <a:gd name="connsiteX6" fmla="*/ 1926460 w 2342309"/>
                  <a:gd name="connsiteY6" fmla="*/ 338537 h 827528"/>
                  <a:gd name="connsiteX7" fmla="*/ 1812705 w 2342309"/>
                  <a:gd name="connsiteY7" fmla="*/ 292545 h 827528"/>
                  <a:gd name="connsiteX8" fmla="*/ 1790036 w 2342309"/>
                  <a:gd name="connsiteY8" fmla="*/ 273313 h 827528"/>
                  <a:gd name="connsiteX9" fmla="*/ 1401144 w 2342309"/>
                  <a:gd name="connsiteY9" fmla="*/ 96625 h 827528"/>
                  <a:gd name="connsiteX10" fmla="*/ 1291890 w 2342309"/>
                  <a:gd name="connsiteY10" fmla="*/ 137217 h 827528"/>
                  <a:gd name="connsiteX11" fmla="*/ 1273313 w 2342309"/>
                  <a:gd name="connsiteY11" fmla="*/ 134680 h 827528"/>
                  <a:gd name="connsiteX12" fmla="*/ 1157022 w 2342309"/>
                  <a:gd name="connsiteY12" fmla="*/ 61762 h 827528"/>
                  <a:gd name="connsiteX13" fmla="*/ 1121504 w 2342309"/>
                  <a:gd name="connsiteY13" fmla="*/ 52924 h 827528"/>
                  <a:gd name="connsiteX14" fmla="*/ 1073220 w 2342309"/>
                  <a:gd name="connsiteY14" fmla="*/ 48341 h 827528"/>
                  <a:gd name="connsiteX15" fmla="*/ 976324 w 2342309"/>
                  <a:gd name="connsiteY15" fmla="*/ 63808 h 827528"/>
                  <a:gd name="connsiteX16" fmla="*/ 942034 w 2342309"/>
                  <a:gd name="connsiteY16" fmla="*/ 65772 h 827528"/>
                  <a:gd name="connsiteX17" fmla="*/ 777622 w 2342309"/>
                  <a:gd name="connsiteY17" fmla="*/ 78293 h 827528"/>
                  <a:gd name="connsiteX18" fmla="*/ 717144 w 2342309"/>
                  <a:gd name="connsiteY18" fmla="*/ 67491 h 827528"/>
                  <a:gd name="connsiteX19" fmla="*/ 402969 w 2342309"/>
                  <a:gd name="connsiteY19" fmla="*/ 35001 h 827528"/>
                  <a:gd name="connsiteX20" fmla="*/ 267200 w 2342309"/>
                  <a:gd name="connsiteY20" fmla="*/ 86395 h 827528"/>
                  <a:gd name="connsiteX21" fmla="*/ 213105 w 2342309"/>
                  <a:gd name="connsiteY21" fmla="*/ 101372 h 827528"/>
                  <a:gd name="connsiteX22" fmla="*/ 20132 w 2342309"/>
                  <a:gd name="connsiteY22" fmla="*/ 192539 h 827528"/>
                  <a:gd name="connsiteX23" fmla="*/ 0 w 2342309"/>
                  <a:gd name="connsiteY23" fmla="*/ 220691 h 827528"/>
                  <a:gd name="connsiteX24" fmla="*/ 28316 w 2342309"/>
                  <a:gd name="connsiteY24" fmla="*/ 225929 h 827528"/>
                  <a:gd name="connsiteX25" fmla="*/ 91822 w 2342309"/>
                  <a:gd name="connsiteY25" fmla="*/ 241805 h 827528"/>
                  <a:gd name="connsiteX26" fmla="*/ 91822 w 2342309"/>
                  <a:gd name="connsiteY26" fmla="*/ 241805 h 827528"/>
                  <a:gd name="connsiteX27" fmla="*/ 333243 w 2342309"/>
                  <a:gd name="connsiteY27" fmla="*/ 325116 h 827528"/>
                  <a:gd name="connsiteX28" fmla="*/ 923948 w 2342309"/>
                  <a:gd name="connsiteY28" fmla="*/ 543868 h 827528"/>
                  <a:gd name="connsiteX29" fmla="*/ 1349504 w 2342309"/>
                  <a:gd name="connsiteY29" fmla="*/ 645102 h 827528"/>
                  <a:gd name="connsiteX30" fmla="*/ 1780952 w 2342309"/>
                  <a:gd name="connsiteY30" fmla="*/ 692322 h 827528"/>
                  <a:gd name="connsiteX31" fmla="*/ 2137928 w 2342309"/>
                  <a:gd name="connsiteY31" fmla="*/ 753209 h 827528"/>
                  <a:gd name="connsiteX32" fmla="*/ 2307332 w 2342309"/>
                  <a:gd name="connsiteY32" fmla="*/ 827518 h 827528"/>
                  <a:gd name="connsiteX33" fmla="*/ 2325664 w 2342309"/>
                  <a:gd name="connsiteY33" fmla="*/ 808204 h 827528"/>
                  <a:gd name="connsiteX34" fmla="*/ 2324027 w 2342309"/>
                  <a:gd name="connsiteY34" fmla="*/ 609420 h 827528"/>
                  <a:gd name="connsiteX0" fmla="*/ 2324027 w 2342309"/>
                  <a:gd name="connsiteY0" fmla="*/ 609420 h 827530"/>
                  <a:gd name="connsiteX1" fmla="*/ 2236134 w 2342309"/>
                  <a:gd name="connsiteY1" fmla="*/ 472751 h 827530"/>
                  <a:gd name="connsiteX2" fmla="*/ 2156097 w 2342309"/>
                  <a:gd name="connsiteY2" fmla="*/ 412682 h 827530"/>
                  <a:gd name="connsiteX3" fmla="*/ 2067466 w 2342309"/>
                  <a:gd name="connsiteY3" fmla="*/ 370372 h 827530"/>
                  <a:gd name="connsiteX4" fmla="*/ 2041851 w 2342309"/>
                  <a:gd name="connsiteY4" fmla="*/ 364480 h 827530"/>
                  <a:gd name="connsiteX5" fmla="*/ 1953384 w 2342309"/>
                  <a:gd name="connsiteY5" fmla="*/ 347867 h 827530"/>
                  <a:gd name="connsiteX6" fmla="*/ 1926460 w 2342309"/>
                  <a:gd name="connsiteY6" fmla="*/ 338537 h 827530"/>
                  <a:gd name="connsiteX7" fmla="*/ 1812705 w 2342309"/>
                  <a:gd name="connsiteY7" fmla="*/ 292545 h 827530"/>
                  <a:gd name="connsiteX8" fmla="*/ 1790036 w 2342309"/>
                  <a:gd name="connsiteY8" fmla="*/ 273313 h 827530"/>
                  <a:gd name="connsiteX9" fmla="*/ 1401144 w 2342309"/>
                  <a:gd name="connsiteY9" fmla="*/ 96625 h 827530"/>
                  <a:gd name="connsiteX10" fmla="*/ 1291890 w 2342309"/>
                  <a:gd name="connsiteY10" fmla="*/ 137217 h 827530"/>
                  <a:gd name="connsiteX11" fmla="*/ 1273313 w 2342309"/>
                  <a:gd name="connsiteY11" fmla="*/ 134680 h 827530"/>
                  <a:gd name="connsiteX12" fmla="*/ 1157022 w 2342309"/>
                  <a:gd name="connsiteY12" fmla="*/ 61762 h 827530"/>
                  <a:gd name="connsiteX13" fmla="*/ 1121504 w 2342309"/>
                  <a:gd name="connsiteY13" fmla="*/ 52924 h 827530"/>
                  <a:gd name="connsiteX14" fmla="*/ 1073220 w 2342309"/>
                  <a:gd name="connsiteY14" fmla="*/ 48341 h 827530"/>
                  <a:gd name="connsiteX15" fmla="*/ 976324 w 2342309"/>
                  <a:gd name="connsiteY15" fmla="*/ 63808 h 827530"/>
                  <a:gd name="connsiteX16" fmla="*/ 942034 w 2342309"/>
                  <a:gd name="connsiteY16" fmla="*/ 65772 h 827530"/>
                  <a:gd name="connsiteX17" fmla="*/ 777622 w 2342309"/>
                  <a:gd name="connsiteY17" fmla="*/ 78293 h 827530"/>
                  <a:gd name="connsiteX18" fmla="*/ 717144 w 2342309"/>
                  <a:gd name="connsiteY18" fmla="*/ 67491 h 827530"/>
                  <a:gd name="connsiteX19" fmla="*/ 402969 w 2342309"/>
                  <a:gd name="connsiteY19" fmla="*/ 35001 h 827530"/>
                  <a:gd name="connsiteX20" fmla="*/ 267200 w 2342309"/>
                  <a:gd name="connsiteY20" fmla="*/ 86395 h 827530"/>
                  <a:gd name="connsiteX21" fmla="*/ 213105 w 2342309"/>
                  <a:gd name="connsiteY21" fmla="*/ 101372 h 827530"/>
                  <a:gd name="connsiteX22" fmla="*/ 20132 w 2342309"/>
                  <a:gd name="connsiteY22" fmla="*/ 192539 h 827530"/>
                  <a:gd name="connsiteX23" fmla="*/ 0 w 2342309"/>
                  <a:gd name="connsiteY23" fmla="*/ 220691 h 827530"/>
                  <a:gd name="connsiteX24" fmla="*/ 28316 w 2342309"/>
                  <a:gd name="connsiteY24" fmla="*/ 225929 h 827530"/>
                  <a:gd name="connsiteX25" fmla="*/ 91822 w 2342309"/>
                  <a:gd name="connsiteY25" fmla="*/ 241805 h 827530"/>
                  <a:gd name="connsiteX26" fmla="*/ 91822 w 2342309"/>
                  <a:gd name="connsiteY26" fmla="*/ 241805 h 827530"/>
                  <a:gd name="connsiteX27" fmla="*/ 333243 w 2342309"/>
                  <a:gd name="connsiteY27" fmla="*/ 325116 h 827530"/>
                  <a:gd name="connsiteX28" fmla="*/ 923948 w 2342309"/>
                  <a:gd name="connsiteY28" fmla="*/ 543868 h 827530"/>
                  <a:gd name="connsiteX29" fmla="*/ 1349504 w 2342309"/>
                  <a:gd name="connsiteY29" fmla="*/ 645102 h 827530"/>
                  <a:gd name="connsiteX30" fmla="*/ 2137928 w 2342309"/>
                  <a:gd name="connsiteY30" fmla="*/ 753209 h 827530"/>
                  <a:gd name="connsiteX31" fmla="*/ 2307332 w 2342309"/>
                  <a:gd name="connsiteY31" fmla="*/ 827518 h 827530"/>
                  <a:gd name="connsiteX32" fmla="*/ 2325664 w 2342309"/>
                  <a:gd name="connsiteY32" fmla="*/ 808204 h 827530"/>
                  <a:gd name="connsiteX33" fmla="*/ 2324027 w 2342309"/>
                  <a:gd name="connsiteY33" fmla="*/ 609420 h 827530"/>
                  <a:gd name="connsiteX0" fmla="*/ 2324027 w 2342309"/>
                  <a:gd name="connsiteY0" fmla="*/ 609420 h 827528"/>
                  <a:gd name="connsiteX1" fmla="*/ 2236134 w 2342309"/>
                  <a:gd name="connsiteY1" fmla="*/ 472751 h 827528"/>
                  <a:gd name="connsiteX2" fmla="*/ 2156097 w 2342309"/>
                  <a:gd name="connsiteY2" fmla="*/ 412682 h 827528"/>
                  <a:gd name="connsiteX3" fmla="*/ 2067466 w 2342309"/>
                  <a:gd name="connsiteY3" fmla="*/ 370372 h 827528"/>
                  <a:gd name="connsiteX4" fmla="*/ 2041851 w 2342309"/>
                  <a:gd name="connsiteY4" fmla="*/ 364480 h 827528"/>
                  <a:gd name="connsiteX5" fmla="*/ 1953384 w 2342309"/>
                  <a:gd name="connsiteY5" fmla="*/ 347867 h 827528"/>
                  <a:gd name="connsiteX6" fmla="*/ 1926460 w 2342309"/>
                  <a:gd name="connsiteY6" fmla="*/ 338537 h 827528"/>
                  <a:gd name="connsiteX7" fmla="*/ 1812705 w 2342309"/>
                  <a:gd name="connsiteY7" fmla="*/ 292545 h 827528"/>
                  <a:gd name="connsiteX8" fmla="*/ 1790036 w 2342309"/>
                  <a:gd name="connsiteY8" fmla="*/ 273313 h 827528"/>
                  <a:gd name="connsiteX9" fmla="*/ 1401144 w 2342309"/>
                  <a:gd name="connsiteY9" fmla="*/ 96625 h 827528"/>
                  <a:gd name="connsiteX10" fmla="*/ 1291890 w 2342309"/>
                  <a:gd name="connsiteY10" fmla="*/ 137217 h 827528"/>
                  <a:gd name="connsiteX11" fmla="*/ 1273313 w 2342309"/>
                  <a:gd name="connsiteY11" fmla="*/ 134680 h 827528"/>
                  <a:gd name="connsiteX12" fmla="*/ 1157022 w 2342309"/>
                  <a:gd name="connsiteY12" fmla="*/ 61762 h 827528"/>
                  <a:gd name="connsiteX13" fmla="*/ 1121504 w 2342309"/>
                  <a:gd name="connsiteY13" fmla="*/ 52924 h 827528"/>
                  <a:gd name="connsiteX14" fmla="*/ 1073220 w 2342309"/>
                  <a:gd name="connsiteY14" fmla="*/ 48341 h 827528"/>
                  <a:gd name="connsiteX15" fmla="*/ 976324 w 2342309"/>
                  <a:gd name="connsiteY15" fmla="*/ 63808 h 827528"/>
                  <a:gd name="connsiteX16" fmla="*/ 942034 w 2342309"/>
                  <a:gd name="connsiteY16" fmla="*/ 65772 h 827528"/>
                  <a:gd name="connsiteX17" fmla="*/ 777622 w 2342309"/>
                  <a:gd name="connsiteY17" fmla="*/ 78293 h 827528"/>
                  <a:gd name="connsiteX18" fmla="*/ 717144 w 2342309"/>
                  <a:gd name="connsiteY18" fmla="*/ 67491 h 827528"/>
                  <a:gd name="connsiteX19" fmla="*/ 402969 w 2342309"/>
                  <a:gd name="connsiteY19" fmla="*/ 35001 h 827528"/>
                  <a:gd name="connsiteX20" fmla="*/ 267200 w 2342309"/>
                  <a:gd name="connsiteY20" fmla="*/ 86395 h 827528"/>
                  <a:gd name="connsiteX21" fmla="*/ 213105 w 2342309"/>
                  <a:gd name="connsiteY21" fmla="*/ 101372 h 827528"/>
                  <a:gd name="connsiteX22" fmla="*/ 20132 w 2342309"/>
                  <a:gd name="connsiteY22" fmla="*/ 192539 h 827528"/>
                  <a:gd name="connsiteX23" fmla="*/ 0 w 2342309"/>
                  <a:gd name="connsiteY23" fmla="*/ 220691 h 827528"/>
                  <a:gd name="connsiteX24" fmla="*/ 28316 w 2342309"/>
                  <a:gd name="connsiteY24" fmla="*/ 225929 h 827528"/>
                  <a:gd name="connsiteX25" fmla="*/ 91822 w 2342309"/>
                  <a:gd name="connsiteY25" fmla="*/ 241805 h 827528"/>
                  <a:gd name="connsiteX26" fmla="*/ 91822 w 2342309"/>
                  <a:gd name="connsiteY26" fmla="*/ 241805 h 827528"/>
                  <a:gd name="connsiteX27" fmla="*/ 333243 w 2342309"/>
                  <a:gd name="connsiteY27" fmla="*/ 325116 h 827528"/>
                  <a:gd name="connsiteX28" fmla="*/ 923948 w 2342309"/>
                  <a:gd name="connsiteY28" fmla="*/ 543868 h 827528"/>
                  <a:gd name="connsiteX29" fmla="*/ 2137928 w 2342309"/>
                  <a:gd name="connsiteY29" fmla="*/ 753209 h 827528"/>
                  <a:gd name="connsiteX30" fmla="*/ 2307332 w 2342309"/>
                  <a:gd name="connsiteY30" fmla="*/ 827518 h 827528"/>
                  <a:gd name="connsiteX31" fmla="*/ 2325664 w 2342309"/>
                  <a:gd name="connsiteY31" fmla="*/ 808204 h 827528"/>
                  <a:gd name="connsiteX32" fmla="*/ 2324027 w 2342309"/>
                  <a:gd name="connsiteY32" fmla="*/ 609420 h 827528"/>
                  <a:gd name="connsiteX0" fmla="*/ 2324027 w 2342309"/>
                  <a:gd name="connsiteY0" fmla="*/ 609420 h 827530"/>
                  <a:gd name="connsiteX1" fmla="*/ 2236134 w 2342309"/>
                  <a:gd name="connsiteY1" fmla="*/ 472751 h 827530"/>
                  <a:gd name="connsiteX2" fmla="*/ 2156097 w 2342309"/>
                  <a:gd name="connsiteY2" fmla="*/ 412682 h 827530"/>
                  <a:gd name="connsiteX3" fmla="*/ 2067466 w 2342309"/>
                  <a:gd name="connsiteY3" fmla="*/ 370372 h 827530"/>
                  <a:gd name="connsiteX4" fmla="*/ 2041851 w 2342309"/>
                  <a:gd name="connsiteY4" fmla="*/ 364480 h 827530"/>
                  <a:gd name="connsiteX5" fmla="*/ 1953384 w 2342309"/>
                  <a:gd name="connsiteY5" fmla="*/ 347867 h 827530"/>
                  <a:gd name="connsiteX6" fmla="*/ 1926460 w 2342309"/>
                  <a:gd name="connsiteY6" fmla="*/ 338537 h 827530"/>
                  <a:gd name="connsiteX7" fmla="*/ 1812705 w 2342309"/>
                  <a:gd name="connsiteY7" fmla="*/ 292545 h 827530"/>
                  <a:gd name="connsiteX8" fmla="*/ 1790036 w 2342309"/>
                  <a:gd name="connsiteY8" fmla="*/ 273313 h 827530"/>
                  <a:gd name="connsiteX9" fmla="*/ 1401144 w 2342309"/>
                  <a:gd name="connsiteY9" fmla="*/ 96625 h 827530"/>
                  <a:gd name="connsiteX10" fmla="*/ 1291890 w 2342309"/>
                  <a:gd name="connsiteY10" fmla="*/ 137217 h 827530"/>
                  <a:gd name="connsiteX11" fmla="*/ 1273313 w 2342309"/>
                  <a:gd name="connsiteY11" fmla="*/ 134680 h 827530"/>
                  <a:gd name="connsiteX12" fmla="*/ 1157022 w 2342309"/>
                  <a:gd name="connsiteY12" fmla="*/ 61762 h 827530"/>
                  <a:gd name="connsiteX13" fmla="*/ 1121504 w 2342309"/>
                  <a:gd name="connsiteY13" fmla="*/ 52924 h 827530"/>
                  <a:gd name="connsiteX14" fmla="*/ 1073220 w 2342309"/>
                  <a:gd name="connsiteY14" fmla="*/ 48341 h 827530"/>
                  <a:gd name="connsiteX15" fmla="*/ 976324 w 2342309"/>
                  <a:gd name="connsiteY15" fmla="*/ 63808 h 827530"/>
                  <a:gd name="connsiteX16" fmla="*/ 942034 w 2342309"/>
                  <a:gd name="connsiteY16" fmla="*/ 65772 h 827530"/>
                  <a:gd name="connsiteX17" fmla="*/ 777622 w 2342309"/>
                  <a:gd name="connsiteY17" fmla="*/ 78293 h 827530"/>
                  <a:gd name="connsiteX18" fmla="*/ 717144 w 2342309"/>
                  <a:gd name="connsiteY18" fmla="*/ 67491 h 827530"/>
                  <a:gd name="connsiteX19" fmla="*/ 402969 w 2342309"/>
                  <a:gd name="connsiteY19" fmla="*/ 35001 h 827530"/>
                  <a:gd name="connsiteX20" fmla="*/ 267200 w 2342309"/>
                  <a:gd name="connsiteY20" fmla="*/ 86395 h 827530"/>
                  <a:gd name="connsiteX21" fmla="*/ 213105 w 2342309"/>
                  <a:gd name="connsiteY21" fmla="*/ 101372 h 827530"/>
                  <a:gd name="connsiteX22" fmla="*/ 20132 w 2342309"/>
                  <a:gd name="connsiteY22" fmla="*/ 192539 h 827530"/>
                  <a:gd name="connsiteX23" fmla="*/ 0 w 2342309"/>
                  <a:gd name="connsiteY23" fmla="*/ 220691 h 827530"/>
                  <a:gd name="connsiteX24" fmla="*/ 28316 w 2342309"/>
                  <a:gd name="connsiteY24" fmla="*/ 225929 h 827530"/>
                  <a:gd name="connsiteX25" fmla="*/ 91822 w 2342309"/>
                  <a:gd name="connsiteY25" fmla="*/ 241805 h 827530"/>
                  <a:gd name="connsiteX26" fmla="*/ 91822 w 2342309"/>
                  <a:gd name="connsiteY26" fmla="*/ 241805 h 827530"/>
                  <a:gd name="connsiteX27" fmla="*/ 333243 w 2342309"/>
                  <a:gd name="connsiteY27" fmla="*/ 325116 h 827530"/>
                  <a:gd name="connsiteX28" fmla="*/ 2137928 w 2342309"/>
                  <a:gd name="connsiteY28" fmla="*/ 753209 h 827530"/>
                  <a:gd name="connsiteX29" fmla="*/ 2307332 w 2342309"/>
                  <a:gd name="connsiteY29" fmla="*/ 827518 h 827530"/>
                  <a:gd name="connsiteX30" fmla="*/ 2325664 w 2342309"/>
                  <a:gd name="connsiteY30" fmla="*/ 808204 h 827530"/>
                  <a:gd name="connsiteX31" fmla="*/ 2324027 w 2342309"/>
                  <a:gd name="connsiteY31" fmla="*/ 609420 h 827530"/>
                  <a:gd name="connsiteX0" fmla="*/ 2324027 w 2344145"/>
                  <a:gd name="connsiteY0" fmla="*/ 609420 h 827528"/>
                  <a:gd name="connsiteX1" fmla="*/ 2236134 w 2344145"/>
                  <a:gd name="connsiteY1" fmla="*/ 472751 h 827528"/>
                  <a:gd name="connsiteX2" fmla="*/ 2156097 w 2344145"/>
                  <a:gd name="connsiteY2" fmla="*/ 412682 h 827528"/>
                  <a:gd name="connsiteX3" fmla="*/ 2067466 w 2344145"/>
                  <a:gd name="connsiteY3" fmla="*/ 370372 h 827528"/>
                  <a:gd name="connsiteX4" fmla="*/ 2041851 w 2344145"/>
                  <a:gd name="connsiteY4" fmla="*/ 364480 h 827528"/>
                  <a:gd name="connsiteX5" fmla="*/ 1953384 w 2344145"/>
                  <a:gd name="connsiteY5" fmla="*/ 347867 h 827528"/>
                  <a:gd name="connsiteX6" fmla="*/ 1926460 w 2344145"/>
                  <a:gd name="connsiteY6" fmla="*/ 338537 h 827528"/>
                  <a:gd name="connsiteX7" fmla="*/ 1812705 w 2344145"/>
                  <a:gd name="connsiteY7" fmla="*/ 292545 h 827528"/>
                  <a:gd name="connsiteX8" fmla="*/ 1790036 w 2344145"/>
                  <a:gd name="connsiteY8" fmla="*/ 273313 h 827528"/>
                  <a:gd name="connsiteX9" fmla="*/ 1401144 w 2344145"/>
                  <a:gd name="connsiteY9" fmla="*/ 96625 h 827528"/>
                  <a:gd name="connsiteX10" fmla="*/ 1291890 w 2344145"/>
                  <a:gd name="connsiteY10" fmla="*/ 137217 h 827528"/>
                  <a:gd name="connsiteX11" fmla="*/ 1273313 w 2344145"/>
                  <a:gd name="connsiteY11" fmla="*/ 134680 h 827528"/>
                  <a:gd name="connsiteX12" fmla="*/ 1157022 w 2344145"/>
                  <a:gd name="connsiteY12" fmla="*/ 61762 h 827528"/>
                  <a:gd name="connsiteX13" fmla="*/ 1121504 w 2344145"/>
                  <a:gd name="connsiteY13" fmla="*/ 52924 h 827528"/>
                  <a:gd name="connsiteX14" fmla="*/ 1073220 w 2344145"/>
                  <a:gd name="connsiteY14" fmla="*/ 48341 h 827528"/>
                  <a:gd name="connsiteX15" fmla="*/ 976324 w 2344145"/>
                  <a:gd name="connsiteY15" fmla="*/ 63808 h 827528"/>
                  <a:gd name="connsiteX16" fmla="*/ 942034 w 2344145"/>
                  <a:gd name="connsiteY16" fmla="*/ 65772 h 827528"/>
                  <a:gd name="connsiteX17" fmla="*/ 777622 w 2344145"/>
                  <a:gd name="connsiteY17" fmla="*/ 78293 h 827528"/>
                  <a:gd name="connsiteX18" fmla="*/ 717144 w 2344145"/>
                  <a:gd name="connsiteY18" fmla="*/ 67491 h 827528"/>
                  <a:gd name="connsiteX19" fmla="*/ 402969 w 2344145"/>
                  <a:gd name="connsiteY19" fmla="*/ 35001 h 827528"/>
                  <a:gd name="connsiteX20" fmla="*/ 267200 w 2344145"/>
                  <a:gd name="connsiteY20" fmla="*/ 86395 h 827528"/>
                  <a:gd name="connsiteX21" fmla="*/ 213105 w 2344145"/>
                  <a:gd name="connsiteY21" fmla="*/ 101372 h 827528"/>
                  <a:gd name="connsiteX22" fmla="*/ 20132 w 2344145"/>
                  <a:gd name="connsiteY22" fmla="*/ 192539 h 827528"/>
                  <a:gd name="connsiteX23" fmla="*/ 0 w 2344145"/>
                  <a:gd name="connsiteY23" fmla="*/ 220691 h 827528"/>
                  <a:gd name="connsiteX24" fmla="*/ 28316 w 2344145"/>
                  <a:gd name="connsiteY24" fmla="*/ 225929 h 827528"/>
                  <a:gd name="connsiteX25" fmla="*/ 91822 w 2344145"/>
                  <a:gd name="connsiteY25" fmla="*/ 241805 h 827528"/>
                  <a:gd name="connsiteX26" fmla="*/ 91822 w 2344145"/>
                  <a:gd name="connsiteY26" fmla="*/ 241805 h 827528"/>
                  <a:gd name="connsiteX27" fmla="*/ 2137928 w 2344145"/>
                  <a:gd name="connsiteY27" fmla="*/ 753209 h 827528"/>
                  <a:gd name="connsiteX28" fmla="*/ 2307332 w 2344145"/>
                  <a:gd name="connsiteY28" fmla="*/ 827518 h 827528"/>
                  <a:gd name="connsiteX29" fmla="*/ 2325664 w 2344145"/>
                  <a:gd name="connsiteY29" fmla="*/ 808204 h 827528"/>
                  <a:gd name="connsiteX30" fmla="*/ 2324027 w 2344145"/>
                  <a:gd name="connsiteY30" fmla="*/ 609420 h 827528"/>
                  <a:gd name="connsiteX0" fmla="*/ 2458824 w 2494616"/>
                  <a:gd name="connsiteY0" fmla="*/ 609420 h 827530"/>
                  <a:gd name="connsiteX1" fmla="*/ 2370931 w 2494616"/>
                  <a:gd name="connsiteY1" fmla="*/ 472751 h 827530"/>
                  <a:gd name="connsiteX2" fmla="*/ 2290894 w 2494616"/>
                  <a:gd name="connsiteY2" fmla="*/ 412682 h 827530"/>
                  <a:gd name="connsiteX3" fmla="*/ 2202263 w 2494616"/>
                  <a:gd name="connsiteY3" fmla="*/ 370372 h 827530"/>
                  <a:gd name="connsiteX4" fmla="*/ 2176648 w 2494616"/>
                  <a:gd name="connsiteY4" fmla="*/ 364480 h 827530"/>
                  <a:gd name="connsiteX5" fmla="*/ 2088181 w 2494616"/>
                  <a:gd name="connsiteY5" fmla="*/ 347867 h 827530"/>
                  <a:gd name="connsiteX6" fmla="*/ 2061257 w 2494616"/>
                  <a:gd name="connsiteY6" fmla="*/ 338537 h 827530"/>
                  <a:gd name="connsiteX7" fmla="*/ 1947502 w 2494616"/>
                  <a:gd name="connsiteY7" fmla="*/ 292545 h 827530"/>
                  <a:gd name="connsiteX8" fmla="*/ 1924833 w 2494616"/>
                  <a:gd name="connsiteY8" fmla="*/ 273313 h 827530"/>
                  <a:gd name="connsiteX9" fmla="*/ 1535941 w 2494616"/>
                  <a:gd name="connsiteY9" fmla="*/ 96625 h 827530"/>
                  <a:gd name="connsiteX10" fmla="*/ 1426687 w 2494616"/>
                  <a:gd name="connsiteY10" fmla="*/ 137217 h 827530"/>
                  <a:gd name="connsiteX11" fmla="*/ 1408110 w 2494616"/>
                  <a:gd name="connsiteY11" fmla="*/ 134680 h 827530"/>
                  <a:gd name="connsiteX12" fmla="*/ 1291819 w 2494616"/>
                  <a:gd name="connsiteY12" fmla="*/ 61762 h 827530"/>
                  <a:gd name="connsiteX13" fmla="*/ 1256301 w 2494616"/>
                  <a:gd name="connsiteY13" fmla="*/ 52924 h 827530"/>
                  <a:gd name="connsiteX14" fmla="*/ 1208017 w 2494616"/>
                  <a:gd name="connsiteY14" fmla="*/ 48341 h 827530"/>
                  <a:gd name="connsiteX15" fmla="*/ 1111121 w 2494616"/>
                  <a:gd name="connsiteY15" fmla="*/ 63808 h 827530"/>
                  <a:gd name="connsiteX16" fmla="*/ 1076831 w 2494616"/>
                  <a:gd name="connsiteY16" fmla="*/ 65772 h 827530"/>
                  <a:gd name="connsiteX17" fmla="*/ 912419 w 2494616"/>
                  <a:gd name="connsiteY17" fmla="*/ 78293 h 827530"/>
                  <a:gd name="connsiteX18" fmla="*/ 851941 w 2494616"/>
                  <a:gd name="connsiteY18" fmla="*/ 67491 h 827530"/>
                  <a:gd name="connsiteX19" fmla="*/ 537766 w 2494616"/>
                  <a:gd name="connsiteY19" fmla="*/ 35001 h 827530"/>
                  <a:gd name="connsiteX20" fmla="*/ 401997 w 2494616"/>
                  <a:gd name="connsiteY20" fmla="*/ 86395 h 827530"/>
                  <a:gd name="connsiteX21" fmla="*/ 347902 w 2494616"/>
                  <a:gd name="connsiteY21" fmla="*/ 101372 h 827530"/>
                  <a:gd name="connsiteX22" fmla="*/ 154929 w 2494616"/>
                  <a:gd name="connsiteY22" fmla="*/ 192539 h 827530"/>
                  <a:gd name="connsiteX23" fmla="*/ 134797 w 2494616"/>
                  <a:gd name="connsiteY23" fmla="*/ 220691 h 827530"/>
                  <a:gd name="connsiteX24" fmla="*/ 163113 w 2494616"/>
                  <a:gd name="connsiteY24" fmla="*/ 225929 h 827530"/>
                  <a:gd name="connsiteX25" fmla="*/ 226619 w 2494616"/>
                  <a:gd name="connsiteY25" fmla="*/ 241805 h 827530"/>
                  <a:gd name="connsiteX26" fmla="*/ 0 w 2494616"/>
                  <a:gd name="connsiteY26" fmla="*/ 496752 h 827530"/>
                  <a:gd name="connsiteX27" fmla="*/ 2272725 w 2494616"/>
                  <a:gd name="connsiteY27" fmla="*/ 753209 h 827530"/>
                  <a:gd name="connsiteX28" fmla="*/ 2442129 w 2494616"/>
                  <a:gd name="connsiteY28" fmla="*/ 827518 h 827530"/>
                  <a:gd name="connsiteX29" fmla="*/ 2460461 w 2494616"/>
                  <a:gd name="connsiteY29" fmla="*/ 808204 h 827530"/>
                  <a:gd name="connsiteX30" fmla="*/ 2458824 w 2494616"/>
                  <a:gd name="connsiteY30" fmla="*/ 609420 h 827530"/>
                  <a:gd name="connsiteX0" fmla="*/ 2458824 w 2477106"/>
                  <a:gd name="connsiteY0" fmla="*/ 609420 h 827528"/>
                  <a:gd name="connsiteX1" fmla="*/ 2370931 w 2477106"/>
                  <a:gd name="connsiteY1" fmla="*/ 472751 h 827528"/>
                  <a:gd name="connsiteX2" fmla="*/ 2290894 w 2477106"/>
                  <a:gd name="connsiteY2" fmla="*/ 412682 h 827528"/>
                  <a:gd name="connsiteX3" fmla="*/ 2202263 w 2477106"/>
                  <a:gd name="connsiteY3" fmla="*/ 370372 h 827528"/>
                  <a:gd name="connsiteX4" fmla="*/ 2176648 w 2477106"/>
                  <a:gd name="connsiteY4" fmla="*/ 364480 h 827528"/>
                  <a:gd name="connsiteX5" fmla="*/ 2088181 w 2477106"/>
                  <a:gd name="connsiteY5" fmla="*/ 347867 h 827528"/>
                  <a:gd name="connsiteX6" fmla="*/ 2061257 w 2477106"/>
                  <a:gd name="connsiteY6" fmla="*/ 338537 h 827528"/>
                  <a:gd name="connsiteX7" fmla="*/ 1947502 w 2477106"/>
                  <a:gd name="connsiteY7" fmla="*/ 292545 h 827528"/>
                  <a:gd name="connsiteX8" fmla="*/ 1924833 w 2477106"/>
                  <a:gd name="connsiteY8" fmla="*/ 273313 h 827528"/>
                  <a:gd name="connsiteX9" fmla="*/ 1535941 w 2477106"/>
                  <a:gd name="connsiteY9" fmla="*/ 96625 h 827528"/>
                  <a:gd name="connsiteX10" fmla="*/ 1426687 w 2477106"/>
                  <a:gd name="connsiteY10" fmla="*/ 137217 h 827528"/>
                  <a:gd name="connsiteX11" fmla="*/ 1408110 w 2477106"/>
                  <a:gd name="connsiteY11" fmla="*/ 134680 h 827528"/>
                  <a:gd name="connsiteX12" fmla="*/ 1291819 w 2477106"/>
                  <a:gd name="connsiteY12" fmla="*/ 61762 h 827528"/>
                  <a:gd name="connsiteX13" fmla="*/ 1256301 w 2477106"/>
                  <a:gd name="connsiteY13" fmla="*/ 52924 h 827528"/>
                  <a:gd name="connsiteX14" fmla="*/ 1208017 w 2477106"/>
                  <a:gd name="connsiteY14" fmla="*/ 48341 h 827528"/>
                  <a:gd name="connsiteX15" fmla="*/ 1111121 w 2477106"/>
                  <a:gd name="connsiteY15" fmla="*/ 63808 h 827528"/>
                  <a:gd name="connsiteX16" fmla="*/ 1076831 w 2477106"/>
                  <a:gd name="connsiteY16" fmla="*/ 65772 h 827528"/>
                  <a:gd name="connsiteX17" fmla="*/ 912419 w 2477106"/>
                  <a:gd name="connsiteY17" fmla="*/ 78293 h 827528"/>
                  <a:gd name="connsiteX18" fmla="*/ 851941 w 2477106"/>
                  <a:gd name="connsiteY18" fmla="*/ 67491 h 827528"/>
                  <a:gd name="connsiteX19" fmla="*/ 537766 w 2477106"/>
                  <a:gd name="connsiteY19" fmla="*/ 35001 h 827528"/>
                  <a:gd name="connsiteX20" fmla="*/ 401997 w 2477106"/>
                  <a:gd name="connsiteY20" fmla="*/ 86395 h 827528"/>
                  <a:gd name="connsiteX21" fmla="*/ 347902 w 2477106"/>
                  <a:gd name="connsiteY21" fmla="*/ 101372 h 827528"/>
                  <a:gd name="connsiteX22" fmla="*/ 154929 w 2477106"/>
                  <a:gd name="connsiteY22" fmla="*/ 192539 h 827528"/>
                  <a:gd name="connsiteX23" fmla="*/ 134797 w 2477106"/>
                  <a:gd name="connsiteY23" fmla="*/ 220691 h 827528"/>
                  <a:gd name="connsiteX24" fmla="*/ 163113 w 2477106"/>
                  <a:gd name="connsiteY24" fmla="*/ 225929 h 827528"/>
                  <a:gd name="connsiteX25" fmla="*/ 226619 w 2477106"/>
                  <a:gd name="connsiteY25" fmla="*/ 241805 h 827528"/>
                  <a:gd name="connsiteX26" fmla="*/ 0 w 2477106"/>
                  <a:gd name="connsiteY26" fmla="*/ 496752 h 827528"/>
                  <a:gd name="connsiteX27" fmla="*/ 2442129 w 2477106"/>
                  <a:gd name="connsiteY27" fmla="*/ 827518 h 827528"/>
                  <a:gd name="connsiteX28" fmla="*/ 2460461 w 2477106"/>
                  <a:gd name="connsiteY28" fmla="*/ 808204 h 827528"/>
                  <a:gd name="connsiteX29" fmla="*/ 2458824 w 2477106"/>
                  <a:gd name="connsiteY29" fmla="*/ 609420 h 827528"/>
                  <a:gd name="connsiteX0" fmla="*/ 2458824 w 2477106"/>
                  <a:gd name="connsiteY0" fmla="*/ 609420 h 891901"/>
                  <a:gd name="connsiteX1" fmla="*/ 2370931 w 2477106"/>
                  <a:gd name="connsiteY1" fmla="*/ 472751 h 891901"/>
                  <a:gd name="connsiteX2" fmla="*/ 2290894 w 2477106"/>
                  <a:gd name="connsiteY2" fmla="*/ 412682 h 891901"/>
                  <a:gd name="connsiteX3" fmla="*/ 2202263 w 2477106"/>
                  <a:gd name="connsiteY3" fmla="*/ 370372 h 891901"/>
                  <a:gd name="connsiteX4" fmla="*/ 2176648 w 2477106"/>
                  <a:gd name="connsiteY4" fmla="*/ 364480 h 891901"/>
                  <a:gd name="connsiteX5" fmla="*/ 2088181 w 2477106"/>
                  <a:gd name="connsiteY5" fmla="*/ 347867 h 891901"/>
                  <a:gd name="connsiteX6" fmla="*/ 2061257 w 2477106"/>
                  <a:gd name="connsiteY6" fmla="*/ 338537 h 891901"/>
                  <a:gd name="connsiteX7" fmla="*/ 1947502 w 2477106"/>
                  <a:gd name="connsiteY7" fmla="*/ 292545 h 891901"/>
                  <a:gd name="connsiteX8" fmla="*/ 1924833 w 2477106"/>
                  <a:gd name="connsiteY8" fmla="*/ 273313 h 891901"/>
                  <a:gd name="connsiteX9" fmla="*/ 1535941 w 2477106"/>
                  <a:gd name="connsiteY9" fmla="*/ 96625 h 891901"/>
                  <a:gd name="connsiteX10" fmla="*/ 1426687 w 2477106"/>
                  <a:gd name="connsiteY10" fmla="*/ 137217 h 891901"/>
                  <a:gd name="connsiteX11" fmla="*/ 1408110 w 2477106"/>
                  <a:gd name="connsiteY11" fmla="*/ 134680 h 891901"/>
                  <a:gd name="connsiteX12" fmla="*/ 1291819 w 2477106"/>
                  <a:gd name="connsiteY12" fmla="*/ 61762 h 891901"/>
                  <a:gd name="connsiteX13" fmla="*/ 1256301 w 2477106"/>
                  <a:gd name="connsiteY13" fmla="*/ 52924 h 891901"/>
                  <a:gd name="connsiteX14" fmla="*/ 1208017 w 2477106"/>
                  <a:gd name="connsiteY14" fmla="*/ 48341 h 891901"/>
                  <a:gd name="connsiteX15" fmla="*/ 1111121 w 2477106"/>
                  <a:gd name="connsiteY15" fmla="*/ 63808 h 891901"/>
                  <a:gd name="connsiteX16" fmla="*/ 1076831 w 2477106"/>
                  <a:gd name="connsiteY16" fmla="*/ 65772 h 891901"/>
                  <a:gd name="connsiteX17" fmla="*/ 912419 w 2477106"/>
                  <a:gd name="connsiteY17" fmla="*/ 78293 h 891901"/>
                  <a:gd name="connsiteX18" fmla="*/ 851941 w 2477106"/>
                  <a:gd name="connsiteY18" fmla="*/ 67491 h 891901"/>
                  <a:gd name="connsiteX19" fmla="*/ 537766 w 2477106"/>
                  <a:gd name="connsiteY19" fmla="*/ 35001 h 891901"/>
                  <a:gd name="connsiteX20" fmla="*/ 401997 w 2477106"/>
                  <a:gd name="connsiteY20" fmla="*/ 86395 h 891901"/>
                  <a:gd name="connsiteX21" fmla="*/ 347902 w 2477106"/>
                  <a:gd name="connsiteY21" fmla="*/ 101372 h 891901"/>
                  <a:gd name="connsiteX22" fmla="*/ 154929 w 2477106"/>
                  <a:gd name="connsiteY22" fmla="*/ 192539 h 891901"/>
                  <a:gd name="connsiteX23" fmla="*/ 134797 w 2477106"/>
                  <a:gd name="connsiteY23" fmla="*/ 220691 h 891901"/>
                  <a:gd name="connsiteX24" fmla="*/ 163113 w 2477106"/>
                  <a:gd name="connsiteY24" fmla="*/ 225929 h 891901"/>
                  <a:gd name="connsiteX25" fmla="*/ 226619 w 2477106"/>
                  <a:gd name="connsiteY25" fmla="*/ 241805 h 891901"/>
                  <a:gd name="connsiteX26" fmla="*/ 0 w 2477106"/>
                  <a:gd name="connsiteY26" fmla="*/ 496752 h 891901"/>
                  <a:gd name="connsiteX27" fmla="*/ 2442129 w 2477106"/>
                  <a:gd name="connsiteY27" fmla="*/ 827518 h 891901"/>
                  <a:gd name="connsiteX28" fmla="*/ 2460461 w 2477106"/>
                  <a:gd name="connsiteY28" fmla="*/ 808204 h 891901"/>
                  <a:gd name="connsiteX29" fmla="*/ 2458824 w 2477106"/>
                  <a:gd name="connsiteY29" fmla="*/ 609420 h 891901"/>
                  <a:gd name="connsiteX0" fmla="*/ 2458824 w 2477106"/>
                  <a:gd name="connsiteY0" fmla="*/ 609420 h 916600"/>
                  <a:gd name="connsiteX1" fmla="*/ 2370931 w 2477106"/>
                  <a:gd name="connsiteY1" fmla="*/ 472751 h 916600"/>
                  <a:gd name="connsiteX2" fmla="*/ 2290894 w 2477106"/>
                  <a:gd name="connsiteY2" fmla="*/ 412682 h 916600"/>
                  <a:gd name="connsiteX3" fmla="*/ 2202263 w 2477106"/>
                  <a:gd name="connsiteY3" fmla="*/ 370372 h 916600"/>
                  <a:gd name="connsiteX4" fmla="*/ 2176648 w 2477106"/>
                  <a:gd name="connsiteY4" fmla="*/ 364480 h 916600"/>
                  <a:gd name="connsiteX5" fmla="*/ 2088181 w 2477106"/>
                  <a:gd name="connsiteY5" fmla="*/ 347867 h 916600"/>
                  <a:gd name="connsiteX6" fmla="*/ 2061257 w 2477106"/>
                  <a:gd name="connsiteY6" fmla="*/ 338537 h 916600"/>
                  <a:gd name="connsiteX7" fmla="*/ 1947502 w 2477106"/>
                  <a:gd name="connsiteY7" fmla="*/ 292545 h 916600"/>
                  <a:gd name="connsiteX8" fmla="*/ 1924833 w 2477106"/>
                  <a:gd name="connsiteY8" fmla="*/ 273313 h 916600"/>
                  <a:gd name="connsiteX9" fmla="*/ 1535941 w 2477106"/>
                  <a:gd name="connsiteY9" fmla="*/ 96625 h 916600"/>
                  <a:gd name="connsiteX10" fmla="*/ 1426687 w 2477106"/>
                  <a:gd name="connsiteY10" fmla="*/ 137217 h 916600"/>
                  <a:gd name="connsiteX11" fmla="*/ 1408110 w 2477106"/>
                  <a:gd name="connsiteY11" fmla="*/ 134680 h 916600"/>
                  <a:gd name="connsiteX12" fmla="*/ 1291819 w 2477106"/>
                  <a:gd name="connsiteY12" fmla="*/ 61762 h 916600"/>
                  <a:gd name="connsiteX13" fmla="*/ 1256301 w 2477106"/>
                  <a:gd name="connsiteY13" fmla="*/ 52924 h 916600"/>
                  <a:gd name="connsiteX14" fmla="*/ 1208017 w 2477106"/>
                  <a:gd name="connsiteY14" fmla="*/ 48341 h 916600"/>
                  <a:gd name="connsiteX15" fmla="*/ 1111121 w 2477106"/>
                  <a:gd name="connsiteY15" fmla="*/ 63808 h 916600"/>
                  <a:gd name="connsiteX16" fmla="*/ 1076831 w 2477106"/>
                  <a:gd name="connsiteY16" fmla="*/ 65772 h 916600"/>
                  <a:gd name="connsiteX17" fmla="*/ 912419 w 2477106"/>
                  <a:gd name="connsiteY17" fmla="*/ 78293 h 916600"/>
                  <a:gd name="connsiteX18" fmla="*/ 851941 w 2477106"/>
                  <a:gd name="connsiteY18" fmla="*/ 67491 h 916600"/>
                  <a:gd name="connsiteX19" fmla="*/ 537766 w 2477106"/>
                  <a:gd name="connsiteY19" fmla="*/ 35001 h 916600"/>
                  <a:gd name="connsiteX20" fmla="*/ 401997 w 2477106"/>
                  <a:gd name="connsiteY20" fmla="*/ 86395 h 916600"/>
                  <a:gd name="connsiteX21" fmla="*/ 347902 w 2477106"/>
                  <a:gd name="connsiteY21" fmla="*/ 101372 h 916600"/>
                  <a:gd name="connsiteX22" fmla="*/ 154929 w 2477106"/>
                  <a:gd name="connsiteY22" fmla="*/ 192539 h 916600"/>
                  <a:gd name="connsiteX23" fmla="*/ 134797 w 2477106"/>
                  <a:gd name="connsiteY23" fmla="*/ 220691 h 916600"/>
                  <a:gd name="connsiteX24" fmla="*/ 163113 w 2477106"/>
                  <a:gd name="connsiteY24" fmla="*/ 225929 h 916600"/>
                  <a:gd name="connsiteX25" fmla="*/ 226619 w 2477106"/>
                  <a:gd name="connsiteY25" fmla="*/ 241805 h 916600"/>
                  <a:gd name="connsiteX26" fmla="*/ 0 w 2477106"/>
                  <a:gd name="connsiteY26" fmla="*/ 496752 h 916600"/>
                  <a:gd name="connsiteX27" fmla="*/ 2442129 w 2477106"/>
                  <a:gd name="connsiteY27" fmla="*/ 827518 h 916600"/>
                  <a:gd name="connsiteX28" fmla="*/ 2460461 w 2477106"/>
                  <a:gd name="connsiteY28" fmla="*/ 808204 h 916600"/>
                  <a:gd name="connsiteX29" fmla="*/ 2458824 w 2477106"/>
                  <a:gd name="connsiteY29" fmla="*/ 609420 h 91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477106" h="916600">
                    <a:moveTo>
                      <a:pt x="2458824" y="609420"/>
                    </a:moveTo>
                    <a:cubicBezTo>
                      <a:pt x="2439592" y="557208"/>
                      <a:pt x="2404320" y="515634"/>
                      <a:pt x="2370931" y="472751"/>
                    </a:cubicBezTo>
                    <a:cubicBezTo>
                      <a:pt x="2347689" y="448200"/>
                      <a:pt x="2321173" y="427332"/>
                      <a:pt x="2290894" y="412682"/>
                    </a:cubicBezTo>
                    <a:cubicBezTo>
                      <a:pt x="2261432" y="398443"/>
                      <a:pt x="2231233" y="385840"/>
                      <a:pt x="2202263" y="370372"/>
                    </a:cubicBezTo>
                    <a:cubicBezTo>
                      <a:pt x="2194734" y="366362"/>
                      <a:pt x="2186387" y="360879"/>
                      <a:pt x="2176648" y="364480"/>
                    </a:cubicBezTo>
                    <a:cubicBezTo>
                      <a:pt x="2147432" y="357524"/>
                      <a:pt x="2118543" y="348604"/>
                      <a:pt x="2088181" y="347867"/>
                    </a:cubicBezTo>
                    <a:cubicBezTo>
                      <a:pt x="2077788" y="347622"/>
                      <a:pt x="2069604" y="344266"/>
                      <a:pt x="2061257" y="338537"/>
                    </a:cubicBezTo>
                    <a:cubicBezTo>
                      <a:pt x="2026803" y="314887"/>
                      <a:pt x="1989076" y="298682"/>
                      <a:pt x="1947502" y="292545"/>
                    </a:cubicBezTo>
                    <a:cubicBezTo>
                      <a:pt x="1935145" y="290744"/>
                      <a:pt x="1928925" y="286080"/>
                      <a:pt x="1924833" y="273313"/>
                    </a:cubicBezTo>
                    <a:cubicBezTo>
                      <a:pt x="1872702" y="109637"/>
                      <a:pt x="1692987" y="27063"/>
                      <a:pt x="1535941" y="96625"/>
                    </a:cubicBezTo>
                    <a:cubicBezTo>
                      <a:pt x="1500096" y="112502"/>
                      <a:pt x="1464087" y="126169"/>
                      <a:pt x="1426687" y="137217"/>
                    </a:cubicBezTo>
                    <a:cubicBezTo>
                      <a:pt x="1419813" y="139263"/>
                      <a:pt x="1414411" y="141390"/>
                      <a:pt x="1408110" y="134680"/>
                    </a:cubicBezTo>
                    <a:cubicBezTo>
                      <a:pt x="1375702" y="100471"/>
                      <a:pt x="1335602" y="78048"/>
                      <a:pt x="1291819" y="61762"/>
                    </a:cubicBezTo>
                    <a:cubicBezTo>
                      <a:pt x="1281098" y="54397"/>
                      <a:pt x="1270377" y="47031"/>
                      <a:pt x="1256301" y="52924"/>
                    </a:cubicBezTo>
                    <a:lnTo>
                      <a:pt x="1208017" y="48341"/>
                    </a:lnTo>
                    <a:cubicBezTo>
                      <a:pt x="1174872" y="48095"/>
                      <a:pt x="1142301" y="52433"/>
                      <a:pt x="1111121" y="63808"/>
                    </a:cubicBezTo>
                    <a:cubicBezTo>
                      <a:pt x="1099418" y="68064"/>
                      <a:pt x="1088861" y="68719"/>
                      <a:pt x="1076831" y="65772"/>
                    </a:cubicBezTo>
                    <a:cubicBezTo>
                      <a:pt x="1020772" y="52187"/>
                      <a:pt x="964713" y="54970"/>
                      <a:pt x="912419" y="78293"/>
                    </a:cubicBezTo>
                    <a:cubicBezTo>
                      <a:pt x="886313" y="89915"/>
                      <a:pt x="871745" y="82958"/>
                      <a:pt x="851941" y="67491"/>
                    </a:cubicBezTo>
                    <a:cubicBezTo>
                      <a:pt x="754472" y="-8536"/>
                      <a:pt x="647265" y="-21712"/>
                      <a:pt x="537766" y="35001"/>
                    </a:cubicBezTo>
                    <a:cubicBezTo>
                      <a:pt x="493655" y="57834"/>
                      <a:pt x="452491" y="81731"/>
                      <a:pt x="401997" y="86395"/>
                    </a:cubicBezTo>
                    <a:cubicBezTo>
                      <a:pt x="383666" y="88114"/>
                      <a:pt x="366234" y="99735"/>
                      <a:pt x="347902" y="101372"/>
                    </a:cubicBezTo>
                    <a:cubicBezTo>
                      <a:pt x="272039" y="108083"/>
                      <a:pt x="208287" y="138853"/>
                      <a:pt x="154929" y="192539"/>
                    </a:cubicBezTo>
                    <a:cubicBezTo>
                      <a:pt x="149446" y="202769"/>
                      <a:pt x="138070" y="208743"/>
                      <a:pt x="134797" y="220691"/>
                    </a:cubicBezTo>
                    <a:cubicBezTo>
                      <a:pt x="143881" y="224947"/>
                      <a:pt x="153210" y="226747"/>
                      <a:pt x="163113" y="225929"/>
                    </a:cubicBezTo>
                    <a:lnTo>
                      <a:pt x="226619" y="241805"/>
                    </a:lnTo>
                    <a:lnTo>
                      <a:pt x="0" y="496752"/>
                    </a:lnTo>
                    <a:cubicBezTo>
                      <a:pt x="389131" y="805299"/>
                      <a:pt x="1528939" y="1057194"/>
                      <a:pt x="2442129" y="827518"/>
                    </a:cubicBezTo>
                    <a:cubicBezTo>
                      <a:pt x="2455469" y="827927"/>
                      <a:pt x="2457515" y="816961"/>
                      <a:pt x="2460461" y="808204"/>
                    </a:cubicBezTo>
                    <a:cubicBezTo>
                      <a:pt x="2482557" y="741997"/>
                      <a:pt x="2483294" y="675709"/>
                      <a:pt x="2458824" y="609420"/>
                    </a:cubicBezTo>
                    <a:close/>
                  </a:path>
                </a:pathLst>
              </a:custGeom>
              <a:solidFill>
                <a:srgbClr val="794624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FF9B7CF7-5C22-4D5D-B5C9-F894631D9D49}"/>
                  </a:ext>
                </a:extLst>
              </p:cNvPr>
              <p:cNvSpPr/>
              <p:nvPr/>
            </p:nvSpPr>
            <p:spPr>
              <a:xfrm>
                <a:off x="183988" y="5117059"/>
                <a:ext cx="1121721" cy="371705"/>
              </a:xfrm>
              <a:custGeom>
                <a:avLst/>
                <a:gdLst>
                  <a:gd name="connsiteX0" fmla="*/ 0 w 2290235"/>
                  <a:gd name="connsiteY0" fmla="*/ 172467 h 758916"/>
                  <a:gd name="connsiteX1" fmla="*/ 125948 w 2290235"/>
                  <a:gd name="connsiteY1" fmla="*/ 107488 h 758916"/>
                  <a:gd name="connsiteX2" fmla="*/ 255825 w 2290235"/>
                  <a:gd name="connsiteY2" fmla="*/ 79418 h 758916"/>
                  <a:gd name="connsiteX3" fmla="*/ 342818 w 2290235"/>
                  <a:gd name="connsiteY3" fmla="*/ 40790 h 758916"/>
                  <a:gd name="connsiteX4" fmla="*/ 613292 w 2290235"/>
                  <a:gd name="connsiteY4" fmla="*/ 29169 h 758916"/>
                  <a:gd name="connsiteX5" fmla="*/ 682936 w 2290235"/>
                  <a:gd name="connsiteY5" fmla="*/ 75162 h 758916"/>
                  <a:gd name="connsiteX6" fmla="*/ 718044 w 2290235"/>
                  <a:gd name="connsiteY6" fmla="*/ 81791 h 758916"/>
                  <a:gd name="connsiteX7" fmla="*/ 902261 w 2290235"/>
                  <a:gd name="connsiteY7" fmla="*/ 66323 h 758916"/>
                  <a:gd name="connsiteX8" fmla="*/ 926812 w 2290235"/>
                  <a:gd name="connsiteY8" fmla="*/ 63541 h 758916"/>
                  <a:gd name="connsiteX9" fmla="*/ 1225029 w 2290235"/>
                  <a:gd name="connsiteY9" fmla="*/ 130321 h 758916"/>
                  <a:gd name="connsiteX10" fmla="*/ 1251217 w 2290235"/>
                  <a:gd name="connsiteY10" fmla="*/ 135149 h 758916"/>
                  <a:gd name="connsiteX11" fmla="*/ 1395251 w 2290235"/>
                  <a:gd name="connsiteY11" fmla="*/ 80972 h 758916"/>
                  <a:gd name="connsiteX12" fmla="*/ 1655822 w 2290235"/>
                  <a:gd name="connsiteY12" fmla="*/ 139896 h 758916"/>
                  <a:gd name="connsiteX13" fmla="*/ 1745844 w 2290235"/>
                  <a:gd name="connsiteY13" fmla="*/ 277710 h 758916"/>
                  <a:gd name="connsiteX14" fmla="*/ 1760165 w 2290235"/>
                  <a:gd name="connsiteY14" fmla="*/ 290477 h 758916"/>
                  <a:gd name="connsiteX15" fmla="*/ 1861890 w 2290235"/>
                  <a:gd name="connsiteY15" fmla="*/ 326486 h 758916"/>
                  <a:gd name="connsiteX16" fmla="*/ 1952484 w 2290235"/>
                  <a:gd name="connsiteY16" fmla="*/ 353165 h 758916"/>
                  <a:gd name="connsiteX17" fmla="*/ 2042342 w 2290235"/>
                  <a:gd name="connsiteY17" fmla="*/ 386064 h 758916"/>
                  <a:gd name="connsiteX18" fmla="*/ 2144148 w 2290235"/>
                  <a:gd name="connsiteY18" fmla="*/ 439094 h 758916"/>
                  <a:gd name="connsiteX19" fmla="*/ 2288264 w 2290235"/>
                  <a:gd name="connsiteY19" fmla="*/ 676342 h 758916"/>
                  <a:gd name="connsiteX20" fmla="*/ 2284418 w 2290235"/>
                  <a:gd name="connsiteY20" fmla="*/ 758916 h 758916"/>
                  <a:gd name="connsiteX21" fmla="*/ 2277625 w 2290235"/>
                  <a:gd name="connsiteY21" fmla="*/ 719634 h 758916"/>
                  <a:gd name="connsiteX22" fmla="*/ 2195051 w 2290235"/>
                  <a:gd name="connsiteY22" fmla="*/ 557268 h 758916"/>
                  <a:gd name="connsiteX23" fmla="*/ 2051753 w 2290235"/>
                  <a:gd name="connsiteY23" fmla="*/ 456935 h 758916"/>
                  <a:gd name="connsiteX24" fmla="*/ 2000032 w 2290235"/>
                  <a:gd name="connsiteY24" fmla="*/ 429929 h 758916"/>
                  <a:gd name="connsiteX25" fmla="*/ 1898471 w 2290235"/>
                  <a:gd name="connsiteY25" fmla="*/ 408323 h 758916"/>
                  <a:gd name="connsiteX26" fmla="*/ 1871874 w 2290235"/>
                  <a:gd name="connsiteY26" fmla="*/ 397521 h 758916"/>
                  <a:gd name="connsiteX27" fmla="*/ 1759920 w 2290235"/>
                  <a:gd name="connsiteY27" fmla="*/ 352837 h 758916"/>
                  <a:gd name="connsiteX28" fmla="*/ 1735942 w 2290235"/>
                  <a:gd name="connsiteY28" fmla="*/ 333278 h 758916"/>
                  <a:gd name="connsiteX29" fmla="*/ 1515389 w 2290235"/>
                  <a:gd name="connsiteY29" fmla="*/ 137195 h 758916"/>
                  <a:gd name="connsiteX30" fmla="*/ 1308421 w 2290235"/>
                  <a:gd name="connsiteY30" fmla="*/ 174677 h 758916"/>
                  <a:gd name="connsiteX31" fmla="*/ 1228875 w 2290235"/>
                  <a:gd name="connsiteY31" fmla="*/ 199146 h 758916"/>
                  <a:gd name="connsiteX32" fmla="*/ 1215290 w 2290235"/>
                  <a:gd name="connsiteY32" fmla="*/ 191371 h 758916"/>
                  <a:gd name="connsiteX33" fmla="*/ 977797 w 2290235"/>
                  <a:gd name="connsiteY33" fmla="*/ 109779 h 758916"/>
                  <a:gd name="connsiteX34" fmla="*/ 949399 w 2290235"/>
                  <a:gd name="connsiteY34" fmla="*/ 116326 h 758916"/>
                  <a:gd name="connsiteX35" fmla="*/ 853977 w 2290235"/>
                  <a:gd name="connsiteY35" fmla="*/ 119682 h 758916"/>
                  <a:gd name="connsiteX36" fmla="*/ 708960 w 2290235"/>
                  <a:gd name="connsiteY36" fmla="*/ 142433 h 758916"/>
                  <a:gd name="connsiteX37" fmla="*/ 677043 w 2290235"/>
                  <a:gd name="connsiteY37" fmla="*/ 137768 h 758916"/>
                  <a:gd name="connsiteX38" fmla="*/ 532436 w 2290235"/>
                  <a:gd name="connsiteY38" fmla="*/ 66405 h 758916"/>
                  <a:gd name="connsiteX39" fmla="*/ 311720 w 2290235"/>
                  <a:gd name="connsiteY39" fmla="*/ 115590 h 758916"/>
                  <a:gd name="connsiteX40" fmla="*/ 265563 w 2290235"/>
                  <a:gd name="connsiteY40" fmla="*/ 136704 h 758916"/>
                  <a:gd name="connsiteX41" fmla="*/ 155983 w 2290235"/>
                  <a:gd name="connsiteY41" fmla="*/ 161501 h 758916"/>
                  <a:gd name="connsiteX42" fmla="*/ 86584 w 2290235"/>
                  <a:gd name="connsiteY42" fmla="*/ 175495 h 758916"/>
                  <a:gd name="connsiteX43" fmla="*/ 63424 w 2290235"/>
                  <a:gd name="connsiteY43" fmla="*/ 188343 h 758916"/>
                  <a:gd name="connsiteX44" fmla="*/ 0 w 2290235"/>
                  <a:gd name="connsiteY44" fmla="*/ 172467 h 758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290235" h="758916">
                    <a:moveTo>
                      <a:pt x="0" y="172467"/>
                    </a:moveTo>
                    <a:cubicBezTo>
                      <a:pt x="33308" y="134003"/>
                      <a:pt x="78564" y="114690"/>
                      <a:pt x="125948" y="107488"/>
                    </a:cubicBezTo>
                    <a:cubicBezTo>
                      <a:pt x="170304" y="100777"/>
                      <a:pt x="211551" y="79172"/>
                      <a:pt x="255825" y="79418"/>
                    </a:cubicBezTo>
                    <a:cubicBezTo>
                      <a:pt x="292815" y="79581"/>
                      <a:pt x="315321" y="56421"/>
                      <a:pt x="342818" y="40790"/>
                    </a:cubicBezTo>
                    <a:cubicBezTo>
                      <a:pt x="431121" y="-9458"/>
                      <a:pt x="521061" y="-13223"/>
                      <a:pt x="613292" y="29169"/>
                    </a:cubicBezTo>
                    <a:cubicBezTo>
                      <a:pt x="638907" y="40954"/>
                      <a:pt x="661985" y="56421"/>
                      <a:pt x="682936" y="75162"/>
                    </a:cubicBezTo>
                    <a:cubicBezTo>
                      <a:pt x="693084" y="84164"/>
                      <a:pt x="702331" y="88747"/>
                      <a:pt x="718044" y="81791"/>
                    </a:cubicBezTo>
                    <a:cubicBezTo>
                      <a:pt x="777213" y="55357"/>
                      <a:pt x="839246" y="51838"/>
                      <a:pt x="902261" y="66323"/>
                    </a:cubicBezTo>
                    <a:cubicBezTo>
                      <a:pt x="911017" y="68369"/>
                      <a:pt x="918710" y="66078"/>
                      <a:pt x="926812" y="63541"/>
                    </a:cubicBezTo>
                    <a:cubicBezTo>
                      <a:pt x="1039175" y="27860"/>
                      <a:pt x="1138526" y="51183"/>
                      <a:pt x="1225029" y="130321"/>
                    </a:cubicBezTo>
                    <a:cubicBezTo>
                      <a:pt x="1233867" y="138422"/>
                      <a:pt x="1240905" y="136949"/>
                      <a:pt x="1251217" y="135149"/>
                    </a:cubicBezTo>
                    <a:cubicBezTo>
                      <a:pt x="1302938" y="126392"/>
                      <a:pt x="1345248" y="93248"/>
                      <a:pt x="1395251" y="80972"/>
                    </a:cubicBezTo>
                    <a:cubicBezTo>
                      <a:pt x="1491656" y="57485"/>
                      <a:pt x="1578895" y="75653"/>
                      <a:pt x="1655822" y="139896"/>
                    </a:cubicBezTo>
                    <a:cubicBezTo>
                      <a:pt x="1700015" y="176804"/>
                      <a:pt x="1730049" y="222470"/>
                      <a:pt x="1745844" y="277710"/>
                    </a:cubicBezTo>
                    <a:cubicBezTo>
                      <a:pt x="1747890" y="284749"/>
                      <a:pt x="1751327" y="289577"/>
                      <a:pt x="1760165" y="290477"/>
                    </a:cubicBezTo>
                    <a:cubicBezTo>
                      <a:pt x="1796910" y="294242"/>
                      <a:pt x="1831855" y="306108"/>
                      <a:pt x="1861890" y="326486"/>
                    </a:cubicBezTo>
                    <a:cubicBezTo>
                      <a:pt x="1890124" y="345717"/>
                      <a:pt x="1921468" y="347354"/>
                      <a:pt x="1952484" y="353165"/>
                    </a:cubicBezTo>
                    <a:cubicBezTo>
                      <a:pt x="1984319" y="359139"/>
                      <a:pt x="2013862" y="370841"/>
                      <a:pt x="2042342" y="386064"/>
                    </a:cubicBezTo>
                    <a:cubicBezTo>
                      <a:pt x="2076141" y="404068"/>
                      <a:pt x="2114604" y="413479"/>
                      <a:pt x="2144148" y="439094"/>
                    </a:cubicBezTo>
                    <a:cubicBezTo>
                      <a:pt x="2217311" y="502682"/>
                      <a:pt x="2275825" y="575027"/>
                      <a:pt x="2288264" y="676342"/>
                    </a:cubicBezTo>
                    <a:cubicBezTo>
                      <a:pt x="2291538" y="703185"/>
                      <a:pt x="2291047" y="728472"/>
                      <a:pt x="2284418" y="758916"/>
                    </a:cubicBezTo>
                    <a:cubicBezTo>
                      <a:pt x="2275661" y="743940"/>
                      <a:pt x="2279590" y="731091"/>
                      <a:pt x="2277625" y="719634"/>
                    </a:cubicBezTo>
                    <a:cubicBezTo>
                      <a:pt x="2267068" y="656701"/>
                      <a:pt x="2232696" y="606289"/>
                      <a:pt x="2195051" y="557268"/>
                    </a:cubicBezTo>
                    <a:cubicBezTo>
                      <a:pt x="2157733" y="508738"/>
                      <a:pt x="2110104" y="475921"/>
                      <a:pt x="2051753" y="456935"/>
                    </a:cubicBezTo>
                    <a:cubicBezTo>
                      <a:pt x="2033749" y="451042"/>
                      <a:pt x="2018527" y="436967"/>
                      <a:pt x="2000032" y="429929"/>
                    </a:cubicBezTo>
                    <a:cubicBezTo>
                      <a:pt x="1967133" y="417407"/>
                      <a:pt x="1933661" y="408569"/>
                      <a:pt x="1898471" y="408323"/>
                    </a:cubicBezTo>
                    <a:cubicBezTo>
                      <a:pt x="1887505" y="408241"/>
                      <a:pt x="1880140" y="402431"/>
                      <a:pt x="1871874" y="397521"/>
                    </a:cubicBezTo>
                    <a:cubicBezTo>
                      <a:pt x="1836929" y="376652"/>
                      <a:pt x="1801248" y="357911"/>
                      <a:pt x="1759920" y="352837"/>
                    </a:cubicBezTo>
                    <a:cubicBezTo>
                      <a:pt x="1748463" y="351446"/>
                      <a:pt x="1740525" y="346290"/>
                      <a:pt x="1735942" y="333278"/>
                    </a:cubicBezTo>
                    <a:cubicBezTo>
                      <a:pt x="1698623" y="227544"/>
                      <a:pt x="1626443" y="160764"/>
                      <a:pt x="1515389" y="137195"/>
                    </a:cubicBezTo>
                    <a:cubicBezTo>
                      <a:pt x="1440998" y="121400"/>
                      <a:pt x="1373237" y="138668"/>
                      <a:pt x="1308421" y="174677"/>
                    </a:cubicBezTo>
                    <a:cubicBezTo>
                      <a:pt x="1283788" y="188343"/>
                      <a:pt x="1254736" y="188753"/>
                      <a:pt x="1228875" y="199146"/>
                    </a:cubicBezTo>
                    <a:cubicBezTo>
                      <a:pt x="1222164" y="201847"/>
                      <a:pt x="1218973" y="195136"/>
                      <a:pt x="1215290" y="191371"/>
                    </a:cubicBezTo>
                    <a:cubicBezTo>
                      <a:pt x="1149410" y="125410"/>
                      <a:pt x="1068719" y="102578"/>
                      <a:pt x="977797" y="109779"/>
                    </a:cubicBezTo>
                    <a:cubicBezTo>
                      <a:pt x="968222" y="110516"/>
                      <a:pt x="958320" y="112726"/>
                      <a:pt x="949399" y="116326"/>
                    </a:cubicBezTo>
                    <a:cubicBezTo>
                      <a:pt x="917810" y="129175"/>
                      <a:pt x="886793" y="125165"/>
                      <a:pt x="853977" y="119682"/>
                    </a:cubicBezTo>
                    <a:cubicBezTo>
                      <a:pt x="804137" y="111253"/>
                      <a:pt x="755280" y="122791"/>
                      <a:pt x="708960" y="142433"/>
                    </a:cubicBezTo>
                    <a:cubicBezTo>
                      <a:pt x="696193" y="147834"/>
                      <a:pt x="687846" y="146770"/>
                      <a:pt x="677043" y="137768"/>
                    </a:cubicBezTo>
                    <a:cubicBezTo>
                      <a:pt x="634733" y="102332"/>
                      <a:pt x="588086" y="74835"/>
                      <a:pt x="532436" y="66405"/>
                    </a:cubicBezTo>
                    <a:cubicBezTo>
                      <a:pt x="452644" y="54375"/>
                      <a:pt x="377926" y="66896"/>
                      <a:pt x="311720" y="115590"/>
                    </a:cubicBezTo>
                    <a:cubicBezTo>
                      <a:pt x="297562" y="125983"/>
                      <a:pt x="284222" y="136213"/>
                      <a:pt x="265563" y="136704"/>
                    </a:cubicBezTo>
                    <a:cubicBezTo>
                      <a:pt x="227427" y="137522"/>
                      <a:pt x="192728" y="154299"/>
                      <a:pt x="155983" y="161501"/>
                    </a:cubicBezTo>
                    <a:cubicBezTo>
                      <a:pt x="132823" y="166002"/>
                      <a:pt x="109171" y="167802"/>
                      <a:pt x="86584" y="175495"/>
                    </a:cubicBezTo>
                    <a:cubicBezTo>
                      <a:pt x="78073" y="178441"/>
                      <a:pt x="68744" y="179751"/>
                      <a:pt x="63424" y="188343"/>
                    </a:cubicBezTo>
                    <a:cubicBezTo>
                      <a:pt x="42310" y="183106"/>
                      <a:pt x="21114" y="177786"/>
                      <a:pt x="0" y="172467"/>
                    </a:cubicBezTo>
                    <a:close/>
                  </a:path>
                </a:pathLst>
              </a:custGeom>
              <a:solidFill>
                <a:srgbClr val="A15B2C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C0627877-E158-4801-985F-57517A83628B}"/>
                  </a:ext>
                </a:extLst>
              </p:cNvPr>
              <p:cNvSpPr/>
              <p:nvPr/>
            </p:nvSpPr>
            <p:spPr>
              <a:xfrm>
                <a:off x="724504" y="3483848"/>
                <a:ext cx="757266" cy="1636275"/>
              </a:xfrm>
              <a:custGeom>
                <a:avLst/>
                <a:gdLst>
                  <a:gd name="connsiteX0" fmla="*/ 25618 w 1546122"/>
                  <a:gd name="connsiteY0" fmla="*/ 3340808 h 3340808"/>
                  <a:gd name="connsiteX1" fmla="*/ 2 w 1546122"/>
                  <a:gd name="connsiteY1" fmla="*/ 3336634 h 3340808"/>
                  <a:gd name="connsiteX2" fmla="*/ 23653 w 1546122"/>
                  <a:gd name="connsiteY2" fmla="*/ 2402866 h 3340808"/>
                  <a:gd name="connsiteX3" fmla="*/ 69892 w 1546122"/>
                  <a:gd name="connsiteY3" fmla="*/ 2125600 h 3340808"/>
                  <a:gd name="connsiteX4" fmla="*/ 199277 w 1546122"/>
                  <a:gd name="connsiteY4" fmla="*/ 1899400 h 3340808"/>
                  <a:gd name="connsiteX5" fmla="*/ 306730 w 1546122"/>
                  <a:gd name="connsiteY5" fmla="*/ 1779345 h 3340808"/>
                  <a:gd name="connsiteX6" fmla="*/ 532193 w 1546122"/>
                  <a:gd name="connsiteY6" fmla="*/ 1606422 h 3340808"/>
                  <a:gd name="connsiteX7" fmla="*/ 811833 w 1546122"/>
                  <a:gd name="connsiteY7" fmla="*/ 1411484 h 3340808"/>
                  <a:gd name="connsiteX8" fmla="*/ 972643 w 1546122"/>
                  <a:gd name="connsiteY8" fmla="*/ 1277925 h 3340808"/>
                  <a:gd name="connsiteX9" fmla="*/ 1080015 w 1546122"/>
                  <a:gd name="connsiteY9" fmla="*/ 1178083 h 3340808"/>
                  <a:gd name="connsiteX10" fmla="*/ 1297621 w 1546122"/>
                  <a:gd name="connsiteY10" fmla="*/ 877739 h 3340808"/>
                  <a:gd name="connsiteX11" fmla="*/ 1373485 w 1546122"/>
                  <a:gd name="connsiteY11" fmla="*/ 628379 h 3340808"/>
                  <a:gd name="connsiteX12" fmla="*/ 1409902 w 1546122"/>
                  <a:gd name="connsiteY12" fmla="*/ 409300 h 3340808"/>
                  <a:gd name="connsiteX13" fmla="*/ 1413994 w 1546122"/>
                  <a:gd name="connsiteY13" fmla="*/ 344648 h 3340808"/>
                  <a:gd name="connsiteX14" fmla="*/ 1418250 w 1546122"/>
                  <a:gd name="connsiteY14" fmla="*/ 71965 h 3340808"/>
                  <a:gd name="connsiteX15" fmla="*/ 1413913 w 1546122"/>
                  <a:gd name="connsiteY15" fmla="*/ 7395 h 3340808"/>
                  <a:gd name="connsiteX16" fmla="*/ 1428071 w 1546122"/>
                  <a:gd name="connsiteY16" fmla="*/ 10095 h 3340808"/>
                  <a:gd name="connsiteX17" fmla="*/ 1445256 w 1546122"/>
                  <a:gd name="connsiteY17" fmla="*/ 61735 h 3340808"/>
                  <a:gd name="connsiteX18" fmla="*/ 1543952 w 1546122"/>
                  <a:gd name="connsiteY18" fmla="*/ 882403 h 3340808"/>
                  <a:gd name="connsiteX19" fmla="*/ 1318081 w 1546122"/>
                  <a:gd name="connsiteY19" fmla="*/ 1520738 h 3340808"/>
                  <a:gd name="connsiteX20" fmla="*/ 937126 w 1546122"/>
                  <a:gd name="connsiteY20" fmla="*/ 1812161 h 3340808"/>
                  <a:gd name="connsiteX21" fmla="*/ 519754 w 1546122"/>
                  <a:gd name="connsiteY21" fmla="*/ 1976819 h 3340808"/>
                  <a:gd name="connsiteX22" fmla="*/ 234222 w 1546122"/>
                  <a:gd name="connsiteY22" fmla="*/ 2115861 h 3340808"/>
                  <a:gd name="connsiteX23" fmla="*/ 114330 w 1546122"/>
                  <a:gd name="connsiteY23" fmla="*/ 2225769 h 3340808"/>
                  <a:gd name="connsiteX24" fmla="*/ 52379 w 1546122"/>
                  <a:gd name="connsiteY24" fmla="*/ 2395910 h 3340808"/>
                  <a:gd name="connsiteX25" fmla="*/ 25618 w 1546122"/>
                  <a:gd name="connsiteY25" fmla="*/ 3340808 h 3340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46122" h="3340808">
                    <a:moveTo>
                      <a:pt x="25618" y="3340808"/>
                    </a:moveTo>
                    <a:cubicBezTo>
                      <a:pt x="14979" y="3339417"/>
                      <a:pt x="10478" y="3339172"/>
                      <a:pt x="2" y="3336634"/>
                    </a:cubicBezTo>
                    <a:cubicBezTo>
                      <a:pt x="-243" y="3263881"/>
                      <a:pt x="17761" y="2469482"/>
                      <a:pt x="23653" y="2402866"/>
                    </a:cubicBezTo>
                    <a:cubicBezTo>
                      <a:pt x="31919" y="2309326"/>
                      <a:pt x="39694" y="2215458"/>
                      <a:pt x="69892" y="2125600"/>
                    </a:cubicBezTo>
                    <a:cubicBezTo>
                      <a:pt x="98044" y="2041880"/>
                      <a:pt x="145101" y="1968472"/>
                      <a:pt x="199277" y="1899400"/>
                    </a:cubicBezTo>
                    <a:cubicBezTo>
                      <a:pt x="232503" y="1857091"/>
                      <a:pt x="267693" y="1816499"/>
                      <a:pt x="306730" y="1779345"/>
                    </a:cubicBezTo>
                    <a:cubicBezTo>
                      <a:pt x="375719" y="1713711"/>
                      <a:pt x="453302" y="1659207"/>
                      <a:pt x="532193" y="1606422"/>
                    </a:cubicBezTo>
                    <a:cubicBezTo>
                      <a:pt x="626716" y="1543325"/>
                      <a:pt x="721565" y="1480555"/>
                      <a:pt x="811833" y="1411484"/>
                    </a:cubicBezTo>
                    <a:cubicBezTo>
                      <a:pt x="867155" y="1369174"/>
                      <a:pt x="921577" y="1325636"/>
                      <a:pt x="972643" y="1277925"/>
                    </a:cubicBezTo>
                    <a:cubicBezTo>
                      <a:pt x="1008325" y="1244535"/>
                      <a:pt x="1046297" y="1213519"/>
                      <a:pt x="1080015" y="1178083"/>
                    </a:cubicBezTo>
                    <a:cubicBezTo>
                      <a:pt x="1166026" y="1087816"/>
                      <a:pt x="1245491" y="992475"/>
                      <a:pt x="1297621" y="877739"/>
                    </a:cubicBezTo>
                    <a:cubicBezTo>
                      <a:pt x="1333793" y="798110"/>
                      <a:pt x="1358099" y="714800"/>
                      <a:pt x="1373485" y="628379"/>
                    </a:cubicBezTo>
                    <a:cubicBezTo>
                      <a:pt x="1386497" y="555707"/>
                      <a:pt x="1401309" y="482381"/>
                      <a:pt x="1409902" y="409300"/>
                    </a:cubicBezTo>
                    <a:cubicBezTo>
                      <a:pt x="1412439" y="387940"/>
                      <a:pt x="1412358" y="366253"/>
                      <a:pt x="1413994" y="344648"/>
                    </a:cubicBezTo>
                    <a:cubicBezTo>
                      <a:pt x="1420705" y="253890"/>
                      <a:pt x="1419559" y="162886"/>
                      <a:pt x="1418250" y="71965"/>
                    </a:cubicBezTo>
                    <a:cubicBezTo>
                      <a:pt x="1417923" y="50605"/>
                      <a:pt x="1414649" y="28918"/>
                      <a:pt x="1413913" y="7395"/>
                    </a:cubicBezTo>
                    <a:cubicBezTo>
                      <a:pt x="1421687" y="-7991"/>
                      <a:pt x="1425206" y="4530"/>
                      <a:pt x="1428071" y="10095"/>
                    </a:cubicBezTo>
                    <a:cubicBezTo>
                      <a:pt x="1436500" y="26299"/>
                      <a:pt x="1440919" y="44058"/>
                      <a:pt x="1445256" y="61735"/>
                    </a:cubicBezTo>
                    <a:cubicBezTo>
                      <a:pt x="1511135" y="331308"/>
                      <a:pt x="1556801" y="603746"/>
                      <a:pt x="1543952" y="882403"/>
                    </a:cubicBezTo>
                    <a:cubicBezTo>
                      <a:pt x="1533150" y="1117032"/>
                      <a:pt x="1466780" y="1334066"/>
                      <a:pt x="1318081" y="1520738"/>
                    </a:cubicBezTo>
                    <a:cubicBezTo>
                      <a:pt x="1217175" y="1647504"/>
                      <a:pt x="1080015" y="1738835"/>
                      <a:pt x="937126" y="1812161"/>
                    </a:cubicBezTo>
                    <a:cubicBezTo>
                      <a:pt x="803403" y="1880742"/>
                      <a:pt x="661251" y="1927880"/>
                      <a:pt x="519754" y="1976819"/>
                    </a:cubicBezTo>
                    <a:cubicBezTo>
                      <a:pt x="420485" y="2011109"/>
                      <a:pt x="321134" y="2054565"/>
                      <a:pt x="234222" y="2115861"/>
                    </a:cubicBezTo>
                    <a:cubicBezTo>
                      <a:pt x="187001" y="2149169"/>
                      <a:pt x="150502" y="2180595"/>
                      <a:pt x="114330" y="2225769"/>
                    </a:cubicBezTo>
                    <a:cubicBezTo>
                      <a:pt x="75948" y="2273808"/>
                      <a:pt x="61135" y="2336578"/>
                      <a:pt x="52379" y="2395910"/>
                    </a:cubicBezTo>
                    <a:cubicBezTo>
                      <a:pt x="30364" y="2546491"/>
                      <a:pt x="31510" y="3243749"/>
                      <a:pt x="25618" y="3340808"/>
                    </a:cubicBezTo>
                    <a:close/>
                  </a:path>
                </a:pathLst>
              </a:custGeom>
              <a:solidFill>
                <a:srgbClr val="88AB3F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EB295D2-DDC3-45DF-ACBA-072E0FEE9E1A}"/>
                  </a:ext>
                </a:extLst>
              </p:cNvPr>
              <p:cNvSpPr/>
              <p:nvPr/>
            </p:nvSpPr>
            <p:spPr>
              <a:xfrm>
                <a:off x="181567" y="3984065"/>
                <a:ext cx="516492" cy="845697"/>
              </a:xfrm>
              <a:custGeom>
                <a:avLst/>
                <a:gdLst>
                  <a:gd name="connsiteX0" fmla="*/ 93819 w 1054529"/>
                  <a:gd name="connsiteY0" fmla="*/ 8328 h 1726673"/>
                  <a:gd name="connsiteX1" fmla="*/ 89891 w 1054529"/>
                  <a:gd name="connsiteY1" fmla="*/ 177895 h 1726673"/>
                  <a:gd name="connsiteX2" fmla="*/ 143413 w 1054529"/>
                  <a:gd name="connsiteY2" fmla="*/ 548457 h 1726673"/>
                  <a:gd name="connsiteX3" fmla="*/ 270589 w 1054529"/>
                  <a:gd name="connsiteY3" fmla="*/ 765081 h 1726673"/>
                  <a:gd name="connsiteX4" fmla="*/ 585091 w 1054529"/>
                  <a:gd name="connsiteY4" fmla="*/ 1039647 h 1726673"/>
                  <a:gd name="connsiteX5" fmla="*/ 804662 w 1054529"/>
                  <a:gd name="connsiteY5" fmla="*/ 1192847 h 1726673"/>
                  <a:gd name="connsiteX6" fmla="*/ 986014 w 1054529"/>
                  <a:gd name="connsiteY6" fmla="*/ 1398996 h 1726673"/>
                  <a:gd name="connsiteX7" fmla="*/ 1048456 w 1054529"/>
                  <a:gd name="connsiteY7" fmla="*/ 1594424 h 1726673"/>
                  <a:gd name="connsiteX8" fmla="*/ 1051157 w 1054529"/>
                  <a:gd name="connsiteY8" fmla="*/ 1726674 h 1726673"/>
                  <a:gd name="connsiteX9" fmla="*/ 1020795 w 1054529"/>
                  <a:gd name="connsiteY9" fmla="*/ 1591887 h 1726673"/>
                  <a:gd name="connsiteX10" fmla="*/ 903604 w 1054529"/>
                  <a:gd name="connsiteY10" fmla="*/ 1465448 h 1726673"/>
                  <a:gd name="connsiteX11" fmla="*/ 703429 w 1054529"/>
                  <a:gd name="connsiteY11" fmla="*/ 1375099 h 1726673"/>
                  <a:gd name="connsiteX12" fmla="*/ 391136 w 1054529"/>
                  <a:gd name="connsiteY12" fmla="*/ 1247760 h 1726673"/>
                  <a:gd name="connsiteX13" fmla="*/ 4698 w 1054529"/>
                  <a:gd name="connsiteY13" fmla="*/ 651736 h 1726673"/>
                  <a:gd name="connsiteX14" fmla="*/ 44881 w 1054529"/>
                  <a:gd name="connsiteY14" fmla="*/ 155308 h 1726673"/>
                  <a:gd name="connsiteX15" fmla="*/ 76715 w 1054529"/>
                  <a:gd name="connsiteY15" fmla="*/ 20603 h 1726673"/>
                  <a:gd name="connsiteX16" fmla="*/ 84163 w 1054529"/>
                  <a:gd name="connsiteY16" fmla="*/ 3499 h 1726673"/>
                  <a:gd name="connsiteX17" fmla="*/ 93819 w 1054529"/>
                  <a:gd name="connsiteY17" fmla="*/ 8328 h 1726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54529" h="1726673">
                    <a:moveTo>
                      <a:pt x="93819" y="8328"/>
                    </a:moveTo>
                    <a:cubicBezTo>
                      <a:pt x="85308" y="64714"/>
                      <a:pt x="87109" y="121591"/>
                      <a:pt x="89891" y="177895"/>
                    </a:cubicBezTo>
                    <a:cubicBezTo>
                      <a:pt x="96193" y="302943"/>
                      <a:pt x="102331" y="428319"/>
                      <a:pt x="143413" y="548457"/>
                    </a:cubicBezTo>
                    <a:cubicBezTo>
                      <a:pt x="171074" y="629394"/>
                      <a:pt x="214284" y="700838"/>
                      <a:pt x="270589" y="765081"/>
                    </a:cubicBezTo>
                    <a:cubicBezTo>
                      <a:pt x="363147" y="870815"/>
                      <a:pt x="470600" y="959118"/>
                      <a:pt x="585091" y="1039647"/>
                    </a:cubicBezTo>
                    <a:cubicBezTo>
                      <a:pt x="658090" y="1090959"/>
                      <a:pt x="734363" y="1137606"/>
                      <a:pt x="804662" y="1192847"/>
                    </a:cubicBezTo>
                    <a:cubicBezTo>
                      <a:pt x="877906" y="1250460"/>
                      <a:pt x="937484" y="1319531"/>
                      <a:pt x="986014" y="1398996"/>
                    </a:cubicBezTo>
                    <a:cubicBezTo>
                      <a:pt x="1022923" y="1459392"/>
                      <a:pt x="1039618" y="1525190"/>
                      <a:pt x="1048456" y="1594424"/>
                    </a:cubicBezTo>
                    <a:cubicBezTo>
                      <a:pt x="1053285" y="1632234"/>
                      <a:pt x="1057868" y="1676098"/>
                      <a:pt x="1051157" y="1726674"/>
                    </a:cubicBezTo>
                    <a:cubicBezTo>
                      <a:pt x="1045510" y="1683382"/>
                      <a:pt x="1039372" y="1632561"/>
                      <a:pt x="1020795" y="1591887"/>
                    </a:cubicBezTo>
                    <a:cubicBezTo>
                      <a:pt x="995753" y="1537056"/>
                      <a:pt x="952052" y="1498838"/>
                      <a:pt x="903604" y="1465448"/>
                    </a:cubicBezTo>
                    <a:cubicBezTo>
                      <a:pt x="842389" y="1423302"/>
                      <a:pt x="772991" y="1399078"/>
                      <a:pt x="703429" y="1375099"/>
                    </a:cubicBezTo>
                    <a:cubicBezTo>
                      <a:pt x="596958" y="1338354"/>
                      <a:pt x="490651" y="1301691"/>
                      <a:pt x="391136" y="1247760"/>
                    </a:cubicBezTo>
                    <a:cubicBezTo>
                      <a:pt x="153807" y="1119193"/>
                      <a:pt x="28840" y="917954"/>
                      <a:pt x="4698" y="651736"/>
                    </a:cubicBezTo>
                    <a:cubicBezTo>
                      <a:pt x="-10524" y="484132"/>
                      <a:pt x="13455" y="319311"/>
                      <a:pt x="44881" y="155308"/>
                    </a:cubicBezTo>
                    <a:cubicBezTo>
                      <a:pt x="53555" y="109970"/>
                      <a:pt x="63458" y="64877"/>
                      <a:pt x="76715" y="20603"/>
                    </a:cubicBezTo>
                    <a:cubicBezTo>
                      <a:pt x="78516" y="14629"/>
                      <a:pt x="80316" y="8000"/>
                      <a:pt x="84163" y="3499"/>
                    </a:cubicBezTo>
                    <a:cubicBezTo>
                      <a:pt x="90546" y="-3621"/>
                      <a:pt x="93328" y="1208"/>
                      <a:pt x="93819" y="8328"/>
                    </a:cubicBezTo>
                    <a:close/>
                  </a:path>
                </a:pathLst>
              </a:custGeom>
              <a:solidFill>
                <a:srgbClr val="88AB3F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A685CC40-0599-48F2-B85D-F885AEF684D2}"/>
                  </a:ext>
                </a:extLst>
              </p:cNvPr>
              <p:cNvSpPr/>
              <p:nvPr/>
            </p:nvSpPr>
            <p:spPr>
              <a:xfrm>
                <a:off x="271672" y="3552490"/>
                <a:ext cx="445358" cy="924023"/>
              </a:xfrm>
              <a:custGeom>
                <a:avLst/>
                <a:gdLst>
                  <a:gd name="connsiteX0" fmla="*/ 78190 w 909294"/>
                  <a:gd name="connsiteY0" fmla="*/ 6289 h 1886592"/>
                  <a:gd name="connsiteX1" fmla="*/ 73525 w 909294"/>
                  <a:gd name="connsiteY1" fmla="*/ 112842 h 1886592"/>
                  <a:gd name="connsiteX2" fmla="*/ 115999 w 909294"/>
                  <a:gd name="connsiteY2" fmla="*/ 451486 h 1886592"/>
                  <a:gd name="connsiteX3" fmla="*/ 223697 w 909294"/>
                  <a:gd name="connsiteY3" fmla="*/ 643560 h 1886592"/>
                  <a:gd name="connsiteX4" fmla="*/ 619710 w 909294"/>
                  <a:gd name="connsiteY4" fmla="*/ 966164 h 1886592"/>
                  <a:gd name="connsiteX5" fmla="*/ 852866 w 909294"/>
                  <a:gd name="connsiteY5" fmla="*/ 1217978 h 1886592"/>
                  <a:gd name="connsiteX6" fmla="*/ 889038 w 909294"/>
                  <a:gd name="connsiteY6" fmla="*/ 1358739 h 1886592"/>
                  <a:gd name="connsiteX7" fmla="*/ 907533 w 909294"/>
                  <a:gd name="connsiteY7" fmla="*/ 1788469 h 1886592"/>
                  <a:gd name="connsiteX8" fmla="*/ 898204 w 909294"/>
                  <a:gd name="connsiteY8" fmla="*/ 1886592 h 1886592"/>
                  <a:gd name="connsiteX9" fmla="*/ 875126 w 909294"/>
                  <a:gd name="connsiteY9" fmla="*/ 1382063 h 1886592"/>
                  <a:gd name="connsiteX10" fmla="*/ 795743 w 909294"/>
                  <a:gd name="connsiteY10" fmla="*/ 1265444 h 1886592"/>
                  <a:gd name="connsiteX11" fmla="*/ 601788 w 909294"/>
                  <a:gd name="connsiteY11" fmla="*/ 1168221 h 1886592"/>
                  <a:gd name="connsiteX12" fmla="*/ 324603 w 909294"/>
                  <a:gd name="connsiteY12" fmla="*/ 1054630 h 1886592"/>
                  <a:gd name="connsiteX13" fmla="*/ 1754 w 909294"/>
                  <a:gd name="connsiteY13" fmla="*/ 524649 h 1886592"/>
                  <a:gd name="connsiteX14" fmla="*/ 61495 w 909294"/>
                  <a:gd name="connsiteY14" fmla="*/ 28304 h 1886592"/>
                  <a:gd name="connsiteX15" fmla="*/ 71234 w 909294"/>
                  <a:gd name="connsiteY15" fmla="*/ 3016 h 1886592"/>
                  <a:gd name="connsiteX16" fmla="*/ 78190 w 909294"/>
                  <a:gd name="connsiteY16" fmla="*/ 6289 h 1886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9294" h="1886592">
                    <a:moveTo>
                      <a:pt x="78190" y="6289"/>
                    </a:moveTo>
                    <a:cubicBezTo>
                      <a:pt x="74753" y="41725"/>
                      <a:pt x="71479" y="77243"/>
                      <a:pt x="73525" y="112842"/>
                    </a:cubicBezTo>
                    <a:cubicBezTo>
                      <a:pt x="80072" y="226678"/>
                      <a:pt x="82527" y="341169"/>
                      <a:pt x="115999" y="451486"/>
                    </a:cubicBezTo>
                    <a:cubicBezTo>
                      <a:pt x="137768" y="523258"/>
                      <a:pt x="174840" y="586682"/>
                      <a:pt x="223697" y="643560"/>
                    </a:cubicBezTo>
                    <a:cubicBezTo>
                      <a:pt x="336388" y="774827"/>
                      <a:pt x="476740" y="872050"/>
                      <a:pt x="619710" y="966164"/>
                    </a:cubicBezTo>
                    <a:cubicBezTo>
                      <a:pt x="718079" y="1030897"/>
                      <a:pt x="799017" y="1112080"/>
                      <a:pt x="852866" y="1217978"/>
                    </a:cubicBezTo>
                    <a:cubicBezTo>
                      <a:pt x="875289" y="1262007"/>
                      <a:pt x="883800" y="1310128"/>
                      <a:pt x="889038" y="1358739"/>
                    </a:cubicBezTo>
                    <a:cubicBezTo>
                      <a:pt x="900413" y="1463410"/>
                      <a:pt x="914244" y="1738548"/>
                      <a:pt x="907533" y="1788469"/>
                    </a:cubicBezTo>
                    <a:cubicBezTo>
                      <a:pt x="905651" y="1802709"/>
                      <a:pt x="901968" y="1872598"/>
                      <a:pt x="898204" y="1886592"/>
                    </a:cubicBezTo>
                    <a:cubicBezTo>
                      <a:pt x="897631" y="1811465"/>
                      <a:pt x="880527" y="1411443"/>
                      <a:pt x="875126" y="1382063"/>
                    </a:cubicBezTo>
                    <a:cubicBezTo>
                      <a:pt x="865796" y="1332060"/>
                      <a:pt x="832734" y="1296952"/>
                      <a:pt x="795743" y="1265444"/>
                    </a:cubicBezTo>
                    <a:cubicBezTo>
                      <a:pt x="739111" y="1217324"/>
                      <a:pt x="670777" y="1191954"/>
                      <a:pt x="601788" y="1168221"/>
                    </a:cubicBezTo>
                    <a:cubicBezTo>
                      <a:pt x="507265" y="1135650"/>
                      <a:pt x="412661" y="1103406"/>
                      <a:pt x="324603" y="1054630"/>
                    </a:cubicBezTo>
                    <a:cubicBezTo>
                      <a:pt x="116244" y="939157"/>
                      <a:pt x="14602" y="758460"/>
                      <a:pt x="1754" y="524649"/>
                    </a:cubicBezTo>
                    <a:cubicBezTo>
                      <a:pt x="-7576" y="355900"/>
                      <a:pt x="21476" y="191324"/>
                      <a:pt x="61495" y="28304"/>
                    </a:cubicBezTo>
                    <a:cubicBezTo>
                      <a:pt x="63623" y="19547"/>
                      <a:pt x="66651" y="10708"/>
                      <a:pt x="71234" y="3016"/>
                    </a:cubicBezTo>
                    <a:cubicBezTo>
                      <a:pt x="74753" y="-3040"/>
                      <a:pt x="77535" y="1052"/>
                      <a:pt x="78190" y="6289"/>
                    </a:cubicBezTo>
                    <a:close/>
                  </a:path>
                </a:pathLst>
              </a:custGeom>
              <a:solidFill>
                <a:srgbClr val="88AB3F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3F47655D-5318-4A6B-A9C0-D972AEF89B20}"/>
                  </a:ext>
                </a:extLst>
              </p:cNvPr>
              <p:cNvSpPr/>
              <p:nvPr/>
            </p:nvSpPr>
            <p:spPr>
              <a:xfrm>
                <a:off x="734223" y="3166619"/>
                <a:ext cx="426124" cy="1135422"/>
              </a:xfrm>
              <a:custGeom>
                <a:avLst/>
                <a:gdLst>
                  <a:gd name="connsiteX0" fmla="*/ 11257 w 870023"/>
                  <a:gd name="connsiteY0" fmla="*/ 2318190 h 2318208"/>
                  <a:gd name="connsiteX1" fmla="*/ 16249 w 870023"/>
                  <a:gd name="connsiteY1" fmla="*/ 1303730 h 2318208"/>
                  <a:gd name="connsiteX2" fmla="*/ 125502 w 870023"/>
                  <a:gd name="connsiteY2" fmla="*/ 1044550 h 2318208"/>
                  <a:gd name="connsiteX3" fmla="*/ 366514 w 870023"/>
                  <a:gd name="connsiteY3" fmla="*/ 851904 h 2318208"/>
                  <a:gd name="connsiteX4" fmla="*/ 557605 w 870023"/>
                  <a:gd name="connsiteY4" fmla="*/ 702877 h 2318208"/>
                  <a:gd name="connsiteX5" fmla="*/ 713833 w 870023"/>
                  <a:gd name="connsiteY5" fmla="*/ 515960 h 2318208"/>
                  <a:gd name="connsiteX6" fmla="*/ 768583 w 870023"/>
                  <a:gd name="connsiteY6" fmla="*/ 356376 h 2318208"/>
                  <a:gd name="connsiteX7" fmla="*/ 786587 w 870023"/>
                  <a:gd name="connsiteY7" fmla="*/ 194747 h 2318208"/>
                  <a:gd name="connsiteX8" fmla="*/ 797717 w 870023"/>
                  <a:gd name="connsiteY8" fmla="*/ 18714 h 2318208"/>
                  <a:gd name="connsiteX9" fmla="*/ 794198 w 870023"/>
                  <a:gd name="connsiteY9" fmla="*/ 9303 h 2318208"/>
                  <a:gd name="connsiteX10" fmla="*/ 797636 w 870023"/>
                  <a:gd name="connsiteY10" fmla="*/ 301 h 2318208"/>
                  <a:gd name="connsiteX11" fmla="*/ 806310 w 870023"/>
                  <a:gd name="connsiteY11" fmla="*/ 9221 h 2318208"/>
                  <a:gd name="connsiteX12" fmla="*/ 829389 w 870023"/>
                  <a:gd name="connsiteY12" fmla="*/ 100634 h 2318208"/>
                  <a:gd name="connsiteX13" fmla="*/ 869898 w 870023"/>
                  <a:gd name="connsiteY13" fmla="*/ 458674 h 2318208"/>
                  <a:gd name="connsiteX14" fmla="*/ 489844 w 870023"/>
                  <a:gd name="connsiteY14" fmla="*/ 1030801 h 2318208"/>
                  <a:gd name="connsiteX15" fmla="*/ 230746 w 870023"/>
                  <a:gd name="connsiteY15" fmla="*/ 1127942 h 2318208"/>
                  <a:gd name="connsiteX16" fmla="*/ 75500 w 870023"/>
                  <a:gd name="connsiteY16" fmla="*/ 1231549 h 2318208"/>
                  <a:gd name="connsiteX17" fmla="*/ 30489 w 870023"/>
                  <a:gd name="connsiteY17" fmla="*/ 1344076 h 2318208"/>
                  <a:gd name="connsiteX18" fmla="*/ 19195 w 870023"/>
                  <a:gd name="connsiteY18" fmla="*/ 1701788 h 2318208"/>
                  <a:gd name="connsiteX19" fmla="*/ 11257 w 870023"/>
                  <a:gd name="connsiteY19" fmla="*/ 2318190 h 2318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70023" h="2318208">
                    <a:moveTo>
                      <a:pt x="11257" y="2318190"/>
                    </a:moveTo>
                    <a:cubicBezTo>
                      <a:pt x="-14113" y="2142157"/>
                      <a:pt x="10520" y="1380985"/>
                      <a:pt x="16249" y="1303730"/>
                    </a:cubicBezTo>
                    <a:cubicBezTo>
                      <a:pt x="23614" y="1205197"/>
                      <a:pt x="61914" y="1120495"/>
                      <a:pt x="125502" y="1044550"/>
                    </a:cubicBezTo>
                    <a:cubicBezTo>
                      <a:pt x="193264" y="963694"/>
                      <a:pt x="281648" y="910418"/>
                      <a:pt x="366514" y="851904"/>
                    </a:cubicBezTo>
                    <a:cubicBezTo>
                      <a:pt x="433130" y="805911"/>
                      <a:pt x="497209" y="757054"/>
                      <a:pt x="557605" y="702877"/>
                    </a:cubicBezTo>
                    <a:cubicBezTo>
                      <a:pt x="618984" y="647882"/>
                      <a:pt x="673242" y="587732"/>
                      <a:pt x="713833" y="515960"/>
                    </a:cubicBezTo>
                    <a:cubicBezTo>
                      <a:pt x="741904" y="466366"/>
                      <a:pt x="757944" y="412108"/>
                      <a:pt x="768583" y="356376"/>
                    </a:cubicBezTo>
                    <a:cubicBezTo>
                      <a:pt x="778813" y="303018"/>
                      <a:pt x="782168" y="248923"/>
                      <a:pt x="786587" y="194747"/>
                    </a:cubicBezTo>
                    <a:cubicBezTo>
                      <a:pt x="791498" y="135906"/>
                      <a:pt x="795753" y="77310"/>
                      <a:pt x="797717" y="18714"/>
                    </a:cubicBezTo>
                    <a:cubicBezTo>
                      <a:pt x="797799" y="15604"/>
                      <a:pt x="795426" y="12413"/>
                      <a:pt x="794198" y="9303"/>
                    </a:cubicBezTo>
                    <a:cubicBezTo>
                      <a:pt x="793871" y="5702"/>
                      <a:pt x="793789" y="1283"/>
                      <a:pt x="797636" y="301"/>
                    </a:cubicBezTo>
                    <a:cubicBezTo>
                      <a:pt x="804592" y="-1500"/>
                      <a:pt x="804919" y="5211"/>
                      <a:pt x="806310" y="9221"/>
                    </a:cubicBezTo>
                    <a:cubicBezTo>
                      <a:pt x="816622" y="39010"/>
                      <a:pt x="823005" y="69863"/>
                      <a:pt x="829389" y="100634"/>
                    </a:cubicBezTo>
                    <a:cubicBezTo>
                      <a:pt x="853858" y="218725"/>
                      <a:pt x="871699" y="337636"/>
                      <a:pt x="869898" y="458674"/>
                    </a:cubicBezTo>
                    <a:cubicBezTo>
                      <a:pt x="865888" y="727265"/>
                      <a:pt x="736912" y="919829"/>
                      <a:pt x="489844" y="1030801"/>
                    </a:cubicBezTo>
                    <a:cubicBezTo>
                      <a:pt x="405469" y="1068692"/>
                      <a:pt x="316757" y="1094798"/>
                      <a:pt x="230746" y="1127942"/>
                    </a:cubicBezTo>
                    <a:cubicBezTo>
                      <a:pt x="182952" y="1146356"/>
                      <a:pt x="111835" y="1193904"/>
                      <a:pt x="75500" y="1231549"/>
                    </a:cubicBezTo>
                    <a:cubicBezTo>
                      <a:pt x="43255" y="1265102"/>
                      <a:pt x="35890" y="1299474"/>
                      <a:pt x="30489" y="1344076"/>
                    </a:cubicBezTo>
                    <a:cubicBezTo>
                      <a:pt x="26151" y="1380166"/>
                      <a:pt x="19686" y="1643274"/>
                      <a:pt x="19195" y="1701788"/>
                    </a:cubicBezTo>
                    <a:cubicBezTo>
                      <a:pt x="18622" y="1765458"/>
                      <a:pt x="11830" y="2321873"/>
                      <a:pt x="11257" y="2318190"/>
                    </a:cubicBezTo>
                    <a:close/>
                  </a:path>
                </a:pathLst>
              </a:custGeom>
              <a:solidFill>
                <a:srgbClr val="88AB3F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5021DCCD-E45E-4222-A0D0-B0F35B57B1A9}"/>
                </a:ext>
              </a:extLst>
            </p:cNvPr>
            <p:cNvSpPr/>
            <p:nvPr/>
          </p:nvSpPr>
          <p:spPr>
            <a:xfrm>
              <a:off x="6790785" y="5403641"/>
              <a:ext cx="4922661" cy="1432117"/>
            </a:xfrm>
            <a:custGeom>
              <a:avLst/>
              <a:gdLst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69121 w 5468347"/>
                <a:gd name="connsiteY5" fmla="*/ 1173092 h 1582918"/>
                <a:gd name="connsiteX6" fmla="*/ 3214235 w 5468347"/>
                <a:gd name="connsiteY6" fmla="*/ 1161143 h 1582918"/>
                <a:gd name="connsiteX7" fmla="*/ 2448153 w 5468347"/>
                <a:gd name="connsiteY7" fmla="*/ 854408 h 1582918"/>
                <a:gd name="connsiteX8" fmla="*/ 1572398 w 5468347"/>
                <a:gd name="connsiteY8" fmla="*/ 937852 h 1582918"/>
                <a:gd name="connsiteX9" fmla="*/ 1281447 w 5468347"/>
                <a:gd name="connsiteY9" fmla="*/ 827716 h 1582918"/>
                <a:gd name="connsiteX10" fmla="*/ 158263 w 5468347"/>
                <a:gd name="connsiteY10" fmla="*/ 615914 h 1582918"/>
                <a:gd name="connsiteX11" fmla="*/ 231087 w 5468347"/>
                <a:gd name="connsiteY11" fmla="*/ 457382 h 1582918"/>
                <a:gd name="connsiteX12" fmla="*/ 1414 w 5468347"/>
                <a:gd name="connsiteY12" fmla="*/ 410090 h 1582918"/>
                <a:gd name="connsiteX13" fmla="*/ 417937 w 5468347"/>
                <a:gd name="connsiteY13" fmla="*/ 270533 h 1582918"/>
                <a:gd name="connsiteX14" fmla="*/ 1051890 w 5468347"/>
                <a:gd name="connsiteY14" fmla="*/ 437363 h 1582918"/>
                <a:gd name="connsiteX15" fmla="*/ 1549535 w 5468347"/>
                <a:gd name="connsiteY15" fmla="*/ 367846 h 1582918"/>
                <a:gd name="connsiteX16" fmla="*/ 1138815 w 5468347"/>
                <a:gd name="connsiteY16" fmla="*/ 345621 h 1582918"/>
                <a:gd name="connsiteX17" fmla="*/ 991889 w 5468347"/>
                <a:gd name="connsiteY17" fmla="*/ 115890 h 1582918"/>
                <a:gd name="connsiteX18" fmla="*/ 1647486 w 5468347"/>
                <a:gd name="connsiteY18" fmla="*/ 92040 h 1582918"/>
                <a:gd name="connsiteX19" fmla="*/ 2035402 w 5468347"/>
                <a:gd name="connsiteY19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4021210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68347" h="1590869">
                  <a:moveTo>
                    <a:pt x="2035402" y="849"/>
                  </a:moveTo>
                  <a:cubicBezTo>
                    <a:pt x="2197434" y="-5873"/>
                    <a:pt x="2388365" y="26053"/>
                    <a:pt x="2596704" y="141538"/>
                  </a:cubicBezTo>
                  <a:cubicBezTo>
                    <a:pt x="2882877" y="296530"/>
                    <a:pt x="3113344" y="409742"/>
                    <a:pt x="3488648" y="570305"/>
                  </a:cubicBezTo>
                  <a:lnTo>
                    <a:pt x="5468347" y="1582918"/>
                  </a:lnTo>
                  <a:lnTo>
                    <a:pt x="3862184" y="1590869"/>
                  </a:lnTo>
                  <a:cubicBezTo>
                    <a:pt x="3609095" y="1421123"/>
                    <a:pt x="3449907" y="1283886"/>
                    <a:pt x="3214235" y="1161143"/>
                  </a:cubicBezTo>
                  <a:cubicBezTo>
                    <a:pt x="2978563" y="1038400"/>
                    <a:pt x="2766821" y="883267"/>
                    <a:pt x="2448153" y="854408"/>
                  </a:cubicBezTo>
                  <a:cubicBezTo>
                    <a:pt x="2143410" y="808837"/>
                    <a:pt x="1776133" y="951121"/>
                    <a:pt x="1572398" y="937852"/>
                  </a:cubicBezTo>
                  <a:cubicBezTo>
                    <a:pt x="1505125" y="926208"/>
                    <a:pt x="1357077" y="858858"/>
                    <a:pt x="1281447" y="827716"/>
                  </a:cubicBezTo>
                  <a:cubicBezTo>
                    <a:pt x="885698" y="751545"/>
                    <a:pt x="570724" y="664232"/>
                    <a:pt x="158263" y="615914"/>
                  </a:cubicBezTo>
                  <a:cubicBezTo>
                    <a:pt x="86907" y="604850"/>
                    <a:pt x="149248" y="490730"/>
                    <a:pt x="231087" y="457382"/>
                  </a:cubicBezTo>
                  <a:lnTo>
                    <a:pt x="1414" y="410090"/>
                  </a:lnTo>
                  <a:cubicBezTo>
                    <a:pt x="-19437" y="255872"/>
                    <a:pt x="193679" y="238135"/>
                    <a:pt x="417937" y="270533"/>
                  </a:cubicBezTo>
                  <a:cubicBezTo>
                    <a:pt x="654322" y="317787"/>
                    <a:pt x="815504" y="362256"/>
                    <a:pt x="1051890" y="437363"/>
                  </a:cubicBezTo>
                  <a:cubicBezTo>
                    <a:pt x="1217771" y="414191"/>
                    <a:pt x="1436574" y="452295"/>
                    <a:pt x="1549535" y="367846"/>
                  </a:cubicBezTo>
                  <a:cubicBezTo>
                    <a:pt x="1412629" y="360438"/>
                    <a:pt x="1256225" y="378097"/>
                    <a:pt x="1138815" y="345621"/>
                  </a:cubicBezTo>
                  <a:cubicBezTo>
                    <a:pt x="1000710" y="335892"/>
                    <a:pt x="896026" y="181325"/>
                    <a:pt x="991889" y="115890"/>
                  </a:cubicBezTo>
                  <a:cubicBezTo>
                    <a:pt x="1199280" y="54090"/>
                    <a:pt x="1518085" y="131556"/>
                    <a:pt x="1647486" y="92040"/>
                  </a:cubicBezTo>
                  <a:cubicBezTo>
                    <a:pt x="1740234" y="52939"/>
                    <a:pt x="1873369" y="7571"/>
                    <a:pt x="2035402" y="849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9A631C1B-AE32-4D6F-B6C5-A809366ADD7E}"/>
              </a:ext>
            </a:extLst>
          </p:cNvPr>
          <p:cNvGrpSpPr/>
          <p:nvPr/>
        </p:nvGrpSpPr>
        <p:grpSpPr>
          <a:xfrm>
            <a:off x="6498306" y="1222387"/>
            <a:ext cx="2043007" cy="2848694"/>
            <a:chOff x="4372976" y="1747714"/>
            <a:chExt cx="3427951" cy="4779809"/>
          </a:xfrm>
        </p:grpSpPr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699CE31C-B382-46B8-BF37-B5F426EE0CB8}"/>
                </a:ext>
              </a:extLst>
            </p:cNvPr>
            <p:cNvSpPr/>
            <p:nvPr/>
          </p:nvSpPr>
          <p:spPr>
            <a:xfrm>
              <a:off x="5056397" y="5031847"/>
              <a:ext cx="2019099" cy="1495676"/>
            </a:xfrm>
            <a:custGeom>
              <a:avLst/>
              <a:gdLst>
                <a:gd name="connsiteX0" fmla="*/ 669369 w 2019099"/>
                <a:gd name="connsiteY0" fmla="*/ 991703 h 1495676"/>
                <a:gd name="connsiteX1" fmla="*/ 657948 w 2019099"/>
                <a:gd name="connsiteY1" fmla="*/ 1028500 h 1495676"/>
                <a:gd name="connsiteX2" fmla="*/ 658601 w 2019099"/>
                <a:gd name="connsiteY2" fmla="*/ 1179956 h 1495676"/>
                <a:gd name="connsiteX3" fmla="*/ 664519 w 2019099"/>
                <a:gd name="connsiteY3" fmla="*/ 1206901 h 1495676"/>
                <a:gd name="connsiteX4" fmla="*/ 664673 w 2019099"/>
                <a:gd name="connsiteY4" fmla="*/ 1108801 h 1495676"/>
                <a:gd name="connsiteX5" fmla="*/ 1010070 w 2019099"/>
                <a:gd name="connsiteY5" fmla="*/ 872858 h 1495676"/>
                <a:gd name="connsiteX6" fmla="*/ 998680 w 2019099"/>
                <a:gd name="connsiteY6" fmla="*/ 876847 h 1495676"/>
                <a:gd name="connsiteX7" fmla="*/ 1001810 w 2019099"/>
                <a:gd name="connsiteY7" fmla="*/ 882112 h 1495676"/>
                <a:gd name="connsiteX8" fmla="*/ 1047604 w 2019099"/>
                <a:gd name="connsiteY8" fmla="*/ 798926 h 1495676"/>
                <a:gd name="connsiteX9" fmla="*/ 1047192 w 2019099"/>
                <a:gd name="connsiteY9" fmla="*/ 807151 h 1495676"/>
                <a:gd name="connsiteX10" fmla="*/ 1047728 w 2019099"/>
                <a:gd name="connsiteY10" fmla="*/ 807606 h 1495676"/>
                <a:gd name="connsiteX11" fmla="*/ 1047746 w 2019099"/>
                <a:gd name="connsiteY11" fmla="*/ 807645 h 1495676"/>
                <a:gd name="connsiteX12" fmla="*/ 1016620 w 2019099"/>
                <a:gd name="connsiteY12" fmla="*/ 704558 h 1495676"/>
                <a:gd name="connsiteX13" fmla="*/ 974861 w 2019099"/>
                <a:gd name="connsiteY13" fmla="*/ 834076 h 1495676"/>
                <a:gd name="connsiteX14" fmla="*/ 986534 w 2019099"/>
                <a:gd name="connsiteY14" fmla="*/ 856416 h 1495676"/>
                <a:gd name="connsiteX15" fmla="*/ 990568 w 2019099"/>
                <a:gd name="connsiteY15" fmla="*/ 863202 h 1495676"/>
                <a:gd name="connsiteX16" fmla="*/ 1015868 w 2019099"/>
                <a:gd name="connsiteY16" fmla="*/ 855220 h 1495676"/>
                <a:gd name="connsiteX17" fmla="*/ 911191 w 2019099"/>
                <a:gd name="connsiteY17" fmla="*/ 671813 h 1495676"/>
                <a:gd name="connsiteX18" fmla="*/ 894356 w 2019099"/>
                <a:gd name="connsiteY18" fmla="*/ 913180 h 1495676"/>
                <a:gd name="connsiteX19" fmla="*/ 918614 w 2019099"/>
                <a:gd name="connsiteY19" fmla="*/ 892461 h 1495676"/>
                <a:gd name="connsiteX20" fmla="*/ 972031 w 2019099"/>
                <a:gd name="connsiteY20" fmla="*/ 869050 h 1495676"/>
                <a:gd name="connsiteX21" fmla="*/ 987252 w 2019099"/>
                <a:gd name="connsiteY21" fmla="*/ 864248 h 1495676"/>
                <a:gd name="connsiteX22" fmla="*/ 961545 w 2019099"/>
                <a:gd name="connsiteY22" fmla="*/ 827281 h 1495676"/>
                <a:gd name="connsiteX23" fmla="*/ 947075 w 2019099"/>
                <a:gd name="connsiteY23" fmla="*/ 795070 h 1495676"/>
                <a:gd name="connsiteX24" fmla="*/ 945311 w 2019099"/>
                <a:gd name="connsiteY24" fmla="*/ 804779 h 1495676"/>
                <a:gd name="connsiteX25" fmla="*/ 946730 w 2019099"/>
                <a:gd name="connsiteY25" fmla="*/ 794302 h 1495676"/>
                <a:gd name="connsiteX26" fmla="*/ 922793 w 2019099"/>
                <a:gd name="connsiteY26" fmla="*/ 741016 h 1495676"/>
                <a:gd name="connsiteX27" fmla="*/ 913402 w 2019099"/>
                <a:gd name="connsiteY27" fmla="*/ 685005 h 1495676"/>
                <a:gd name="connsiteX28" fmla="*/ 1018119 w 2019099"/>
                <a:gd name="connsiteY28" fmla="*/ 404087 h 1495676"/>
                <a:gd name="connsiteX29" fmla="*/ 949693 w 2019099"/>
                <a:gd name="connsiteY29" fmla="*/ 780662 h 1495676"/>
                <a:gd name="connsiteX30" fmla="*/ 953784 w 2019099"/>
                <a:gd name="connsiteY30" fmla="*/ 793737 h 1495676"/>
                <a:gd name="connsiteX31" fmla="*/ 974602 w 2019099"/>
                <a:gd name="connsiteY31" fmla="*/ 833580 h 1495676"/>
                <a:gd name="connsiteX32" fmla="*/ 1016745 w 2019099"/>
                <a:gd name="connsiteY32" fmla="*/ 679380 h 1495676"/>
                <a:gd name="connsiteX33" fmla="*/ 1409856 w 2019099"/>
                <a:gd name="connsiteY33" fmla="*/ 185601 h 1495676"/>
                <a:gd name="connsiteX34" fmla="*/ 1442928 w 2019099"/>
                <a:gd name="connsiteY34" fmla="*/ 241897 h 1495676"/>
                <a:gd name="connsiteX35" fmla="*/ 1731663 w 2019099"/>
                <a:gd name="connsiteY35" fmla="*/ 533669 h 1495676"/>
                <a:gd name="connsiteX36" fmla="*/ 1492779 w 2019099"/>
                <a:gd name="connsiteY36" fmla="*/ 354273 h 1495676"/>
                <a:gd name="connsiteX37" fmla="*/ 1393164 w 2019099"/>
                <a:gd name="connsiteY37" fmla="*/ 201847 h 1495676"/>
                <a:gd name="connsiteX38" fmla="*/ 1419339 w 2019099"/>
                <a:gd name="connsiteY38" fmla="*/ 385633 h 1495676"/>
                <a:gd name="connsiteX39" fmla="*/ 1449820 w 2019099"/>
                <a:gd name="connsiteY39" fmla="*/ 453428 h 1495676"/>
                <a:gd name="connsiteX40" fmla="*/ 1453572 w 2019099"/>
                <a:gd name="connsiteY40" fmla="*/ 454942 h 1495676"/>
                <a:gd name="connsiteX41" fmla="*/ 1450286 w 2019099"/>
                <a:gd name="connsiteY41" fmla="*/ 454465 h 1495676"/>
                <a:gd name="connsiteX42" fmla="*/ 1458061 w 2019099"/>
                <a:gd name="connsiteY42" fmla="*/ 471759 h 1495676"/>
                <a:gd name="connsiteX43" fmla="*/ 1485958 w 2019099"/>
                <a:gd name="connsiteY43" fmla="*/ 492929 h 1495676"/>
                <a:gd name="connsiteX44" fmla="*/ 1778915 w 2019099"/>
                <a:gd name="connsiteY44" fmla="*/ 632800 h 1495676"/>
                <a:gd name="connsiteX45" fmla="*/ 1799951 w 2019099"/>
                <a:gd name="connsiteY45" fmla="*/ 637752 h 1495676"/>
                <a:gd name="connsiteX46" fmla="*/ 1740573 w 2019099"/>
                <a:gd name="connsiteY46" fmla="*/ 537089 h 1495676"/>
                <a:gd name="connsiteX47" fmla="*/ 1424251 w 2019099"/>
                <a:gd name="connsiteY47" fmla="*/ 193536 h 1495676"/>
                <a:gd name="connsiteX48" fmla="*/ 1130341 w 2019099"/>
                <a:gd name="connsiteY48" fmla="*/ 128549 h 1495676"/>
                <a:gd name="connsiteX49" fmla="*/ 1220749 w 2019099"/>
                <a:gd name="connsiteY49" fmla="*/ 799705 h 1495676"/>
                <a:gd name="connsiteX50" fmla="*/ 1223422 w 2019099"/>
                <a:gd name="connsiteY50" fmla="*/ 827421 h 1495676"/>
                <a:gd name="connsiteX51" fmla="*/ 1260493 w 2019099"/>
                <a:gd name="connsiteY51" fmla="*/ 873331 h 1495676"/>
                <a:gd name="connsiteX52" fmla="*/ 1374096 w 2019099"/>
                <a:gd name="connsiteY52" fmla="*/ 1094656 h 1495676"/>
                <a:gd name="connsiteX53" fmla="*/ 1402064 w 2019099"/>
                <a:gd name="connsiteY53" fmla="*/ 1154606 h 1495676"/>
                <a:gd name="connsiteX54" fmla="*/ 1426372 w 2019099"/>
                <a:gd name="connsiteY54" fmla="*/ 1107469 h 1495676"/>
                <a:gd name="connsiteX55" fmla="*/ 1514377 w 2019099"/>
                <a:gd name="connsiteY55" fmla="*/ 725934 h 1495676"/>
                <a:gd name="connsiteX56" fmla="*/ 1502590 w 2019099"/>
                <a:gd name="connsiteY56" fmla="*/ 744602 h 1495676"/>
                <a:gd name="connsiteX57" fmla="*/ 1513628 w 2019099"/>
                <a:gd name="connsiteY57" fmla="*/ 711718 h 1495676"/>
                <a:gd name="connsiteX58" fmla="*/ 1464488 w 2019099"/>
                <a:gd name="connsiteY58" fmla="*/ 609864 h 1495676"/>
                <a:gd name="connsiteX59" fmla="*/ 1385915 w 2019099"/>
                <a:gd name="connsiteY59" fmla="*/ 472723 h 1495676"/>
                <a:gd name="connsiteX60" fmla="*/ 1341899 w 2019099"/>
                <a:gd name="connsiteY60" fmla="*/ 404595 h 1495676"/>
                <a:gd name="connsiteX61" fmla="*/ 1347683 w 2019099"/>
                <a:gd name="connsiteY61" fmla="*/ 453221 h 1495676"/>
                <a:gd name="connsiteX62" fmla="*/ 1495136 w 2019099"/>
                <a:gd name="connsiteY62" fmla="*/ 836309 h 1495676"/>
                <a:gd name="connsiteX63" fmla="*/ 1348272 w 2019099"/>
                <a:gd name="connsiteY63" fmla="*/ 576156 h 1495676"/>
                <a:gd name="connsiteX64" fmla="*/ 1318164 w 2019099"/>
                <a:gd name="connsiteY64" fmla="*/ 396573 h 1495676"/>
                <a:gd name="connsiteX65" fmla="*/ 1289641 w 2019099"/>
                <a:gd name="connsiteY65" fmla="*/ 802934 h 1495676"/>
                <a:gd name="connsiteX66" fmla="*/ 1250944 w 2019099"/>
                <a:gd name="connsiteY66" fmla="*/ 530605 h 1495676"/>
                <a:gd name="connsiteX67" fmla="*/ 1275248 w 2019099"/>
                <a:gd name="connsiteY67" fmla="*/ 440322 h 1495676"/>
                <a:gd name="connsiteX68" fmla="*/ 1308934 w 2019099"/>
                <a:gd name="connsiteY68" fmla="*/ 353573 h 1495676"/>
                <a:gd name="connsiteX69" fmla="*/ 1303088 w 2019099"/>
                <a:gd name="connsiteY69" fmla="*/ 344524 h 1495676"/>
                <a:gd name="connsiteX70" fmla="*/ 1130341 w 2019099"/>
                <a:gd name="connsiteY70" fmla="*/ 128549 h 1495676"/>
                <a:gd name="connsiteX71" fmla="*/ 958699 w 2019099"/>
                <a:gd name="connsiteY71" fmla="*/ 125090 h 1495676"/>
                <a:gd name="connsiteX72" fmla="*/ 936301 w 2019099"/>
                <a:gd name="connsiteY72" fmla="*/ 139859 h 1495676"/>
                <a:gd name="connsiteX73" fmla="*/ 915288 w 2019099"/>
                <a:gd name="connsiteY73" fmla="*/ 160711 h 1495676"/>
                <a:gd name="connsiteX74" fmla="*/ 922486 w 2019099"/>
                <a:gd name="connsiteY74" fmla="*/ 148968 h 1495676"/>
                <a:gd name="connsiteX75" fmla="*/ 847258 w 2019099"/>
                <a:gd name="connsiteY75" fmla="*/ 198572 h 1495676"/>
                <a:gd name="connsiteX76" fmla="*/ 761941 w 2019099"/>
                <a:gd name="connsiteY76" fmla="*/ 259755 h 1495676"/>
                <a:gd name="connsiteX77" fmla="*/ 758827 w 2019099"/>
                <a:gd name="connsiteY77" fmla="*/ 262290 h 1495676"/>
                <a:gd name="connsiteX78" fmla="*/ 755241 w 2019099"/>
                <a:gd name="connsiteY78" fmla="*/ 304838 h 1495676"/>
                <a:gd name="connsiteX79" fmla="*/ 667106 w 2019099"/>
                <a:gd name="connsiteY79" fmla="*/ 601134 h 1495676"/>
                <a:gd name="connsiteX80" fmla="*/ 568820 w 2019099"/>
                <a:gd name="connsiteY80" fmla="*/ 891068 h 1495676"/>
                <a:gd name="connsiteX81" fmla="*/ 575548 w 2019099"/>
                <a:gd name="connsiteY81" fmla="*/ 889404 h 1495676"/>
                <a:gd name="connsiteX82" fmla="*/ 680902 w 2019099"/>
                <a:gd name="connsiteY82" fmla="*/ 704187 h 1495676"/>
                <a:gd name="connsiteX83" fmla="*/ 712527 w 2019099"/>
                <a:gd name="connsiteY83" fmla="*/ 668291 h 1495676"/>
                <a:gd name="connsiteX84" fmla="*/ 720377 w 2019099"/>
                <a:gd name="connsiteY84" fmla="*/ 635543 h 1495676"/>
                <a:gd name="connsiteX85" fmla="*/ 751475 w 2019099"/>
                <a:gd name="connsiteY85" fmla="*/ 540892 h 1495676"/>
                <a:gd name="connsiteX86" fmla="*/ 958699 w 2019099"/>
                <a:gd name="connsiteY86" fmla="*/ 125090 h 1495676"/>
                <a:gd name="connsiteX87" fmla="*/ 1083009 w 2019099"/>
                <a:gd name="connsiteY87" fmla="*/ 92728 h 1495676"/>
                <a:gd name="connsiteX88" fmla="*/ 1061876 w 2019099"/>
                <a:gd name="connsiteY88" fmla="*/ 514250 h 1495676"/>
                <a:gd name="connsiteX89" fmla="*/ 1100946 w 2019099"/>
                <a:gd name="connsiteY89" fmla="*/ 371295 h 1495676"/>
                <a:gd name="connsiteX90" fmla="*/ 1119138 w 2019099"/>
                <a:gd name="connsiteY90" fmla="*/ 338475 h 1495676"/>
                <a:gd name="connsiteX91" fmla="*/ 1168982 w 2019099"/>
                <a:gd name="connsiteY91" fmla="*/ 86717 h 1495676"/>
                <a:gd name="connsiteX92" fmla="*/ 1407733 w 2019099"/>
                <a:gd name="connsiteY92" fmla="*/ 410872 h 1495676"/>
                <a:gd name="connsiteX93" fmla="*/ 1385352 w 2019099"/>
                <a:gd name="connsiteY93" fmla="*/ 351588 h 1495676"/>
                <a:gd name="connsiteX94" fmla="*/ 1371401 w 2019099"/>
                <a:gd name="connsiteY94" fmla="*/ 259137 h 1495676"/>
                <a:gd name="connsiteX95" fmla="*/ 1367291 w 2019099"/>
                <a:gd name="connsiteY95" fmla="*/ 162134 h 1495676"/>
                <a:gd name="connsiteX96" fmla="*/ 1347609 w 2019099"/>
                <a:gd name="connsiteY96" fmla="*/ 151283 h 1495676"/>
                <a:gd name="connsiteX97" fmla="*/ 1168982 w 2019099"/>
                <a:gd name="connsiteY97" fmla="*/ 86717 h 1495676"/>
                <a:gd name="connsiteX98" fmla="*/ 1077094 w 2019099"/>
                <a:gd name="connsiteY98" fmla="*/ 0 h 1495676"/>
                <a:gd name="connsiteX99" fmla="*/ 1429354 w 2019099"/>
                <a:gd name="connsiteY99" fmla="*/ 155422 h 1495676"/>
                <a:gd name="connsiteX100" fmla="*/ 1527060 w 2019099"/>
                <a:gd name="connsiteY100" fmla="*/ 218284 h 1495676"/>
                <a:gd name="connsiteX101" fmla="*/ 1561297 w 2019099"/>
                <a:gd name="connsiteY101" fmla="*/ 225977 h 1495676"/>
                <a:gd name="connsiteX102" fmla="*/ 1998568 w 2019099"/>
                <a:gd name="connsiteY102" fmla="*/ 442827 h 1495676"/>
                <a:gd name="connsiteX103" fmla="*/ 1564739 w 2019099"/>
                <a:gd name="connsiteY103" fmla="*/ 251546 h 1495676"/>
                <a:gd name="connsiteX104" fmla="*/ 1587322 w 2019099"/>
                <a:gd name="connsiteY104" fmla="*/ 279599 h 1495676"/>
                <a:gd name="connsiteX105" fmla="*/ 1943618 w 2019099"/>
                <a:gd name="connsiteY105" fmla="*/ 529330 h 1495676"/>
                <a:gd name="connsiteX106" fmla="*/ 1734619 w 2019099"/>
                <a:gd name="connsiteY106" fmla="*/ 397949 h 1495676"/>
                <a:gd name="connsiteX107" fmla="*/ 1619152 w 2019099"/>
                <a:gd name="connsiteY107" fmla="*/ 319138 h 1495676"/>
                <a:gd name="connsiteX108" fmla="*/ 1662985 w 2019099"/>
                <a:gd name="connsiteY108" fmla="*/ 373587 h 1495676"/>
                <a:gd name="connsiteX109" fmla="*/ 1733385 w 2019099"/>
                <a:gd name="connsiteY109" fmla="*/ 482780 h 1495676"/>
                <a:gd name="connsiteX110" fmla="*/ 1771248 w 2019099"/>
                <a:gd name="connsiteY110" fmla="*/ 551837 h 1495676"/>
                <a:gd name="connsiteX111" fmla="*/ 1775882 w 2019099"/>
                <a:gd name="connsiteY111" fmla="*/ 550922 h 1495676"/>
                <a:gd name="connsiteX112" fmla="*/ 1894032 w 2019099"/>
                <a:gd name="connsiteY112" fmla="*/ 586592 h 1495676"/>
                <a:gd name="connsiteX113" fmla="*/ 2019099 w 2019099"/>
                <a:gd name="connsiteY113" fmla="*/ 704056 h 1495676"/>
                <a:gd name="connsiteX114" fmla="*/ 1801522 w 2019099"/>
                <a:gd name="connsiteY114" fmla="*/ 572796 h 1495676"/>
                <a:gd name="connsiteX115" fmla="*/ 1882350 w 2019099"/>
                <a:gd name="connsiteY115" fmla="*/ 652598 h 1495676"/>
                <a:gd name="connsiteX116" fmla="*/ 1962392 w 2019099"/>
                <a:gd name="connsiteY116" fmla="*/ 820884 h 1495676"/>
                <a:gd name="connsiteX117" fmla="*/ 1788224 w 2019099"/>
                <a:gd name="connsiteY117" fmla="*/ 579822 h 1495676"/>
                <a:gd name="connsiteX118" fmla="*/ 1791048 w 2019099"/>
                <a:gd name="connsiteY118" fmla="*/ 587950 h 1495676"/>
                <a:gd name="connsiteX119" fmla="*/ 1795273 w 2019099"/>
                <a:gd name="connsiteY119" fmla="*/ 595656 h 1495676"/>
                <a:gd name="connsiteX120" fmla="*/ 1817010 w 2019099"/>
                <a:gd name="connsiteY120" fmla="*/ 641768 h 1495676"/>
                <a:gd name="connsiteX121" fmla="*/ 1864019 w 2019099"/>
                <a:gd name="connsiteY121" fmla="*/ 652834 h 1495676"/>
                <a:gd name="connsiteX122" fmla="*/ 1818787 w 2019099"/>
                <a:gd name="connsiteY122" fmla="*/ 645537 h 1495676"/>
                <a:gd name="connsiteX123" fmla="*/ 1907871 w 2019099"/>
                <a:gd name="connsiteY123" fmla="*/ 834524 h 1495676"/>
                <a:gd name="connsiteX124" fmla="*/ 1821537 w 2019099"/>
                <a:gd name="connsiteY124" fmla="*/ 674347 h 1495676"/>
                <a:gd name="connsiteX125" fmla="*/ 1803045 w 2019099"/>
                <a:gd name="connsiteY125" fmla="*/ 642998 h 1495676"/>
                <a:gd name="connsiteX126" fmla="*/ 1717487 w 2019099"/>
                <a:gd name="connsiteY126" fmla="*/ 629195 h 1495676"/>
                <a:gd name="connsiteX127" fmla="*/ 1574832 w 2019099"/>
                <a:gd name="connsiteY127" fmla="*/ 577871 h 1495676"/>
                <a:gd name="connsiteX128" fmla="*/ 1516900 w 2019099"/>
                <a:gd name="connsiteY128" fmla="*/ 539606 h 1495676"/>
                <a:gd name="connsiteX129" fmla="*/ 1482683 w 2019099"/>
                <a:gd name="connsiteY129" fmla="*/ 513574 h 1495676"/>
                <a:gd name="connsiteX130" fmla="*/ 1490268 w 2019099"/>
                <a:gd name="connsiteY130" fmla="*/ 526233 h 1495676"/>
                <a:gd name="connsiteX131" fmla="*/ 1530037 w 2019099"/>
                <a:gd name="connsiteY131" fmla="*/ 585525 h 1495676"/>
                <a:gd name="connsiteX132" fmla="*/ 1461348 w 2019099"/>
                <a:gd name="connsiteY132" fmla="*/ 499379 h 1495676"/>
                <a:gd name="connsiteX133" fmla="*/ 1521282 w 2019099"/>
                <a:gd name="connsiteY133" fmla="*/ 625235 h 1495676"/>
                <a:gd name="connsiteX134" fmla="*/ 1529342 w 2019099"/>
                <a:gd name="connsiteY134" fmla="*/ 644746 h 1495676"/>
                <a:gd name="connsiteX135" fmla="*/ 1589742 w 2019099"/>
                <a:gd name="connsiteY135" fmla="*/ 701900 h 1495676"/>
                <a:gd name="connsiteX136" fmla="*/ 1697308 w 2019099"/>
                <a:gd name="connsiteY136" fmla="*/ 777533 h 1495676"/>
                <a:gd name="connsiteX137" fmla="*/ 1580991 w 2019099"/>
                <a:gd name="connsiteY137" fmla="*/ 712899 h 1495676"/>
                <a:gd name="connsiteX138" fmla="*/ 1546709 w 2019099"/>
                <a:gd name="connsiteY138" fmla="*/ 686787 h 1495676"/>
                <a:gd name="connsiteX139" fmla="*/ 1594552 w 2019099"/>
                <a:gd name="connsiteY139" fmla="*/ 802601 h 1495676"/>
                <a:gd name="connsiteX140" fmla="*/ 1612023 w 2019099"/>
                <a:gd name="connsiteY140" fmla="*/ 853831 h 1495676"/>
                <a:gd name="connsiteX141" fmla="*/ 1666432 w 2019099"/>
                <a:gd name="connsiteY141" fmla="*/ 867291 h 1495676"/>
                <a:gd name="connsiteX142" fmla="*/ 1721220 w 2019099"/>
                <a:gd name="connsiteY142" fmla="*/ 887286 h 1495676"/>
                <a:gd name="connsiteX143" fmla="*/ 1846287 w 2019099"/>
                <a:gd name="connsiteY143" fmla="*/ 1004750 h 1495676"/>
                <a:gd name="connsiteX144" fmla="*/ 1628710 w 2019099"/>
                <a:gd name="connsiteY144" fmla="*/ 873490 h 1495676"/>
                <a:gd name="connsiteX145" fmla="*/ 1709538 w 2019099"/>
                <a:gd name="connsiteY145" fmla="*/ 953292 h 1495676"/>
                <a:gd name="connsiteX146" fmla="*/ 1789580 w 2019099"/>
                <a:gd name="connsiteY146" fmla="*/ 1121578 h 1495676"/>
                <a:gd name="connsiteX147" fmla="*/ 1672855 w 2019099"/>
                <a:gd name="connsiteY147" fmla="*/ 932645 h 1495676"/>
                <a:gd name="connsiteX148" fmla="*/ 1623682 w 2019099"/>
                <a:gd name="connsiteY148" fmla="*/ 888021 h 1495676"/>
                <a:gd name="connsiteX149" fmla="*/ 1657557 w 2019099"/>
                <a:gd name="connsiteY149" fmla="*/ 987355 h 1495676"/>
                <a:gd name="connsiteX150" fmla="*/ 1707865 w 2019099"/>
                <a:gd name="connsiteY150" fmla="*/ 1179833 h 1495676"/>
                <a:gd name="connsiteX151" fmla="*/ 1660495 w 2019099"/>
                <a:gd name="connsiteY151" fmla="*/ 1040930 h 1495676"/>
                <a:gd name="connsiteX152" fmla="*/ 1619821 w 2019099"/>
                <a:gd name="connsiteY152" fmla="*/ 939022 h 1495676"/>
                <a:gd name="connsiteX153" fmla="*/ 1615867 w 2019099"/>
                <a:gd name="connsiteY153" fmla="*/ 1009075 h 1495676"/>
                <a:gd name="connsiteX154" fmla="*/ 1589412 w 2019099"/>
                <a:gd name="connsiteY154" fmla="*/ 1139487 h 1495676"/>
                <a:gd name="connsiteX155" fmla="*/ 1596897 w 2019099"/>
                <a:gd name="connsiteY155" fmla="*/ 911113 h 1495676"/>
                <a:gd name="connsiteX156" fmla="*/ 1581794 w 2019099"/>
                <a:gd name="connsiteY156" fmla="*/ 853006 h 1495676"/>
                <a:gd name="connsiteX157" fmla="*/ 1534429 w 2019099"/>
                <a:gd name="connsiteY157" fmla="*/ 754832 h 1495676"/>
                <a:gd name="connsiteX158" fmla="*/ 1526854 w 2019099"/>
                <a:gd name="connsiteY158" fmla="*/ 826116 h 1495676"/>
                <a:gd name="connsiteX159" fmla="*/ 1517234 w 2019099"/>
                <a:gd name="connsiteY159" fmla="*/ 916651 h 1495676"/>
                <a:gd name="connsiteX160" fmla="*/ 1463547 w 2019099"/>
                <a:gd name="connsiteY160" fmla="*/ 1058434 h 1495676"/>
                <a:gd name="connsiteX161" fmla="*/ 1403307 w 2019099"/>
                <a:gd name="connsiteY161" fmla="*/ 1157271 h 1495676"/>
                <a:gd name="connsiteX162" fmla="*/ 1478464 w 2019099"/>
                <a:gd name="connsiteY162" fmla="*/ 1318372 h 1495676"/>
                <a:gd name="connsiteX163" fmla="*/ 1397911 w 2019099"/>
                <a:gd name="connsiteY163" fmla="*/ 1166123 h 1495676"/>
                <a:gd name="connsiteX164" fmla="*/ 1386299 w 2019099"/>
                <a:gd name="connsiteY164" fmla="*/ 1185175 h 1495676"/>
                <a:gd name="connsiteX165" fmla="*/ 1397006 w 2019099"/>
                <a:gd name="connsiteY165" fmla="*/ 1164413 h 1495676"/>
                <a:gd name="connsiteX166" fmla="*/ 1235236 w 2019099"/>
                <a:gd name="connsiteY166" fmla="*/ 858658 h 1495676"/>
                <a:gd name="connsiteX167" fmla="*/ 1385798 w 2019099"/>
                <a:gd name="connsiteY167" fmla="*/ 1362137 h 1495676"/>
                <a:gd name="connsiteX168" fmla="*/ 1232660 w 2019099"/>
                <a:gd name="connsiteY168" fmla="*/ 923204 h 1495676"/>
                <a:gd name="connsiteX169" fmla="*/ 1285222 w 2019099"/>
                <a:gd name="connsiteY169" fmla="*/ 1468174 h 1495676"/>
                <a:gd name="connsiteX170" fmla="*/ 1135513 w 2019099"/>
                <a:gd name="connsiteY170" fmla="*/ 449856 h 1495676"/>
                <a:gd name="connsiteX171" fmla="*/ 1114204 w 2019099"/>
                <a:gd name="connsiteY171" fmla="*/ 615097 h 1495676"/>
                <a:gd name="connsiteX172" fmla="*/ 1073421 w 2019099"/>
                <a:gd name="connsiteY172" fmla="*/ 858568 h 1495676"/>
                <a:gd name="connsiteX173" fmla="*/ 1127397 w 2019099"/>
                <a:gd name="connsiteY173" fmla="*/ 394652 h 1495676"/>
                <a:gd name="connsiteX174" fmla="*/ 1123996 w 2019099"/>
                <a:gd name="connsiteY174" fmla="*/ 371521 h 1495676"/>
                <a:gd name="connsiteX175" fmla="*/ 1058911 w 2019099"/>
                <a:gd name="connsiteY175" fmla="*/ 573387 h 1495676"/>
                <a:gd name="connsiteX176" fmla="*/ 1048966 w 2019099"/>
                <a:gd name="connsiteY176" fmla="*/ 771755 h 1495676"/>
                <a:gd name="connsiteX177" fmla="*/ 1047752 w 2019099"/>
                <a:gd name="connsiteY177" fmla="*/ 807657 h 1495676"/>
                <a:gd name="connsiteX178" fmla="*/ 1091410 w 2019099"/>
                <a:gd name="connsiteY178" fmla="*/ 902691 h 1495676"/>
                <a:gd name="connsiteX179" fmla="*/ 1121106 w 2019099"/>
                <a:gd name="connsiteY179" fmla="*/ 991347 h 1495676"/>
                <a:gd name="connsiteX180" fmla="*/ 1098875 w 2019099"/>
                <a:gd name="connsiteY180" fmla="*/ 1265511 h 1495676"/>
                <a:gd name="connsiteX181" fmla="*/ 1045938 w 2019099"/>
                <a:gd name="connsiteY181" fmla="*/ 861605 h 1495676"/>
                <a:gd name="connsiteX182" fmla="*/ 1043143 w 2019099"/>
                <a:gd name="connsiteY182" fmla="*/ 887905 h 1495676"/>
                <a:gd name="connsiteX183" fmla="*/ 1012673 w 2019099"/>
                <a:gd name="connsiteY183" fmla="*/ 1495676 h 1495676"/>
                <a:gd name="connsiteX184" fmla="*/ 1014734 w 2019099"/>
                <a:gd name="connsiteY184" fmla="*/ 1082565 h 1495676"/>
                <a:gd name="connsiteX185" fmla="*/ 1004539 w 2019099"/>
                <a:gd name="connsiteY185" fmla="*/ 1116558 h 1495676"/>
                <a:gd name="connsiteX186" fmla="*/ 895762 w 2019099"/>
                <a:gd name="connsiteY186" fmla="*/ 1311199 h 1495676"/>
                <a:gd name="connsiteX187" fmla="*/ 1001075 w 2019099"/>
                <a:gd name="connsiteY187" fmla="*/ 1070451 h 1495676"/>
                <a:gd name="connsiteX188" fmla="*/ 1015244 w 2019099"/>
                <a:gd name="connsiteY188" fmla="*/ 980315 h 1495676"/>
                <a:gd name="connsiteX189" fmla="*/ 1015708 w 2019099"/>
                <a:gd name="connsiteY189" fmla="*/ 887255 h 1495676"/>
                <a:gd name="connsiteX190" fmla="*/ 1008956 w 2019099"/>
                <a:gd name="connsiteY190" fmla="*/ 894130 h 1495676"/>
                <a:gd name="connsiteX191" fmla="*/ 1014404 w 2019099"/>
                <a:gd name="connsiteY191" fmla="*/ 903295 h 1495676"/>
                <a:gd name="connsiteX192" fmla="*/ 1008414 w 2019099"/>
                <a:gd name="connsiteY192" fmla="*/ 894682 h 1495676"/>
                <a:gd name="connsiteX193" fmla="*/ 994026 w 2019099"/>
                <a:gd name="connsiteY193" fmla="*/ 909332 h 1495676"/>
                <a:gd name="connsiteX194" fmla="*/ 865167 w 2019099"/>
                <a:gd name="connsiteY194" fmla="*/ 1130599 h 1495676"/>
                <a:gd name="connsiteX195" fmla="*/ 934436 w 2019099"/>
                <a:gd name="connsiteY195" fmla="*/ 957599 h 1495676"/>
                <a:gd name="connsiteX196" fmla="*/ 972253 w 2019099"/>
                <a:gd name="connsiteY196" fmla="*/ 915228 h 1495676"/>
                <a:gd name="connsiteX197" fmla="*/ 1000609 w 2019099"/>
                <a:gd name="connsiteY197" fmla="*/ 883457 h 1495676"/>
                <a:gd name="connsiteX198" fmla="*/ 996535 w 2019099"/>
                <a:gd name="connsiteY198" fmla="*/ 877598 h 1495676"/>
                <a:gd name="connsiteX199" fmla="*/ 951744 w 2019099"/>
                <a:gd name="connsiteY199" fmla="*/ 893287 h 1495676"/>
                <a:gd name="connsiteX200" fmla="*/ 903627 w 2019099"/>
                <a:gd name="connsiteY200" fmla="*/ 918458 h 1495676"/>
                <a:gd name="connsiteX201" fmla="*/ 893405 w 2019099"/>
                <a:gd name="connsiteY201" fmla="*/ 926822 h 1495676"/>
                <a:gd name="connsiteX202" fmla="*/ 885837 w 2019099"/>
                <a:gd name="connsiteY202" fmla="*/ 1035327 h 1495676"/>
                <a:gd name="connsiteX203" fmla="*/ 888399 w 2019099"/>
                <a:gd name="connsiteY203" fmla="*/ 930918 h 1495676"/>
                <a:gd name="connsiteX204" fmla="*/ 856514 w 2019099"/>
                <a:gd name="connsiteY204" fmla="*/ 957009 h 1495676"/>
                <a:gd name="connsiteX205" fmla="*/ 801204 w 2019099"/>
                <a:gd name="connsiteY205" fmla="*/ 1017579 h 1495676"/>
                <a:gd name="connsiteX206" fmla="*/ 850401 w 2019099"/>
                <a:gd name="connsiteY206" fmla="*/ 950724 h 1495676"/>
                <a:gd name="connsiteX207" fmla="*/ 888716 w 2019099"/>
                <a:gd name="connsiteY207" fmla="*/ 917998 h 1495676"/>
                <a:gd name="connsiteX208" fmla="*/ 895192 w 2019099"/>
                <a:gd name="connsiteY208" fmla="*/ 653997 h 1495676"/>
                <a:gd name="connsiteX209" fmla="*/ 883454 w 2019099"/>
                <a:gd name="connsiteY209" fmla="*/ 687275 h 1495676"/>
                <a:gd name="connsiteX210" fmla="*/ 886220 w 2019099"/>
                <a:gd name="connsiteY210" fmla="*/ 882476 h 1495676"/>
                <a:gd name="connsiteX211" fmla="*/ 862081 w 2019099"/>
                <a:gd name="connsiteY211" fmla="*/ 712602 h 1495676"/>
                <a:gd name="connsiteX212" fmla="*/ 877242 w 2019099"/>
                <a:gd name="connsiteY212" fmla="*/ 656285 h 1495676"/>
                <a:gd name="connsiteX213" fmla="*/ 896343 w 2019099"/>
                <a:gd name="connsiteY213" fmla="*/ 607094 h 1495676"/>
                <a:gd name="connsiteX214" fmla="*/ 901852 w 2019099"/>
                <a:gd name="connsiteY214" fmla="*/ 382536 h 1495676"/>
                <a:gd name="connsiteX215" fmla="*/ 760446 w 2019099"/>
                <a:gd name="connsiteY215" fmla="*/ 1013133 h 1495676"/>
                <a:gd name="connsiteX216" fmla="*/ 876367 w 2019099"/>
                <a:gd name="connsiteY216" fmla="*/ 408379 h 1495676"/>
                <a:gd name="connsiteX217" fmla="*/ 906286 w 2019099"/>
                <a:gd name="connsiteY217" fmla="*/ 340144 h 1495676"/>
                <a:gd name="connsiteX218" fmla="*/ 907807 w 2019099"/>
                <a:gd name="connsiteY218" fmla="*/ 339755 h 1495676"/>
                <a:gd name="connsiteX219" fmla="*/ 912694 w 2019099"/>
                <a:gd name="connsiteY219" fmla="*/ 340792 h 1495676"/>
                <a:gd name="connsiteX220" fmla="*/ 928034 w 2019099"/>
                <a:gd name="connsiteY220" fmla="*/ 430309 h 1495676"/>
                <a:gd name="connsiteX221" fmla="*/ 915577 w 2019099"/>
                <a:gd name="connsiteY221" fmla="*/ 608915 h 1495676"/>
                <a:gd name="connsiteX222" fmla="*/ 925449 w 2019099"/>
                <a:gd name="connsiteY222" fmla="*/ 633339 h 1495676"/>
                <a:gd name="connsiteX223" fmla="*/ 917409 w 2019099"/>
                <a:gd name="connsiteY223" fmla="*/ 622159 h 1495676"/>
                <a:gd name="connsiteX224" fmla="*/ 930194 w 2019099"/>
                <a:gd name="connsiteY224" fmla="*/ 718333 h 1495676"/>
                <a:gd name="connsiteX225" fmla="*/ 948915 w 2019099"/>
                <a:gd name="connsiteY225" fmla="*/ 778174 h 1495676"/>
                <a:gd name="connsiteX226" fmla="*/ 1010829 w 2019099"/>
                <a:gd name="connsiteY226" fmla="*/ 321108 h 1495676"/>
                <a:gd name="connsiteX227" fmla="*/ 1018632 w 2019099"/>
                <a:gd name="connsiteY227" fmla="*/ 301226 h 1495676"/>
                <a:gd name="connsiteX228" fmla="*/ 1019463 w 2019099"/>
                <a:gd name="connsiteY228" fmla="*/ 134685 h 1495676"/>
                <a:gd name="connsiteX229" fmla="*/ 707492 w 2019099"/>
                <a:gd name="connsiteY229" fmla="*/ 899452 h 1495676"/>
                <a:gd name="connsiteX230" fmla="*/ 697320 w 2019099"/>
                <a:gd name="connsiteY230" fmla="*/ 971809 h 1495676"/>
                <a:gd name="connsiteX231" fmla="*/ 697856 w 2019099"/>
                <a:gd name="connsiteY231" fmla="*/ 973002 h 1495676"/>
                <a:gd name="connsiteX232" fmla="*/ 697259 w 2019099"/>
                <a:gd name="connsiteY232" fmla="*/ 972236 h 1495676"/>
                <a:gd name="connsiteX233" fmla="*/ 695780 w 2019099"/>
                <a:gd name="connsiteY233" fmla="*/ 982759 h 1495676"/>
                <a:gd name="connsiteX234" fmla="*/ 694449 w 2019099"/>
                <a:gd name="connsiteY234" fmla="*/ 994155 h 1495676"/>
                <a:gd name="connsiteX235" fmla="*/ 696016 w 2019099"/>
                <a:gd name="connsiteY235" fmla="*/ 1004087 h 1495676"/>
                <a:gd name="connsiteX236" fmla="*/ 797039 w 2019099"/>
                <a:gd name="connsiteY236" fmla="*/ 1239369 h 1495676"/>
                <a:gd name="connsiteX237" fmla="*/ 699307 w 2019099"/>
                <a:gd name="connsiteY237" fmla="*/ 1080702 h 1495676"/>
                <a:gd name="connsiteX238" fmla="*/ 689735 w 2019099"/>
                <a:gd name="connsiteY238" fmla="*/ 1034492 h 1495676"/>
                <a:gd name="connsiteX239" fmla="*/ 684887 w 2019099"/>
                <a:gd name="connsiteY239" fmla="*/ 1075984 h 1495676"/>
                <a:gd name="connsiteX240" fmla="*/ 664375 w 2019099"/>
                <a:gd name="connsiteY240" fmla="*/ 1298103 h 1495676"/>
                <a:gd name="connsiteX241" fmla="*/ 664511 w 2019099"/>
                <a:gd name="connsiteY241" fmla="*/ 1211615 h 1495676"/>
                <a:gd name="connsiteX242" fmla="*/ 643741 w 2019099"/>
                <a:gd name="connsiteY242" fmla="*/ 1144119 h 1495676"/>
                <a:gd name="connsiteX243" fmla="*/ 637556 w 2019099"/>
                <a:gd name="connsiteY243" fmla="*/ 1054623 h 1495676"/>
                <a:gd name="connsiteX244" fmla="*/ 650558 w 2019099"/>
                <a:gd name="connsiteY244" fmla="*/ 997769 h 1495676"/>
                <a:gd name="connsiteX245" fmla="*/ 671568 w 2019099"/>
                <a:gd name="connsiteY245" fmla="*/ 936877 h 1495676"/>
                <a:gd name="connsiteX246" fmla="*/ 672265 w 2019099"/>
                <a:gd name="connsiteY246" fmla="*/ 919498 h 1495676"/>
                <a:gd name="connsiteX247" fmla="*/ 682410 w 2019099"/>
                <a:gd name="connsiteY247" fmla="*/ 843958 h 1495676"/>
                <a:gd name="connsiteX248" fmla="*/ 499263 w 2019099"/>
                <a:gd name="connsiteY248" fmla="*/ 1304320 h 1495676"/>
                <a:gd name="connsiteX249" fmla="*/ 697373 w 2019099"/>
                <a:gd name="connsiteY249" fmla="*/ 732533 h 1495676"/>
                <a:gd name="connsiteX250" fmla="*/ 697687 w 2019099"/>
                <a:gd name="connsiteY250" fmla="*/ 730195 h 1495676"/>
                <a:gd name="connsiteX251" fmla="*/ 704447 w 2019099"/>
                <a:gd name="connsiteY251" fmla="*/ 701996 h 1495676"/>
                <a:gd name="connsiteX252" fmla="*/ 386560 w 2019099"/>
                <a:gd name="connsiteY252" fmla="*/ 1245045 h 1495676"/>
                <a:gd name="connsiteX253" fmla="*/ 528062 w 2019099"/>
                <a:gd name="connsiteY253" fmla="*/ 972885 h 1495676"/>
                <a:gd name="connsiteX254" fmla="*/ 550161 w 2019099"/>
                <a:gd name="connsiteY254" fmla="*/ 934034 h 1495676"/>
                <a:gd name="connsiteX255" fmla="*/ 511660 w 2019099"/>
                <a:gd name="connsiteY255" fmla="*/ 968974 h 1495676"/>
                <a:gd name="connsiteX256" fmla="*/ 394935 w 2019099"/>
                <a:gd name="connsiteY256" fmla="*/ 1157907 h 1495676"/>
                <a:gd name="connsiteX257" fmla="*/ 474977 w 2019099"/>
                <a:gd name="connsiteY257" fmla="*/ 989621 h 1495676"/>
                <a:gd name="connsiteX258" fmla="*/ 555805 w 2019099"/>
                <a:gd name="connsiteY258" fmla="*/ 909819 h 1495676"/>
                <a:gd name="connsiteX259" fmla="*/ 338227 w 2019099"/>
                <a:gd name="connsiteY259" fmla="*/ 1041079 h 1495676"/>
                <a:gd name="connsiteX260" fmla="*/ 463295 w 2019099"/>
                <a:gd name="connsiteY260" fmla="*/ 923615 h 1495676"/>
                <a:gd name="connsiteX261" fmla="*/ 518082 w 2019099"/>
                <a:gd name="connsiteY261" fmla="*/ 903620 h 1495676"/>
                <a:gd name="connsiteX262" fmla="*/ 568786 w 2019099"/>
                <a:gd name="connsiteY262" fmla="*/ 891077 h 1495676"/>
                <a:gd name="connsiteX263" fmla="*/ 743900 w 2019099"/>
                <a:gd name="connsiteY263" fmla="*/ 274445 h 1495676"/>
                <a:gd name="connsiteX264" fmla="*/ 742155 w 2019099"/>
                <a:gd name="connsiteY264" fmla="*/ 275866 h 1495676"/>
                <a:gd name="connsiteX265" fmla="*/ 447834 w 2019099"/>
                <a:gd name="connsiteY265" fmla="*/ 851330 h 1495676"/>
                <a:gd name="connsiteX266" fmla="*/ 691224 w 2019099"/>
                <a:gd name="connsiteY266" fmla="*/ 317337 h 1495676"/>
                <a:gd name="connsiteX267" fmla="*/ 685633 w 2019099"/>
                <a:gd name="connsiteY267" fmla="*/ 321889 h 1495676"/>
                <a:gd name="connsiteX268" fmla="*/ 441110 w 2019099"/>
                <a:gd name="connsiteY268" fmla="*/ 626259 h 1495676"/>
                <a:gd name="connsiteX269" fmla="*/ 440593 w 2019099"/>
                <a:gd name="connsiteY269" fmla="*/ 627183 h 1495676"/>
                <a:gd name="connsiteX270" fmla="*/ 440236 w 2019099"/>
                <a:gd name="connsiteY270" fmla="*/ 636787 h 1495676"/>
                <a:gd name="connsiteX271" fmla="*/ 438891 w 2019099"/>
                <a:gd name="connsiteY271" fmla="*/ 630224 h 1495676"/>
                <a:gd name="connsiteX272" fmla="*/ 430777 w 2019099"/>
                <a:gd name="connsiteY272" fmla="*/ 644723 h 1495676"/>
                <a:gd name="connsiteX273" fmla="*/ 424806 w 2019099"/>
                <a:gd name="connsiteY273" fmla="*/ 663834 h 1495676"/>
                <a:gd name="connsiteX274" fmla="*/ 411037 w 2019099"/>
                <a:gd name="connsiteY274" fmla="*/ 919517 h 1495676"/>
                <a:gd name="connsiteX275" fmla="*/ 393786 w 2019099"/>
                <a:gd name="connsiteY275" fmla="*/ 733966 h 1495676"/>
                <a:gd name="connsiteX276" fmla="*/ 405091 w 2019099"/>
                <a:gd name="connsiteY276" fmla="*/ 690617 h 1495676"/>
                <a:gd name="connsiteX277" fmla="*/ 393095 w 2019099"/>
                <a:gd name="connsiteY277" fmla="*/ 712052 h 1495676"/>
                <a:gd name="connsiteX278" fmla="*/ 290317 w 2019099"/>
                <a:gd name="connsiteY278" fmla="*/ 920990 h 1495676"/>
                <a:gd name="connsiteX279" fmla="*/ 345049 w 2019099"/>
                <a:gd name="connsiteY279" fmla="*/ 765126 h 1495676"/>
                <a:gd name="connsiteX280" fmla="*/ 389764 w 2019099"/>
                <a:gd name="connsiteY280" fmla="*/ 658423 h 1495676"/>
                <a:gd name="connsiteX281" fmla="*/ 379859 w 2019099"/>
                <a:gd name="connsiteY281" fmla="*/ 668837 h 1495676"/>
                <a:gd name="connsiteX282" fmla="*/ 302570 w 2019099"/>
                <a:gd name="connsiteY282" fmla="*/ 848106 h 1495676"/>
                <a:gd name="connsiteX283" fmla="*/ 349999 w 2019099"/>
                <a:gd name="connsiteY283" fmla="*/ 683212 h 1495676"/>
                <a:gd name="connsiteX284" fmla="*/ 386861 w 2019099"/>
                <a:gd name="connsiteY284" fmla="*/ 638016 h 1495676"/>
                <a:gd name="connsiteX285" fmla="*/ 406405 w 2019099"/>
                <a:gd name="connsiteY285" fmla="*/ 618714 h 1495676"/>
                <a:gd name="connsiteX286" fmla="*/ 412476 w 2019099"/>
                <a:gd name="connsiteY286" fmla="*/ 604226 h 1495676"/>
                <a:gd name="connsiteX287" fmla="*/ 492521 w 2019099"/>
                <a:gd name="connsiteY287" fmla="*/ 461734 h 1495676"/>
                <a:gd name="connsiteX288" fmla="*/ 68222 w 2019099"/>
                <a:gd name="connsiteY288" fmla="*/ 798532 h 1495676"/>
                <a:gd name="connsiteX289" fmla="*/ 560844 w 2019099"/>
                <a:gd name="connsiteY289" fmla="*/ 369911 h 1495676"/>
                <a:gd name="connsiteX290" fmla="*/ 0 w 2019099"/>
                <a:gd name="connsiteY290" fmla="*/ 691008 h 1495676"/>
                <a:gd name="connsiteX291" fmla="*/ 524574 w 2019099"/>
                <a:gd name="connsiteY291" fmla="*/ 368537 h 1495676"/>
                <a:gd name="connsiteX292" fmla="*/ 579205 w 2019099"/>
                <a:gd name="connsiteY292" fmla="*/ 349987 h 1495676"/>
                <a:gd name="connsiteX293" fmla="*/ 618922 w 2019099"/>
                <a:gd name="connsiteY293" fmla="*/ 300894 h 1495676"/>
                <a:gd name="connsiteX294" fmla="*/ 804502 w 2019099"/>
                <a:gd name="connsiteY294" fmla="*/ 151015 h 1495676"/>
                <a:gd name="connsiteX295" fmla="*/ 856517 w 2019099"/>
                <a:gd name="connsiteY295" fmla="*/ 115331 h 1495676"/>
                <a:gd name="connsiteX296" fmla="*/ 833974 w 2019099"/>
                <a:gd name="connsiteY296" fmla="*/ 116189 h 1495676"/>
                <a:gd name="connsiteX297" fmla="*/ 375678 w 2019099"/>
                <a:gd name="connsiteY297" fmla="*/ 293487 h 1495676"/>
                <a:gd name="connsiteX298" fmla="*/ 700212 w 2019099"/>
                <a:gd name="connsiteY298" fmla="*/ 99570 h 1495676"/>
                <a:gd name="connsiteX299" fmla="*/ 827557 w 2019099"/>
                <a:gd name="connsiteY299" fmla="*/ 82340 h 1495676"/>
                <a:gd name="connsiteX300" fmla="*/ 907768 w 2019099"/>
                <a:gd name="connsiteY300" fmla="*/ 80170 h 1495676"/>
                <a:gd name="connsiteX301" fmla="*/ 910799 w 2019099"/>
                <a:gd name="connsiteY301" fmla="*/ 78090 h 1495676"/>
                <a:gd name="connsiteX302" fmla="*/ 1028984 w 2019099"/>
                <a:gd name="connsiteY302" fmla="*/ 6509 h 14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2019099" h="1495676">
                  <a:moveTo>
                    <a:pt x="669369" y="991703"/>
                  </a:moveTo>
                  <a:lnTo>
                    <a:pt x="657948" y="1028500"/>
                  </a:lnTo>
                  <a:cubicBezTo>
                    <a:pt x="646598" y="1073703"/>
                    <a:pt x="645549" y="1113306"/>
                    <a:pt x="658601" y="1179956"/>
                  </a:cubicBezTo>
                  <a:lnTo>
                    <a:pt x="664519" y="1206901"/>
                  </a:lnTo>
                  <a:lnTo>
                    <a:pt x="664673" y="1108801"/>
                  </a:lnTo>
                  <a:close/>
                  <a:moveTo>
                    <a:pt x="1010070" y="872858"/>
                  </a:moveTo>
                  <a:lnTo>
                    <a:pt x="998680" y="876847"/>
                  </a:lnTo>
                  <a:lnTo>
                    <a:pt x="1001810" y="882112"/>
                  </a:lnTo>
                  <a:close/>
                  <a:moveTo>
                    <a:pt x="1047604" y="798926"/>
                  </a:moveTo>
                  <a:lnTo>
                    <a:pt x="1047192" y="807151"/>
                  </a:lnTo>
                  <a:lnTo>
                    <a:pt x="1047728" y="807606"/>
                  </a:lnTo>
                  <a:lnTo>
                    <a:pt x="1047746" y="807645"/>
                  </a:lnTo>
                  <a:close/>
                  <a:moveTo>
                    <a:pt x="1016620" y="704558"/>
                  </a:moveTo>
                  <a:lnTo>
                    <a:pt x="974861" y="834076"/>
                  </a:lnTo>
                  <a:lnTo>
                    <a:pt x="986534" y="856416"/>
                  </a:lnTo>
                  <a:lnTo>
                    <a:pt x="990568" y="863202"/>
                  </a:lnTo>
                  <a:lnTo>
                    <a:pt x="1015868" y="855220"/>
                  </a:lnTo>
                  <a:close/>
                  <a:moveTo>
                    <a:pt x="911191" y="671813"/>
                  </a:moveTo>
                  <a:lnTo>
                    <a:pt x="894356" y="913180"/>
                  </a:lnTo>
                  <a:lnTo>
                    <a:pt x="918614" y="892461"/>
                  </a:lnTo>
                  <a:cubicBezTo>
                    <a:pt x="935402" y="884153"/>
                    <a:pt x="952981" y="876287"/>
                    <a:pt x="972031" y="869050"/>
                  </a:cubicBezTo>
                  <a:lnTo>
                    <a:pt x="987252" y="864248"/>
                  </a:lnTo>
                  <a:lnTo>
                    <a:pt x="961545" y="827281"/>
                  </a:lnTo>
                  <a:lnTo>
                    <a:pt x="947075" y="795070"/>
                  </a:lnTo>
                  <a:lnTo>
                    <a:pt x="945311" y="804779"/>
                  </a:lnTo>
                  <a:lnTo>
                    <a:pt x="946730" y="794302"/>
                  </a:lnTo>
                  <a:lnTo>
                    <a:pt x="922793" y="741016"/>
                  </a:lnTo>
                  <a:cubicBezTo>
                    <a:pt x="917177" y="720724"/>
                    <a:pt x="915290" y="702864"/>
                    <a:pt x="913402" y="685005"/>
                  </a:cubicBezTo>
                  <a:close/>
                  <a:moveTo>
                    <a:pt x="1018119" y="404087"/>
                  </a:moveTo>
                  <a:lnTo>
                    <a:pt x="949693" y="780662"/>
                  </a:lnTo>
                  <a:lnTo>
                    <a:pt x="953784" y="793737"/>
                  </a:lnTo>
                  <a:lnTo>
                    <a:pt x="974602" y="833580"/>
                  </a:lnTo>
                  <a:lnTo>
                    <a:pt x="1016745" y="679380"/>
                  </a:lnTo>
                  <a:close/>
                  <a:moveTo>
                    <a:pt x="1409856" y="185601"/>
                  </a:moveTo>
                  <a:lnTo>
                    <a:pt x="1442928" y="241897"/>
                  </a:lnTo>
                  <a:cubicBezTo>
                    <a:pt x="1515742" y="365351"/>
                    <a:pt x="1544606" y="402707"/>
                    <a:pt x="1731663" y="533669"/>
                  </a:cubicBezTo>
                  <a:cubicBezTo>
                    <a:pt x="1646329" y="483618"/>
                    <a:pt x="1559284" y="436490"/>
                    <a:pt x="1492779" y="354273"/>
                  </a:cubicBezTo>
                  <a:cubicBezTo>
                    <a:pt x="1450189" y="301896"/>
                    <a:pt x="1435754" y="254223"/>
                    <a:pt x="1393164" y="201847"/>
                  </a:cubicBezTo>
                  <a:cubicBezTo>
                    <a:pt x="1396274" y="276291"/>
                    <a:pt x="1400763" y="329620"/>
                    <a:pt x="1419339" y="385633"/>
                  </a:cubicBezTo>
                  <a:lnTo>
                    <a:pt x="1449820" y="453428"/>
                  </a:lnTo>
                  <a:lnTo>
                    <a:pt x="1453572" y="454942"/>
                  </a:lnTo>
                  <a:lnTo>
                    <a:pt x="1450286" y="454465"/>
                  </a:lnTo>
                  <a:lnTo>
                    <a:pt x="1458061" y="471759"/>
                  </a:lnTo>
                  <a:lnTo>
                    <a:pt x="1485958" y="492929"/>
                  </a:lnTo>
                  <a:cubicBezTo>
                    <a:pt x="1583950" y="567025"/>
                    <a:pt x="1628006" y="594918"/>
                    <a:pt x="1778915" y="632800"/>
                  </a:cubicBezTo>
                  <a:lnTo>
                    <a:pt x="1799951" y="637752"/>
                  </a:lnTo>
                  <a:lnTo>
                    <a:pt x="1740573" y="537089"/>
                  </a:lnTo>
                  <a:cubicBezTo>
                    <a:pt x="1641246" y="379037"/>
                    <a:pt x="1546193" y="270176"/>
                    <a:pt x="1424251" y="193536"/>
                  </a:cubicBezTo>
                  <a:close/>
                  <a:moveTo>
                    <a:pt x="1130341" y="128549"/>
                  </a:moveTo>
                  <a:cubicBezTo>
                    <a:pt x="1163839" y="354806"/>
                    <a:pt x="1194455" y="577479"/>
                    <a:pt x="1220749" y="799705"/>
                  </a:cubicBezTo>
                  <a:lnTo>
                    <a:pt x="1223422" y="827421"/>
                  </a:lnTo>
                  <a:lnTo>
                    <a:pt x="1260493" y="873331"/>
                  </a:lnTo>
                  <a:cubicBezTo>
                    <a:pt x="1299834" y="947516"/>
                    <a:pt x="1337735" y="1020887"/>
                    <a:pt x="1374096" y="1094656"/>
                  </a:cubicBezTo>
                  <a:lnTo>
                    <a:pt x="1402064" y="1154606"/>
                  </a:lnTo>
                  <a:lnTo>
                    <a:pt x="1426372" y="1107469"/>
                  </a:lnTo>
                  <a:cubicBezTo>
                    <a:pt x="1507183" y="944926"/>
                    <a:pt x="1503822" y="901767"/>
                    <a:pt x="1514377" y="725934"/>
                  </a:cubicBezTo>
                  <a:cubicBezTo>
                    <a:pt x="1510448" y="732156"/>
                    <a:pt x="1506519" y="738379"/>
                    <a:pt x="1502590" y="744602"/>
                  </a:cubicBezTo>
                  <a:lnTo>
                    <a:pt x="1513628" y="711718"/>
                  </a:lnTo>
                  <a:lnTo>
                    <a:pt x="1464488" y="609864"/>
                  </a:lnTo>
                  <a:cubicBezTo>
                    <a:pt x="1439164" y="563038"/>
                    <a:pt x="1412894" y="517136"/>
                    <a:pt x="1385915" y="472723"/>
                  </a:cubicBezTo>
                  <a:lnTo>
                    <a:pt x="1341899" y="404595"/>
                  </a:lnTo>
                  <a:lnTo>
                    <a:pt x="1347683" y="453221"/>
                  </a:lnTo>
                  <a:cubicBezTo>
                    <a:pt x="1364863" y="595515"/>
                    <a:pt x="1376319" y="641312"/>
                    <a:pt x="1495136" y="836309"/>
                  </a:cubicBezTo>
                  <a:cubicBezTo>
                    <a:pt x="1437044" y="756232"/>
                    <a:pt x="1376212" y="678146"/>
                    <a:pt x="1348272" y="576156"/>
                  </a:cubicBezTo>
                  <a:cubicBezTo>
                    <a:pt x="1330268" y="511094"/>
                    <a:pt x="1336168" y="461634"/>
                    <a:pt x="1318164" y="396573"/>
                  </a:cubicBezTo>
                  <a:cubicBezTo>
                    <a:pt x="1264140" y="535451"/>
                    <a:pt x="1249045" y="599178"/>
                    <a:pt x="1289641" y="802934"/>
                  </a:cubicBezTo>
                  <a:cubicBezTo>
                    <a:pt x="1265021" y="723567"/>
                    <a:pt x="1235803" y="630189"/>
                    <a:pt x="1250944" y="530605"/>
                  </a:cubicBezTo>
                  <a:cubicBezTo>
                    <a:pt x="1257392" y="501278"/>
                    <a:pt x="1265189" y="471405"/>
                    <a:pt x="1275248" y="440322"/>
                  </a:cubicBezTo>
                  <a:lnTo>
                    <a:pt x="1308934" y="353573"/>
                  </a:lnTo>
                  <a:lnTo>
                    <a:pt x="1303088" y="344524"/>
                  </a:lnTo>
                  <a:cubicBezTo>
                    <a:pt x="1246766" y="262794"/>
                    <a:pt x="1188554" y="189291"/>
                    <a:pt x="1130341" y="128549"/>
                  </a:cubicBezTo>
                  <a:close/>
                  <a:moveTo>
                    <a:pt x="958699" y="125090"/>
                  </a:moveTo>
                  <a:lnTo>
                    <a:pt x="936301" y="139859"/>
                  </a:lnTo>
                  <a:lnTo>
                    <a:pt x="915288" y="160711"/>
                  </a:lnTo>
                  <a:lnTo>
                    <a:pt x="922486" y="148968"/>
                  </a:lnTo>
                  <a:lnTo>
                    <a:pt x="847258" y="198572"/>
                  </a:lnTo>
                  <a:cubicBezTo>
                    <a:pt x="817066" y="219217"/>
                    <a:pt x="788753" y="239407"/>
                    <a:pt x="761941" y="259755"/>
                  </a:cubicBezTo>
                  <a:lnTo>
                    <a:pt x="758827" y="262290"/>
                  </a:lnTo>
                  <a:lnTo>
                    <a:pt x="755241" y="304838"/>
                  </a:lnTo>
                  <a:cubicBezTo>
                    <a:pt x="726834" y="405237"/>
                    <a:pt x="697832" y="503668"/>
                    <a:pt x="667106" y="601134"/>
                  </a:cubicBezTo>
                  <a:lnTo>
                    <a:pt x="568820" y="891068"/>
                  </a:lnTo>
                  <a:lnTo>
                    <a:pt x="575548" y="889404"/>
                  </a:lnTo>
                  <a:lnTo>
                    <a:pt x="680902" y="704187"/>
                  </a:lnTo>
                  <a:lnTo>
                    <a:pt x="712527" y="668291"/>
                  </a:lnTo>
                  <a:lnTo>
                    <a:pt x="720377" y="635543"/>
                  </a:lnTo>
                  <a:cubicBezTo>
                    <a:pt x="729268" y="603993"/>
                    <a:pt x="739561" y="572442"/>
                    <a:pt x="751475" y="540892"/>
                  </a:cubicBezTo>
                  <a:cubicBezTo>
                    <a:pt x="811904" y="379605"/>
                    <a:pt x="898269" y="286376"/>
                    <a:pt x="958699" y="125090"/>
                  </a:cubicBezTo>
                  <a:close/>
                  <a:moveTo>
                    <a:pt x="1083009" y="92728"/>
                  </a:moveTo>
                  <a:lnTo>
                    <a:pt x="1061876" y="514250"/>
                  </a:lnTo>
                  <a:lnTo>
                    <a:pt x="1100946" y="371295"/>
                  </a:lnTo>
                  <a:lnTo>
                    <a:pt x="1119138" y="338475"/>
                  </a:lnTo>
                  <a:close/>
                  <a:moveTo>
                    <a:pt x="1168982" y="86717"/>
                  </a:moveTo>
                  <a:lnTo>
                    <a:pt x="1407733" y="410872"/>
                  </a:lnTo>
                  <a:lnTo>
                    <a:pt x="1385352" y="351588"/>
                  </a:lnTo>
                  <a:cubicBezTo>
                    <a:pt x="1379496" y="322137"/>
                    <a:pt x="1374655" y="291645"/>
                    <a:pt x="1371401" y="259137"/>
                  </a:cubicBezTo>
                  <a:lnTo>
                    <a:pt x="1367291" y="162134"/>
                  </a:lnTo>
                  <a:lnTo>
                    <a:pt x="1347609" y="151283"/>
                  </a:lnTo>
                  <a:cubicBezTo>
                    <a:pt x="1294031" y="125511"/>
                    <a:pt x="1235153" y="104351"/>
                    <a:pt x="1168982" y="86717"/>
                  </a:cubicBezTo>
                  <a:close/>
                  <a:moveTo>
                    <a:pt x="1077094" y="0"/>
                  </a:moveTo>
                  <a:cubicBezTo>
                    <a:pt x="1151545" y="18888"/>
                    <a:pt x="1299560" y="80982"/>
                    <a:pt x="1429354" y="155422"/>
                  </a:cubicBezTo>
                  <a:lnTo>
                    <a:pt x="1527060" y="218284"/>
                  </a:lnTo>
                  <a:lnTo>
                    <a:pt x="1561297" y="225977"/>
                  </a:lnTo>
                  <a:lnTo>
                    <a:pt x="1998568" y="442827"/>
                  </a:lnTo>
                  <a:lnTo>
                    <a:pt x="1564739" y="251546"/>
                  </a:lnTo>
                  <a:lnTo>
                    <a:pt x="1587322" y="279599"/>
                  </a:lnTo>
                  <a:lnTo>
                    <a:pt x="1943618" y="529330"/>
                  </a:lnTo>
                  <a:cubicBezTo>
                    <a:pt x="1872555" y="486979"/>
                    <a:pt x="1803294" y="443203"/>
                    <a:pt x="1734619" y="397949"/>
                  </a:cubicBezTo>
                  <a:lnTo>
                    <a:pt x="1619152" y="319138"/>
                  </a:lnTo>
                  <a:lnTo>
                    <a:pt x="1662985" y="373587"/>
                  </a:lnTo>
                  <a:cubicBezTo>
                    <a:pt x="1688269" y="409428"/>
                    <a:pt x="1711536" y="445797"/>
                    <a:pt x="1733385" y="482780"/>
                  </a:cubicBezTo>
                  <a:lnTo>
                    <a:pt x="1771248" y="551837"/>
                  </a:lnTo>
                  <a:lnTo>
                    <a:pt x="1775882" y="550922"/>
                  </a:lnTo>
                  <a:cubicBezTo>
                    <a:pt x="1821871" y="559628"/>
                    <a:pt x="1859476" y="572126"/>
                    <a:pt x="1894032" y="586592"/>
                  </a:cubicBezTo>
                  <a:cubicBezTo>
                    <a:pt x="1950276" y="614600"/>
                    <a:pt x="1987437" y="663015"/>
                    <a:pt x="2019099" y="704056"/>
                  </a:cubicBezTo>
                  <a:cubicBezTo>
                    <a:pt x="1929702" y="610229"/>
                    <a:pt x="1891769" y="595064"/>
                    <a:pt x="1801522" y="572796"/>
                  </a:cubicBezTo>
                  <a:cubicBezTo>
                    <a:pt x="1828259" y="605328"/>
                    <a:pt x="1855612" y="620065"/>
                    <a:pt x="1882350" y="652598"/>
                  </a:cubicBezTo>
                  <a:cubicBezTo>
                    <a:pt x="1924363" y="703451"/>
                    <a:pt x="1942378" y="762509"/>
                    <a:pt x="1962392" y="820884"/>
                  </a:cubicBezTo>
                  <a:cubicBezTo>
                    <a:pt x="1897408" y="671632"/>
                    <a:pt x="1881539" y="663855"/>
                    <a:pt x="1788224" y="579822"/>
                  </a:cubicBezTo>
                  <a:lnTo>
                    <a:pt x="1791048" y="587950"/>
                  </a:lnTo>
                  <a:lnTo>
                    <a:pt x="1795273" y="595656"/>
                  </a:lnTo>
                  <a:lnTo>
                    <a:pt x="1817010" y="641768"/>
                  </a:lnTo>
                  <a:lnTo>
                    <a:pt x="1864019" y="652834"/>
                  </a:lnTo>
                  <a:lnTo>
                    <a:pt x="1818787" y="645537"/>
                  </a:lnTo>
                  <a:lnTo>
                    <a:pt x="1907871" y="834524"/>
                  </a:lnTo>
                  <a:cubicBezTo>
                    <a:pt x="1877804" y="777097"/>
                    <a:pt x="1849223" y="723812"/>
                    <a:pt x="1821537" y="674347"/>
                  </a:cubicBezTo>
                  <a:lnTo>
                    <a:pt x="1803045" y="642998"/>
                  </a:lnTo>
                  <a:lnTo>
                    <a:pt x="1717487" y="629195"/>
                  </a:lnTo>
                  <a:cubicBezTo>
                    <a:pt x="1669034" y="618518"/>
                    <a:pt x="1621228" y="603228"/>
                    <a:pt x="1574832" y="577871"/>
                  </a:cubicBezTo>
                  <a:cubicBezTo>
                    <a:pt x="1552586" y="565787"/>
                    <a:pt x="1534254" y="552808"/>
                    <a:pt x="1516900" y="539606"/>
                  </a:cubicBezTo>
                  <a:lnTo>
                    <a:pt x="1482683" y="513574"/>
                  </a:lnTo>
                  <a:lnTo>
                    <a:pt x="1490268" y="526233"/>
                  </a:lnTo>
                  <a:cubicBezTo>
                    <a:pt x="1501982" y="544590"/>
                    <a:pt x="1515172" y="564230"/>
                    <a:pt x="1530037" y="585525"/>
                  </a:cubicBezTo>
                  <a:lnTo>
                    <a:pt x="1461348" y="499379"/>
                  </a:lnTo>
                  <a:lnTo>
                    <a:pt x="1521282" y="625235"/>
                  </a:lnTo>
                  <a:lnTo>
                    <a:pt x="1529342" y="644746"/>
                  </a:lnTo>
                  <a:lnTo>
                    <a:pt x="1589742" y="701900"/>
                  </a:lnTo>
                  <a:cubicBezTo>
                    <a:pt x="1618617" y="724969"/>
                    <a:pt x="1653605" y="749465"/>
                    <a:pt x="1697308" y="777533"/>
                  </a:cubicBezTo>
                  <a:cubicBezTo>
                    <a:pt x="1660204" y="758836"/>
                    <a:pt x="1619781" y="738533"/>
                    <a:pt x="1580991" y="712899"/>
                  </a:cubicBezTo>
                  <a:lnTo>
                    <a:pt x="1546709" y="686787"/>
                  </a:lnTo>
                  <a:lnTo>
                    <a:pt x="1594552" y="802601"/>
                  </a:lnTo>
                  <a:lnTo>
                    <a:pt x="1612023" y="853831"/>
                  </a:lnTo>
                  <a:lnTo>
                    <a:pt x="1666432" y="867291"/>
                  </a:lnTo>
                  <a:cubicBezTo>
                    <a:pt x="1685902" y="873312"/>
                    <a:pt x="1703942" y="880053"/>
                    <a:pt x="1721220" y="887286"/>
                  </a:cubicBezTo>
                  <a:cubicBezTo>
                    <a:pt x="1777464" y="915294"/>
                    <a:pt x="1814625" y="963709"/>
                    <a:pt x="1846287" y="1004750"/>
                  </a:cubicBezTo>
                  <a:cubicBezTo>
                    <a:pt x="1756890" y="910923"/>
                    <a:pt x="1718957" y="895758"/>
                    <a:pt x="1628710" y="873490"/>
                  </a:cubicBezTo>
                  <a:cubicBezTo>
                    <a:pt x="1655447" y="906022"/>
                    <a:pt x="1682800" y="920759"/>
                    <a:pt x="1709538" y="953292"/>
                  </a:cubicBezTo>
                  <a:cubicBezTo>
                    <a:pt x="1751551" y="1004145"/>
                    <a:pt x="1769566" y="1063203"/>
                    <a:pt x="1789580" y="1121578"/>
                  </a:cubicBezTo>
                  <a:cubicBezTo>
                    <a:pt x="1740842" y="1009639"/>
                    <a:pt x="1719731" y="977279"/>
                    <a:pt x="1672855" y="932645"/>
                  </a:cubicBezTo>
                  <a:lnTo>
                    <a:pt x="1623682" y="888021"/>
                  </a:lnTo>
                  <a:lnTo>
                    <a:pt x="1657557" y="987355"/>
                  </a:lnTo>
                  <a:cubicBezTo>
                    <a:pt x="1676578" y="1050209"/>
                    <a:pt x="1693482" y="1114349"/>
                    <a:pt x="1707865" y="1179833"/>
                  </a:cubicBezTo>
                  <a:cubicBezTo>
                    <a:pt x="1693887" y="1134686"/>
                    <a:pt x="1678018" y="1088196"/>
                    <a:pt x="1660495" y="1040930"/>
                  </a:cubicBezTo>
                  <a:lnTo>
                    <a:pt x="1619821" y="939022"/>
                  </a:lnTo>
                  <a:lnTo>
                    <a:pt x="1615867" y="1009075"/>
                  </a:lnTo>
                  <a:cubicBezTo>
                    <a:pt x="1610145" y="1055216"/>
                    <a:pt x="1599311" y="1099135"/>
                    <a:pt x="1589412" y="1139487"/>
                  </a:cubicBezTo>
                  <a:cubicBezTo>
                    <a:pt x="1603540" y="1036572"/>
                    <a:pt x="1605877" y="969439"/>
                    <a:pt x="1596897" y="911113"/>
                  </a:cubicBezTo>
                  <a:lnTo>
                    <a:pt x="1581794" y="853006"/>
                  </a:lnTo>
                  <a:lnTo>
                    <a:pt x="1534429" y="754832"/>
                  </a:lnTo>
                  <a:lnTo>
                    <a:pt x="1526854" y="826116"/>
                  </a:lnTo>
                  <a:cubicBezTo>
                    <a:pt x="1525558" y="854876"/>
                    <a:pt x="1524261" y="883637"/>
                    <a:pt x="1517234" y="916651"/>
                  </a:cubicBezTo>
                  <a:cubicBezTo>
                    <a:pt x="1506359" y="968394"/>
                    <a:pt x="1486917" y="1014668"/>
                    <a:pt x="1463547" y="1058434"/>
                  </a:cubicBezTo>
                  <a:lnTo>
                    <a:pt x="1403307" y="1157271"/>
                  </a:lnTo>
                  <a:lnTo>
                    <a:pt x="1478464" y="1318372"/>
                  </a:lnTo>
                  <a:lnTo>
                    <a:pt x="1397911" y="1166123"/>
                  </a:lnTo>
                  <a:lnTo>
                    <a:pt x="1386299" y="1185175"/>
                  </a:lnTo>
                  <a:lnTo>
                    <a:pt x="1397006" y="1164413"/>
                  </a:lnTo>
                  <a:lnTo>
                    <a:pt x="1235236" y="858658"/>
                  </a:lnTo>
                  <a:lnTo>
                    <a:pt x="1385798" y="1362137"/>
                  </a:lnTo>
                  <a:lnTo>
                    <a:pt x="1232660" y="923204"/>
                  </a:lnTo>
                  <a:lnTo>
                    <a:pt x="1285222" y="1468174"/>
                  </a:lnTo>
                  <a:lnTo>
                    <a:pt x="1135513" y="449856"/>
                  </a:lnTo>
                  <a:lnTo>
                    <a:pt x="1114204" y="615097"/>
                  </a:lnTo>
                  <a:cubicBezTo>
                    <a:pt x="1102360" y="696483"/>
                    <a:pt x="1089021" y="777326"/>
                    <a:pt x="1073421" y="858568"/>
                  </a:cubicBezTo>
                  <a:lnTo>
                    <a:pt x="1127397" y="394652"/>
                  </a:lnTo>
                  <a:lnTo>
                    <a:pt x="1123996" y="371521"/>
                  </a:lnTo>
                  <a:lnTo>
                    <a:pt x="1058911" y="573387"/>
                  </a:lnTo>
                  <a:lnTo>
                    <a:pt x="1048966" y="771755"/>
                  </a:lnTo>
                  <a:lnTo>
                    <a:pt x="1047752" y="807657"/>
                  </a:lnTo>
                  <a:lnTo>
                    <a:pt x="1091410" y="902691"/>
                  </a:lnTo>
                  <a:cubicBezTo>
                    <a:pt x="1103322" y="933112"/>
                    <a:pt x="1112903" y="962461"/>
                    <a:pt x="1121106" y="991347"/>
                  </a:cubicBezTo>
                  <a:cubicBezTo>
                    <a:pt x="1142214" y="1089838"/>
                    <a:pt x="1118672" y="1184806"/>
                    <a:pt x="1098875" y="1265511"/>
                  </a:cubicBezTo>
                  <a:cubicBezTo>
                    <a:pt x="1127130" y="1059681"/>
                    <a:pt x="1108225" y="996979"/>
                    <a:pt x="1045938" y="861605"/>
                  </a:cubicBezTo>
                  <a:lnTo>
                    <a:pt x="1043143" y="887905"/>
                  </a:lnTo>
                  <a:lnTo>
                    <a:pt x="1012673" y="1495676"/>
                  </a:lnTo>
                  <a:lnTo>
                    <a:pt x="1014734" y="1082565"/>
                  </a:lnTo>
                  <a:lnTo>
                    <a:pt x="1004539" y="1116558"/>
                  </a:lnTo>
                  <a:cubicBezTo>
                    <a:pt x="977116" y="1187079"/>
                    <a:pt x="935636" y="1248626"/>
                    <a:pt x="895762" y="1311199"/>
                  </a:cubicBezTo>
                  <a:cubicBezTo>
                    <a:pt x="956826" y="1195886"/>
                    <a:pt x="985830" y="1131314"/>
                    <a:pt x="1001075" y="1070451"/>
                  </a:cubicBezTo>
                  <a:lnTo>
                    <a:pt x="1015244" y="980315"/>
                  </a:lnTo>
                  <a:lnTo>
                    <a:pt x="1015708" y="887255"/>
                  </a:lnTo>
                  <a:lnTo>
                    <a:pt x="1008956" y="894130"/>
                  </a:lnTo>
                  <a:lnTo>
                    <a:pt x="1014404" y="903295"/>
                  </a:lnTo>
                  <a:lnTo>
                    <a:pt x="1008414" y="894682"/>
                  </a:lnTo>
                  <a:lnTo>
                    <a:pt x="994026" y="909332"/>
                  </a:lnTo>
                  <a:cubicBezTo>
                    <a:pt x="931492" y="973227"/>
                    <a:pt x="913678" y="996676"/>
                    <a:pt x="865167" y="1130599"/>
                  </a:cubicBezTo>
                  <a:cubicBezTo>
                    <a:pt x="881460" y="1071077"/>
                    <a:pt x="895714" y="1011001"/>
                    <a:pt x="934436" y="957599"/>
                  </a:cubicBezTo>
                  <a:cubicBezTo>
                    <a:pt x="946752" y="940522"/>
                    <a:pt x="959503" y="927875"/>
                    <a:pt x="972253" y="915228"/>
                  </a:cubicBezTo>
                  <a:lnTo>
                    <a:pt x="1000609" y="883457"/>
                  </a:lnTo>
                  <a:lnTo>
                    <a:pt x="996535" y="877598"/>
                  </a:lnTo>
                  <a:lnTo>
                    <a:pt x="951744" y="893287"/>
                  </a:lnTo>
                  <a:cubicBezTo>
                    <a:pt x="934515" y="900407"/>
                    <a:pt x="918987" y="908317"/>
                    <a:pt x="903627" y="918458"/>
                  </a:cubicBezTo>
                  <a:lnTo>
                    <a:pt x="893405" y="926822"/>
                  </a:lnTo>
                  <a:lnTo>
                    <a:pt x="885837" y="1035327"/>
                  </a:lnTo>
                  <a:lnTo>
                    <a:pt x="888399" y="930918"/>
                  </a:lnTo>
                  <a:lnTo>
                    <a:pt x="856514" y="957009"/>
                  </a:lnTo>
                  <a:cubicBezTo>
                    <a:pt x="839955" y="973049"/>
                    <a:pt x="822029" y="992760"/>
                    <a:pt x="801204" y="1017579"/>
                  </a:cubicBezTo>
                  <a:cubicBezTo>
                    <a:pt x="815709" y="996101"/>
                    <a:pt x="831470" y="972696"/>
                    <a:pt x="850401" y="950724"/>
                  </a:cubicBezTo>
                  <a:lnTo>
                    <a:pt x="888716" y="917998"/>
                  </a:lnTo>
                  <a:lnTo>
                    <a:pt x="895192" y="653997"/>
                  </a:lnTo>
                  <a:lnTo>
                    <a:pt x="883454" y="687275"/>
                  </a:lnTo>
                  <a:cubicBezTo>
                    <a:pt x="867776" y="740960"/>
                    <a:pt x="867228" y="787151"/>
                    <a:pt x="886220" y="882476"/>
                  </a:cubicBezTo>
                  <a:cubicBezTo>
                    <a:pt x="870862" y="832968"/>
                    <a:pt x="852637" y="774721"/>
                    <a:pt x="862081" y="712602"/>
                  </a:cubicBezTo>
                  <a:cubicBezTo>
                    <a:pt x="866104" y="694308"/>
                    <a:pt x="870967" y="675674"/>
                    <a:pt x="877242" y="656285"/>
                  </a:cubicBezTo>
                  <a:lnTo>
                    <a:pt x="896343" y="607094"/>
                  </a:lnTo>
                  <a:lnTo>
                    <a:pt x="901852" y="382536"/>
                  </a:lnTo>
                  <a:lnTo>
                    <a:pt x="760446" y="1013133"/>
                  </a:lnTo>
                  <a:cubicBezTo>
                    <a:pt x="790498" y="809755"/>
                    <a:pt x="830510" y="611958"/>
                    <a:pt x="876367" y="408379"/>
                  </a:cubicBezTo>
                  <a:lnTo>
                    <a:pt x="906286" y="340144"/>
                  </a:lnTo>
                  <a:cubicBezTo>
                    <a:pt x="906793" y="339936"/>
                    <a:pt x="907304" y="339844"/>
                    <a:pt x="907807" y="339755"/>
                  </a:cubicBezTo>
                  <a:lnTo>
                    <a:pt x="912694" y="340792"/>
                  </a:lnTo>
                  <a:lnTo>
                    <a:pt x="928034" y="430309"/>
                  </a:lnTo>
                  <a:lnTo>
                    <a:pt x="915577" y="608915"/>
                  </a:lnTo>
                  <a:lnTo>
                    <a:pt x="925449" y="633339"/>
                  </a:lnTo>
                  <a:cubicBezTo>
                    <a:pt x="922769" y="629612"/>
                    <a:pt x="920089" y="625885"/>
                    <a:pt x="917409" y="622159"/>
                  </a:cubicBezTo>
                  <a:cubicBezTo>
                    <a:pt x="922350" y="663066"/>
                    <a:pt x="925372" y="692430"/>
                    <a:pt x="930194" y="718333"/>
                  </a:cubicBezTo>
                  <a:lnTo>
                    <a:pt x="948915" y="778174"/>
                  </a:lnTo>
                  <a:lnTo>
                    <a:pt x="1010829" y="321108"/>
                  </a:lnTo>
                  <a:lnTo>
                    <a:pt x="1018632" y="301226"/>
                  </a:lnTo>
                  <a:lnTo>
                    <a:pt x="1019463" y="134685"/>
                  </a:lnTo>
                  <a:cubicBezTo>
                    <a:pt x="831996" y="471211"/>
                    <a:pt x="756372" y="584083"/>
                    <a:pt x="707492" y="899452"/>
                  </a:cubicBezTo>
                  <a:lnTo>
                    <a:pt x="697320" y="971809"/>
                  </a:lnTo>
                  <a:lnTo>
                    <a:pt x="697856" y="973002"/>
                  </a:lnTo>
                  <a:lnTo>
                    <a:pt x="697259" y="972236"/>
                  </a:lnTo>
                  <a:lnTo>
                    <a:pt x="695780" y="982759"/>
                  </a:lnTo>
                  <a:lnTo>
                    <a:pt x="694449" y="994155"/>
                  </a:lnTo>
                  <a:lnTo>
                    <a:pt x="696016" y="1004087"/>
                  </a:lnTo>
                  <a:cubicBezTo>
                    <a:pt x="710109" y="1092374"/>
                    <a:pt x="718339" y="1120648"/>
                    <a:pt x="797039" y="1239369"/>
                  </a:cubicBezTo>
                  <a:cubicBezTo>
                    <a:pt x="758924" y="1190836"/>
                    <a:pt x="719149" y="1143610"/>
                    <a:pt x="699307" y="1080702"/>
                  </a:cubicBezTo>
                  <a:lnTo>
                    <a:pt x="689735" y="1034492"/>
                  </a:lnTo>
                  <a:lnTo>
                    <a:pt x="684887" y="1075984"/>
                  </a:lnTo>
                  <a:cubicBezTo>
                    <a:pt x="677832" y="1141768"/>
                    <a:pt x="671126" y="1215150"/>
                    <a:pt x="664375" y="1298103"/>
                  </a:cubicBezTo>
                  <a:lnTo>
                    <a:pt x="664511" y="1211615"/>
                  </a:lnTo>
                  <a:lnTo>
                    <a:pt x="643741" y="1144119"/>
                  </a:lnTo>
                  <a:cubicBezTo>
                    <a:pt x="637362" y="1115826"/>
                    <a:pt x="634021" y="1085840"/>
                    <a:pt x="637556" y="1054623"/>
                  </a:cubicBezTo>
                  <a:cubicBezTo>
                    <a:pt x="640878" y="1036189"/>
                    <a:pt x="645027" y="1017383"/>
                    <a:pt x="650558" y="997769"/>
                  </a:cubicBezTo>
                  <a:lnTo>
                    <a:pt x="671568" y="936877"/>
                  </a:lnTo>
                  <a:lnTo>
                    <a:pt x="672265" y="919498"/>
                  </a:lnTo>
                  <a:lnTo>
                    <a:pt x="682410" y="843958"/>
                  </a:lnTo>
                  <a:lnTo>
                    <a:pt x="499263" y="1304320"/>
                  </a:lnTo>
                  <a:lnTo>
                    <a:pt x="697373" y="732533"/>
                  </a:lnTo>
                  <a:lnTo>
                    <a:pt x="697687" y="730195"/>
                  </a:lnTo>
                  <a:lnTo>
                    <a:pt x="704447" y="701996"/>
                  </a:lnTo>
                  <a:lnTo>
                    <a:pt x="386560" y="1245045"/>
                  </a:lnTo>
                  <a:cubicBezTo>
                    <a:pt x="431799" y="1152742"/>
                    <a:pt x="478986" y="1062525"/>
                    <a:pt x="528062" y="972885"/>
                  </a:cubicBezTo>
                  <a:lnTo>
                    <a:pt x="550161" y="934034"/>
                  </a:lnTo>
                  <a:lnTo>
                    <a:pt x="511660" y="968974"/>
                  </a:lnTo>
                  <a:cubicBezTo>
                    <a:pt x="464783" y="1013608"/>
                    <a:pt x="443673" y="1045968"/>
                    <a:pt x="394935" y="1157907"/>
                  </a:cubicBezTo>
                  <a:cubicBezTo>
                    <a:pt x="414949" y="1099532"/>
                    <a:pt x="432964" y="1040474"/>
                    <a:pt x="474977" y="989621"/>
                  </a:cubicBezTo>
                  <a:cubicBezTo>
                    <a:pt x="501714" y="957088"/>
                    <a:pt x="529068" y="942351"/>
                    <a:pt x="555805" y="909819"/>
                  </a:cubicBezTo>
                  <a:cubicBezTo>
                    <a:pt x="465557" y="932087"/>
                    <a:pt x="427625" y="947252"/>
                    <a:pt x="338227" y="1041079"/>
                  </a:cubicBezTo>
                  <a:cubicBezTo>
                    <a:pt x="369889" y="1000038"/>
                    <a:pt x="407050" y="951623"/>
                    <a:pt x="463295" y="923615"/>
                  </a:cubicBezTo>
                  <a:cubicBezTo>
                    <a:pt x="480573" y="916382"/>
                    <a:pt x="498613" y="909641"/>
                    <a:pt x="518082" y="903620"/>
                  </a:cubicBezTo>
                  <a:lnTo>
                    <a:pt x="568786" y="891077"/>
                  </a:lnTo>
                  <a:lnTo>
                    <a:pt x="743900" y="274445"/>
                  </a:lnTo>
                  <a:lnTo>
                    <a:pt x="742155" y="275866"/>
                  </a:lnTo>
                  <a:lnTo>
                    <a:pt x="447834" y="851330"/>
                  </a:lnTo>
                  <a:lnTo>
                    <a:pt x="691224" y="317337"/>
                  </a:lnTo>
                  <a:lnTo>
                    <a:pt x="685633" y="321889"/>
                  </a:lnTo>
                  <a:cubicBezTo>
                    <a:pt x="594938" y="401687"/>
                    <a:pt x="520058" y="492351"/>
                    <a:pt x="441110" y="626259"/>
                  </a:cubicBezTo>
                  <a:lnTo>
                    <a:pt x="440593" y="627183"/>
                  </a:lnTo>
                  <a:lnTo>
                    <a:pt x="440236" y="636787"/>
                  </a:lnTo>
                  <a:lnTo>
                    <a:pt x="438891" y="630224"/>
                  </a:lnTo>
                  <a:lnTo>
                    <a:pt x="430777" y="644723"/>
                  </a:lnTo>
                  <a:lnTo>
                    <a:pt x="424806" y="663834"/>
                  </a:lnTo>
                  <a:cubicBezTo>
                    <a:pt x="398293" y="749217"/>
                    <a:pt x="393133" y="778209"/>
                    <a:pt x="411037" y="919517"/>
                  </a:cubicBezTo>
                  <a:cubicBezTo>
                    <a:pt x="398391" y="859116"/>
                    <a:pt x="383679" y="799150"/>
                    <a:pt x="393786" y="733966"/>
                  </a:cubicBezTo>
                  <a:lnTo>
                    <a:pt x="405091" y="690617"/>
                  </a:lnTo>
                  <a:lnTo>
                    <a:pt x="393095" y="712052"/>
                  </a:lnTo>
                  <a:cubicBezTo>
                    <a:pt x="360547" y="773052"/>
                    <a:pt x="326712" y="842007"/>
                    <a:pt x="290317" y="920990"/>
                  </a:cubicBezTo>
                  <a:cubicBezTo>
                    <a:pt x="307376" y="870808"/>
                    <a:pt x="325154" y="818387"/>
                    <a:pt x="345049" y="765126"/>
                  </a:cubicBezTo>
                  <a:lnTo>
                    <a:pt x="389764" y="658423"/>
                  </a:lnTo>
                  <a:lnTo>
                    <a:pt x="379859" y="668837"/>
                  </a:lnTo>
                  <a:cubicBezTo>
                    <a:pt x="343601" y="711419"/>
                    <a:pt x="324214" y="753349"/>
                    <a:pt x="302570" y="848106"/>
                  </a:cubicBezTo>
                  <a:cubicBezTo>
                    <a:pt x="308797" y="796647"/>
                    <a:pt x="315981" y="736039"/>
                    <a:pt x="349999" y="683212"/>
                  </a:cubicBezTo>
                  <a:cubicBezTo>
                    <a:pt x="361150" y="668162"/>
                    <a:pt x="373207" y="653145"/>
                    <a:pt x="386861" y="638016"/>
                  </a:cubicBezTo>
                  <a:lnTo>
                    <a:pt x="406405" y="618714"/>
                  </a:lnTo>
                  <a:lnTo>
                    <a:pt x="412476" y="604226"/>
                  </a:lnTo>
                  <a:lnTo>
                    <a:pt x="492521" y="461734"/>
                  </a:lnTo>
                  <a:lnTo>
                    <a:pt x="68222" y="798532"/>
                  </a:lnTo>
                  <a:lnTo>
                    <a:pt x="560844" y="369911"/>
                  </a:lnTo>
                  <a:lnTo>
                    <a:pt x="0" y="691008"/>
                  </a:lnTo>
                  <a:cubicBezTo>
                    <a:pt x="170388" y="575969"/>
                    <a:pt x="343375" y="472047"/>
                    <a:pt x="524574" y="368537"/>
                  </a:cubicBezTo>
                  <a:lnTo>
                    <a:pt x="579205" y="349987"/>
                  </a:lnTo>
                  <a:lnTo>
                    <a:pt x="618922" y="300894"/>
                  </a:lnTo>
                  <a:cubicBezTo>
                    <a:pt x="676220" y="250039"/>
                    <a:pt x="737119" y="200079"/>
                    <a:pt x="804502" y="151015"/>
                  </a:cubicBezTo>
                  <a:lnTo>
                    <a:pt x="856517" y="115331"/>
                  </a:lnTo>
                  <a:lnTo>
                    <a:pt x="833974" y="116189"/>
                  </a:lnTo>
                  <a:cubicBezTo>
                    <a:pt x="676583" y="124832"/>
                    <a:pt x="582723" y="153625"/>
                    <a:pt x="375678" y="293487"/>
                  </a:cubicBezTo>
                  <a:cubicBezTo>
                    <a:pt x="463162" y="220064"/>
                    <a:pt x="565956" y="133360"/>
                    <a:pt x="700212" y="99570"/>
                  </a:cubicBezTo>
                  <a:cubicBezTo>
                    <a:pt x="740809" y="92140"/>
                    <a:pt x="782814" y="86129"/>
                    <a:pt x="827557" y="82340"/>
                  </a:cubicBezTo>
                  <a:lnTo>
                    <a:pt x="907768" y="80170"/>
                  </a:lnTo>
                  <a:lnTo>
                    <a:pt x="910799" y="78090"/>
                  </a:lnTo>
                  <a:cubicBezTo>
                    <a:pt x="948093" y="54006"/>
                    <a:pt x="987368" y="30146"/>
                    <a:pt x="1028984" y="6509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105" name="그룹 4">
              <a:extLst>
                <a:ext uri="{FF2B5EF4-FFF2-40B4-BE49-F238E27FC236}">
                  <a16:creationId xmlns:a16="http://schemas.microsoft.com/office/drawing/2014/main" id="{34CC5CE0-3410-4D6C-A495-8A00263CF8DE}"/>
                </a:ext>
              </a:extLst>
            </p:cNvPr>
            <p:cNvGrpSpPr/>
            <p:nvPr/>
          </p:nvGrpSpPr>
          <p:grpSpPr>
            <a:xfrm>
              <a:off x="4372976" y="1747714"/>
              <a:ext cx="3427951" cy="3409730"/>
              <a:chOff x="4276854" y="1647556"/>
              <a:chExt cx="3528392" cy="3509637"/>
            </a:xfrm>
          </p:grpSpPr>
          <p:sp>
            <p:nvSpPr>
              <p:cNvPr id="106" name="Rounded Rectangle 50">
                <a:extLst>
                  <a:ext uri="{FF2B5EF4-FFF2-40B4-BE49-F238E27FC236}">
                    <a16:creationId xmlns:a16="http://schemas.microsoft.com/office/drawing/2014/main" id="{C374CEA9-5978-42EE-B9E2-CBBA58525E92}"/>
                  </a:ext>
                </a:extLst>
              </p:cNvPr>
              <p:cNvSpPr/>
              <p:nvPr/>
            </p:nvSpPr>
            <p:spPr>
              <a:xfrm>
                <a:off x="5935814" y="1751747"/>
                <a:ext cx="288032" cy="2198154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4B39543C-A7F2-4907-B05F-0A63EA29D481}"/>
                  </a:ext>
                </a:extLst>
              </p:cNvPr>
              <p:cNvGrpSpPr/>
              <p:nvPr/>
            </p:nvGrpSpPr>
            <p:grpSpPr>
              <a:xfrm>
                <a:off x="4276854" y="1647556"/>
                <a:ext cx="3528392" cy="3509637"/>
                <a:chOff x="2555776" y="2420888"/>
                <a:chExt cx="3960440" cy="3237510"/>
              </a:xfrm>
            </p:grpSpPr>
            <p:grpSp>
              <p:nvGrpSpPr>
                <p:cNvPr id="114" name="Group 113">
                  <a:extLst>
                    <a:ext uri="{FF2B5EF4-FFF2-40B4-BE49-F238E27FC236}">
                      <a16:creationId xmlns:a16="http://schemas.microsoft.com/office/drawing/2014/main" id="{713BA752-AFF3-4B4F-A5D7-3EDAFE636C86}"/>
                    </a:ext>
                  </a:extLst>
                </p:cNvPr>
                <p:cNvGrpSpPr/>
                <p:nvPr/>
              </p:nvGrpSpPr>
              <p:grpSpPr>
                <a:xfrm>
                  <a:off x="2771800" y="3938689"/>
                  <a:ext cx="1802976" cy="1296143"/>
                  <a:chOff x="2860082" y="2814998"/>
                  <a:chExt cx="1711918" cy="1294233"/>
                </a:xfr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30" name="Freeform 76">
                    <a:extLst>
                      <a:ext uri="{FF2B5EF4-FFF2-40B4-BE49-F238E27FC236}">
                        <a16:creationId xmlns:a16="http://schemas.microsoft.com/office/drawing/2014/main" id="{8DA43756-804C-4081-B787-6971E11E433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857760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5"/>
                      </a:gs>
                      <a:gs pos="100000">
                        <a:schemeClr val="accent5">
                          <a:lumMod val="7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/>
                  </a:p>
                </p:txBody>
              </p:sp>
              <p:sp>
                <p:nvSpPr>
                  <p:cNvPr id="131" name="Freeform 16">
                    <a:extLst>
                      <a:ext uri="{FF2B5EF4-FFF2-40B4-BE49-F238E27FC236}">
                        <a16:creationId xmlns:a16="http://schemas.microsoft.com/office/drawing/2014/main" id="{CEE8E908-9492-4700-B77C-BEFAAC90EC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814998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>
                    <a:gsLst>
                      <a:gs pos="77000">
                        <a:schemeClr val="accent5"/>
                      </a:gs>
                      <a:gs pos="100000">
                        <a:schemeClr val="accent5">
                          <a:lumMod val="50000"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/>
                  </a:p>
                </p:txBody>
              </p:sp>
            </p:grpSp>
            <p:grpSp>
              <p:nvGrpSpPr>
                <p:cNvPr id="115" name="Group 114">
                  <a:extLst>
                    <a:ext uri="{FF2B5EF4-FFF2-40B4-BE49-F238E27FC236}">
                      <a16:creationId xmlns:a16="http://schemas.microsoft.com/office/drawing/2014/main" id="{F1F7763A-B293-4B5E-B4C2-EFCDD98DF878}"/>
                    </a:ext>
                  </a:extLst>
                </p:cNvPr>
                <p:cNvGrpSpPr/>
                <p:nvPr/>
              </p:nvGrpSpPr>
              <p:grpSpPr>
                <a:xfrm flipH="1">
                  <a:off x="4574776" y="4406927"/>
                  <a:ext cx="1437384" cy="1251471"/>
                  <a:chOff x="2860082" y="2834525"/>
                  <a:chExt cx="1711918" cy="1294234"/>
                </a:xfr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28" name="Freeform 74">
                    <a:extLst>
                      <a:ext uri="{FF2B5EF4-FFF2-40B4-BE49-F238E27FC236}">
                        <a16:creationId xmlns:a16="http://schemas.microsoft.com/office/drawing/2014/main" id="{E20771D7-82A6-40D8-B19D-16C293CD669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877288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/>
                  </a:p>
                </p:txBody>
              </p:sp>
              <p:sp>
                <p:nvSpPr>
                  <p:cNvPr id="129" name="Freeform 16">
                    <a:extLst>
                      <a:ext uri="{FF2B5EF4-FFF2-40B4-BE49-F238E27FC236}">
                        <a16:creationId xmlns:a16="http://schemas.microsoft.com/office/drawing/2014/main" id="{666CB5BC-3FDC-4BF6-A047-FF3FA2BA419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834525"/>
                    <a:ext cx="1711918" cy="1251469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>
                    <a:gsLst>
                      <a:gs pos="77000">
                        <a:schemeClr val="accent2"/>
                      </a:gs>
                      <a:gs pos="100000">
                        <a:schemeClr val="accent2">
                          <a:lumMod val="50000"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 dirty="0"/>
                  </a:p>
                </p:txBody>
              </p:sp>
            </p:grpSp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5AF5FCAB-81C3-4D49-968F-A84906AB4F19}"/>
                    </a:ext>
                  </a:extLst>
                </p:cNvPr>
                <p:cNvGrpSpPr/>
                <p:nvPr/>
              </p:nvGrpSpPr>
              <p:grpSpPr>
                <a:xfrm>
                  <a:off x="2555776" y="3067050"/>
                  <a:ext cx="2019000" cy="1440160"/>
                  <a:chOff x="2860082" y="2268017"/>
                  <a:chExt cx="1711918" cy="1294234"/>
                </a:xfr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26" name="Freeform 72">
                    <a:extLst>
                      <a:ext uri="{FF2B5EF4-FFF2-40B4-BE49-F238E27FC236}">
                        <a16:creationId xmlns:a16="http://schemas.microsoft.com/office/drawing/2014/main" id="{46FB82C5-FE5D-4528-AB69-51F77C487C2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310780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/>
                      </a:gs>
                      <a:gs pos="100000">
                        <a:schemeClr val="accent6">
                          <a:lumMod val="7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 dirty="0"/>
                  </a:p>
                </p:txBody>
              </p:sp>
              <p:sp>
                <p:nvSpPr>
                  <p:cNvPr id="127" name="Freeform 16">
                    <a:extLst>
                      <a:ext uri="{FF2B5EF4-FFF2-40B4-BE49-F238E27FC236}">
                        <a16:creationId xmlns:a16="http://schemas.microsoft.com/office/drawing/2014/main" id="{9524CBCB-5C54-4619-AA6F-8E97279E1F4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268017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>
                    <a:gsLst>
                      <a:gs pos="77000">
                        <a:schemeClr val="accent6"/>
                      </a:gs>
                      <a:gs pos="100000">
                        <a:schemeClr val="accent6">
                          <a:lumMod val="50000"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/>
                  </a:p>
                </p:txBody>
              </p:sp>
            </p:grpSp>
            <p:grpSp>
              <p:nvGrpSpPr>
                <p:cNvPr id="117" name="Group 116">
                  <a:extLst>
                    <a:ext uri="{FF2B5EF4-FFF2-40B4-BE49-F238E27FC236}">
                      <a16:creationId xmlns:a16="http://schemas.microsoft.com/office/drawing/2014/main" id="{615297F2-7014-46DA-A7BB-19FB36379CD5}"/>
                    </a:ext>
                  </a:extLst>
                </p:cNvPr>
                <p:cNvGrpSpPr/>
                <p:nvPr/>
              </p:nvGrpSpPr>
              <p:grpSpPr>
                <a:xfrm flipH="1">
                  <a:off x="4574776" y="3579961"/>
                  <a:ext cx="1656184" cy="1294234"/>
                  <a:chOff x="2860082" y="2268017"/>
                  <a:chExt cx="1711918" cy="1294234"/>
                </a:xfrm>
                <a:gradFill>
                  <a:gsLst>
                    <a:gs pos="77000">
                      <a:schemeClr val="bg1"/>
                    </a:gs>
                    <a:gs pos="100000">
                      <a:schemeClr val="bg1">
                        <a:lumMod val="64000"/>
                      </a:schemeClr>
                    </a:gs>
                  </a:gsLst>
                  <a:lin ang="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24" name="Freeform 70">
                    <a:extLst>
                      <a:ext uri="{FF2B5EF4-FFF2-40B4-BE49-F238E27FC236}">
                        <a16:creationId xmlns:a16="http://schemas.microsoft.com/office/drawing/2014/main" id="{BE1BA2C2-F477-4C78-A2BE-73124206AC2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310780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3"/>
                      </a:gs>
                      <a:gs pos="100000">
                        <a:schemeClr val="accent3">
                          <a:lumMod val="75000"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 dirty="0"/>
                  </a:p>
                </p:txBody>
              </p:sp>
              <p:sp>
                <p:nvSpPr>
                  <p:cNvPr id="125" name="Freeform 16">
                    <a:extLst>
                      <a:ext uri="{FF2B5EF4-FFF2-40B4-BE49-F238E27FC236}">
                        <a16:creationId xmlns:a16="http://schemas.microsoft.com/office/drawing/2014/main" id="{420A484C-FB15-42A8-A431-1F8CC136E38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268017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>
                    <a:gsLst>
                      <a:gs pos="77000">
                        <a:schemeClr val="accent3"/>
                      </a:gs>
                      <a:gs pos="100000">
                        <a:schemeClr val="accent3">
                          <a:lumMod val="50000"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 dirty="0"/>
                  </a:p>
                </p:txBody>
              </p:sp>
            </p:grpSp>
            <p:grpSp>
              <p:nvGrpSpPr>
                <p:cNvPr id="118" name="Group 117">
                  <a:extLst>
                    <a:ext uri="{FF2B5EF4-FFF2-40B4-BE49-F238E27FC236}">
                      <a16:creationId xmlns:a16="http://schemas.microsoft.com/office/drawing/2014/main" id="{8C6F5E35-4654-40A8-BE5E-C037117BF42C}"/>
                    </a:ext>
                  </a:extLst>
                </p:cNvPr>
                <p:cNvGrpSpPr/>
                <p:nvPr/>
              </p:nvGrpSpPr>
              <p:grpSpPr>
                <a:xfrm>
                  <a:off x="2860082" y="2420888"/>
                  <a:ext cx="1711918" cy="1294234"/>
                  <a:chOff x="2860082" y="2268017"/>
                  <a:chExt cx="1711918" cy="1294234"/>
                </a:xfr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22" name="Freeform 68">
                    <a:extLst>
                      <a:ext uri="{FF2B5EF4-FFF2-40B4-BE49-F238E27FC236}">
                        <a16:creationId xmlns:a16="http://schemas.microsoft.com/office/drawing/2014/main" id="{119EDD9E-89D7-476C-B9D3-D6BC41DCE98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310780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lumMod val="7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/>
                  </a:p>
                </p:txBody>
              </p:sp>
              <p:sp>
                <p:nvSpPr>
                  <p:cNvPr id="123" name="Freeform 16">
                    <a:extLst>
                      <a:ext uri="{FF2B5EF4-FFF2-40B4-BE49-F238E27FC236}">
                        <a16:creationId xmlns:a16="http://schemas.microsoft.com/office/drawing/2014/main" id="{8290EC3C-F01F-4A7B-819F-849C9C6D42A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268017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77000">
                        <a:schemeClr val="accent1"/>
                      </a:gs>
                      <a:gs pos="100000">
                        <a:schemeClr val="accent1">
                          <a:lumMod val="50000"/>
                        </a:schemeClr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 dirty="0"/>
                  </a:p>
                </p:txBody>
              </p:sp>
            </p:grpSp>
            <p:grpSp>
              <p:nvGrpSpPr>
                <p:cNvPr id="119" name="Group 118">
                  <a:extLst>
                    <a:ext uri="{FF2B5EF4-FFF2-40B4-BE49-F238E27FC236}">
                      <a16:creationId xmlns:a16="http://schemas.microsoft.com/office/drawing/2014/main" id="{00353E8D-B231-41E8-8822-B7DF2DAC1FC5}"/>
                    </a:ext>
                  </a:extLst>
                </p:cNvPr>
                <p:cNvGrpSpPr/>
                <p:nvPr/>
              </p:nvGrpSpPr>
              <p:grpSpPr>
                <a:xfrm flipH="1">
                  <a:off x="4572000" y="2635002"/>
                  <a:ext cx="1944216" cy="1438250"/>
                  <a:chOff x="2860082" y="2268017"/>
                  <a:chExt cx="1711918" cy="1294234"/>
                </a:xfr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20" name="Freeform 66">
                    <a:extLst>
                      <a:ext uri="{FF2B5EF4-FFF2-40B4-BE49-F238E27FC236}">
                        <a16:creationId xmlns:a16="http://schemas.microsoft.com/office/drawing/2014/main" id="{443DC936-57A7-47D6-AABA-6B816164E34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310780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4"/>
                      </a:gs>
                      <a:gs pos="100000">
                        <a:schemeClr val="accent4">
                          <a:lumMod val="7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/>
                  </a:p>
                </p:txBody>
              </p:sp>
              <p:sp>
                <p:nvSpPr>
                  <p:cNvPr id="121" name="Freeform 16">
                    <a:extLst>
                      <a:ext uri="{FF2B5EF4-FFF2-40B4-BE49-F238E27FC236}">
                        <a16:creationId xmlns:a16="http://schemas.microsoft.com/office/drawing/2014/main" id="{5A990E8E-7882-400A-BE9F-ABFC33EE4B9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268017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>
                    <a:gsLst>
                      <a:gs pos="77000">
                        <a:schemeClr val="accent4"/>
                      </a:gs>
                      <a:gs pos="100000">
                        <a:schemeClr val="accent4">
                          <a:lumMod val="50000"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/>
                  </a:p>
                </p:txBody>
              </p:sp>
            </p:grpSp>
          </p:grpSp>
        </p:grp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3A4A11F-B611-419D-828E-33D2EB8760B6}"/>
              </a:ext>
            </a:extLst>
          </p:cNvPr>
          <p:cNvGrpSpPr/>
          <p:nvPr/>
        </p:nvGrpSpPr>
        <p:grpSpPr>
          <a:xfrm>
            <a:off x="26245" y="3204479"/>
            <a:ext cx="4279779" cy="3583577"/>
            <a:chOff x="319983" y="1483368"/>
            <a:chExt cx="6418793" cy="5374632"/>
          </a:xfrm>
        </p:grpSpPr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0D40234-C540-4B20-BA86-E9D747BE6FB7}"/>
                </a:ext>
              </a:extLst>
            </p:cNvPr>
            <p:cNvSpPr/>
            <p:nvPr/>
          </p:nvSpPr>
          <p:spPr>
            <a:xfrm>
              <a:off x="3624752" y="2274090"/>
              <a:ext cx="3114024" cy="2298158"/>
            </a:xfrm>
            <a:custGeom>
              <a:avLst/>
              <a:gdLst>
                <a:gd name="connsiteX0" fmla="*/ 43590 w 4114165"/>
                <a:gd name="connsiteY0" fmla="*/ 3035606 h 3036265"/>
                <a:gd name="connsiteX1" fmla="*/ 26 w 4114165"/>
                <a:gd name="connsiteY1" fmla="*/ 2993362 h 3036265"/>
                <a:gd name="connsiteX2" fmla="*/ 686 w 4114165"/>
                <a:gd name="connsiteY2" fmla="*/ 2683135 h 3036265"/>
                <a:gd name="connsiteX3" fmla="*/ 44250 w 4114165"/>
                <a:gd name="connsiteY3" fmla="*/ 2638251 h 3036265"/>
                <a:gd name="connsiteX4" fmla="*/ 314874 w 4114165"/>
                <a:gd name="connsiteY4" fmla="*/ 2638251 h 3036265"/>
                <a:gd name="connsiteX5" fmla="*/ 357117 w 4114165"/>
                <a:gd name="connsiteY5" fmla="*/ 2633631 h 3036265"/>
                <a:gd name="connsiteX6" fmla="*/ 357117 w 4114165"/>
                <a:gd name="connsiteY6" fmla="*/ 2627690 h 3036265"/>
                <a:gd name="connsiteX7" fmla="*/ 357117 w 4114165"/>
                <a:gd name="connsiteY7" fmla="*/ 2282480 h 3036265"/>
                <a:gd name="connsiteX8" fmla="*/ 357777 w 4114165"/>
                <a:gd name="connsiteY8" fmla="*/ 1953111 h 3036265"/>
                <a:gd name="connsiteX9" fmla="*/ 449525 w 4114165"/>
                <a:gd name="connsiteY9" fmla="*/ 1860043 h 3036265"/>
                <a:gd name="connsiteX10" fmla="*/ 1027076 w 4114165"/>
                <a:gd name="connsiteY10" fmla="*/ 1860043 h 3036265"/>
                <a:gd name="connsiteX11" fmla="*/ 1122124 w 4114165"/>
                <a:gd name="connsiteY11" fmla="*/ 1956411 h 3036265"/>
                <a:gd name="connsiteX12" fmla="*/ 1122124 w 4114165"/>
                <a:gd name="connsiteY12" fmla="*/ 2593367 h 3036265"/>
                <a:gd name="connsiteX13" fmla="*/ 1188790 w 4114165"/>
                <a:gd name="connsiteY13" fmla="*/ 2636271 h 3036265"/>
                <a:gd name="connsiteX14" fmla="*/ 1201991 w 4114165"/>
                <a:gd name="connsiteY14" fmla="*/ 2615809 h 3036265"/>
                <a:gd name="connsiteX15" fmla="*/ 1202651 w 4114165"/>
                <a:gd name="connsiteY15" fmla="*/ 2579506 h 3036265"/>
                <a:gd name="connsiteX16" fmla="*/ 1202651 w 4114165"/>
                <a:gd name="connsiteY16" fmla="*/ 1355099 h 3036265"/>
                <a:gd name="connsiteX17" fmla="*/ 1202651 w 4114165"/>
                <a:gd name="connsiteY17" fmla="*/ 1322096 h 3036265"/>
                <a:gd name="connsiteX18" fmla="*/ 1279878 w 4114165"/>
                <a:gd name="connsiteY18" fmla="*/ 1245529 h 3036265"/>
                <a:gd name="connsiteX19" fmla="*/ 1613207 w 4114165"/>
                <a:gd name="connsiteY19" fmla="*/ 1245529 h 3036265"/>
                <a:gd name="connsiteX20" fmla="*/ 1870630 w 4114165"/>
                <a:gd name="connsiteY20" fmla="*/ 1245529 h 3036265"/>
                <a:gd name="connsiteX21" fmla="*/ 1966998 w 4114165"/>
                <a:gd name="connsiteY21" fmla="*/ 1343878 h 3036265"/>
                <a:gd name="connsiteX22" fmla="*/ 1966998 w 4114165"/>
                <a:gd name="connsiteY22" fmla="*/ 2597987 h 3036265"/>
                <a:gd name="connsiteX23" fmla="*/ 1978879 w 4114165"/>
                <a:gd name="connsiteY23" fmla="*/ 2635611 h 3036265"/>
                <a:gd name="connsiteX24" fmla="*/ 2036964 w 4114165"/>
                <a:gd name="connsiteY24" fmla="*/ 2634951 h 3036265"/>
                <a:gd name="connsiteX25" fmla="*/ 2046205 w 4114165"/>
                <a:gd name="connsiteY25" fmla="*/ 2599307 h 3036265"/>
                <a:gd name="connsiteX26" fmla="*/ 2046205 w 4114165"/>
                <a:gd name="connsiteY26" fmla="*/ 830353 h 3036265"/>
                <a:gd name="connsiteX27" fmla="*/ 2046205 w 4114165"/>
                <a:gd name="connsiteY27" fmla="*/ 800650 h 3036265"/>
                <a:gd name="connsiteX28" fmla="*/ 2118152 w 4114165"/>
                <a:gd name="connsiteY28" fmla="*/ 727384 h 3036265"/>
                <a:gd name="connsiteX29" fmla="*/ 2738605 w 4114165"/>
                <a:gd name="connsiteY29" fmla="*/ 727384 h 3036265"/>
                <a:gd name="connsiteX30" fmla="*/ 2809892 w 4114165"/>
                <a:gd name="connsiteY30" fmla="*/ 801970 h 3036265"/>
                <a:gd name="connsiteX31" fmla="*/ 2810552 w 4114165"/>
                <a:gd name="connsiteY31" fmla="*/ 2594027 h 3036265"/>
                <a:gd name="connsiteX32" fmla="*/ 2857416 w 4114165"/>
                <a:gd name="connsiteY32" fmla="*/ 2639571 h 3036265"/>
                <a:gd name="connsiteX33" fmla="*/ 2891079 w 4114165"/>
                <a:gd name="connsiteY33" fmla="*/ 2590727 h 3036265"/>
                <a:gd name="connsiteX34" fmla="*/ 2891079 w 4114165"/>
                <a:gd name="connsiteY34" fmla="*/ 122771 h 3036265"/>
                <a:gd name="connsiteX35" fmla="*/ 3012529 w 4114165"/>
                <a:gd name="connsiteY35" fmla="*/ 0 h 3036265"/>
                <a:gd name="connsiteX36" fmla="*/ 3563678 w 4114165"/>
                <a:gd name="connsiteY36" fmla="*/ 0 h 3036265"/>
                <a:gd name="connsiteX37" fmla="*/ 3653446 w 4114165"/>
                <a:gd name="connsiteY37" fmla="*/ 87788 h 3036265"/>
                <a:gd name="connsiteX38" fmla="*/ 3650806 w 4114165"/>
                <a:gd name="connsiteY38" fmla="*/ 2594687 h 3036265"/>
                <a:gd name="connsiteX39" fmla="*/ 3695029 w 4114165"/>
                <a:gd name="connsiteY39" fmla="*/ 2638911 h 3036265"/>
                <a:gd name="connsiteX40" fmla="*/ 4071262 w 4114165"/>
                <a:gd name="connsiteY40" fmla="*/ 2638911 h 3036265"/>
                <a:gd name="connsiteX41" fmla="*/ 4114166 w 4114165"/>
                <a:gd name="connsiteY41" fmla="*/ 2681815 h 3036265"/>
                <a:gd name="connsiteX42" fmla="*/ 4114166 w 4114165"/>
                <a:gd name="connsiteY42" fmla="*/ 2992042 h 3036265"/>
                <a:gd name="connsiteX43" fmla="*/ 4069283 w 4114165"/>
                <a:gd name="connsiteY43" fmla="*/ 3036266 h 3036265"/>
                <a:gd name="connsiteX44" fmla="*/ 43590 w 4114165"/>
                <a:gd name="connsiteY44" fmla="*/ 3035606 h 3036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114165" h="3036265">
                  <a:moveTo>
                    <a:pt x="43590" y="3035606"/>
                  </a:moveTo>
                  <a:cubicBezTo>
                    <a:pt x="11247" y="3035606"/>
                    <a:pt x="-634" y="3027685"/>
                    <a:pt x="26" y="2993362"/>
                  </a:cubicBezTo>
                  <a:cubicBezTo>
                    <a:pt x="2006" y="2889733"/>
                    <a:pt x="686" y="2786764"/>
                    <a:pt x="686" y="2683135"/>
                  </a:cubicBezTo>
                  <a:cubicBezTo>
                    <a:pt x="686" y="2638911"/>
                    <a:pt x="1346" y="2638251"/>
                    <a:pt x="44250" y="2638251"/>
                  </a:cubicBezTo>
                  <a:cubicBezTo>
                    <a:pt x="134678" y="2638251"/>
                    <a:pt x="224446" y="2638251"/>
                    <a:pt x="314874" y="2638251"/>
                  </a:cubicBezTo>
                  <a:cubicBezTo>
                    <a:pt x="328735" y="2638251"/>
                    <a:pt x="343256" y="2640231"/>
                    <a:pt x="357117" y="2633631"/>
                  </a:cubicBezTo>
                  <a:cubicBezTo>
                    <a:pt x="357117" y="2631650"/>
                    <a:pt x="357117" y="2629670"/>
                    <a:pt x="357117" y="2627690"/>
                  </a:cubicBezTo>
                  <a:cubicBezTo>
                    <a:pt x="356457" y="2512840"/>
                    <a:pt x="357117" y="2397330"/>
                    <a:pt x="357117" y="2282480"/>
                  </a:cubicBezTo>
                  <a:cubicBezTo>
                    <a:pt x="357117" y="2280500"/>
                    <a:pt x="357777" y="2060700"/>
                    <a:pt x="357777" y="1953111"/>
                  </a:cubicBezTo>
                  <a:cubicBezTo>
                    <a:pt x="357777" y="1881165"/>
                    <a:pt x="378899" y="1860043"/>
                    <a:pt x="449525" y="1860043"/>
                  </a:cubicBezTo>
                  <a:cubicBezTo>
                    <a:pt x="642262" y="1860043"/>
                    <a:pt x="834339" y="1860043"/>
                    <a:pt x="1027076" y="1860043"/>
                  </a:cubicBezTo>
                  <a:cubicBezTo>
                    <a:pt x="1101663" y="1860043"/>
                    <a:pt x="1122124" y="1880505"/>
                    <a:pt x="1122124" y="1956411"/>
                  </a:cubicBezTo>
                  <a:cubicBezTo>
                    <a:pt x="1122124" y="2168950"/>
                    <a:pt x="1122124" y="2380829"/>
                    <a:pt x="1122124" y="2593367"/>
                  </a:cubicBezTo>
                  <a:cubicBezTo>
                    <a:pt x="1122124" y="2634290"/>
                    <a:pt x="1149187" y="2652112"/>
                    <a:pt x="1188790" y="2636271"/>
                  </a:cubicBezTo>
                  <a:cubicBezTo>
                    <a:pt x="1198691" y="2632310"/>
                    <a:pt x="1201991" y="2625050"/>
                    <a:pt x="1201991" y="2615809"/>
                  </a:cubicBezTo>
                  <a:cubicBezTo>
                    <a:pt x="1201991" y="2603928"/>
                    <a:pt x="1202651" y="2591387"/>
                    <a:pt x="1202651" y="2579506"/>
                  </a:cubicBezTo>
                  <a:cubicBezTo>
                    <a:pt x="1202651" y="2171590"/>
                    <a:pt x="1202651" y="1763674"/>
                    <a:pt x="1202651" y="1355099"/>
                  </a:cubicBezTo>
                  <a:cubicBezTo>
                    <a:pt x="1202651" y="1343878"/>
                    <a:pt x="1202651" y="1333317"/>
                    <a:pt x="1202651" y="1322096"/>
                  </a:cubicBezTo>
                  <a:cubicBezTo>
                    <a:pt x="1203971" y="1268631"/>
                    <a:pt x="1227074" y="1245529"/>
                    <a:pt x="1279878" y="1245529"/>
                  </a:cubicBezTo>
                  <a:cubicBezTo>
                    <a:pt x="1390768" y="1244869"/>
                    <a:pt x="1502318" y="1245529"/>
                    <a:pt x="1613207" y="1245529"/>
                  </a:cubicBezTo>
                  <a:cubicBezTo>
                    <a:pt x="1699015" y="1245529"/>
                    <a:pt x="1784822" y="1245529"/>
                    <a:pt x="1870630" y="1245529"/>
                  </a:cubicBezTo>
                  <a:cubicBezTo>
                    <a:pt x="1947857" y="1245529"/>
                    <a:pt x="1966998" y="1264671"/>
                    <a:pt x="1966998" y="1343878"/>
                  </a:cubicBezTo>
                  <a:cubicBezTo>
                    <a:pt x="1966998" y="1662685"/>
                    <a:pt x="1966998" y="2498979"/>
                    <a:pt x="1966998" y="2597987"/>
                  </a:cubicBezTo>
                  <a:cubicBezTo>
                    <a:pt x="1966998" y="2611189"/>
                    <a:pt x="1961058" y="2629670"/>
                    <a:pt x="1978879" y="2635611"/>
                  </a:cubicBezTo>
                  <a:cubicBezTo>
                    <a:pt x="1997361" y="2641551"/>
                    <a:pt x="2018483" y="2642872"/>
                    <a:pt x="2036964" y="2634951"/>
                  </a:cubicBezTo>
                  <a:cubicBezTo>
                    <a:pt x="2052146" y="2628350"/>
                    <a:pt x="2046205" y="2611849"/>
                    <a:pt x="2046205" y="2599307"/>
                  </a:cubicBezTo>
                  <a:cubicBezTo>
                    <a:pt x="2046865" y="2454095"/>
                    <a:pt x="2046205" y="1275232"/>
                    <a:pt x="2046205" y="830353"/>
                  </a:cubicBezTo>
                  <a:cubicBezTo>
                    <a:pt x="2046205" y="820452"/>
                    <a:pt x="2046205" y="810551"/>
                    <a:pt x="2046205" y="800650"/>
                  </a:cubicBezTo>
                  <a:cubicBezTo>
                    <a:pt x="2048185" y="754446"/>
                    <a:pt x="2072607" y="727384"/>
                    <a:pt x="2118152" y="727384"/>
                  </a:cubicBezTo>
                  <a:cubicBezTo>
                    <a:pt x="2324750" y="726724"/>
                    <a:pt x="2532008" y="726724"/>
                    <a:pt x="2738605" y="727384"/>
                  </a:cubicBezTo>
                  <a:cubicBezTo>
                    <a:pt x="2782830" y="727384"/>
                    <a:pt x="2808572" y="756426"/>
                    <a:pt x="2809892" y="801970"/>
                  </a:cubicBezTo>
                  <a:cubicBezTo>
                    <a:pt x="2811212" y="848174"/>
                    <a:pt x="2810552" y="2042879"/>
                    <a:pt x="2810552" y="2594027"/>
                  </a:cubicBezTo>
                  <a:cubicBezTo>
                    <a:pt x="2810552" y="2638251"/>
                    <a:pt x="2813192" y="2638251"/>
                    <a:pt x="2857416" y="2639571"/>
                  </a:cubicBezTo>
                  <a:cubicBezTo>
                    <a:pt x="2897019" y="2640891"/>
                    <a:pt x="2891079" y="2614489"/>
                    <a:pt x="2891079" y="2590727"/>
                  </a:cubicBezTo>
                  <a:cubicBezTo>
                    <a:pt x="2891079" y="1768295"/>
                    <a:pt x="2891079" y="945203"/>
                    <a:pt x="2891079" y="122771"/>
                  </a:cubicBezTo>
                  <a:cubicBezTo>
                    <a:pt x="2891079" y="9241"/>
                    <a:pt x="2900320" y="0"/>
                    <a:pt x="3012529" y="0"/>
                  </a:cubicBezTo>
                  <a:cubicBezTo>
                    <a:pt x="3196026" y="0"/>
                    <a:pt x="3380182" y="0"/>
                    <a:pt x="3563678" y="0"/>
                  </a:cubicBezTo>
                  <a:cubicBezTo>
                    <a:pt x="3631664" y="0"/>
                    <a:pt x="3652785" y="21122"/>
                    <a:pt x="3653446" y="87788"/>
                  </a:cubicBezTo>
                  <a:cubicBezTo>
                    <a:pt x="3654106" y="264023"/>
                    <a:pt x="3651466" y="2399310"/>
                    <a:pt x="3650806" y="2594687"/>
                  </a:cubicBezTo>
                  <a:cubicBezTo>
                    <a:pt x="3650806" y="2638911"/>
                    <a:pt x="3650806" y="2638911"/>
                    <a:pt x="3695029" y="2638911"/>
                  </a:cubicBezTo>
                  <a:cubicBezTo>
                    <a:pt x="3820440" y="2638911"/>
                    <a:pt x="3945851" y="2638911"/>
                    <a:pt x="4071262" y="2638911"/>
                  </a:cubicBezTo>
                  <a:cubicBezTo>
                    <a:pt x="4112186" y="2638911"/>
                    <a:pt x="4114166" y="2640891"/>
                    <a:pt x="4114166" y="2681815"/>
                  </a:cubicBezTo>
                  <a:cubicBezTo>
                    <a:pt x="4114166" y="2785444"/>
                    <a:pt x="4114166" y="2888413"/>
                    <a:pt x="4114166" y="2992042"/>
                  </a:cubicBezTo>
                  <a:cubicBezTo>
                    <a:pt x="4114166" y="3034946"/>
                    <a:pt x="4113506" y="3036266"/>
                    <a:pt x="4069283" y="3036266"/>
                  </a:cubicBezTo>
                  <a:cubicBezTo>
                    <a:pt x="3504933" y="3034946"/>
                    <a:pt x="196723" y="3034286"/>
                    <a:pt x="43590" y="3035606"/>
                  </a:cubicBezTo>
                  <a:close/>
                </a:path>
              </a:pathLst>
            </a:custGeom>
            <a:solidFill>
              <a:schemeClr val="accent1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55621B7D-C62A-40B9-B2F2-58C61063EF41}"/>
                </a:ext>
              </a:extLst>
            </p:cNvPr>
            <p:cNvSpPr/>
            <p:nvPr/>
          </p:nvSpPr>
          <p:spPr>
            <a:xfrm>
              <a:off x="3793733" y="1483368"/>
              <a:ext cx="2432524" cy="1831535"/>
            </a:xfrm>
            <a:custGeom>
              <a:avLst/>
              <a:gdLst>
                <a:gd name="connsiteX0" fmla="*/ 1064151 w 2969257"/>
                <a:gd name="connsiteY0" fmla="*/ 935232 h 2235661"/>
                <a:gd name="connsiteX1" fmla="*/ 1755891 w 2969257"/>
                <a:gd name="connsiteY1" fmla="*/ 1096946 h 2235661"/>
                <a:gd name="connsiteX2" fmla="*/ 1823878 w 2969257"/>
                <a:gd name="connsiteY2" fmla="*/ 1078465 h 2235661"/>
                <a:gd name="connsiteX3" fmla="*/ 2653570 w 2969257"/>
                <a:gd name="connsiteY3" fmla="*/ 270554 h 2235661"/>
                <a:gd name="connsiteX4" fmla="*/ 2654230 w 2969257"/>
                <a:gd name="connsiteY4" fmla="*/ 228310 h 2235661"/>
                <a:gd name="connsiteX5" fmla="*/ 2578984 w 2969257"/>
                <a:gd name="connsiteY5" fmla="*/ 154384 h 2235661"/>
                <a:gd name="connsiteX6" fmla="*/ 2586244 w 2969257"/>
                <a:gd name="connsiteY6" fmla="*/ 118741 h 2235661"/>
                <a:gd name="connsiteX7" fmla="*/ 2938055 w 2969257"/>
                <a:gd name="connsiteY7" fmla="*/ 5211 h 2235661"/>
                <a:gd name="connsiteX8" fmla="*/ 2965778 w 2969257"/>
                <a:gd name="connsiteY8" fmla="*/ 4551 h 2235661"/>
                <a:gd name="connsiteX9" fmla="*/ 2964457 w 2969257"/>
                <a:gd name="connsiteY9" fmla="*/ 29633 h 2235661"/>
                <a:gd name="connsiteX10" fmla="*/ 2857528 w 2969257"/>
                <a:gd name="connsiteY10" fmla="*/ 383424 h 2235661"/>
                <a:gd name="connsiteX11" fmla="*/ 2817924 w 2969257"/>
                <a:gd name="connsiteY11" fmla="*/ 392665 h 2235661"/>
                <a:gd name="connsiteX12" fmla="*/ 2761820 w 2969257"/>
                <a:gd name="connsiteY12" fmla="*/ 336560 h 2235661"/>
                <a:gd name="connsiteX13" fmla="*/ 2714956 w 2969257"/>
                <a:gd name="connsiteY13" fmla="*/ 337220 h 2235661"/>
                <a:gd name="connsiteX14" fmla="*/ 1858200 w 2969257"/>
                <a:gd name="connsiteY14" fmla="*/ 1225657 h 2235661"/>
                <a:gd name="connsiteX15" fmla="*/ 1800115 w 2969257"/>
                <a:gd name="connsiteY15" fmla="*/ 1242159 h 2235661"/>
                <a:gd name="connsiteX16" fmla="*/ 1132137 w 2969257"/>
                <a:gd name="connsiteY16" fmla="*/ 1070544 h 2235661"/>
                <a:gd name="connsiteX17" fmla="*/ 1064151 w 2969257"/>
                <a:gd name="connsiteY17" fmla="*/ 1091666 h 2235661"/>
                <a:gd name="connsiteX18" fmla="*/ 114988 w 2969257"/>
                <a:gd name="connsiteY18" fmla="*/ 2222345 h 2235661"/>
                <a:gd name="connsiteX19" fmla="*/ 74724 w 2969257"/>
                <a:gd name="connsiteY19" fmla="*/ 2225645 h 2235661"/>
                <a:gd name="connsiteX20" fmla="*/ 15979 w 2969257"/>
                <a:gd name="connsiteY20" fmla="*/ 2178121 h 2235661"/>
                <a:gd name="connsiteX21" fmla="*/ 11359 w 2969257"/>
                <a:gd name="connsiteY21" fmla="*/ 2132577 h 2235661"/>
                <a:gd name="connsiteX22" fmla="*/ 1024547 w 2969257"/>
                <a:gd name="connsiteY22" fmla="*/ 954374 h 2235661"/>
                <a:gd name="connsiteX23" fmla="*/ 1064151 w 2969257"/>
                <a:gd name="connsiteY23" fmla="*/ 935232 h 2235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969257" h="2235661">
                  <a:moveTo>
                    <a:pt x="1064151" y="935232"/>
                  </a:moveTo>
                  <a:cubicBezTo>
                    <a:pt x="1105074" y="944473"/>
                    <a:pt x="1572395" y="1052722"/>
                    <a:pt x="1755891" y="1096946"/>
                  </a:cubicBezTo>
                  <a:cubicBezTo>
                    <a:pt x="1783614" y="1103547"/>
                    <a:pt x="1803415" y="1098266"/>
                    <a:pt x="1823878" y="1078465"/>
                  </a:cubicBezTo>
                  <a:cubicBezTo>
                    <a:pt x="2011334" y="894308"/>
                    <a:pt x="2564462" y="355701"/>
                    <a:pt x="2653570" y="270554"/>
                  </a:cubicBezTo>
                  <a:cubicBezTo>
                    <a:pt x="2670731" y="254052"/>
                    <a:pt x="2670731" y="243491"/>
                    <a:pt x="2654230" y="228310"/>
                  </a:cubicBezTo>
                  <a:cubicBezTo>
                    <a:pt x="2628488" y="204548"/>
                    <a:pt x="2604725" y="178806"/>
                    <a:pt x="2578984" y="154384"/>
                  </a:cubicBezTo>
                  <a:cubicBezTo>
                    <a:pt x="2561162" y="137222"/>
                    <a:pt x="2559842" y="126661"/>
                    <a:pt x="2586244" y="118741"/>
                  </a:cubicBezTo>
                  <a:cubicBezTo>
                    <a:pt x="2703734" y="81117"/>
                    <a:pt x="2820565" y="42834"/>
                    <a:pt x="2938055" y="5211"/>
                  </a:cubicBezTo>
                  <a:cubicBezTo>
                    <a:pt x="2947296" y="2570"/>
                    <a:pt x="2957196" y="-4690"/>
                    <a:pt x="2965778" y="4551"/>
                  </a:cubicBezTo>
                  <a:cubicBezTo>
                    <a:pt x="2973038" y="11811"/>
                    <a:pt x="2967097" y="21712"/>
                    <a:pt x="2964457" y="29633"/>
                  </a:cubicBezTo>
                  <a:cubicBezTo>
                    <a:pt x="2928814" y="147783"/>
                    <a:pt x="2893171" y="265273"/>
                    <a:pt x="2857528" y="383424"/>
                  </a:cubicBezTo>
                  <a:cubicBezTo>
                    <a:pt x="2847627" y="416427"/>
                    <a:pt x="2843007" y="417087"/>
                    <a:pt x="2817924" y="392665"/>
                  </a:cubicBezTo>
                  <a:cubicBezTo>
                    <a:pt x="2798783" y="374183"/>
                    <a:pt x="2778981" y="357021"/>
                    <a:pt x="2761820" y="336560"/>
                  </a:cubicBezTo>
                  <a:cubicBezTo>
                    <a:pt x="2743998" y="315438"/>
                    <a:pt x="2732117" y="318738"/>
                    <a:pt x="2714956" y="337220"/>
                  </a:cubicBezTo>
                  <a:cubicBezTo>
                    <a:pt x="2576343" y="481772"/>
                    <a:pt x="2004073" y="1073184"/>
                    <a:pt x="1858200" y="1225657"/>
                  </a:cubicBezTo>
                  <a:cubicBezTo>
                    <a:pt x="1840379" y="1244139"/>
                    <a:pt x="1824537" y="1248099"/>
                    <a:pt x="1800115" y="1242159"/>
                  </a:cubicBezTo>
                  <a:cubicBezTo>
                    <a:pt x="1577676" y="1184734"/>
                    <a:pt x="1354576" y="1128629"/>
                    <a:pt x="1132137" y="1070544"/>
                  </a:cubicBezTo>
                  <a:cubicBezTo>
                    <a:pt x="1102434" y="1062623"/>
                    <a:pt x="1083953" y="1067904"/>
                    <a:pt x="1064151" y="1091666"/>
                  </a:cubicBezTo>
                  <a:cubicBezTo>
                    <a:pt x="922238" y="1260641"/>
                    <a:pt x="288583" y="2014426"/>
                    <a:pt x="114988" y="2222345"/>
                  </a:cubicBezTo>
                  <a:cubicBezTo>
                    <a:pt x="100466" y="2239506"/>
                    <a:pt x="89906" y="2239506"/>
                    <a:pt x="74724" y="2225645"/>
                  </a:cubicBezTo>
                  <a:cubicBezTo>
                    <a:pt x="55583" y="2209143"/>
                    <a:pt x="36441" y="2191982"/>
                    <a:pt x="15979" y="2178121"/>
                  </a:cubicBezTo>
                  <a:cubicBezTo>
                    <a:pt x="-4483" y="2163600"/>
                    <a:pt x="-4483" y="2150398"/>
                    <a:pt x="11359" y="2132577"/>
                  </a:cubicBezTo>
                  <a:cubicBezTo>
                    <a:pt x="81985" y="2051390"/>
                    <a:pt x="924879" y="1070544"/>
                    <a:pt x="1024547" y="954374"/>
                  </a:cubicBezTo>
                  <a:cubicBezTo>
                    <a:pt x="1032468" y="944473"/>
                    <a:pt x="1039729" y="932592"/>
                    <a:pt x="1064151" y="935232"/>
                  </a:cubicBezTo>
                  <a:close/>
                </a:path>
              </a:pathLst>
            </a:custGeom>
            <a:solidFill>
              <a:schemeClr val="accent3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36E16EE5-884C-4886-8883-609E81690DF0}"/>
                </a:ext>
              </a:extLst>
            </p:cNvPr>
            <p:cNvGrpSpPr/>
            <p:nvPr/>
          </p:nvGrpSpPr>
          <p:grpSpPr>
            <a:xfrm>
              <a:off x="319983" y="2613403"/>
              <a:ext cx="5024694" cy="4244597"/>
              <a:chOff x="319983" y="2613403"/>
              <a:chExt cx="5024694" cy="4244597"/>
            </a:xfrm>
          </p:grpSpPr>
          <p:grpSp>
            <p:nvGrpSpPr>
              <p:cNvPr id="139" name="Graphic 60">
                <a:extLst>
                  <a:ext uri="{FF2B5EF4-FFF2-40B4-BE49-F238E27FC236}">
                    <a16:creationId xmlns:a16="http://schemas.microsoft.com/office/drawing/2014/main" id="{A9B1319C-80D3-4969-B911-0AEF6BC60A49}"/>
                  </a:ext>
                </a:extLst>
              </p:cNvPr>
              <p:cNvGrpSpPr/>
              <p:nvPr/>
            </p:nvGrpSpPr>
            <p:grpSpPr>
              <a:xfrm>
                <a:off x="1545801" y="2613865"/>
                <a:ext cx="1177542" cy="1489096"/>
                <a:chOff x="3487745" y="1253233"/>
                <a:chExt cx="1555735" cy="1967347"/>
              </a:xfrm>
              <a:solidFill>
                <a:schemeClr val="accent1"/>
              </a:solidFill>
            </p:grpSpPr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E24D8286-3812-4E07-A0B5-F74F760EAD0F}"/>
                    </a:ext>
                  </a:extLst>
                </p:cNvPr>
                <p:cNvSpPr/>
                <p:nvPr/>
              </p:nvSpPr>
              <p:spPr>
                <a:xfrm>
                  <a:off x="3487745" y="1253233"/>
                  <a:ext cx="1555735" cy="1967347"/>
                </a:xfrm>
                <a:custGeom>
                  <a:avLst/>
                  <a:gdLst>
                    <a:gd name="connsiteX0" fmla="*/ 1458429 w 1555737"/>
                    <a:gd name="connsiteY0" fmla="*/ 1078087 h 1967353"/>
                    <a:gd name="connsiteX1" fmla="*/ 1550177 w 1555737"/>
                    <a:gd name="connsiteY1" fmla="*/ 976438 h 1967353"/>
                    <a:gd name="connsiteX2" fmla="*/ 1515854 w 1555737"/>
                    <a:gd name="connsiteY2" fmla="*/ 910432 h 1967353"/>
                    <a:gd name="connsiteX3" fmla="*/ 1395724 w 1555737"/>
                    <a:gd name="connsiteY3" fmla="*/ 845746 h 1967353"/>
                    <a:gd name="connsiteX4" fmla="*/ 1263712 w 1555737"/>
                    <a:gd name="connsiteY4" fmla="*/ 590964 h 1967353"/>
                    <a:gd name="connsiteX5" fmla="*/ 1230049 w 1555737"/>
                    <a:gd name="connsiteY5" fmla="*/ 478094 h 1967353"/>
                    <a:gd name="connsiteX6" fmla="*/ 1111239 w 1555737"/>
                    <a:gd name="connsiteY6" fmla="*/ 338822 h 1967353"/>
                    <a:gd name="connsiteX7" fmla="*/ 1111239 w 1555737"/>
                    <a:gd name="connsiteY7" fmla="*/ 338822 h 1967353"/>
                    <a:gd name="connsiteX8" fmla="*/ 1091437 w 1555737"/>
                    <a:gd name="connsiteY8" fmla="*/ 319680 h 1967353"/>
                    <a:gd name="connsiteX9" fmla="*/ 1113879 w 1555737"/>
                    <a:gd name="connsiteY9" fmla="*/ 270176 h 1967353"/>
                    <a:gd name="connsiteX10" fmla="*/ 1146222 w 1555737"/>
                    <a:gd name="connsiteY10" fmla="*/ 218031 h 1967353"/>
                    <a:gd name="connsiteX11" fmla="*/ 1195066 w 1555737"/>
                    <a:gd name="connsiteY11" fmla="*/ 124303 h 1967353"/>
                    <a:gd name="connsiteX12" fmla="*/ 1107939 w 1555737"/>
                    <a:gd name="connsiteY12" fmla="*/ 56977 h 1967353"/>
                    <a:gd name="connsiteX13" fmla="*/ 1098038 w 1555737"/>
                    <a:gd name="connsiteY13" fmla="*/ 54337 h 1967353"/>
                    <a:gd name="connsiteX14" fmla="*/ 806292 w 1555737"/>
                    <a:gd name="connsiteY14" fmla="*/ 2852 h 1967353"/>
                    <a:gd name="connsiteX15" fmla="*/ 507286 w 1555737"/>
                    <a:gd name="connsiteY15" fmla="*/ 72159 h 1967353"/>
                    <a:gd name="connsiteX16" fmla="*/ 173957 w 1555737"/>
                    <a:gd name="connsiteY16" fmla="*/ 314400 h 1967353"/>
                    <a:gd name="connsiteX17" fmla="*/ 4322 w 1555737"/>
                    <a:gd name="connsiteY17" fmla="*/ 766539 h 1967353"/>
                    <a:gd name="connsiteX18" fmla="*/ 142934 w 1555737"/>
                    <a:gd name="connsiteY18" fmla="*/ 1175775 h 1967353"/>
                    <a:gd name="connsiteX19" fmla="*/ 333031 w 1555737"/>
                    <a:gd name="connsiteY19" fmla="*/ 1418676 h 1967353"/>
                    <a:gd name="connsiteX20" fmla="*/ 371974 w 1555737"/>
                    <a:gd name="connsiteY20" fmla="*/ 1416696 h 1967353"/>
                    <a:gd name="connsiteX21" fmla="*/ 378575 w 1555737"/>
                    <a:gd name="connsiteY21" fmla="*/ 1470821 h 1967353"/>
                    <a:gd name="connsiteX22" fmla="*/ 432699 w 1555737"/>
                    <a:gd name="connsiteY22" fmla="*/ 1596232 h 1967353"/>
                    <a:gd name="connsiteX23" fmla="*/ 459102 w 1555737"/>
                    <a:gd name="connsiteY23" fmla="*/ 1706461 h 1967353"/>
                    <a:gd name="connsiteX24" fmla="*/ 449861 w 1555737"/>
                    <a:gd name="connsiteY24" fmla="*/ 1810751 h 1967353"/>
                    <a:gd name="connsiteX25" fmla="*/ 487484 w 1555737"/>
                    <a:gd name="connsiteY25" fmla="*/ 1893918 h 1967353"/>
                    <a:gd name="connsiteX26" fmla="*/ 598374 w 1555737"/>
                    <a:gd name="connsiteY26" fmla="*/ 1946063 h 1967353"/>
                    <a:gd name="connsiteX27" fmla="*/ 853156 w 1555737"/>
                    <a:gd name="connsiteY27" fmla="*/ 1959924 h 1967353"/>
                    <a:gd name="connsiteX28" fmla="*/ 1198366 w 1555737"/>
                    <a:gd name="connsiteY28" fmla="*/ 1875436 h 1967353"/>
                    <a:gd name="connsiteX29" fmla="*/ 1180545 w 1555737"/>
                    <a:gd name="connsiteY29" fmla="*/ 1729564 h 1967353"/>
                    <a:gd name="connsiteX30" fmla="*/ 1169324 w 1555737"/>
                    <a:gd name="connsiteY30" fmla="*/ 1632535 h 1967353"/>
                    <a:gd name="connsiteX31" fmla="*/ 1453149 w 1555737"/>
                    <a:gd name="connsiteY31" fmla="*/ 1616034 h 1967353"/>
                    <a:gd name="connsiteX32" fmla="*/ 1516514 w 1555737"/>
                    <a:gd name="connsiteY32" fmla="*/ 1543427 h 1967353"/>
                    <a:gd name="connsiteX33" fmla="*/ 1493412 w 1555737"/>
                    <a:gd name="connsiteY33" fmla="*/ 1276104 h 1967353"/>
                    <a:gd name="connsiteX34" fmla="*/ 1493412 w 1555737"/>
                    <a:gd name="connsiteY34" fmla="*/ 1276104 h 1967353"/>
                    <a:gd name="connsiteX35" fmla="*/ 1467670 w 1555737"/>
                    <a:gd name="connsiteY35" fmla="*/ 1308447 h 1967353"/>
                    <a:gd name="connsiteX36" fmla="*/ 1269653 w 1555737"/>
                    <a:gd name="connsiteY36" fmla="*/ 1249702 h 1967353"/>
                    <a:gd name="connsiteX37" fmla="*/ 1472290 w 1555737"/>
                    <a:gd name="connsiteY37" fmla="*/ 1217359 h 1967353"/>
                    <a:gd name="connsiteX38" fmla="*/ 1438627 w 1555737"/>
                    <a:gd name="connsiteY38" fmla="*/ 1134851 h 1967353"/>
                    <a:gd name="connsiteX39" fmla="*/ 1458429 w 1555737"/>
                    <a:gd name="connsiteY39" fmla="*/ 1078087 h 1967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555737" h="1967353">
                      <a:moveTo>
                        <a:pt x="1458429" y="1078087"/>
                      </a:moveTo>
                      <a:cubicBezTo>
                        <a:pt x="1501993" y="1057625"/>
                        <a:pt x="1536316" y="1025282"/>
                        <a:pt x="1550177" y="976438"/>
                      </a:cubicBezTo>
                      <a:cubicBezTo>
                        <a:pt x="1562058" y="933534"/>
                        <a:pt x="1556778" y="924953"/>
                        <a:pt x="1515854" y="910432"/>
                      </a:cubicBezTo>
                      <a:cubicBezTo>
                        <a:pt x="1472290" y="894590"/>
                        <a:pt x="1430707" y="879409"/>
                        <a:pt x="1395724" y="845746"/>
                      </a:cubicBezTo>
                      <a:cubicBezTo>
                        <a:pt x="1321797" y="775780"/>
                        <a:pt x="1278894" y="690633"/>
                        <a:pt x="1263712" y="590964"/>
                      </a:cubicBezTo>
                      <a:cubicBezTo>
                        <a:pt x="1257772" y="552021"/>
                        <a:pt x="1251831" y="513077"/>
                        <a:pt x="1230049" y="478094"/>
                      </a:cubicBezTo>
                      <a:cubicBezTo>
                        <a:pt x="1197046" y="425949"/>
                        <a:pt x="1156783" y="379745"/>
                        <a:pt x="1111239" y="338822"/>
                      </a:cubicBezTo>
                      <a:lnTo>
                        <a:pt x="1111239" y="338822"/>
                      </a:lnTo>
                      <a:cubicBezTo>
                        <a:pt x="1104638" y="332221"/>
                        <a:pt x="1098038" y="325621"/>
                        <a:pt x="1091437" y="319680"/>
                      </a:cubicBezTo>
                      <a:cubicBezTo>
                        <a:pt x="1109919" y="308459"/>
                        <a:pt x="1109259" y="287337"/>
                        <a:pt x="1113879" y="270176"/>
                      </a:cubicBezTo>
                      <a:cubicBezTo>
                        <a:pt x="1119820" y="249054"/>
                        <a:pt x="1129720" y="232553"/>
                        <a:pt x="1146222" y="218031"/>
                      </a:cubicBezTo>
                      <a:cubicBezTo>
                        <a:pt x="1173944" y="192949"/>
                        <a:pt x="1206287" y="167867"/>
                        <a:pt x="1195066" y="124303"/>
                      </a:cubicBezTo>
                      <a:cubicBezTo>
                        <a:pt x="1183845" y="81399"/>
                        <a:pt x="1144242" y="70178"/>
                        <a:pt x="1107939" y="56977"/>
                      </a:cubicBezTo>
                      <a:cubicBezTo>
                        <a:pt x="1104638" y="55657"/>
                        <a:pt x="1101338" y="55657"/>
                        <a:pt x="1098038" y="54337"/>
                      </a:cubicBezTo>
                      <a:cubicBezTo>
                        <a:pt x="1002989" y="26614"/>
                        <a:pt x="904641" y="12753"/>
                        <a:pt x="806292" y="2852"/>
                      </a:cubicBezTo>
                      <a:cubicBezTo>
                        <a:pt x="698703" y="-7709"/>
                        <a:pt x="598374" y="10113"/>
                        <a:pt x="507286" y="72159"/>
                      </a:cubicBezTo>
                      <a:cubicBezTo>
                        <a:pt x="393756" y="149385"/>
                        <a:pt x="278246" y="223972"/>
                        <a:pt x="173957" y="314400"/>
                      </a:cubicBezTo>
                      <a:cubicBezTo>
                        <a:pt x="35345" y="434530"/>
                        <a:pt x="-16140" y="586344"/>
                        <a:pt x="4322" y="766539"/>
                      </a:cubicBezTo>
                      <a:cubicBezTo>
                        <a:pt x="20823" y="913072"/>
                        <a:pt x="72968" y="1047724"/>
                        <a:pt x="142934" y="1175775"/>
                      </a:cubicBezTo>
                      <a:cubicBezTo>
                        <a:pt x="192438" y="1267523"/>
                        <a:pt x="255144" y="1349370"/>
                        <a:pt x="333031" y="1418676"/>
                      </a:cubicBezTo>
                      <a:cubicBezTo>
                        <a:pt x="346892" y="1431218"/>
                        <a:pt x="360753" y="1443098"/>
                        <a:pt x="371974" y="1416696"/>
                      </a:cubicBezTo>
                      <a:cubicBezTo>
                        <a:pt x="372634" y="1435178"/>
                        <a:pt x="366033" y="1455640"/>
                        <a:pt x="378575" y="1470821"/>
                      </a:cubicBezTo>
                      <a:cubicBezTo>
                        <a:pt x="408277" y="1507784"/>
                        <a:pt x="418178" y="1552668"/>
                        <a:pt x="432699" y="1596232"/>
                      </a:cubicBezTo>
                      <a:cubicBezTo>
                        <a:pt x="444580" y="1631875"/>
                        <a:pt x="465042" y="1668178"/>
                        <a:pt x="459102" y="1706461"/>
                      </a:cubicBezTo>
                      <a:cubicBezTo>
                        <a:pt x="453821" y="1741445"/>
                        <a:pt x="450521" y="1775768"/>
                        <a:pt x="449861" y="1810751"/>
                      </a:cubicBezTo>
                      <a:cubicBezTo>
                        <a:pt x="453821" y="1840453"/>
                        <a:pt x="452501" y="1879397"/>
                        <a:pt x="487484" y="1893918"/>
                      </a:cubicBezTo>
                      <a:cubicBezTo>
                        <a:pt x="517847" y="1903819"/>
                        <a:pt x="554150" y="1928241"/>
                        <a:pt x="598374" y="1946063"/>
                      </a:cubicBezTo>
                      <a:cubicBezTo>
                        <a:pt x="742927" y="1973785"/>
                        <a:pt x="680221" y="1969824"/>
                        <a:pt x="853156" y="1959924"/>
                      </a:cubicBezTo>
                      <a:cubicBezTo>
                        <a:pt x="913881" y="1953323"/>
                        <a:pt x="1146882" y="1917020"/>
                        <a:pt x="1198366" y="1875436"/>
                      </a:cubicBezTo>
                      <a:cubicBezTo>
                        <a:pt x="1206947" y="1868176"/>
                        <a:pt x="1182525" y="1748045"/>
                        <a:pt x="1180545" y="1729564"/>
                      </a:cubicBezTo>
                      <a:cubicBezTo>
                        <a:pt x="1177245" y="1697221"/>
                        <a:pt x="1162063" y="1666198"/>
                        <a:pt x="1169324" y="1632535"/>
                      </a:cubicBezTo>
                      <a:cubicBezTo>
                        <a:pt x="1265032" y="1650357"/>
                        <a:pt x="1359420" y="1636495"/>
                        <a:pt x="1453149" y="1616034"/>
                      </a:cubicBezTo>
                      <a:cubicBezTo>
                        <a:pt x="1489452" y="1608113"/>
                        <a:pt x="1512554" y="1579731"/>
                        <a:pt x="1516514" y="1543427"/>
                      </a:cubicBezTo>
                      <a:cubicBezTo>
                        <a:pt x="1526415" y="1452999"/>
                        <a:pt x="1514534" y="1363892"/>
                        <a:pt x="1493412" y="1276104"/>
                      </a:cubicBezTo>
                      <a:cubicBezTo>
                        <a:pt x="1493412" y="1276104"/>
                        <a:pt x="1493412" y="1276104"/>
                        <a:pt x="1493412" y="1276104"/>
                      </a:cubicBezTo>
                      <a:cubicBezTo>
                        <a:pt x="1492092" y="1292605"/>
                        <a:pt x="1492092" y="1311747"/>
                        <a:pt x="1467670" y="1308447"/>
                      </a:cubicBezTo>
                      <a:cubicBezTo>
                        <a:pt x="1399684" y="1299866"/>
                        <a:pt x="1333018" y="1283364"/>
                        <a:pt x="1269653" y="1249702"/>
                      </a:cubicBezTo>
                      <a:cubicBezTo>
                        <a:pt x="1338959" y="1247721"/>
                        <a:pt x="1406285" y="1234520"/>
                        <a:pt x="1472290" y="1217359"/>
                      </a:cubicBezTo>
                      <a:cubicBezTo>
                        <a:pt x="1461070" y="1189636"/>
                        <a:pt x="1451829" y="1161914"/>
                        <a:pt x="1438627" y="1134851"/>
                      </a:cubicBezTo>
                      <a:cubicBezTo>
                        <a:pt x="1426746" y="1107789"/>
                        <a:pt x="1429387" y="1091948"/>
                        <a:pt x="1458429" y="1078087"/>
                      </a:cubicBez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CC822133-34E2-4F71-97EA-131D7A8ECEE2}"/>
                    </a:ext>
                  </a:extLst>
                </p:cNvPr>
                <p:cNvSpPr/>
                <p:nvPr/>
              </p:nvSpPr>
              <p:spPr>
                <a:xfrm>
                  <a:off x="4960694" y="2470582"/>
                  <a:ext cx="6600" cy="6600"/>
                </a:xfrm>
                <a:custGeom>
                  <a:avLst/>
                  <a:gdLst>
                    <a:gd name="connsiteX0" fmla="*/ 0 w 6600"/>
                    <a:gd name="connsiteY0" fmla="*/ 0 h 6600"/>
                    <a:gd name="connsiteX1" fmla="*/ 0 w 6600"/>
                    <a:gd name="connsiteY1" fmla="*/ 0 h 6600"/>
                    <a:gd name="connsiteX2" fmla="*/ 0 w 6600"/>
                    <a:gd name="connsiteY2" fmla="*/ 0 h 6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00" h="660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6C22A2FF-FA9D-416A-A051-CFACBB28B958}"/>
                  </a:ext>
                </a:extLst>
              </p:cNvPr>
              <p:cNvSpPr/>
              <p:nvPr/>
            </p:nvSpPr>
            <p:spPr>
              <a:xfrm>
                <a:off x="2327614" y="3157457"/>
                <a:ext cx="129522" cy="102081"/>
              </a:xfrm>
              <a:custGeom>
                <a:avLst/>
                <a:gdLst>
                  <a:gd name="connsiteX0" fmla="*/ 158197 w 171122"/>
                  <a:gd name="connsiteY0" fmla="*/ 47786 h 134866"/>
                  <a:gd name="connsiteX1" fmla="*/ 98487 w 171122"/>
                  <a:gd name="connsiteY1" fmla="*/ 115220 h 134866"/>
                  <a:gd name="connsiteX2" fmla="*/ 12926 w 171122"/>
                  <a:gd name="connsiteY2" fmla="*/ 87080 h 134866"/>
                  <a:gd name="connsiteX3" fmla="*/ 72636 w 171122"/>
                  <a:gd name="connsiteY3" fmla="*/ 19647 h 134866"/>
                  <a:gd name="connsiteX4" fmla="*/ 158197 w 171122"/>
                  <a:gd name="connsiteY4" fmla="*/ 47786 h 134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122" h="134866">
                    <a:moveTo>
                      <a:pt x="158197" y="47786"/>
                    </a:moveTo>
                    <a:cubicBezTo>
                      <a:pt x="165335" y="74178"/>
                      <a:pt x="138602" y="104369"/>
                      <a:pt x="98487" y="115220"/>
                    </a:cubicBezTo>
                    <a:cubicBezTo>
                      <a:pt x="58371" y="126071"/>
                      <a:pt x="20064" y="113472"/>
                      <a:pt x="12926" y="87080"/>
                    </a:cubicBezTo>
                    <a:cubicBezTo>
                      <a:pt x="5787" y="60688"/>
                      <a:pt x="32520" y="30497"/>
                      <a:pt x="72636" y="19647"/>
                    </a:cubicBezTo>
                    <a:cubicBezTo>
                      <a:pt x="112751" y="8796"/>
                      <a:pt x="151058" y="21395"/>
                      <a:pt x="158197" y="47786"/>
                    </a:cubicBezTo>
                    <a:close/>
                  </a:path>
                </a:pathLst>
              </a:custGeom>
              <a:solidFill>
                <a:srgbClr val="F0F0F0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9D1496AB-3FA9-41C7-8AF5-7951BF7C4386}"/>
                  </a:ext>
                </a:extLst>
              </p:cNvPr>
              <p:cNvSpPr/>
              <p:nvPr/>
            </p:nvSpPr>
            <p:spPr>
              <a:xfrm>
                <a:off x="319983" y="3908488"/>
                <a:ext cx="4328106" cy="2949512"/>
              </a:xfrm>
              <a:custGeom>
                <a:avLst/>
                <a:gdLst>
                  <a:gd name="connsiteX0" fmla="*/ 5627749 w 5718176"/>
                  <a:gd name="connsiteY0" fmla="*/ 1295693 h 3896816"/>
                  <a:gd name="connsiteX1" fmla="*/ 5718177 w 5718176"/>
                  <a:gd name="connsiteY1" fmla="*/ 1192724 h 3896816"/>
                  <a:gd name="connsiteX2" fmla="*/ 5493097 w 5718176"/>
                  <a:gd name="connsiteY2" fmla="*/ 941242 h 3896816"/>
                  <a:gd name="connsiteX3" fmla="*/ 5475935 w 5718176"/>
                  <a:gd name="connsiteY3" fmla="*/ 945203 h 3896816"/>
                  <a:gd name="connsiteX4" fmla="*/ 5396069 w 5718176"/>
                  <a:gd name="connsiteY4" fmla="*/ 992727 h 3896816"/>
                  <a:gd name="connsiteX5" fmla="*/ 5342604 w 5718176"/>
                  <a:gd name="connsiteY5" fmla="*/ 994047 h 3896816"/>
                  <a:gd name="connsiteX6" fmla="*/ 4660104 w 5718176"/>
                  <a:gd name="connsiteY6" fmla="*/ 1592719 h 3896816"/>
                  <a:gd name="connsiteX7" fmla="*/ 4602679 w 5718176"/>
                  <a:gd name="connsiteY7" fmla="*/ 1596020 h 3896816"/>
                  <a:gd name="connsiteX8" fmla="*/ 4407302 w 5718176"/>
                  <a:gd name="connsiteY8" fmla="*/ 1438926 h 3896816"/>
                  <a:gd name="connsiteX9" fmla="*/ 4003347 w 5718176"/>
                  <a:gd name="connsiteY9" fmla="*/ 919460 h 3896816"/>
                  <a:gd name="connsiteX10" fmla="*/ 3658796 w 5718176"/>
                  <a:gd name="connsiteY10" fmla="*/ 269964 h 3896816"/>
                  <a:gd name="connsiteX11" fmla="*/ 3607972 w 5718176"/>
                  <a:gd name="connsiteY11" fmla="*/ 225080 h 3896816"/>
                  <a:gd name="connsiteX12" fmla="*/ 2860787 w 5718176"/>
                  <a:gd name="connsiteY12" fmla="*/ 45544 h 3896816"/>
                  <a:gd name="connsiteX13" fmla="*/ 2800721 w 5718176"/>
                  <a:gd name="connsiteY13" fmla="*/ 19802 h 3896816"/>
                  <a:gd name="connsiteX14" fmla="*/ 2817883 w 5718176"/>
                  <a:gd name="connsiteY14" fmla="*/ 163034 h 3896816"/>
                  <a:gd name="connsiteX15" fmla="*/ 2472673 w 5718176"/>
                  <a:gd name="connsiteY15" fmla="*/ 247522 h 3896816"/>
                  <a:gd name="connsiteX16" fmla="*/ 2217890 w 5718176"/>
                  <a:gd name="connsiteY16" fmla="*/ 233660 h 3896816"/>
                  <a:gd name="connsiteX17" fmla="*/ 2107001 w 5718176"/>
                  <a:gd name="connsiteY17" fmla="*/ 181516 h 3896816"/>
                  <a:gd name="connsiteX18" fmla="*/ 2069377 w 5718176"/>
                  <a:gd name="connsiteY18" fmla="*/ 98349 h 3896816"/>
                  <a:gd name="connsiteX19" fmla="*/ 2077958 w 5718176"/>
                  <a:gd name="connsiteY19" fmla="*/ 0 h 3896816"/>
                  <a:gd name="connsiteX20" fmla="*/ 2023833 w 5718176"/>
                  <a:gd name="connsiteY20" fmla="*/ 81187 h 3896816"/>
                  <a:gd name="connsiteX21" fmla="*/ 1936046 w 5718176"/>
                  <a:gd name="connsiteY21" fmla="*/ 139932 h 3896816"/>
                  <a:gd name="connsiteX22" fmla="*/ 1936046 w 5718176"/>
                  <a:gd name="connsiteY22" fmla="*/ 139932 h 3896816"/>
                  <a:gd name="connsiteX23" fmla="*/ 1844298 w 5718176"/>
                  <a:gd name="connsiteY23" fmla="*/ 190757 h 3896816"/>
                  <a:gd name="connsiteX24" fmla="*/ 1085231 w 5718176"/>
                  <a:gd name="connsiteY24" fmla="*/ 495703 h 3896816"/>
                  <a:gd name="connsiteX25" fmla="*/ 1044968 w 5718176"/>
                  <a:gd name="connsiteY25" fmla="*/ 532006 h 3896816"/>
                  <a:gd name="connsiteX26" fmla="*/ 837709 w 5718176"/>
                  <a:gd name="connsiteY26" fmla="*/ 896358 h 3896816"/>
                  <a:gd name="connsiteX27" fmla="*/ 621210 w 5718176"/>
                  <a:gd name="connsiteY27" fmla="*/ 1177543 h 3896816"/>
                  <a:gd name="connsiteX28" fmla="*/ 98445 w 5718176"/>
                  <a:gd name="connsiteY28" fmla="*/ 1822419 h 3896816"/>
                  <a:gd name="connsiteX29" fmla="*/ 15277 w 5718176"/>
                  <a:gd name="connsiteY29" fmla="*/ 2244856 h 3896816"/>
                  <a:gd name="connsiteX30" fmla="*/ 209334 w 5718176"/>
                  <a:gd name="connsiteY30" fmla="*/ 2624390 h 3896816"/>
                  <a:gd name="connsiteX31" fmla="*/ 964441 w 5718176"/>
                  <a:gd name="connsiteY31" fmla="*/ 3531969 h 3896816"/>
                  <a:gd name="connsiteX32" fmla="*/ 1007344 w 5718176"/>
                  <a:gd name="connsiteY32" fmla="*/ 3531969 h 3896816"/>
                  <a:gd name="connsiteX33" fmla="*/ 1052888 w 5718176"/>
                  <a:gd name="connsiteY33" fmla="*/ 3480485 h 3896816"/>
                  <a:gd name="connsiteX34" fmla="*/ 1052888 w 5718176"/>
                  <a:gd name="connsiteY34" fmla="*/ 3480485 h 3896816"/>
                  <a:gd name="connsiteX35" fmla="*/ 1143976 w 5718176"/>
                  <a:gd name="connsiteY35" fmla="*/ 3476524 h 3896816"/>
                  <a:gd name="connsiteX36" fmla="*/ 1227144 w 5718176"/>
                  <a:gd name="connsiteY36" fmla="*/ 3467944 h 3896816"/>
                  <a:gd name="connsiteX37" fmla="*/ 1356515 w 5718176"/>
                  <a:gd name="connsiteY37" fmla="*/ 3502927 h 3896816"/>
                  <a:gd name="connsiteX38" fmla="*/ 1356515 w 5718176"/>
                  <a:gd name="connsiteY38" fmla="*/ 3502927 h 3896816"/>
                  <a:gd name="connsiteX39" fmla="*/ 1629119 w 5718176"/>
                  <a:gd name="connsiteY39" fmla="*/ 3615136 h 3896816"/>
                  <a:gd name="connsiteX40" fmla="*/ 1629119 w 5718176"/>
                  <a:gd name="connsiteY40" fmla="*/ 3896321 h 3896816"/>
                  <a:gd name="connsiteX41" fmla="*/ 4352517 w 5718176"/>
                  <a:gd name="connsiteY41" fmla="*/ 3896321 h 3896816"/>
                  <a:gd name="connsiteX42" fmla="*/ 3776947 w 5718176"/>
                  <a:gd name="connsiteY42" fmla="*/ 1702949 h 3896816"/>
                  <a:gd name="connsiteX43" fmla="*/ 3777607 w 5718176"/>
                  <a:gd name="connsiteY43" fmla="*/ 1681167 h 3896816"/>
                  <a:gd name="connsiteX44" fmla="*/ 3800709 w 5718176"/>
                  <a:gd name="connsiteY44" fmla="*/ 1686448 h 3896816"/>
                  <a:gd name="connsiteX45" fmla="*/ 3858794 w 5718176"/>
                  <a:gd name="connsiteY45" fmla="*/ 1730011 h 3896816"/>
                  <a:gd name="connsiteX46" fmla="*/ 4361098 w 5718176"/>
                  <a:gd name="connsiteY46" fmla="*/ 2186771 h 3896816"/>
                  <a:gd name="connsiteX47" fmla="*/ 4448226 w 5718176"/>
                  <a:gd name="connsiteY47" fmla="*/ 2234955 h 3896816"/>
                  <a:gd name="connsiteX48" fmla="*/ 4589478 w 5718176"/>
                  <a:gd name="connsiteY48" fmla="*/ 2267298 h 3896816"/>
                  <a:gd name="connsiteX49" fmla="*/ 4652844 w 5718176"/>
                  <a:gd name="connsiteY49" fmla="*/ 2253437 h 3896816"/>
                  <a:gd name="connsiteX50" fmla="*/ 5448213 w 5718176"/>
                  <a:gd name="connsiteY50" fmla="*/ 1617142 h 3896816"/>
                  <a:gd name="connsiteX51" fmla="*/ 5667352 w 5718176"/>
                  <a:gd name="connsiteY51" fmla="*/ 1407903 h 3896816"/>
                  <a:gd name="connsiteX52" fmla="*/ 5666692 w 5718176"/>
                  <a:gd name="connsiteY52" fmla="*/ 1349158 h 3896816"/>
                  <a:gd name="connsiteX53" fmla="*/ 5627749 w 5718176"/>
                  <a:gd name="connsiteY53" fmla="*/ 1295693 h 3896816"/>
                  <a:gd name="connsiteX54" fmla="*/ 1495787 w 5718176"/>
                  <a:gd name="connsiteY54" fmla="*/ 3179498 h 3896816"/>
                  <a:gd name="connsiteX55" fmla="*/ 1381597 w 5718176"/>
                  <a:gd name="connsiteY55" fmla="*/ 3196660 h 3896816"/>
                  <a:gd name="connsiteX56" fmla="*/ 1347934 w 5718176"/>
                  <a:gd name="connsiteY56" fmla="*/ 3180158 h 3896816"/>
                  <a:gd name="connsiteX57" fmla="*/ 1291829 w 5718176"/>
                  <a:gd name="connsiteY57" fmla="*/ 3173558 h 3896816"/>
                  <a:gd name="connsiteX58" fmla="*/ 1331433 w 5718176"/>
                  <a:gd name="connsiteY58" fmla="*/ 3123393 h 3896816"/>
                  <a:gd name="connsiteX59" fmla="*/ 1328132 w 5718176"/>
                  <a:gd name="connsiteY59" fmla="*/ 3091711 h 3896816"/>
                  <a:gd name="connsiteX60" fmla="*/ 1105693 w 5718176"/>
                  <a:gd name="connsiteY60" fmla="*/ 2922736 h 3896816"/>
                  <a:gd name="connsiteX61" fmla="*/ 830449 w 5718176"/>
                  <a:gd name="connsiteY61" fmla="*/ 2616469 h 3896816"/>
                  <a:gd name="connsiteX62" fmla="*/ 671375 w 5718176"/>
                  <a:gd name="connsiteY62" fmla="*/ 2377528 h 3896816"/>
                  <a:gd name="connsiteX63" fmla="*/ 578967 w 5718176"/>
                  <a:gd name="connsiteY63" fmla="*/ 2236936 h 3896816"/>
                  <a:gd name="connsiteX64" fmla="*/ 585567 w 5718176"/>
                  <a:gd name="connsiteY64" fmla="*/ 2173570 h 3896816"/>
                  <a:gd name="connsiteX65" fmla="*/ 1142656 w 5718176"/>
                  <a:gd name="connsiteY65" fmla="*/ 1513512 h 3896816"/>
                  <a:gd name="connsiteX66" fmla="*/ 1181600 w 5718176"/>
                  <a:gd name="connsiteY66" fmla="*/ 1479189 h 3896816"/>
                  <a:gd name="connsiteX67" fmla="*/ 1202721 w 5718176"/>
                  <a:gd name="connsiteY67" fmla="*/ 1528034 h 3896816"/>
                  <a:gd name="connsiteX68" fmla="*/ 1561133 w 5718176"/>
                  <a:gd name="connsiteY68" fmla="*/ 3176198 h 3896816"/>
                  <a:gd name="connsiteX69" fmla="*/ 1495787 w 5718176"/>
                  <a:gd name="connsiteY69" fmla="*/ 3179498 h 3896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5718176" h="3896816">
                    <a:moveTo>
                      <a:pt x="5627749" y="1295693"/>
                    </a:moveTo>
                    <a:cubicBezTo>
                      <a:pt x="5667352" y="1269291"/>
                      <a:pt x="5691115" y="1229688"/>
                      <a:pt x="5718177" y="1192724"/>
                    </a:cubicBezTo>
                    <a:lnTo>
                      <a:pt x="5493097" y="941242"/>
                    </a:lnTo>
                    <a:cubicBezTo>
                      <a:pt x="5487156" y="942562"/>
                      <a:pt x="5481876" y="943883"/>
                      <a:pt x="5475935" y="945203"/>
                    </a:cubicBezTo>
                    <a:cubicBezTo>
                      <a:pt x="5447553" y="958404"/>
                      <a:pt x="5413890" y="962364"/>
                      <a:pt x="5396069" y="992727"/>
                    </a:cubicBezTo>
                    <a:cubicBezTo>
                      <a:pt x="5377587" y="970945"/>
                      <a:pt x="5363066" y="976226"/>
                      <a:pt x="5342604" y="994047"/>
                    </a:cubicBezTo>
                    <a:cubicBezTo>
                      <a:pt x="5115544" y="1194705"/>
                      <a:pt x="4887164" y="1392722"/>
                      <a:pt x="4660104" y="1592719"/>
                    </a:cubicBezTo>
                    <a:cubicBezTo>
                      <a:pt x="4639643" y="1610541"/>
                      <a:pt x="4624461" y="1611201"/>
                      <a:pt x="4602679" y="1596020"/>
                    </a:cubicBezTo>
                    <a:cubicBezTo>
                      <a:pt x="4533373" y="1549156"/>
                      <a:pt x="4468028" y="1497671"/>
                      <a:pt x="4407302" y="1438926"/>
                    </a:cubicBezTo>
                    <a:cubicBezTo>
                      <a:pt x="4247568" y="1285133"/>
                      <a:pt x="4120177" y="1106257"/>
                      <a:pt x="4003347" y="919460"/>
                    </a:cubicBezTo>
                    <a:cubicBezTo>
                      <a:pt x="3873315" y="710882"/>
                      <a:pt x="3761766" y="492403"/>
                      <a:pt x="3658796" y="269964"/>
                    </a:cubicBezTo>
                    <a:cubicBezTo>
                      <a:pt x="3648236" y="246201"/>
                      <a:pt x="3635034" y="231680"/>
                      <a:pt x="3607972" y="225080"/>
                    </a:cubicBezTo>
                    <a:cubicBezTo>
                      <a:pt x="3359130" y="163694"/>
                      <a:pt x="3110289" y="102309"/>
                      <a:pt x="2860787" y="45544"/>
                    </a:cubicBezTo>
                    <a:cubicBezTo>
                      <a:pt x="2833064" y="39603"/>
                      <a:pt x="2804022" y="36303"/>
                      <a:pt x="2800721" y="19802"/>
                    </a:cubicBezTo>
                    <a:cubicBezTo>
                      <a:pt x="2804022" y="44884"/>
                      <a:pt x="2826464" y="156434"/>
                      <a:pt x="2817883" y="163034"/>
                    </a:cubicBezTo>
                    <a:cubicBezTo>
                      <a:pt x="2766398" y="204618"/>
                      <a:pt x="2532738" y="240261"/>
                      <a:pt x="2472673" y="247522"/>
                    </a:cubicBezTo>
                    <a:cubicBezTo>
                      <a:pt x="2299077" y="257423"/>
                      <a:pt x="2362443" y="261383"/>
                      <a:pt x="2217890" y="233660"/>
                    </a:cubicBezTo>
                    <a:cubicBezTo>
                      <a:pt x="2173666" y="215179"/>
                      <a:pt x="2136703" y="190757"/>
                      <a:pt x="2107001" y="181516"/>
                    </a:cubicBezTo>
                    <a:cubicBezTo>
                      <a:pt x="2072017" y="166995"/>
                      <a:pt x="2073998" y="128051"/>
                      <a:pt x="2069377" y="98349"/>
                    </a:cubicBezTo>
                    <a:cubicBezTo>
                      <a:pt x="2070037" y="65346"/>
                      <a:pt x="2072678" y="33003"/>
                      <a:pt x="2077958" y="0"/>
                    </a:cubicBezTo>
                    <a:cubicBezTo>
                      <a:pt x="2072017" y="32343"/>
                      <a:pt x="2060137" y="57425"/>
                      <a:pt x="2023833" y="81187"/>
                    </a:cubicBezTo>
                    <a:cubicBezTo>
                      <a:pt x="1994791" y="100329"/>
                      <a:pt x="1965748" y="120131"/>
                      <a:pt x="1936046" y="139932"/>
                    </a:cubicBezTo>
                    <a:cubicBezTo>
                      <a:pt x="1936046" y="139932"/>
                      <a:pt x="1936046" y="139932"/>
                      <a:pt x="1936046" y="139932"/>
                    </a:cubicBezTo>
                    <a:cubicBezTo>
                      <a:pt x="1905683" y="157094"/>
                      <a:pt x="1875980" y="178216"/>
                      <a:pt x="1844298" y="190757"/>
                    </a:cubicBezTo>
                    <a:cubicBezTo>
                      <a:pt x="1591495" y="293066"/>
                      <a:pt x="1338693" y="394714"/>
                      <a:pt x="1085231" y="495703"/>
                    </a:cubicBezTo>
                    <a:cubicBezTo>
                      <a:pt x="1066750" y="502964"/>
                      <a:pt x="1054869" y="514845"/>
                      <a:pt x="1044968" y="532006"/>
                    </a:cubicBezTo>
                    <a:cubicBezTo>
                      <a:pt x="976322" y="653457"/>
                      <a:pt x="907676" y="774908"/>
                      <a:pt x="837709" y="896358"/>
                    </a:cubicBezTo>
                    <a:cubicBezTo>
                      <a:pt x="817908" y="930681"/>
                      <a:pt x="672695" y="1117478"/>
                      <a:pt x="621210" y="1177543"/>
                    </a:cubicBezTo>
                    <a:cubicBezTo>
                      <a:pt x="440355" y="1387442"/>
                      <a:pt x="254878" y="1592719"/>
                      <a:pt x="98445" y="1822419"/>
                    </a:cubicBezTo>
                    <a:cubicBezTo>
                      <a:pt x="9337" y="1953771"/>
                      <a:pt x="-21686" y="2091723"/>
                      <a:pt x="15277" y="2244856"/>
                    </a:cubicBezTo>
                    <a:cubicBezTo>
                      <a:pt x="49600" y="2386769"/>
                      <a:pt x="126827" y="2506899"/>
                      <a:pt x="209334" y="2624390"/>
                    </a:cubicBezTo>
                    <a:cubicBezTo>
                      <a:pt x="338706" y="2807886"/>
                      <a:pt x="852891" y="3403918"/>
                      <a:pt x="964441" y="3531969"/>
                    </a:cubicBezTo>
                    <a:cubicBezTo>
                      <a:pt x="980282" y="3550451"/>
                      <a:pt x="991503" y="3553751"/>
                      <a:pt x="1007344" y="3531969"/>
                    </a:cubicBezTo>
                    <a:cubicBezTo>
                      <a:pt x="1020545" y="3513487"/>
                      <a:pt x="1033747" y="3493686"/>
                      <a:pt x="1052888" y="3480485"/>
                    </a:cubicBezTo>
                    <a:lnTo>
                      <a:pt x="1052888" y="3480485"/>
                    </a:lnTo>
                    <a:cubicBezTo>
                      <a:pt x="1083911" y="3493026"/>
                      <a:pt x="1114934" y="3494346"/>
                      <a:pt x="1143976" y="3476524"/>
                    </a:cubicBezTo>
                    <a:cubicBezTo>
                      <a:pt x="1171039" y="3459363"/>
                      <a:pt x="1196781" y="3457383"/>
                      <a:pt x="1227144" y="3467944"/>
                    </a:cubicBezTo>
                    <a:cubicBezTo>
                      <a:pt x="1269387" y="3482465"/>
                      <a:pt x="1313611" y="3491706"/>
                      <a:pt x="1356515" y="3502927"/>
                    </a:cubicBezTo>
                    <a:cubicBezTo>
                      <a:pt x="1356515" y="3502927"/>
                      <a:pt x="1356515" y="3502927"/>
                      <a:pt x="1356515" y="3502927"/>
                    </a:cubicBezTo>
                    <a:cubicBezTo>
                      <a:pt x="1361135" y="3511507"/>
                      <a:pt x="1545291" y="3582793"/>
                      <a:pt x="1629119" y="3615136"/>
                    </a:cubicBezTo>
                    <a:cubicBezTo>
                      <a:pt x="1639680" y="3708865"/>
                      <a:pt x="1633739" y="3802593"/>
                      <a:pt x="1629119" y="3896321"/>
                    </a:cubicBezTo>
                    <a:cubicBezTo>
                      <a:pt x="1642320" y="3896981"/>
                      <a:pt x="4339316" y="3896981"/>
                      <a:pt x="4352517" y="3896321"/>
                    </a:cubicBezTo>
                    <a:cubicBezTo>
                      <a:pt x="4266710" y="3566952"/>
                      <a:pt x="3792128" y="1761034"/>
                      <a:pt x="3776947" y="1702949"/>
                    </a:cubicBezTo>
                    <a:cubicBezTo>
                      <a:pt x="3774967" y="1695689"/>
                      <a:pt x="3770346" y="1687108"/>
                      <a:pt x="3777607" y="1681167"/>
                    </a:cubicBezTo>
                    <a:cubicBezTo>
                      <a:pt x="3786848" y="1673906"/>
                      <a:pt x="3794108" y="1681827"/>
                      <a:pt x="3800709" y="1686448"/>
                    </a:cubicBezTo>
                    <a:cubicBezTo>
                      <a:pt x="3820511" y="1700309"/>
                      <a:pt x="3840312" y="1714170"/>
                      <a:pt x="3858794" y="1730011"/>
                    </a:cubicBezTo>
                    <a:cubicBezTo>
                      <a:pt x="4033049" y="1875224"/>
                      <a:pt x="4196744" y="2030998"/>
                      <a:pt x="4361098" y="2186771"/>
                    </a:cubicBezTo>
                    <a:cubicBezTo>
                      <a:pt x="4386840" y="2211194"/>
                      <a:pt x="4411923" y="2229015"/>
                      <a:pt x="4448226" y="2234955"/>
                    </a:cubicBezTo>
                    <a:cubicBezTo>
                      <a:pt x="4495750" y="2242876"/>
                      <a:pt x="4542614" y="2254757"/>
                      <a:pt x="4589478" y="2267298"/>
                    </a:cubicBezTo>
                    <a:cubicBezTo>
                      <a:pt x="4613900" y="2273899"/>
                      <a:pt x="4633042" y="2269279"/>
                      <a:pt x="4652844" y="2253437"/>
                    </a:cubicBezTo>
                    <a:cubicBezTo>
                      <a:pt x="4922147" y="2046839"/>
                      <a:pt x="5190791" y="1838921"/>
                      <a:pt x="5448213" y="1617142"/>
                    </a:cubicBezTo>
                    <a:cubicBezTo>
                      <a:pt x="5524780" y="1551136"/>
                      <a:pt x="5600027" y="1483810"/>
                      <a:pt x="5667352" y="1407903"/>
                    </a:cubicBezTo>
                    <a:cubicBezTo>
                      <a:pt x="5687154" y="1386121"/>
                      <a:pt x="5686494" y="1369620"/>
                      <a:pt x="5666692" y="1349158"/>
                    </a:cubicBezTo>
                    <a:cubicBezTo>
                      <a:pt x="5652171" y="1332657"/>
                      <a:pt x="5637650" y="1316155"/>
                      <a:pt x="5627749" y="1295693"/>
                    </a:cubicBezTo>
                    <a:close/>
                    <a:moveTo>
                      <a:pt x="1495787" y="3179498"/>
                    </a:moveTo>
                    <a:cubicBezTo>
                      <a:pt x="1458164" y="3185439"/>
                      <a:pt x="1419880" y="3194020"/>
                      <a:pt x="1381597" y="3196660"/>
                    </a:cubicBezTo>
                    <a:cubicBezTo>
                      <a:pt x="1374336" y="3187419"/>
                      <a:pt x="1363776" y="3181478"/>
                      <a:pt x="1347934" y="3180158"/>
                    </a:cubicBezTo>
                    <a:cubicBezTo>
                      <a:pt x="1329452" y="3175538"/>
                      <a:pt x="1310971" y="3172898"/>
                      <a:pt x="1291829" y="3173558"/>
                    </a:cubicBezTo>
                    <a:cubicBezTo>
                      <a:pt x="1303050" y="3155736"/>
                      <a:pt x="1318892" y="3140555"/>
                      <a:pt x="1331433" y="3123393"/>
                    </a:cubicBezTo>
                    <a:cubicBezTo>
                      <a:pt x="1340674" y="3110192"/>
                      <a:pt x="1343974" y="3101612"/>
                      <a:pt x="1328132" y="3091711"/>
                    </a:cubicBezTo>
                    <a:cubicBezTo>
                      <a:pt x="1285229" y="3065968"/>
                      <a:pt x="1122854" y="2941878"/>
                      <a:pt x="1105693" y="2922736"/>
                    </a:cubicBezTo>
                    <a:cubicBezTo>
                      <a:pt x="1044968" y="2856730"/>
                      <a:pt x="856851" y="2655412"/>
                      <a:pt x="830449" y="2616469"/>
                    </a:cubicBezTo>
                    <a:cubicBezTo>
                      <a:pt x="776984" y="2537262"/>
                      <a:pt x="723519" y="2458055"/>
                      <a:pt x="671375" y="2377528"/>
                    </a:cubicBezTo>
                    <a:cubicBezTo>
                      <a:pt x="641012" y="2330664"/>
                      <a:pt x="606689" y="2285780"/>
                      <a:pt x="578967" y="2236936"/>
                    </a:cubicBezTo>
                    <a:cubicBezTo>
                      <a:pt x="565766" y="2213834"/>
                      <a:pt x="567746" y="2193372"/>
                      <a:pt x="585567" y="2173570"/>
                    </a:cubicBezTo>
                    <a:cubicBezTo>
                      <a:pt x="678636" y="2066641"/>
                      <a:pt x="1053548" y="1629683"/>
                      <a:pt x="1142656" y="1513512"/>
                    </a:cubicBezTo>
                    <a:cubicBezTo>
                      <a:pt x="1153217" y="1499651"/>
                      <a:pt x="1160478" y="1473249"/>
                      <a:pt x="1181600" y="1479189"/>
                    </a:cubicBezTo>
                    <a:cubicBezTo>
                      <a:pt x="1200081" y="1484470"/>
                      <a:pt x="1198761" y="1510212"/>
                      <a:pt x="1202721" y="1528034"/>
                    </a:cubicBezTo>
                    <a:cubicBezTo>
                      <a:pt x="1249586" y="1761034"/>
                      <a:pt x="1548592" y="3166957"/>
                      <a:pt x="1561133" y="3176198"/>
                    </a:cubicBezTo>
                    <a:cubicBezTo>
                      <a:pt x="1538691" y="3178178"/>
                      <a:pt x="1516909" y="3176198"/>
                      <a:pt x="1495787" y="3179498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8D3742FE-EAAD-4D40-AA5E-1DB512A5062C}"/>
                  </a:ext>
                </a:extLst>
              </p:cNvPr>
              <p:cNvSpPr/>
              <p:nvPr/>
            </p:nvSpPr>
            <p:spPr>
              <a:xfrm>
                <a:off x="4478224" y="4538808"/>
                <a:ext cx="866453" cy="259492"/>
              </a:xfrm>
              <a:custGeom>
                <a:avLst/>
                <a:gdLst>
                  <a:gd name="connsiteX0" fmla="*/ 1143880 w 1144734"/>
                  <a:gd name="connsiteY0" fmla="*/ 41154 h 342834"/>
                  <a:gd name="connsiteX1" fmla="*/ 717483 w 1144734"/>
                  <a:gd name="connsiteY1" fmla="*/ 47094 h 342834"/>
                  <a:gd name="connsiteX2" fmla="*/ 161054 w 1144734"/>
                  <a:gd name="connsiteY2" fmla="*/ 34553 h 342834"/>
                  <a:gd name="connsiteX3" fmla="*/ 0 w 1144734"/>
                  <a:gd name="connsiteY3" fmla="*/ 108480 h 342834"/>
                  <a:gd name="connsiteX4" fmla="*/ 227720 w 1144734"/>
                  <a:gd name="connsiteY4" fmla="*/ 342800 h 342834"/>
                  <a:gd name="connsiteX5" fmla="*/ 718803 w 1144734"/>
                  <a:gd name="connsiteY5" fmla="*/ 197587 h 342834"/>
                  <a:gd name="connsiteX6" fmla="*/ 1100316 w 1144734"/>
                  <a:gd name="connsiteY6" fmla="*/ 97919 h 342834"/>
                  <a:gd name="connsiteX7" fmla="*/ 1143880 w 1144734"/>
                  <a:gd name="connsiteY7" fmla="*/ 41154 h 342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44734" h="342834">
                    <a:moveTo>
                      <a:pt x="1143880" y="41154"/>
                    </a:moveTo>
                    <a:cubicBezTo>
                      <a:pt x="1144540" y="18712"/>
                      <a:pt x="836293" y="47094"/>
                      <a:pt x="717483" y="47094"/>
                    </a:cubicBezTo>
                    <a:cubicBezTo>
                      <a:pt x="508244" y="47094"/>
                      <a:pt x="264023" y="-49934"/>
                      <a:pt x="161054" y="34553"/>
                    </a:cubicBezTo>
                    <a:cubicBezTo>
                      <a:pt x="109570" y="64256"/>
                      <a:pt x="57425" y="93298"/>
                      <a:pt x="0" y="108480"/>
                    </a:cubicBezTo>
                    <a:cubicBezTo>
                      <a:pt x="0" y="108480"/>
                      <a:pt x="214519" y="346100"/>
                      <a:pt x="227720" y="342800"/>
                    </a:cubicBezTo>
                    <a:cubicBezTo>
                      <a:pt x="382174" y="301217"/>
                      <a:pt x="564349" y="239171"/>
                      <a:pt x="718803" y="197587"/>
                    </a:cubicBezTo>
                    <a:cubicBezTo>
                      <a:pt x="845534" y="163925"/>
                      <a:pt x="972265" y="127621"/>
                      <a:pt x="1100316" y="97919"/>
                    </a:cubicBezTo>
                    <a:cubicBezTo>
                      <a:pt x="1142560" y="88678"/>
                      <a:pt x="1147180" y="74817"/>
                      <a:pt x="1143880" y="41154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8128B3BE-910A-42A9-8BBC-32A71995A8BD}"/>
                  </a:ext>
                </a:extLst>
              </p:cNvPr>
              <p:cNvSpPr/>
              <p:nvPr/>
            </p:nvSpPr>
            <p:spPr>
              <a:xfrm>
                <a:off x="1545801" y="2613403"/>
                <a:ext cx="906277" cy="1084445"/>
              </a:xfrm>
              <a:custGeom>
                <a:avLst/>
                <a:gdLst>
                  <a:gd name="connsiteX0" fmla="*/ 371974 w 1197349"/>
                  <a:gd name="connsiteY0" fmla="*/ 1416646 h 1432740"/>
                  <a:gd name="connsiteX1" fmla="*/ 333031 w 1197349"/>
                  <a:gd name="connsiteY1" fmla="*/ 1418626 h 1432740"/>
                  <a:gd name="connsiteX2" fmla="*/ 142934 w 1197349"/>
                  <a:gd name="connsiteY2" fmla="*/ 1175725 h 1432740"/>
                  <a:gd name="connsiteX3" fmla="*/ 4322 w 1197349"/>
                  <a:gd name="connsiteY3" fmla="*/ 766489 h 1432740"/>
                  <a:gd name="connsiteX4" fmla="*/ 173957 w 1197349"/>
                  <a:gd name="connsiteY4" fmla="*/ 314349 h 1432740"/>
                  <a:gd name="connsiteX5" fmla="*/ 507286 w 1197349"/>
                  <a:gd name="connsiteY5" fmla="*/ 72108 h 1432740"/>
                  <a:gd name="connsiteX6" fmla="*/ 806292 w 1197349"/>
                  <a:gd name="connsiteY6" fmla="*/ 2802 h 1432740"/>
                  <a:gd name="connsiteX7" fmla="*/ 1098038 w 1197349"/>
                  <a:gd name="connsiteY7" fmla="*/ 54286 h 1432740"/>
                  <a:gd name="connsiteX8" fmla="*/ 1107939 w 1197349"/>
                  <a:gd name="connsiteY8" fmla="*/ 56927 h 1432740"/>
                  <a:gd name="connsiteX9" fmla="*/ 1195066 w 1197349"/>
                  <a:gd name="connsiteY9" fmla="*/ 124253 h 1432740"/>
                  <a:gd name="connsiteX10" fmla="*/ 1146222 w 1197349"/>
                  <a:gd name="connsiteY10" fmla="*/ 217981 h 1432740"/>
                  <a:gd name="connsiteX11" fmla="*/ 1113879 w 1197349"/>
                  <a:gd name="connsiteY11" fmla="*/ 270125 h 1432740"/>
                  <a:gd name="connsiteX12" fmla="*/ 1091437 w 1197349"/>
                  <a:gd name="connsiteY12" fmla="*/ 319630 h 1432740"/>
                  <a:gd name="connsiteX13" fmla="*/ 1051834 w 1197349"/>
                  <a:gd name="connsiteY13" fmla="*/ 334811 h 1432740"/>
                  <a:gd name="connsiteX14" fmla="*/ 851836 w 1197349"/>
                  <a:gd name="connsiteY14" fmla="*/ 426559 h 1432740"/>
                  <a:gd name="connsiteX15" fmla="*/ 832034 w 1197349"/>
                  <a:gd name="connsiteY15" fmla="*/ 475403 h 1432740"/>
                  <a:gd name="connsiteX16" fmla="*/ 743587 w 1197349"/>
                  <a:gd name="connsiteY16" fmla="*/ 610055 h 1432740"/>
                  <a:gd name="connsiteX17" fmla="*/ 660419 w 1197349"/>
                  <a:gd name="connsiteY17" fmla="*/ 642398 h 1432740"/>
                  <a:gd name="connsiteX18" fmla="*/ 577252 w 1197349"/>
                  <a:gd name="connsiteY18" fmla="*/ 792891 h 1432740"/>
                  <a:gd name="connsiteX19" fmla="*/ 623456 w 1197349"/>
                  <a:gd name="connsiteY19" fmla="*/ 1028532 h 1432740"/>
                  <a:gd name="connsiteX20" fmla="*/ 649858 w 1197349"/>
                  <a:gd name="connsiteY20" fmla="*/ 1140742 h 1432740"/>
                  <a:gd name="connsiteX21" fmla="*/ 637977 w 1197349"/>
                  <a:gd name="connsiteY21" fmla="*/ 1204767 h 1432740"/>
                  <a:gd name="connsiteX22" fmla="*/ 569331 w 1197349"/>
                  <a:gd name="connsiteY22" fmla="*/ 1188266 h 1432740"/>
                  <a:gd name="connsiteX23" fmla="*/ 538969 w 1197349"/>
                  <a:gd name="connsiteY23" fmla="*/ 1136781 h 1432740"/>
                  <a:gd name="connsiteX24" fmla="*/ 533688 w 1197349"/>
                  <a:gd name="connsiteY24" fmla="*/ 1104438 h 1432740"/>
                  <a:gd name="connsiteX25" fmla="*/ 461742 w 1197349"/>
                  <a:gd name="connsiteY25" fmla="*/ 1021271 h 1432740"/>
                  <a:gd name="connsiteX26" fmla="*/ 343592 w 1197349"/>
                  <a:gd name="connsiteY26" fmla="*/ 1052294 h 1432740"/>
                  <a:gd name="connsiteX27" fmla="*/ 331711 w 1197349"/>
                  <a:gd name="connsiteY27" fmla="*/ 1130181 h 1432740"/>
                  <a:gd name="connsiteX28" fmla="*/ 426759 w 1197349"/>
                  <a:gd name="connsiteY28" fmla="*/ 1340079 h 1432740"/>
                  <a:gd name="connsiteX29" fmla="*/ 433359 w 1197349"/>
                  <a:gd name="connsiteY29" fmla="*/ 1385623 h 1432740"/>
                  <a:gd name="connsiteX30" fmla="*/ 371974 w 1197349"/>
                  <a:gd name="connsiteY30" fmla="*/ 1416646 h 1432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97349" h="1432740">
                    <a:moveTo>
                      <a:pt x="371974" y="1416646"/>
                    </a:moveTo>
                    <a:cubicBezTo>
                      <a:pt x="360753" y="1443708"/>
                      <a:pt x="346892" y="1431167"/>
                      <a:pt x="333031" y="1418626"/>
                    </a:cubicBezTo>
                    <a:cubicBezTo>
                      <a:pt x="254484" y="1349320"/>
                      <a:pt x="192438" y="1267473"/>
                      <a:pt x="142934" y="1175725"/>
                    </a:cubicBezTo>
                    <a:cubicBezTo>
                      <a:pt x="72968" y="1047013"/>
                      <a:pt x="20823" y="913022"/>
                      <a:pt x="4322" y="766489"/>
                    </a:cubicBezTo>
                    <a:cubicBezTo>
                      <a:pt x="-16140" y="586293"/>
                      <a:pt x="35345" y="434480"/>
                      <a:pt x="173957" y="314349"/>
                    </a:cubicBezTo>
                    <a:cubicBezTo>
                      <a:pt x="278246" y="223921"/>
                      <a:pt x="393756" y="149335"/>
                      <a:pt x="507286" y="72108"/>
                    </a:cubicBezTo>
                    <a:cubicBezTo>
                      <a:pt x="597714" y="10723"/>
                      <a:pt x="698703" y="-7759"/>
                      <a:pt x="806292" y="2802"/>
                    </a:cubicBezTo>
                    <a:cubicBezTo>
                      <a:pt x="904641" y="12703"/>
                      <a:pt x="1002329" y="26564"/>
                      <a:pt x="1098038" y="54286"/>
                    </a:cubicBezTo>
                    <a:cubicBezTo>
                      <a:pt x="1101338" y="54947"/>
                      <a:pt x="1104638" y="55607"/>
                      <a:pt x="1107939" y="56927"/>
                    </a:cubicBezTo>
                    <a:cubicBezTo>
                      <a:pt x="1144242" y="70128"/>
                      <a:pt x="1183845" y="81349"/>
                      <a:pt x="1195066" y="124253"/>
                    </a:cubicBezTo>
                    <a:cubicBezTo>
                      <a:pt x="1206287" y="167816"/>
                      <a:pt x="1173944" y="192899"/>
                      <a:pt x="1146222" y="217981"/>
                    </a:cubicBezTo>
                    <a:cubicBezTo>
                      <a:pt x="1130381" y="232502"/>
                      <a:pt x="1119820" y="249003"/>
                      <a:pt x="1113879" y="270125"/>
                    </a:cubicBezTo>
                    <a:cubicBezTo>
                      <a:pt x="1109259" y="287287"/>
                      <a:pt x="1109259" y="307749"/>
                      <a:pt x="1091437" y="319630"/>
                    </a:cubicBezTo>
                    <a:cubicBezTo>
                      <a:pt x="1080216" y="329531"/>
                      <a:pt x="1065695" y="331511"/>
                      <a:pt x="1051834" y="334811"/>
                    </a:cubicBezTo>
                    <a:cubicBezTo>
                      <a:pt x="979227" y="352633"/>
                      <a:pt x="917182" y="393556"/>
                      <a:pt x="851836" y="426559"/>
                    </a:cubicBezTo>
                    <a:cubicBezTo>
                      <a:pt x="832694" y="436460"/>
                      <a:pt x="830714" y="455601"/>
                      <a:pt x="832034" y="475403"/>
                    </a:cubicBezTo>
                    <a:cubicBezTo>
                      <a:pt x="837315" y="548010"/>
                      <a:pt x="812233" y="586293"/>
                      <a:pt x="743587" y="610055"/>
                    </a:cubicBezTo>
                    <a:cubicBezTo>
                      <a:pt x="715864" y="619956"/>
                      <a:pt x="687482" y="628537"/>
                      <a:pt x="660419" y="642398"/>
                    </a:cubicBezTo>
                    <a:cubicBezTo>
                      <a:pt x="597714" y="675401"/>
                      <a:pt x="573952" y="721605"/>
                      <a:pt x="577252" y="792891"/>
                    </a:cubicBezTo>
                    <a:cubicBezTo>
                      <a:pt x="581212" y="874078"/>
                      <a:pt x="605635" y="950645"/>
                      <a:pt x="623456" y="1028532"/>
                    </a:cubicBezTo>
                    <a:cubicBezTo>
                      <a:pt x="632037" y="1066155"/>
                      <a:pt x="643918" y="1103118"/>
                      <a:pt x="649858" y="1140742"/>
                    </a:cubicBezTo>
                    <a:cubicBezTo>
                      <a:pt x="653159" y="1162523"/>
                      <a:pt x="660419" y="1190246"/>
                      <a:pt x="637977" y="1204767"/>
                    </a:cubicBezTo>
                    <a:cubicBezTo>
                      <a:pt x="612235" y="1221269"/>
                      <a:pt x="590453" y="1203447"/>
                      <a:pt x="569331" y="1188266"/>
                    </a:cubicBezTo>
                    <a:cubicBezTo>
                      <a:pt x="550850" y="1175064"/>
                      <a:pt x="540289" y="1159883"/>
                      <a:pt x="538969" y="1136781"/>
                    </a:cubicBezTo>
                    <a:cubicBezTo>
                      <a:pt x="538309" y="1126220"/>
                      <a:pt x="535008" y="1114999"/>
                      <a:pt x="533688" y="1104438"/>
                    </a:cubicBezTo>
                    <a:cubicBezTo>
                      <a:pt x="529728" y="1059554"/>
                      <a:pt x="505306" y="1031832"/>
                      <a:pt x="461742" y="1021271"/>
                    </a:cubicBezTo>
                    <a:cubicBezTo>
                      <a:pt x="416198" y="1010050"/>
                      <a:pt x="375934" y="1019951"/>
                      <a:pt x="343592" y="1052294"/>
                    </a:cubicBezTo>
                    <a:cubicBezTo>
                      <a:pt x="322470" y="1073416"/>
                      <a:pt x="324450" y="1101798"/>
                      <a:pt x="331711" y="1130181"/>
                    </a:cubicBezTo>
                    <a:cubicBezTo>
                      <a:pt x="352172" y="1205427"/>
                      <a:pt x="390456" y="1272093"/>
                      <a:pt x="426759" y="1340079"/>
                    </a:cubicBezTo>
                    <a:cubicBezTo>
                      <a:pt x="434680" y="1354600"/>
                      <a:pt x="446561" y="1371102"/>
                      <a:pt x="433359" y="1385623"/>
                    </a:cubicBezTo>
                    <a:cubicBezTo>
                      <a:pt x="417518" y="1403444"/>
                      <a:pt x="401017" y="1423906"/>
                      <a:pt x="371974" y="141664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0B7FCD19-FA4E-4433-ADD4-C98783BFC46F}"/>
                  </a:ext>
                </a:extLst>
              </p:cNvPr>
              <p:cNvSpPr/>
              <p:nvPr/>
            </p:nvSpPr>
            <p:spPr>
              <a:xfrm>
                <a:off x="1779279" y="2852415"/>
                <a:ext cx="676447" cy="1250046"/>
              </a:xfrm>
              <a:custGeom>
                <a:avLst/>
                <a:gdLst>
                  <a:gd name="connsiteX0" fmla="*/ 47668 w 893702"/>
                  <a:gd name="connsiteY0" fmla="*/ 1116711 h 1651527"/>
                  <a:gd name="connsiteX1" fmla="*/ 75390 w 893702"/>
                  <a:gd name="connsiteY1" fmla="*/ 1088989 h 1651527"/>
                  <a:gd name="connsiteX2" fmla="*/ 89912 w 893702"/>
                  <a:gd name="connsiteY2" fmla="*/ 1009122 h 1651527"/>
                  <a:gd name="connsiteX3" fmla="*/ 8064 w 893702"/>
                  <a:gd name="connsiteY3" fmla="*/ 828926 h 1651527"/>
                  <a:gd name="connsiteX4" fmla="*/ 105753 w 893702"/>
                  <a:gd name="connsiteY4" fmla="*/ 687014 h 1651527"/>
                  <a:gd name="connsiteX5" fmla="*/ 241725 w 893702"/>
                  <a:gd name="connsiteY5" fmla="*/ 795923 h 1651527"/>
                  <a:gd name="connsiteX6" fmla="*/ 292549 w 893702"/>
                  <a:gd name="connsiteY6" fmla="*/ 876450 h 1651527"/>
                  <a:gd name="connsiteX7" fmla="*/ 328852 w 893702"/>
                  <a:gd name="connsiteY7" fmla="*/ 855328 h 1651527"/>
                  <a:gd name="connsiteX8" fmla="*/ 319612 w 893702"/>
                  <a:gd name="connsiteY8" fmla="*/ 803844 h 1651527"/>
                  <a:gd name="connsiteX9" fmla="*/ 258886 w 893702"/>
                  <a:gd name="connsiteY9" fmla="*/ 550382 h 1651527"/>
                  <a:gd name="connsiteX10" fmla="*/ 252286 w 893702"/>
                  <a:gd name="connsiteY10" fmla="*/ 438832 h 1651527"/>
                  <a:gd name="connsiteX11" fmla="*/ 335453 w 893702"/>
                  <a:gd name="connsiteY11" fmla="*/ 316721 h 1651527"/>
                  <a:gd name="connsiteX12" fmla="*/ 439082 w 893702"/>
                  <a:gd name="connsiteY12" fmla="*/ 275137 h 1651527"/>
                  <a:gd name="connsiteX13" fmla="*/ 506408 w 893702"/>
                  <a:gd name="connsiteY13" fmla="*/ 162268 h 1651527"/>
                  <a:gd name="connsiteX14" fmla="*/ 546011 w 893702"/>
                  <a:gd name="connsiteY14" fmla="*/ 89001 h 1651527"/>
                  <a:gd name="connsiteX15" fmla="*/ 688584 w 893702"/>
                  <a:gd name="connsiteY15" fmla="*/ 19695 h 1651527"/>
                  <a:gd name="connsiteX16" fmla="*/ 782972 w 893702"/>
                  <a:gd name="connsiteY16" fmla="*/ 4514 h 1651527"/>
                  <a:gd name="connsiteX17" fmla="*/ 802774 w 893702"/>
                  <a:gd name="connsiteY17" fmla="*/ 23655 h 1651527"/>
                  <a:gd name="connsiteX18" fmla="*/ 786273 w 893702"/>
                  <a:gd name="connsiteY18" fmla="*/ 62599 h 1651527"/>
                  <a:gd name="connsiteX19" fmla="*/ 657561 w 893702"/>
                  <a:gd name="connsiteY19" fmla="*/ 202531 h 1651527"/>
                  <a:gd name="connsiteX20" fmla="*/ 528190 w 893702"/>
                  <a:gd name="connsiteY20" fmla="*/ 591965 h 1651527"/>
                  <a:gd name="connsiteX21" fmla="*/ 546672 w 893702"/>
                  <a:gd name="connsiteY21" fmla="*/ 872490 h 1651527"/>
                  <a:gd name="connsiteX22" fmla="*/ 662842 w 893702"/>
                  <a:gd name="connsiteY22" fmla="*/ 1091629 h 1651527"/>
                  <a:gd name="connsiteX23" fmla="*/ 831156 w 893702"/>
                  <a:gd name="connsiteY23" fmla="*/ 1262584 h 1651527"/>
                  <a:gd name="connsiteX24" fmla="*/ 862839 w 893702"/>
                  <a:gd name="connsiteY24" fmla="*/ 1316709 h 1651527"/>
                  <a:gd name="connsiteX25" fmla="*/ 874060 w 893702"/>
                  <a:gd name="connsiteY25" fmla="*/ 1413737 h 1651527"/>
                  <a:gd name="connsiteX26" fmla="*/ 891882 w 893702"/>
                  <a:gd name="connsiteY26" fmla="*/ 1559610 h 1651527"/>
                  <a:gd name="connsiteX27" fmla="*/ 546672 w 893702"/>
                  <a:gd name="connsiteY27" fmla="*/ 1644097 h 1651527"/>
                  <a:gd name="connsiteX28" fmla="*/ 291889 w 893702"/>
                  <a:gd name="connsiteY28" fmla="*/ 1630236 h 1651527"/>
                  <a:gd name="connsiteX29" fmla="*/ 181000 w 893702"/>
                  <a:gd name="connsiteY29" fmla="*/ 1578092 h 1651527"/>
                  <a:gd name="connsiteX30" fmla="*/ 143376 w 893702"/>
                  <a:gd name="connsiteY30" fmla="*/ 1494924 h 1651527"/>
                  <a:gd name="connsiteX31" fmla="*/ 152617 w 893702"/>
                  <a:gd name="connsiteY31" fmla="*/ 1390635 h 1651527"/>
                  <a:gd name="connsiteX32" fmla="*/ 126215 w 893702"/>
                  <a:gd name="connsiteY32" fmla="*/ 1280406 h 1651527"/>
                  <a:gd name="connsiteX33" fmla="*/ 47668 w 893702"/>
                  <a:gd name="connsiteY33" fmla="*/ 1116711 h 1651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93702" h="1651527">
                    <a:moveTo>
                      <a:pt x="47668" y="1116711"/>
                    </a:moveTo>
                    <a:cubicBezTo>
                      <a:pt x="51628" y="1112751"/>
                      <a:pt x="70770" y="1092289"/>
                      <a:pt x="75390" y="1088989"/>
                    </a:cubicBezTo>
                    <a:cubicBezTo>
                      <a:pt x="115654" y="1056646"/>
                      <a:pt x="115654" y="1056646"/>
                      <a:pt x="89912" y="1009122"/>
                    </a:cubicBezTo>
                    <a:cubicBezTo>
                      <a:pt x="58889" y="951037"/>
                      <a:pt x="27206" y="892952"/>
                      <a:pt x="8064" y="828926"/>
                    </a:cubicBezTo>
                    <a:cubicBezTo>
                      <a:pt x="-17018" y="743778"/>
                      <a:pt x="16645" y="692294"/>
                      <a:pt x="105753" y="687014"/>
                    </a:cubicBezTo>
                    <a:cubicBezTo>
                      <a:pt x="192221" y="681073"/>
                      <a:pt x="238425" y="712756"/>
                      <a:pt x="241725" y="795923"/>
                    </a:cubicBezTo>
                    <a:cubicBezTo>
                      <a:pt x="243045" y="834867"/>
                      <a:pt x="258226" y="859949"/>
                      <a:pt x="292549" y="876450"/>
                    </a:cubicBezTo>
                    <a:cubicBezTo>
                      <a:pt x="316971" y="887671"/>
                      <a:pt x="327532" y="881071"/>
                      <a:pt x="328852" y="855328"/>
                    </a:cubicBezTo>
                    <a:cubicBezTo>
                      <a:pt x="329513" y="837507"/>
                      <a:pt x="324232" y="820345"/>
                      <a:pt x="319612" y="803844"/>
                    </a:cubicBezTo>
                    <a:cubicBezTo>
                      <a:pt x="298490" y="719356"/>
                      <a:pt x="274728" y="636189"/>
                      <a:pt x="258886" y="550382"/>
                    </a:cubicBezTo>
                    <a:cubicBezTo>
                      <a:pt x="252286" y="513418"/>
                      <a:pt x="249645" y="476455"/>
                      <a:pt x="252286" y="438832"/>
                    </a:cubicBezTo>
                    <a:cubicBezTo>
                      <a:pt x="256246" y="382067"/>
                      <a:pt x="285289" y="341143"/>
                      <a:pt x="335453" y="316721"/>
                    </a:cubicBezTo>
                    <a:cubicBezTo>
                      <a:pt x="369116" y="300220"/>
                      <a:pt x="404759" y="288339"/>
                      <a:pt x="439082" y="275137"/>
                    </a:cubicBezTo>
                    <a:cubicBezTo>
                      <a:pt x="493207" y="254676"/>
                      <a:pt x="513669" y="220353"/>
                      <a:pt x="506408" y="162268"/>
                    </a:cubicBezTo>
                    <a:cubicBezTo>
                      <a:pt x="498487" y="101542"/>
                      <a:pt x="493867" y="115404"/>
                      <a:pt x="546011" y="89001"/>
                    </a:cubicBezTo>
                    <a:cubicBezTo>
                      <a:pt x="592876" y="65239"/>
                      <a:pt x="640400" y="40817"/>
                      <a:pt x="688584" y="19695"/>
                    </a:cubicBezTo>
                    <a:cubicBezTo>
                      <a:pt x="718287" y="6494"/>
                      <a:pt x="748649" y="-7367"/>
                      <a:pt x="782972" y="4514"/>
                    </a:cubicBezTo>
                    <a:cubicBezTo>
                      <a:pt x="789573" y="11114"/>
                      <a:pt x="796173" y="17715"/>
                      <a:pt x="802774" y="23655"/>
                    </a:cubicBezTo>
                    <a:cubicBezTo>
                      <a:pt x="808715" y="41477"/>
                      <a:pt x="798154" y="51378"/>
                      <a:pt x="786273" y="62599"/>
                    </a:cubicBezTo>
                    <a:cubicBezTo>
                      <a:pt x="739408" y="105503"/>
                      <a:pt x="691884" y="147746"/>
                      <a:pt x="657561" y="202531"/>
                    </a:cubicBezTo>
                    <a:cubicBezTo>
                      <a:pt x="583635" y="322002"/>
                      <a:pt x="539411" y="450713"/>
                      <a:pt x="528190" y="591965"/>
                    </a:cubicBezTo>
                    <a:cubicBezTo>
                      <a:pt x="520269" y="687014"/>
                      <a:pt x="522909" y="779422"/>
                      <a:pt x="546672" y="872490"/>
                    </a:cubicBezTo>
                    <a:cubicBezTo>
                      <a:pt x="568454" y="955657"/>
                      <a:pt x="608717" y="1026943"/>
                      <a:pt x="662842" y="1091629"/>
                    </a:cubicBezTo>
                    <a:cubicBezTo>
                      <a:pt x="714326" y="1153014"/>
                      <a:pt x="771751" y="1209119"/>
                      <a:pt x="831156" y="1262584"/>
                    </a:cubicBezTo>
                    <a:cubicBezTo>
                      <a:pt x="846338" y="1276445"/>
                      <a:pt x="873400" y="1286346"/>
                      <a:pt x="862839" y="1316709"/>
                    </a:cubicBezTo>
                    <a:cubicBezTo>
                      <a:pt x="855579" y="1350372"/>
                      <a:pt x="870760" y="1381394"/>
                      <a:pt x="874060" y="1413737"/>
                    </a:cubicBezTo>
                    <a:cubicBezTo>
                      <a:pt x="876040" y="1432219"/>
                      <a:pt x="900463" y="1553009"/>
                      <a:pt x="891882" y="1559610"/>
                    </a:cubicBezTo>
                    <a:cubicBezTo>
                      <a:pt x="840397" y="1601194"/>
                      <a:pt x="606737" y="1636837"/>
                      <a:pt x="546672" y="1644097"/>
                    </a:cubicBezTo>
                    <a:cubicBezTo>
                      <a:pt x="373076" y="1653998"/>
                      <a:pt x="436442" y="1657958"/>
                      <a:pt x="291889" y="1630236"/>
                    </a:cubicBezTo>
                    <a:cubicBezTo>
                      <a:pt x="247665" y="1611754"/>
                      <a:pt x="210702" y="1587332"/>
                      <a:pt x="181000" y="1578092"/>
                    </a:cubicBezTo>
                    <a:cubicBezTo>
                      <a:pt x="146017" y="1563570"/>
                      <a:pt x="147997" y="1524627"/>
                      <a:pt x="143376" y="1494924"/>
                    </a:cubicBezTo>
                    <a:cubicBezTo>
                      <a:pt x="144036" y="1459941"/>
                      <a:pt x="146676" y="1425618"/>
                      <a:pt x="152617" y="1390635"/>
                    </a:cubicBezTo>
                    <a:cubicBezTo>
                      <a:pt x="158558" y="1352352"/>
                      <a:pt x="138096" y="1316709"/>
                      <a:pt x="126215" y="1280406"/>
                    </a:cubicBezTo>
                    <a:cubicBezTo>
                      <a:pt x="110373" y="1236842"/>
                      <a:pt x="47668" y="1116711"/>
                      <a:pt x="47668" y="1116711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22586F59-82D0-4829-92F3-B2004A59278C}"/>
                  </a:ext>
                </a:extLst>
              </p:cNvPr>
              <p:cNvSpPr/>
              <p:nvPr/>
            </p:nvSpPr>
            <p:spPr>
              <a:xfrm>
                <a:off x="4403784" y="4601432"/>
                <a:ext cx="251435" cy="287271"/>
              </a:xfrm>
              <a:custGeom>
                <a:avLst/>
                <a:gdLst>
                  <a:gd name="connsiteX0" fmla="*/ 90428 w 332189"/>
                  <a:gd name="connsiteY0" fmla="*/ 0 h 379533"/>
                  <a:gd name="connsiteX1" fmla="*/ 325408 w 332189"/>
                  <a:gd name="connsiteY1" fmla="*/ 260723 h 379533"/>
                  <a:gd name="connsiteX2" fmla="*/ 330689 w 332189"/>
                  <a:gd name="connsiteY2" fmla="*/ 274584 h 379533"/>
                  <a:gd name="connsiteX3" fmla="*/ 238941 w 332189"/>
                  <a:gd name="connsiteY3" fmla="*/ 379533 h 379533"/>
                  <a:gd name="connsiteX4" fmla="*/ 0 w 332189"/>
                  <a:gd name="connsiteY4" fmla="*/ 70626 h 379533"/>
                  <a:gd name="connsiteX5" fmla="*/ 90428 w 332189"/>
                  <a:gd name="connsiteY5" fmla="*/ 0 h 379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2189" h="379533">
                    <a:moveTo>
                      <a:pt x="90428" y="0"/>
                    </a:moveTo>
                    <a:cubicBezTo>
                      <a:pt x="123430" y="26402"/>
                      <a:pt x="310227" y="254782"/>
                      <a:pt x="325408" y="260723"/>
                    </a:cubicBezTo>
                    <a:cubicBezTo>
                      <a:pt x="330029" y="264023"/>
                      <a:pt x="334649" y="269963"/>
                      <a:pt x="330689" y="274584"/>
                    </a:cubicBezTo>
                    <a:cubicBezTo>
                      <a:pt x="302966" y="312207"/>
                      <a:pt x="278544" y="352471"/>
                      <a:pt x="238941" y="379533"/>
                    </a:cubicBezTo>
                    <a:cubicBezTo>
                      <a:pt x="154453" y="284485"/>
                      <a:pt x="74586" y="173595"/>
                      <a:pt x="0" y="70626"/>
                    </a:cubicBezTo>
                    <a:cubicBezTo>
                      <a:pt x="35643" y="33003"/>
                      <a:pt x="62045" y="13201"/>
                      <a:pt x="9042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B3131AB8-BE53-42C2-AD6F-858ABDD06C6F}"/>
                  </a:ext>
                </a:extLst>
              </p:cNvPr>
              <p:cNvSpPr/>
              <p:nvPr/>
            </p:nvSpPr>
            <p:spPr>
              <a:xfrm>
                <a:off x="2299970" y="3098811"/>
                <a:ext cx="124900" cy="58277"/>
              </a:xfrm>
              <a:custGeom>
                <a:avLst/>
                <a:gdLst>
                  <a:gd name="connsiteX0" fmla="*/ 0 w 165014"/>
                  <a:gd name="connsiteY0" fmla="*/ 76996 h 76995"/>
                  <a:gd name="connsiteX1" fmla="*/ 165014 w 165014"/>
                  <a:gd name="connsiteY1" fmla="*/ 34752 h 76995"/>
                  <a:gd name="connsiteX2" fmla="*/ 0 w 165014"/>
                  <a:gd name="connsiteY2" fmla="*/ 76996 h 76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5014" h="76995">
                    <a:moveTo>
                      <a:pt x="0" y="76996"/>
                    </a:moveTo>
                    <a:cubicBezTo>
                      <a:pt x="31683" y="-6172"/>
                      <a:pt x="108250" y="-24653"/>
                      <a:pt x="165014" y="34752"/>
                    </a:cubicBezTo>
                    <a:cubicBezTo>
                      <a:pt x="110230" y="48613"/>
                      <a:pt x="57425" y="62474"/>
                      <a:pt x="0" y="76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EF6FFF3E-4866-4325-95A2-AF897CBEA8DF}"/>
                  </a:ext>
                </a:extLst>
              </p:cNvPr>
              <p:cNvSpPr/>
              <p:nvPr/>
            </p:nvSpPr>
            <p:spPr>
              <a:xfrm>
                <a:off x="2665677" y="3358927"/>
                <a:ext cx="29476" cy="28477"/>
              </a:xfrm>
              <a:custGeom>
                <a:avLst/>
                <a:gdLst>
                  <a:gd name="connsiteX0" fmla="*/ 38943 w 38943"/>
                  <a:gd name="connsiteY0" fmla="*/ 0 h 37623"/>
                  <a:gd name="connsiteX1" fmla="*/ 0 w 38943"/>
                  <a:gd name="connsiteY1" fmla="*/ 37623 h 37623"/>
                  <a:gd name="connsiteX2" fmla="*/ 38943 w 38943"/>
                  <a:gd name="connsiteY2" fmla="*/ 0 h 37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943" h="37623">
                    <a:moveTo>
                      <a:pt x="38943" y="0"/>
                    </a:moveTo>
                    <a:cubicBezTo>
                      <a:pt x="32343" y="25742"/>
                      <a:pt x="19802" y="32343"/>
                      <a:pt x="0" y="37623"/>
                    </a:cubicBezTo>
                    <a:cubicBezTo>
                      <a:pt x="7261" y="19142"/>
                      <a:pt x="17822" y="10561"/>
                      <a:pt x="38943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C3EDCA60-4068-4E8F-AAF1-F69E672E73FB}"/>
                  </a:ext>
                </a:extLst>
              </p:cNvPr>
              <p:cNvSpPr/>
              <p:nvPr/>
            </p:nvSpPr>
            <p:spPr>
              <a:xfrm>
                <a:off x="1852754" y="3892002"/>
                <a:ext cx="1168176" cy="2630422"/>
              </a:xfrm>
              <a:custGeom>
                <a:avLst/>
                <a:gdLst>
                  <a:gd name="connsiteX0" fmla="*/ 248940 w 1543364"/>
                  <a:gd name="connsiteY0" fmla="*/ 2975540 h 3475242"/>
                  <a:gd name="connsiteX1" fmla="*/ 72704 w 1543364"/>
                  <a:gd name="connsiteY1" fmla="*/ 2116805 h 3475242"/>
                  <a:gd name="connsiteX2" fmla="*/ 48942 w 1543364"/>
                  <a:gd name="connsiteY2" fmla="*/ 1867963 h 3475242"/>
                  <a:gd name="connsiteX3" fmla="*/ 1418 w 1543364"/>
                  <a:gd name="connsiteY3" fmla="*/ 1180843 h 3475242"/>
                  <a:gd name="connsiteX4" fmla="*/ 23860 w 1543364"/>
                  <a:gd name="connsiteY4" fmla="*/ 419137 h 3475242"/>
                  <a:gd name="connsiteX5" fmla="*/ 43002 w 1543364"/>
                  <a:gd name="connsiteY5" fmla="*/ 146533 h 3475242"/>
                  <a:gd name="connsiteX6" fmla="*/ 54223 w 1543364"/>
                  <a:gd name="connsiteY6" fmla="*/ 0 h 3475242"/>
                  <a:gd name="connsiteX7" fmla="*/ 148611 w 1543364"/>
                  <a:gd name="connsiteY7" fmla="*/ 158414 h 3475242"/>
                  <a:gd name="connsiteX8" fmla="*/ 447617 w 1543364"/>
                  <a:gd name="connsiteY8" fmla="*/ 269964 h 3475242"/>
                  <a:gd name="connsiteX9" fmla="*/ 674017 w 1543364"/>
                  <a:gd name="connsiteY9" fmla="*/ 201318 h 3475242"/>
                  <a:gd name="connsiteX10" fmla="*/ 758505 w 1543364"/>
                  <a:gd name="connsiteY10" fmla="*/ 108910 h 3475242"/>
                  <a:gd name="connsiteX11" fmla="*/ 775006 w 1543364"/>
                  <a:gd name="connsiteY11" fmla="*/ 40923 h 3475242"/>
                  <a:gd name="connsiteX12" fmla="*/ 823190 w 1543364"/>
                  <a:gd name="connsiteY12" fmla="*/ 262703 h 3475242"/>
                  <a:gd name="connsiteX13" fmla="*/ 1099754 w 1543364"/>
                  <a:gd name="connsiteY13" fmla="*/ 1077214 h 3475242"/>
                  <a:gd name="connsiteX14" fmla="*/ 1366418 w 1543364"/>
                  <a:gd name="connsiteY14" fmla="*/ 2444854 h 3475242"/>
                  <a:gd name="connsiteX15" fmla="*/ 1514271 w 1543364"/>
                  <a:gd name="connsiteY15" fmla="*/ 3205901 h 3475242"/>
                  <a:gd name="connsiteX16" fmla="*/ 1540673 w 1543364"/>
                  <a:gd name="connsiteY16" fmla="*/ 3344513 h 3475242"/>
                  <a:gd name="connsiteX17" fmla="*/ 1511630 w 1543364"/>
                  <a:gd name="connsiteY17" fmla="*/ 3387417 h 3475242"/>
                  <a:gd name="connsiteX18" fmla="*/ 1224505 w 1543364"/>
                  <a:gd name="connsiteY18" fmla="*/ 3428340 h 3475242"/>
                  <a:gd name="connsiteX19" fmla="*/ 503062 w 1543364"/>
                  <a:gd name="connsiteY19" fmla="*/ 3463323 h 3475242"/>
                  <a:gd name="connsiteX20" fmla="*/ 309005 w 1543364"/>
                  <a:gd name="connsiteY20" fmla="*/ 3475204 h 3475242"/>
                  <a:gd name="connsiteX21" fmla="*/ 248940 w 1543364"/>
                  <a:gd name="connsiteY21" fmla="*/ 2975540 h 347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43364" h="3475242">
                    <a:moveTo>
                      <a:pt x="248940" y="2975540"/>
                    </a:moveTo>
                    <a:cubicBezTo>
                      <a:pt x="189535" y="2689735"/>
                      <a:pt x="132110" y="2402610"/>
                      <a:pt x="72704" y="2116805"/>
                    </a:cubicBezTo>
                    <a:cubicBezTo>
                      <a:pt x="55543" y="2034298"/>
                      <a:pt x="54883" y="1951131"/>
                      <a:pt x="48942" y="1867963"/>
                    </a:cubicBezTo>
                    <a:cubicBezTo>
                      <a:pt x="31781" y="1638923"/>
                      <a:pt x="14619" y="1409883"/>
                      <a:pt x="1418" y="1180843"/>
                    </a:cubicBezTo>
                    <a:cubicBezTo>
                      <a:pt x="-6503" y="1042231"/>
                      <a:pt x="21220" y="517485"/>
                      <a:pt x="23860" y="419137"/>
                    </a:cubicBezTo>
                    <a:cubicBezTo>
                      <a:pt x="25840" y="349831"/>
                      <a:pt x="36401" y="215839"/>
                      <a:pt x="43002" y="146533"/>
                    </a:cubicBezTo>
                    <a:cubicBezTo>
                      <a:pt x="41022" y="83827"/>
                      <a:pt x="43002" y="91088"/>
                      <a:pt x="54223" y="0"/>
                    </a:cubicBezTo>
                    <a:cubicBezTo>
                      <a:pt x="91846" y="134652"/>
                      <a:pt x="108348" y="122111"/>
                      <a:pt x="148611" y="158414"/>
                    </a:cubicBezTo>
                    <a:cubicBezTo>
                      <a:pt x="270722" y="235641"/>
                      <a:pt x="314946" y="260723"/>
                      <a:pt x="447617" y="269964"/>
                    </a:cubicBezTo>
                    <a:cubicBezTo>
                      <a:pt x="563787" y="252142"/>
                      <a:pt x="617252" y="239601"/>
                      <a:pt x="674017" y="201318"/>
                    </a:cubicBezTo>
                    <a:cubicBezTo>
                      <a:pt x="731442" y="150493"/>
                      <a:pt x="735403" y="145213"/>
                      <a:pt x="758505" y="108910"/>
                    </a:cubicBezTo>
                    <a:cubicBezTo>
                      <a:pt x="771706" y="71286"/>
                      <a:pt x="763785" y="20462"/>
                      <a:pt x="775006" y="40923"/>
                    </a:cubicBezTo>
                    <a:cubicBezTo>
                      <a:pt x="788207" y="54785"/>
                      <a:pt x="802068" y="219139"/>
                      <a:pt x="823190" y="262703"/>
                    </a:cubicBezTo>
                    <a:cubicBezTo>
                      <a:pt x="910318" y="542568"/>
                      <a:pt x="1018567" y="796030"/>
                      <a:pt x="1099754" y="1077214"/>
                    </a:cubicBezTo>
                    <a:cubicBezTo>
                      <a:pt x="1136718" y="1204605"/>
                      <a:pt x="1303712" y="2119445"/>
                      <a:pt x="1366418" y="2444854"/>
                    </a:cubicBezTo>
                    <a:cubicBezTo>
                      <a:pt x="1415262" y="2698316"/>
                      <a:pt x="1465426" y="2952438"/>
                      <a:pt x="1514271" y="3205901"/>
                    </a:cubicBezTo>
                    <a:cubicBezTo>
                      <a:pt x="1523511" y="3252105"/>
                      <a:pt x="1528792" y="3299629"/>
                      <a:pt x="1540673" y="3344513"/>
                    </a:cubicBezTo>
                    <a:cubicBezTo>
                      <a:pt x="1549254" y="3375535"/>
                      <a:pt x="1536712" y="3382136"/>
                      <a:pt x="1511630" y="3387417"/>
                    </a:cubicBezTo>
                    <a:cubicBezTo>
                      <a:pt x="1417242" y="3408538"/>
                      <a:pt x="1320874" y="3419759"/>
                      <a:pt x="1224505" y="3428340"/>
                    </a:cubicBezTo>
                    <a:cubicBezTo>
                      <a:pt x="984244" y="3449462"/>
                      <a:pt x="743983" y="3458042"/>
                      <a:pt x="503062" y="3463323"/>
                    </a:cubicBezTo>
                    <a:cubicBezTo>
                      <a:pt x="438376" y="3464643"/>
                      <a:pt x="373691" y="3471244"/>
                      <a:pt x="309005" y="3475204"/>
                    </a:cubicBezTo>
                    <a:cubicBezTo>
                      <a:pt x="290523" y="3479825"/>
                      <a:pt x="268081" y="3069269"/>
                      <a:pt x="248940" y="297554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998CE0A9-37FA-460A-A235-02F0121C4548}"/>
                  </a:ext>
                </a:extLst>
              </p:cNvPr>
              <p:cNvSpPr/>
              <p:nvPr/>
            </p:nvSpPr>
            <p:spPr>
              <a:xfrm>
                <a:off x="2120158" y="4096642"/>
                <a:ext cx="558318" cy="2268576"/>
              </a:xfrm>
              <a:custGeom>
                <a:avLst/>
                <a:gdLst>
                  <a:gd name="connsiteX0" fmla="*/ 221061 w 737634"/>
                  <a:gd name="connsiteY0" fmla="*/ 100587 h 2997181"/>
                  <a:gd name="connsiteX1" fmla="*/ 215121 w 737634"/>
                  <a:gd name="connsiteY1" fmla="*/ 139530 h 2997181"/>
                  <a:gd name="connsiteX2" fmla="*/ 218421 w 737634"/>
                  <a:gd name="connsiteY2" fmla="*/ 344148 h 2997181"/>
                  <a:gd name="connsiteX3" fmla="*/ 734586 w 737634"/>
                  <a:gd name="connsiteY3" fmla="*/ 2748078 h 2997181"/>
                  <a:gd name="connsiteX4" fmla="*/ 708844 w 737634"/>
                  <a:gd name="connsiteY4" fmla="*/ 2823325 h 2997181"/>
                  <a:gd name="connsiteX5" fmla="*/ 553070 w 737634"/>
                  <a:gd name="connsiteY5" fmla="*/ 2988340 h 2997181"/>
                  <a:gd name="connsiteX6" fmla="*/ 519407 w 737634"/>
                  <a:gd name="connsiteY6" fmla="*/ 2985699 h 2997181"/>
                  <a:gd name="connsiteX7" fmla="*/ 342512 w 737634"/>
                  <a:gd name="connsiteY7" fmla="*/ 2772501 h 2997181"/>
                  <a:gd name="connsiteX8" fmla="*/ 325350 w 737634"/>
                  <a:gd name="connsiteY8" fmla="*/ 2730917 h 2997181"/>
                  <a:gd name="connsiteX9" fmla="*/ 92350 w 737634"/>
                  <a:gd name="connsiteY9" fmla="*/ 335567 h 2997181"/>
                  <a:gd name="connsiteX10" fmla="*/ 16443 w 737634"/>
                  <a:gd name="connsiteY10" fmla="*/ 175173 h 2997181"/>
                  <a:gd name="connsiteX11" fmla="*/ 11163 w 737634"/>
                  <a:gd name="connsiteY11" fmla="*/ 115108 h 2997181"/>
                  <a:gd name="connsiteX12" fmla="*/ 73208 w 737634"/>
                  <a:gd name="connsiteY12" fmla="*/ 14119 h 2997181"/>
                  <a:gd name="connsiteX13" fmla="*/ 106211 w 737634"/>
                  <a:gd name="connsiteY13" fmla="*/ 7518 h 2997181"/>
                  <a:gd name="connsiteX14" fmla="*/ 203240 w 737634"/>
                  <a:gd name="connsiteY14" fmla="*/ 75504 h 2997181"/>
                  <a:gd name="connsiteX15" fmla="*/ 221061 w 737634"/>
                  <a:gd name="connsiteY15" fmla="*/ 100587 h 299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37634" h="2997181">
                    <a:moveTo>
                      <a:pt x="221061" y="100587"/>
                    </a:moveTo>
                    <a:cubicBezTo>
                      <a:pt x="219081" y="113788"/>
                      <a:pt x="218421" y="126989"/>
                      <a:pt x="215121" y="139530"/>
                    </a:cubicBezTo>
                    <a:cubicBezTo>
                      <a:pt x="197299" y="208176"/>
                      <a:pt x="203240" y="274842"/>
                      <a:pt x="218421" y="344148"/>
                    </a:cubicBezTo>
                    <a:cubicBezTo>
                      <a:pt x="306869" y="738862"/>
                      <a:pt x="642178" y="2334882"/>
                      <a:pt x="734586" y="2748078"/>
                    </a:cubicBezTo>
                    <a:cubicBezTo>
                      <a:pt x="741847" y="2781081"/>
                      <a:pt x="737226" y="2801543"/>
                      <a:pt x="708844" y="2823325"/>
                    </a:cubicBezTo>
                    <a:cubicBezTo>
                      <a:pt x="648779" y="2868869"/>
                      <a:pt x="611155" y="2938835"/>
                      <a:pt x="553070" y="2988340"/>
                    </a:cubicBezTo>
                    <a:cubicBezTo>
                      <a:pt x="539209" y="3000221"/>
                      <a:pt x="531288" y="3000880"/>
                      <a:pt x="519407" y="2985699"/>
                    </a:cubicBezTo>
                    <a:cubicBezTo>
                      <a:pt x="461322" y="2913753"/>
                      <a:pt x="401917" y="2843127"/>
                      <a:pt x="342512" y="2772501"/>
                    </a:cubicBezTo>
                    <a:cubicBezTo>
                      <a:pt x="331951" y="2759959"/>
                      <a:pt x="326670" y="2746758"/>
                      <a:pt x="325350" y="2730917"/>
                    </a:cubicBezTo>
                    <a:cubicBezTo>
                      <a:pt x="298948" y="2461613"/>
                      <a:pt x="102911" y="503882"/>
                      <a:pt x="92350" y="335567"/>
                    </a:cubicBezTo>
                    <a:cubicBezTo>
                      <a:pt x="88390" y="267581"/>
                      <a:pt x="60007" y="219397"/>
                      <a:pt x="16443" y="175173"/>
                    </a:cubicBezTo>
                    <a:cubicBezTo>
                      <a:pt x="-2699" y="156031"/>
                      <a:pt x="-5999" y="138870"/>
                      <a:pt x="11163" y="115108"/>
                    </a:cubicBezTo>
                    <a:cubicBezTo>
                      <a:pt x="34265" y="83425"/>
                      <a:pt x="54066" y="48442"/>
                      <a:pt x="73208" y="14119"/>
                    </a:cubicBezTo>
                    <a:cubicBezTo>
                      <a:pt x="83109" y="-3042"/>
                      <a:pt x="91030" y="-3702"/>
                      <a:pt x="106211" y="7518"/>
                    </a:cubicBezTo>
                    <a:cubicBezTo>
                      <a:pt x="137894" y="31281"/>
                      <a:pt x="170897" y="53063"/>
                      <a:pt x="203240" y="75504"/>
                    </a:cubicBezTo>
                    <a:cubicBezTo>
                      <a:pt x="213140" y="81445"/>
                      <a:pt x="225021" y="86065"/>
                      <a:pt x="221061" y="10058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9EAFC4F3-5687-457D-BA74-BC75784EFB39}"/>
                  </a:ext>
                </a:extLst>
              </p:cNvPr>
              <p:cNvSpPr/>
              <p:nvPr/>
            </p:nvSpPr>
            <p:spPr>
              <a:xfrm>
                <a:off x="2351728" y="3163980"/>
                <a:ext cx="81296" cy="89035"/>
              </a:xfrm>
              <a:custGeom>
                <a:avLst/>
                <a:gdLst>
                  <a:gd name="connsiteX0" fmla="*/ 94481 w 107406"/>
                  <a:gd name="connsiteY0" fmla="*/ 47786 h 117632"/>
                  <a:gd name="connsiteX1" fmla="*/ 66629 w 107406"/>
                  <a:gd name="connsiteY1" fmla="*/ 106603 h 117632"/>
                  <a:gd name="connsiteX2" fmla="*/ 12926 w 107406"/>
                  <a:gd name="connsiteY2" fmla="*/ 69846 h 117632"/>
                  <a:gd name="connsiteX3" fmla="*/ 40778 w 107406"/>
                  <a:gd name="connsiteY3" fmla="*/ 11030 h 117632"/>
                  <a:gd name="connsiteX4" fmla="*/ 94481 w 107406"/>
                  <a:gd name="connsiteY4" fmla="*/ 47786 h 11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406" h="117632">
                    <a:moveTo>
                      <a:pt x="94481" y="47786"/>
                    </a:moveTo>
                    <a:cubicBezTo>
                      <a:pt x="101620" y="74178"/>
                      <a:pt x="89150" y="100511"/>
                      <a:pt x="66629" y="106603"/>
                    </a:cubicBezTo>
                    <a:cubicBezTo>
                      <a:pt x="44108" y="112694"/>
                      <a:pt x="20064" y="96238"/>
                      <a:pt x="12926" y="69846"/>
                    </a:cubicBezTo>
                    <a:cubicBezTo>
                      <a:pt x="5787" y="43454"/>
                      <a:pt x="18257" y="17121"/>
                      <a:pt x="40778" y="11030"/>
                    </a:cubicBezTo>
                    <a:cubicBezTo>
                      <a:pt x="63299" y="4938"/>
                      <a:pt x="87343" y="21395"/>
                      <a:pt x="94481" y="4778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429CB070-AD70-4D2F-8999-6D8CB696543D}"/>
                  </a:ext>
                </a:extLst>
              </p:cNvPr>
              <p:cNvSpPr/>
              <p:nvPr/>
            </p:nvSpPr>
            <p:spPr>
              <a:xfrm>
                <a:off x="1105926" y="6302973"/>
                <a:ext cx="253797" cy="257079"/>
              </a:xfrm>
              <a:custGeom>
                <a:avLst/>
                <a:gdLst>
                  <a:gd name="connsiteX0" fmla="*/ 335309 w 335309"/>
                  <a:gd name="connsiteY0" fmla="*/ 24549 h 339646"/>
                  <a:gd name="connsiteX1" fmla="*/ 260723 w 335309"/>
                  <a:gd name="connsiteY1" fmla="*/ 127 h 339646"/>
                  <a:gd name="connsiteX2" fmla="*/ 168315 w 335309"/>
                  <a:gd name="connsiteY2" fmla="*/ 96496 h 339646"/>
                  <a:gd name="connsiteX3" fmla="*/ 0 w 335309"/>
                  <a:gd name="connsiteY3" fmla="*/ 328176 h 339646"/>
                  <a:gd name="connsiteX4" fmla="*/ 95048 w 335309"/>
                  <a:gd name="connsiteY4" fmla="*/ 328176 h 339646"/>
                  <a:gd name="connsiteX5" fmla="*/ 189437 w 335309"/>
                  <a:gd name="connsiteY5" fmla="*/ 301773 h 339646"/>
                  <a:gd name="connsiteX6" fmla="*/ 318808 w 335309"/>
                  <a:gd name="connsiteY6" fmla="*/ 337417 h 339646"/>
                  <a:gd name="connsiteX7" fmla="*/ 324088 w 335309"/>
                  <a:gd name="connsiteY7" fmla="*/ 161181 h 339646"/>
                  <a:gd name="connsiteX8" fmla="*/ 335309 w 335309"/>
                  <a:gd name="connsiteY8" fmla="*/ 24549 h 339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5309" h="339646">
                    <a:moveTo>
                      <a:pt x="335309" y="24549"/>
                    </a:moveTo>
                    <a:cubicBezTo>
                      <a:pt x="328709" y="19929"/>
                      <a:pt x="283825" y="-1853"/>
                      <a:pt x="260723" y="127"/>
                    </a:cubicBezTo>
                    <a:cubicBezTo>
                      <a:pt x="231020" y="21249"/>
                      <a:pt x="189437" y="68113"/>
                      <a:pt x="168315" y="96496"/>
                    </a:cubicBezTo>
                    <a:cubicBezTo>
                      <a:pt x="163694" y="103096"/>
                      <a:pt x="50824" y="262830"/>
                      <a:pt x="0" y="328176"/>
                    </a:cubicBezTo>
                    <a:cubicBezTo>
                      <a:pt x="31023" y="340717"/>
                      <a:pt x="66006" y="345997"/>
                      <a:pt x="95048" y="328176"/>
                    </a:cubicBezTo>
                    <a:cubicBezTo>
                      <a:pt x="122111" y="311014"/>
                      <a:pt x="158414" y="291213"/>
                      <a:pt x="189437" y="301773"/>
                    </a:cubicBezTo>
                    <a:cubicBezTo>
                      <a:pt x="228380" y="314975"/>
                      <a:pt x="279204" y="327516"/>
                      <a:pt x="318808" y="337417"/>
                    </a:cubicBezTo>
                    <a:lnTo>
                      <a:pt x="324088" y="161181"/>
                    </a:lnTo>
                    <a:lnTo>
                      <a:pt x="335309" y="2454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C46D26AC-25F1-4A19-B6BB-1AE4E98A3F88}"/>
                  </a:ext>
                </a:extLst>
              </p:cNvPr>
              <p:cNvSpPr/>
              <p:nvPr/>
            </p:nvSpPr>
            <p:spPr>
              <a:xfrm>
                <a:off x="1343086" y="6226990"/>
                <a:ext cx="744560" cy="454775"/>
              </a:xfrm>
              <a:custGeom>
                <a:avLst/>
                <a:gdLst>
                  <a:gd name="connsiteX0" fmla="*/ 945401 w 983694"/>
                  <a:gd name="connsiteY0" fmla="*/ 155299 h 600838"/>
                  <a:gd name="connsiteX1" fmla="*/ 811409 w 983694"/>
                  <a:gd name="connsiteY1" fmla="*/ 71472 h 600838"/>
                  <a:gd name="connsiteX2" fmla="*/ 493261 w 983694"/>
                  <a:gd name="connsiteY2" fmla="*/ 10086 h 600838"/>
                  <a:gd name="connsiteX3" fmla="*/ 238479 w 983694"/>
                  <a:gd name="connsiteY3" fmla="*/ 105795 h 600838"/>
                  <a:gd name="connsiteX4" fmla="*/ 139470 w 983694"/>
                  <a:gd name="connsiteY4" fmla="*/ 115696 h 600838"/>
                  <a:gd name="connsiteX5" fmla="*/ 25280 w 983694"/>
                  <a:gd name="connsiteY5" fmla="*/ 132857 h 600838"/>
                  <a:gd name="connsiteX6" fmla="*/ 198 w 983694"/>
                  <a:gd name="connsiteY6" fmla="*/ 437144 h 600838"/>
                  <a:gd name="connsiteX7" fmla="*/ 198 w 983694"/>
                  <a:gd name="connsiteY7" fmla="*/ 437144 h 600838"/>
                  <a:gd name="connsiteX8" fmla="*/ 198 w 983694"/>
                  <a:gd name="connsiteY8" fmla="*/ 437144 h 600838"/>
                  <a:gd name="connsiteX9" fmla="*/ 21320 w 983694"/>
                  <a:gd name="connsiteY9" fmla="*/ 451005 h 600838"/>
                  <a:gd name="connsiteX10" fmla="*/ 272142 w 983694"/>
                  <a:gd name="connsiteY10" fmla="*/ 549354 h 600838"/>
                  <a:gd name="connsiteX11" fmla="*/ 351349 w 983694"/>
                  <a:gd name="connsiteY11" fmla="*/ 580377 h 600838"/>
                  <a:gd name="connsiteX12" fmla="*/ 411414 w 983694"/>
                  <a:gd name="connsiteY12" fmla="*/ 596218 h 600838"/>
                  <a:gd name="connsiteX13" fmla="*/ 783026 w 983694"/>
                  <a:gd name="connsiteY13" fmla="*/ 600838 h 600838"/>
                  <a:gd name="connsiteX14" fmla="*/ 822630 w 983694"/>
                  <a:gd name="connsiteY14" fmla="*/ 583677 h 600838"/>
                  <a:gd name="connsiteX15" fmla="*/ 952661 w 983694"/>
                  <a:gd name="connsiteY15" fmla="*/ 435164 h 600838"/>
                  <a:gd name="connsiteX16" fmla="*/ 978404 w 983694"/>
                  <a:gd name="connsiteY16" fmla="*/ 390280 h 600838"/>
                  <a:gd name="connsiteX17" fmla="*/ 983684 w 983694"/>
                  <a:gd name="connsiteY17" fmla="*/ 218005 h 600838"/>
                  <a:gd name="connsiteX18" fmla="*/ 945401 w 983694"/>
                  <a:gd name="connsiteY18" fmla="*/ 155299 h 600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83694" h="600838">
                    <a:moveTo>
                      <a:pt x="945401" y="155299"/>
                    </a:moveTo>
                    <a:cubicBezTo>
                      <a:pt x="900517" y="127577"/>
                      <a:pt x="856953" y="97874"/>
                      <a:pt x="811409" y="71472"/>
                    </a:cubicBezTo>
                    <a:cubicBezTo>
                      <a:pt x="713060" y="14707"/>
                      <a:pt x="608111" y="-17636"/>
                      <a:pt x="493261" y="10086"/>
                    </a:cubicBezTo>
                    <a:cubicBezTo>
                      <a:pt x="404153" y="31208"/>
                      <a:pt x="320326" y="65531"/>
                      <a:pt x="238479" y="105795"/>
                    </a:cubicBezTo>
                    <a:cubicBezTo>
                      <a:pt x="206796" y="118996"/>
                      <a:pt x="172473" y="110415"/>
                      <a:pt x="139470" y="115696"/>
                    </a:cubicBezTo>
                    <a:cubicBezTo>
                      <a:pt x="101847" y="121636"/>
                      <a:pt x="63563" y="132857"/>
                      <a:pt x="25280" y="132857"/>
                    </a:cubicBezTo>
                    <a:cubicBezTo>
                      <a:pt x="11419" y="132857"/>
                      <a:pt x="-1782" y="424603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4818" y="445725"/>
                      <a:pt x="13399" y="448365"/>
                      <a:pt x="21320" y="451005"/>
                    </a:cubicBezTo>
                    <a:cubicBezTo>
                      <a:pt x="105147" y="483348"/>
                      <a:pt x="188974" y="516351"/>
                      <a:pt x="272142" y="549354"/>
                    </a:cubicBezTo>
                    <a:cubicBezTo>
                      <a:pt x="298544" y="559915"/>
                      <a:pt x="324946" y="570476"/>
                      <a:pt x="351349" y="580377"/>
                    </a:cubicBezTo>
                    <a:cubicBezTo>
                      <a:pt x="370490" y="587637"/>
                      <a:pt x="389632" y="596218"/>
                      <a:pt x="411414" y="596218"/>
                    </a:cubicBezTo>
                    <a:cubicBezTo>
                      <a:pt x="535505" y="596878"/>
                      <a:pt x="658936" y="598858"/>
                      <a:pt x="783026" y="600838"/>
                    </a:cubicBezTo>
                    <a:cubicBezTo>
                      <a:pt x="799528" y="600838"/>
                      <a:pt x="811409" y="596878"/>
                      <a:pt x="822630" y="583677"/>
                    </a:cubicBezTo>
                    <a:cubicBezTo>
                      <a:pt x="865534" y="533513"/>
                      <a:pt x="909098" y="484008"/>
                      <a:pt x="952661" y="435164"/>
                    </a:cubicBezTo>
                    <a:cubicBezTo>
                      <a:pt x="964542" y="421963"/>
                      <a:pt x="973783" y="407441"/>
                      <a:pt x="978404" y="390280"/>
                    </a:cubicBezTo>
                    <a:cubicBezTo>
                      <a:pt x="963882" y="353977"/>
                      <a:pt x="983684" y="243747"/>
                      <a:pt x="983684" y="218005"/>
                    </a:cubicBezTo>
                    <a:cubicBezTo>
                      <a:pt x="984344" y="218665"/>
                      <a:pt x="955302" y="161900"/>
                      <a:pt x="945401" y="155299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AFB61A56-DE9C-4723-B00F-C16855F40776}"/>
                  </a:ext>
                </a:extLst>
              </p:cNvPr>
              <p:cNvSpPr/>
              <p:nvPr/>
            </p:nvSpPr>
            <p:spPr>
              <a:xfrm>
                <a:off x="1351230" y="6226990"/>
                <a:ext cx="741474" cy="184687"/>
              </a:xfrm>
              <a:custGeom>
                <a:avLst/>
                <a:gdLst>
                  <a:gd name="connsiteX0" fmla="*/ 937942 w 979617"/>
                  <a:gd name="connsiteY0" fmla="*/ 155299 h 244005"/>
                  <a:gd name="connsiteX1" fmla="*/ 803951 w 979617"/>
                  <a:gd name="connsiteY1" fmla="*/ 71472 h 244005"/>
                  <a:gd name="connsiteX2" fmla="*/ 485803 w 979617"/>
                  <a:gd name="connsiteY2" fmla="*/ 10086 h 244005"/>
                  <a:gd name="connsiteX3" fmla="*/ 231020 w 979617"/>
                  <a:gd name="connsiteY3" fmla="*/ 105795 h 244005"/>
                  <a:gd name="connsiteX4" fmla="*/ 132012 w 979617"/>
                  <a:gd name="connsiteY4" fmla="*/ 115696 h 244005"/>
                  <a:gd name="connsiteX5" fmla="*/ 11221 w 979617"/>
                  <a:gd name="connsiteY5" fmla="*/ 125597 h 244005"/>
                  <a:gd name="connsiteX6" fmla="*/ 0 w 979617"/>
                  <a:gd name="connsiteY6" fmla="*/ 237146 h 244005"/>
                  <a:gd name="connsiteX7" fmla="*/ 686460 w 979617"/>
                  <a:gd name="connsiteY7" fmla="*/ 243087 h 244005"/>
                  <a:gd name="connsiteX8" fmla="*/ 877877 w 979617"/>
                  <a:gd name="connsiteY8" fmla="*/ 242427 h 244005"/>
                  <a:gd name="connsiteX9" fmla="*/ 976886 w 979617"/>
                  <a:gd name="connsiteY9" fmla="*/ 218665 h 244005"/>
                  <a:gd name="connsiteX10" fmla="*/ 976886 w 979617"/>
                  <a:gd name="connsiteY10" fmla="*/ 218665 h 244005"/>
                  <a:gd name="connsiteX11" fmla="*/ 976886 w 979617"/>
                  <a:gd name="connsiteY11" fmla="*/ 218665 h 244005"/>
                  <a:gd name="connsiteX12" fmla="*/ 937942 w 979617"/>
                  <a:gd name="connsiteY12" fmla="*/ 155299 h 2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9617" h="244005">
                    <a:moveTo>
                      <a:pt x="937942" y="155299"/>
                    </a:moveTo>
                    <a:cubicBezTo>
                      <a:pt x="893058" y="127577"/>
                      <a:pt x="849494" y="97874"/>
                      <a:pt x="803951" y="71472"/>
                    </a:cubicBezTo>
                    <a:cubicBezTo>
                      <a:pt x="705602" y="14707"/>
                      <a:pt x="600653" y="-17636"/>
                      <a:pt x="485803" y="10086"/>
                    </a:cubicBezTo>
                    <a:cubicBezTo>
                      <a:pt x="396695" y="31208"/>
                      <a:pt x="312867" y="65531"/>
                      <a:pt x="231020" y="105795"/>
                    </a:cubicBezTo>
                    <a:cubicBezTo>
                      <a:pt x="199338" y="118996"/>
                      <a:pt x="165014" y="110415"/>
                      <a:pt x="132012" y="115696"/>
                    </a:cubicBezTo>
                    <a:cubicBezTo>
                      <a:pt x="94388" y="121636"/>
                      <a:pt x="50164" y="122957"/>
                      <a:pt x="11221" y="125597"/>
                    </a:cubicBezTo>
                    <a:cubicBezTo>
                      <a:pt x="11221" y="142758"/>
                      <a:pt x="4620" y="183022"/>
                      <a:pt x="0" y="237146"/>
                    </a:cubicBezTo>
                    <a:cubicBezTo>
                      <a:pt x="205278" y="233186"/>
                      <a:pt x="480522" y="247707"/>
                      <a:pt x="686460" y="243087"/>
                    </a:cubicBezTo>
                    <a:cubicBezTo>
                      <a:pt x="742565" y="241767"/>
                      <a:pt x="821772" y="245727"/>
                      <a:pt x="877877" y="242427"/>
                    </a:cubicBezTo>
                    <a:cubicBezTo>
                      <a:pt x="905599" y="241107"/>
                      <a:pt x="969625" y="206124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90747" y="200183"/>
                      <a:pt x="947843" y="161900"/>
                      <a:pt x="937942" y="155299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D6C8C6D4-8995-423F-AC3E-55D48407828F}"/>
              </a:ext>
            </a:extLst>
          </p:cNvPr>
          <p:cNvGrpSpPr/>
          <p:nvPr/>
        </p:nvGrpSpPr>
        <p:grpSpPr>
          <a:xfrm>
            <a:off x="4275514" y="1621318"/>
            <a:ext cx="2538541" cy="4897619"/>
            <a:chOff x="8639132" y="1226194"/>
            <a:chExt cx="2538541" cy="4897619"/>
          </a:xfrm>
        </p:grpSpPr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8D8BBDC0-5B66-4E98-8FBC-8A6A2AF4937B}"/>
                </a:ext>
              </a:extLst>
            </p:cNvPr>
            <p:cNvGrpSpPr/>
            <p:nvPr/>
          </p:nvGrpSpPr>
          <p:grpSpPr>
            <a:xfrm>
              <a:off x="9361227" y="4899623"/>
              <a:ext cx="1422003" cy="1224190"/>
              <a:chOff x="5580112" y="4160675"/>
              <a:chExt cx="2016224" cy="1735751"/>
            </a:xfrm>
          </p:grpSpPr>
          <p:sp>
            <p:nvSpPr>
              <p:cNvPr id="172" name="Trapezoid 1">
                <a:extLst>
                  <a:ext uri="{FF2B5EF4-FFF2-40B4-BE49-F238E27FC236}">
                    <a16:creationId xmlns:a16="http://schemas.microsoft.com/office/drawing/2014/main" id="{855AE50D-4F4E-47F5-A14F-0FFE442CCC4F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3" name="Trapezoid 6">
                <a:extLst>
                  <a:ext uri="{FF2B5EF4-FFF2-40B4-BE49-F238E27FC236}">
                    <a16:creationId xmlns:a16="http://schemas.microsoft.com/office/drawing/2014/main" id="{742E634E-AD0F-4F2C-B91E-4E00F53F2A6B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9C56D8E3-FC1F-443E-A5FA-4496EFA2912F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58" name="Oval 1">
              <a:extLst>
                <a:ext uri="{FF2B5EF4-FFF2-40B4-BE49-F238E27FC236}">
                  <a16:creationId xmlns:a16="http://schemas.microsoft.com/office/drawing/2014/main" id="{9AB80358-412D-48E5-AAF5-E245C2D2E128}"/>
                </a:ext>
              </a:extLst>
            </p:cNvPr>
            <p:cNvSpPr/>
            <p:nvPr/>
          </p:nvSpPr>
          <p:spPr>
            <a:xfrm>
              <a:off x="9251061" y="1226194"/>
              <a:ext cx="1532091" cy="1343867"/>
            </a:xfrm>
            <a:custGeom>
              <a:avLst/>
              <a:gdLst/>
              <a:ahLst/>
              <a:cxnLst/>
              <a:rect l="l" t="t" r="r" b="b"/>
              <a:pathLst>
                <a:path w="1629237" h="1429078">
                  <a:moveTo>
                    <a:pt x="788250" y="811267"/>
                  </a:moveTo>
                  <a:cubicBezTo>
                    <a:pt x="777162" y="823036"/>
                    <a:pt x="761883" y="830075"/>
                    <a:pt x="745080" y="830075"/>
                  </a:cubicBezTo>
                  <a:cubicBezTo>
                    <a:pt x="731312" y="830075"/>
                    <a:pt x="718566" y="825349"/>
                    <a:pt x="708901" y="816356"/>
                  </a:cubicBezTo>
                  <a:lnTo>
                    <a:pt x="793313" y="1349315"/>
                  </a:lnTo>
                  <a:lnTo>
                    <a:pt x="826489" y="1349049"/>
                  </a:lnTo>
                  <a:lnTo>
                    <a:pt x="826489" y="1349030"/>
                  </a:lnTo>
                  <a:lnTo>
                    <a:pt x="827682" y="1349040"/>
                  </a:lnTo>
                  <a:lnTo>
                    <a:pt x="828874" y="1349030"/>
                  </a:lnTo>
                  <a:lnTo>
                    <a:pt x="828874" y="1349049"/>
                  </a:lnTo>
                  <a:lnTo>
                    <a:pt x="861656" y="1349312"/>
                  </a:lnTo>
                  <a:lnTo>
                    <a:pt x="945043" y="822831"/>
                  </a:lnTo>
                  <a:cubicBezTo>
                    <a:pt x="936966" y="827649"/>
                    <a:pt x="927625" y="830075"/>
                    <a:pt x="917761" y="830075"/>
                  </a:cubicBezTo>
                  <a:cubicBezTo>
                    <a:pt x="900958" y="830075"/>
                    <a:pt x="885679" y="823036"/>
                    <a:pt x="874591" y="811267"/>
                  </a:cubicBezTo>
                  <a:cubicBezTo>
                    <a:pt x="863502" y="823036"/>
                    <a:pt x="848223" y="830075"/>
                    <a:pt x="831420" y="830075"/>
                  </a:cubicBezTo>
                  <a:cubicBezTo>
                    <a:pt x="814617" y="830075"/>
                    <a:pt x="799338" y="823036"/>
                    <a:pt x="788250" y="811267"/>
                  </a:cubicBezTo>
                  <a:close/>
                  <a:moveTo>
                    <a:pt x="1629237" y="597932"/>
                  </a:moveTo>
                  <a:lnTo>
                    <a:pt x="1629237" y="724090"/>
                  </a:lnTo>
                  <a:lnTo>
                    <a:pt x="1449012" y="698858"/>
                  </a:lnTo>
                  <a:lnTo>
                    <a:pt x="1449012" y="623164"/>
                  </a:lnTo>
                  <a:close/>
                  <a:moveTo>
                    <a:pt x="0" y="597932"/>
                  </a:moveTo>
                  <a:lnTo>
                    <a:pt x="180225" y="623164"/>
                  </a:lnTo>
                  <a:lnTo>
                    <a:pt x="180225" y="698858"/>
                  </a:lnTo>
                  <a:lnTo>
                    <a:pt x="0" y="724090"/>
                  </a:lnTo>
                  <a:close/>
                  <a:moveTo>
                    <a:pt x="826489" y="343855"/>
                  </a:moveTo>
                  <a:cubicBezTo>
                    <a:pt x="582980" y="344141"/>
                    <a:pt x="385675" y="541640"/>
                    <a:pt x="385675" y="785222"/>
                  </a:cubicBezTo>
                  <a:cubicBezTo>
                    <a:pt x="385675" y="950118"/>
                    <a:pt x="503361" y="1112862"/>
                    <a:pt x="596022" y="1187212"/>
                  </a:cubicBezTo>
                  <a:cubicBezTo>
                    <a:pt x="638271" y="1236093"/>
                    <a:pt x="634922" y="1237095"/>
                    <a:pt x="652091" y="1299657"/>
                  </a:cubicBezTo>
                  <a:cubicBezTo>
                    <a:pt x="658931" y="1343524"/>
                    <a:pt x="645074" y="1347909"/>
                    <a:pt x="684382" y="1350189"/>
                  </a:cubicBezTo>
                  <a:lnTo>
                    <a:pt x="713002" y="1349959"/>
                  </a:lnTo>
                  <a:lnTo>
                    <a:pt x="616715" y="742031"/>
                  </a:lnTo>
                  <a:cubicBezTo>
                    <a:pt x="613343" y="720743"/>
                    <a:pt x="627867" y="700753"/>
                    <a:pt x="649155" y="697381"/>
                  </a:cubicBezTo>
                  <a:lnTo>
                    <a:pt x="650512" y="697167"/>
                  </a:lnTo>
                  <a:cubicBezTo>
                    <a:pt x="669859" y="694102"/>
                    <a:pt x="688135" y="705820"/>
                    <a:pt x="693142" y="724182"/>
                  </a:cubicBezTo>
                  <a:cubicBezTo>
                    <a:pt x="703502" y="705062"/>
                    <a:pt x="722973" y="692875"/>
                    <a:pt x="745080" y="692875"/>
                  </a:cubicBezTo>
                  <a:cubicBezTo>
                    <a:pt x="761883" y="692875"/>
                    <a:pt x="777162" y="699916"/>
                    <a:pt x="788250" y="711684"/>
                  </a:cubicBezTo>
                  <a:cubicBezTo>
                    <a:pt x="799338" y="699916"/>
                    <a:pt x="814617" y="692875"/>
                    <a:pt x="831420" y="692875"/>
                  </a:cubicBezTo>
                  <a:cubicBezTo>
                    <a:pt x="848223" y="692875"/>
                    <a:pt x="863502" y="699916"/>
                    <a:pt x="874591" y="711684"/>
                  </a:cubicBezTo>
                  <a:cubicBezTo>
                    <a:pt x="885679" y="699916"/>
                    <a:pt x="900958" y="692875"/>
                    <a:pt x="917761" y="692875"/>
                  </a:cubicBezTo>
                  <a:cubicBezTo>
                    <a:pt x="936430" y="692875"/>
                    <a:pt x="953219" y="701567"/>
                    <a:pt x="964433" y="715752"/>
                  </a:cubicBezTo>
                  <a:cubicBezTo>
                    <a:pt x="971427" y="700847"/>
                    <a:pt x="987718" y="691969"/>
                    <a:pt x="1004850" y="694683"/>
                  </a:cubicBezTo>
                  <a:lnTo>
                    <a:pt x="1006207" y="694898"/>
                  </a:lnTo>
                  <a:cubicBezTo>
                    <a:pt x="1027496" y="698270"/>
                    <a:pt x="1042019" y="718259"/>
                    <a:pt x="1038647" y="739547"/>
                  </a:cubicBezTo>
                  <a:lnTo>
                    <a:pt x="941968" y="1349956"/>
                  </a:lnTo>
                  <a:lnTo>
                    <a:pt x="970980" y="1350189"/>
                  </a:lnTo>
                  <a:cubicBezTo>
                    <a:pt x="1010288" y="1347909"/>
                    <a:pt x="996432" y="1343524"/>
                    <a:pt x="1003271" y="1299657"/>
                  </a:cubicBezTo>
                  <a:cubicBezTo>
                    <a:pt x="1020440" y="1237095"/>
                    <a:pt x="1017091" y="1236093"/>
                    <a:pt x="1059340" y="1187212"/>
                  </a:cubicBezTo>
                  <a:cubicBezTo>
                    <a:pt x="1152001" y="1112862"/>
                    <a:pt x="1269687" y="950118"/>
                    <a:pt x="1269687" y="785222"/>
                  </a:cubicBezTo>
                  <a:cubicBezTo>
                    <a:pt x="1269687" y="541640"/>
                    <a:pt x="1072383" y="344141"/>
                    <a:pt x="828874" y="343855"/>
                  </a:cubicBezTo>
                  <a:lnTo>
                    <a:pt x="828874" y="343965"/>
                  </a:lnTo>
                  <a:lnTo>
                    <a:pt x="827682" y="343872"/>
                  </a:lnTo>
                  <a:lnTo>
                    <a:pt x="826489" y="343965"/>
                  </a:lnTo>
                  <a:close/>
                  <a:moveTo>
                    <a:pt x="826666" y="234292"/>
                  </a:moveTo>
                  <a:lnTo>
                    <a:pt x="827682" y="234370"/>
                  </a:lnTo>
                  <a:lnTo>
                    <a:pt x="828696" y="234292"/>
                  </a:lnTo>
                  <a:cubicBezTo>
                    <a:pt x="1127204" y="234292"/>
                    <a:pt x="1369193" y="476281"/>
                    <a:pt x="1369193" y="774790"/>
                  </a:cubicBezTo>
                  <a:cubicBezTo>
                    <a:pt x="1369193" y="976792"/>
                    <a:pt x="1224964" y="1176156"/>
                    <a:pt x="1111484" y="1267155"/>
                  </a:cubicBezTo>
                  <a:cubicBezTo>
                    <a:pt x="1077677" y="1306104"/>
                    <a:pt x="1092596" y="1326571"/>
                    <a:pt x="1085332" y="1377346"/>
                  </a:cubicBezTo>
                  <a:cubicBezTo>
                    <a:pt x="1066445" y="1416544"/>
                    <a:pt x="1049551" y="1429078"/>
                    <a:pt x="1016165" y="1429078"/>
                  </a:cubicBezTo>
                  <a:lnTo>
                    <a:pt x="827682" y="1428403"/>
                  </a:lnTo>
                  <a:lnTo>
                    <a:pt x="639197" y="1429078"/>
                  </a:lnTo>
                  <a:cubicBezTo>
                    <a:pt x="605812" y="1429078"/>
                    <a:pt x="588918" y="1416544"/>
                    <a:pt x="570030" y="1377346"/>
                  </a:cubicBezTo>
                  <a:cubicBezTo>
                    <a:pt x="562766" y="1326571"/>
                    <a:pt x="577686" y="1306104"/>
                    <a:pt x="543878" y="1267155"/>
                  </a:cubicBezTo>
                  <a:cubicBezTo>
                    <a:pt x="430398" y="1176156"/>
                    <a:pt x="286169" y="976792"/>
                    <a:pt x="286169" y="774790"/>
                  </a:cubicBezTo>
                  <a:cubicBezTo>
                    <a:pt x="286169" y="476281"/>
                    <a:pt x="528158" y="234292"/>
                    <a:pt x="826666" y="234292"/>
                  </a:cubicBezTo>
                  <a:close/>
                  <a:moveTo>
                    <a:pt x="1287881" y="124716"/>
                  </a:moveTo>
                  <a:lnTo>
                    <a:pt x="1384523" y="205808"/>
                  </a:lnTo>
                  <a:lnTo>
                    <a:pt x="1249349" y="327650"/>
                  </a:lnTo>
                  <a:lnTo>
                    <a:pt x="1191363" y="278995"/>
                  </a:lnTo>
                  <a:close/>
                  <a:moveTo>
                    <a:pt x="332408" y="124716"/>
                  </a:moveTo>
                  <a:lnTo>
                    <a:pt x="428926" y="278995"/>
                  </a:lnTo>
                  <a:lnTo>
                    <a:pt x="370940" y="327650"/>
                  </a:lnTo>
                  <a:lnTo>
                    <a:pt x="235766" y="205808"/>
                  </a:lnTo>
                  <a:close/>
                  <a:moveTo>
                    <a:pt x="764602" y="0"/>
                  </a:moveTo>
                  <a:lnTo>
                    <a:pt x="890759" y="0"/>
                  </a:lnTo>
                  <a:lnTo>
                    <a:pt x="865528" y="180225"/>
                  </a:lnTo>
                  <a:lnTo>
                    <a:pt x="789834" y="1802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9" name="Freeform 9">
              <a:extLst>
                <a:ext uri="{FF2B5EF4-FFF2-40B4-BE49-F238E27FC236}">
                  <a16:creationId xmlns:a16="http://schemas.microsoft.com/office/drawing/2014/main" id="{12606275-2D12-48CD-AF71-331675CD4DC0}"/>
                </a:ext>
              </a:extLst>
            </p:cNvPr>
            <p:cNvSpPr/>
            <p:nvPr/>
          </p:nvSpPr>
          <p:spPr>
            <a:xfrm>
              <a:off x="9810121" y="3031449"/>
              <a:ext cx="384488" cy="2030026"/>
            </a:xfrm>
            <a:custGeom>
              <a:avLst/>
              <a:gdLst>
                <a:gd name="connsiteX0" fmla="*/ 171450 w 323850"/>
                <a:gd name="connsiteY0" fmla="*/ 28575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71450 w 323850"/>
                <a:gd name="connsiteY9" fmla="*/ 28575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76225 w 323850"/>
                <a:gd name="connsiteY7" fmla="*/ 0 h 2152650"/>
                <a:gd name="connsiteX8" fmla="*/ 167117 w 323850"/>
                <a:gd name="connsiteY8" fmla="*/ 2573 h 2152650"/>
                <a:gd name="connsiteX0" fmla="*/ 167117 w 327783"/>
                <a:gd name="connsiteY0" fmla="*/ 2573 h 2152650"/>
                <a:gd name="connsiteX1" fmla="*/ 152400 w 327783"/>
                <a:gd name="connsiteY1" fmla="*/ 647700 h 2152650"/>
                <a:gd name="connsiteX2" fmla="*/ 0 w 327783"/>
                <a:gd name="connsiteY2" fmla="*/ 1457325 h 2152650"/>
                <a:gd name="connsiteX3" fmla="*/ 180975 w 327783"/>
                <a:gd name="connsiteY3" fmla="*/ 2152650 h 2152650"/>
                <a:gd name="connsiteX4" fmla="*/ 323850 w 327783"/>
                <a:gd name="connsiteY4" fmla="*/ 2066925 h 2152650"/>
                <a:gd name="connsiteX5" fmla="*/ 161925 w 327783"/>
                <a:gd name="connsiteY5" fmla="*/ 1419225 h 2152650"/>
                <a:gd name="connsiteX6" fmla="*/ 295275 w 327783"/>
                <a:gd name="connsiteY6" fmla="*/ 628650 h 2152650"/>
                <a:gd name="connsiteX7" fmla="*/ 276225 w 327783"/>
                <a:gd name="connsiteY7" fmla="*/ 0 h 2152650"/>
                <a:gd name="connsiteX8" fmla="*/ 167117 w 327783"/>
                <a:gd name="connsiteY8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78793 w 361458"/>
                <a:gd name="connsiteY0" fmla="*/ 2573 h 2152650"/>
                <a:gd name="connsiteX1" fmla="*/ 164076 w 361458"/>
                <a:gd name="connsiteY1" fmla="*/ 647700 h 2152650"/>
                <a:gd name="connsiteX2" fmla="*/ 11676 w 361458"/>
                <a:gd name="connsiteY2" fmla="*/ 1457325 h 2152650"/>
                <a:gd name="connsiteX3" fmla="*/ 192651 w 361458"/>
                <a:gd name="connsiteY3" fmla="*/ 2152650 h 2152650"/>
                <a:gd name="connsiteX4" fmla="*/ 335526 w 361458"/>
                <a:gd name="connsiteY4" fmla="*/ 2066925 h 2152650"/>
                <a:gd name="connsiteX5" fmla="*/ 173601 w 361458"/>
                <a:gd name="connsiteY5" fmla="*/ 1419225 h 2152650"/>
                <a:gd name="connsiteX6" fmla="*/ 306951 w 361458"/>
                <a:gd name="connsiteY6" fmla="*/ 628650 h 2152650"/>
                <a:gd name="connsiteX7" fmla="*/ 360986 w 361458"/>
                <a:gd name="connsiteY7" fmla="*/ 216050 h 2152650"/>
                <a:gd name="connsiteX8" fmla="*/ 287901 w 361458"/>
                <a:gd name="connsiteY8" fmla="*/ 0 h 2152650"/>
                <a:gd name="connsiteX9" fmla="*/ 178793 w 361458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35526 w 361849"/>
                <a:gd name="connsiteY4" fmla="*/ 2066925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61528 w 361849"/>
                <a:gd name="connsiteY4" fmla="*/ 2131929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528"/>
                <a:gd name="connsiteY0" fmla="*/ 2573 h 2152650"/>
                <a:gd name="connsiteX1" fmla="*/ 164076 w 361528"/>
                <a:gd name="connsiteY1" fmla="*/ 647700 h 2152650"/>
                <a:gd name="connsiteX2" fmla="*/ 11676 w 361528"/>
                <a:gd name="connsiteY2" fmla="*/ 1457325 h 2152650"/>
                <a:gd name="connsiteX3" fmla="*/ 192651 w 361528"/>
                <a:gd name="connsiteY3" fmla="*/ 2152650 h 2152650"/>
                <a:gd name="connsiteX4" fmla="*/ 361528 w 361528"/>
                <a:gd name="connsiteY4" fmla="*/ 2131929 h 2152650"/>
                <a:gd name="connsiteX5" fmla="*/ 173601 w 361528"/>
                <a:gd name="connsiteY5" fmla="*/ 1419225 h 2152650"/>
                <a:gd name="connsiteX6" fmla="*/ 315618 w 361528"/>
                <a:gd name="connsiteY6" fmla="*/ 654652 h 2152650"/>
                <a:gd name="connsiteX7" fmla="*/ 287901 w 361528"/>
                <a:gd name="connsiteY7" fmla="*/ 0 h 2152650"/>
                <a:gd name="connsiteX8" fmla="*/ 178793 w 361528"/>
                <a:gd name="connsiteY8" fmla="*/ 2573 h 2152650"/>
                <a:gd name="connsiteX0" fmla="*/ 178793 w 374776"/>
                <a:gd name="connsiteY0" fmla="*/ 2573 h 2152650"/>
                <a:gd name="connsiteX1" fmla="*/ 164076 w 374776"/>
                <a:gd name="connsiteY1" fmla="*/ 647700 h 2152650"/>
                <a:gd name="connsiteX2" fmla="*/ 11676 w 374776"/>
                <a:gd name="connsiteY2" fmla="*/ 1457325 h 2152650"/>
                <a:gd name="connsiteX3" fmla="*/ 192651 w 374776"/>
                <a:gd name="connsiteY3" fmla="*/ 2152650 h 2152650"/>
                <a:gd name="connsiteX4" fmla="*/ 361528 w 374776"/>
                <a:gd name="connsiteY4" fmla="*/ 2131929 h 2152650"/>
                <a:gd name="connsiteX5" fmla="*/ 173601 w 374776"/>
                <a:gd name="connsiteY5" fmla="*/ 1419225 h 2152650"/>
                <a:gd name="connsiteX6" fmla="*/ 315618 w 374776"/>
                <a:gd name="connsiteY6" fmla="*/ 654652 h 2152650"/>
                <a:gd name="connsiteX7" fmla="*/ 287901 w 374776"/>
                <a:gd name="connsiteY7" fmla="*/ 0 h 2152650"/>
                <a:gd name="connsiteX8" fmla="*/ 178793 w 374776"/>
                <a:gd name="connsiteY8" fmla="*/ 2573 h 2152650"/>
                <a:gd name="connsiteX0" fmla="*/ 178793 w 391181"/>
                <a:gd name="connsiteY0" fmla="*/ 2573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78793 w 391181"/>
                <a:gd name="connsiteY8" fmla="*/ 2573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50132 w 392855"/>
                <a:gd name="connsiteY0" fmla="*/ 15574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50132 w 392855"/>
                <a:gd name="connsiteY8" fmla="*/ 15574 h 2152650"/>
                <a:gd name="connsiteX0" fmla="*/ 132798 w 392855"/>
                <a:gd name="connsiteY0" fmla="*/ 11240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32798 w 392855"/>
                <a:gd name="connsiteY8" fmla="*/ 11240 h 2152650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46589 w 418794"/>
                <a:gd name="connsiteY0" fmla="*/ 0 h 2158745"/>
                <a:gd name="connsiteX1" fmla="*/ 179541 w 418794"/>
                <a:gd name="connsiteY1" fmla="*/ 653795 h 2158745"/>
                <a:gd name="connsiteX2" fmla="*/ 22807 w 418794"/>
                <a:gd name="connsiteY2" fmla="*/ 1463420 h 2158745"/>
                <a:gd name="connsiteX3" fmla="*/ 225450 w 418794"/>
                <a:gd name="connsiteY3" fmla="*/ 2158745 h 2158745"/>
                <a:gd name="connsiteX4" fmla="*/ 394327 w 418794"/>
                <a:gd name="connsiteY4" fmla="*/ 2138024 h 2158745"/>
                <a:gd name="connsiteX5" fmla="*/ 206400 w 418794"/>
                <a:gd name="connsiteY5" fmla="*/ 1425320 h 2158745"/>
                <a:gd name="connsiteX6" fmla="*/ 348417 w 418794"/>
                <a:gd name="connsiteY6" fmla="*/ 660747 h 2158745"/>
                <a:gd name="connsiteX7" fmla="*/ 320700 w 418794"/>
                <a:gd name="connsiteY7" fmla="*/ 6095 h 2158745"/>
                <a:gd name="connsiteX8" fmla="*/ 146589 w 418794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2139 w 408867"/>
                <a:gd name="connsiteY5" fmla="*/ 1442655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867" h="2158745">
                  <a:moveTo>
                    <a:pt x="136662" y="0"/>
                  </a:moveTo>
                  <a:cubicBezTo>
                    <a:pt x="357106" y="423057"/>
                    <a:pt x="226524" y="447420"/>
                    <a:pt x="169614" y="653795"/>
                  </a:cubicBezTo>
                  <a:cubicBezTo>
                    <a:pt x="62476" y="928004"/>
                    <a:pt x="-35995" y="1228214"/>
                    <a:pt x="12880" y="1463420"/>
                  </a:cubicBezTo>
                  <a:cubicBezTo>
                    <a:pt x="90539" y="1695195"/>
                    <a:pt x="124862" y="1909635"/>
                    <a:pt x="215523" y="2158745"/>
                  </a:cubicBezTo>
                  <a:lnTo>
                    <a:pt x="384400" y="2138024"/>
                  </a:lnTo>
                  <a:cubicBezTo>
                    <a:pt x="291422" y="1891788"/>
                    <a:pt x="246114" y="1701891"/>
                    <a:pt x="183472" y="1464323"/>
                  </a:cubicBezTo>
                  <a:cubicBezTo>
                    <a:pt x="123916" y="1200798"/>
                    <a:pt x="220367" y="928605"/>
                    <a:pt x="338490" y="660747"/>
                  </a:cubicBezTo>
                  <a:cubicBezTo>
                    <a:pt x="409544" y="458878"/>
                    <a:pt x="463586" y="335791"/>
                    <a:pt x="310773" y="6095"/>
                  </a:cubicBezTo>
                  <a:lnTo>
                    <a:pt x="1366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5AB1A962-9DB9-46D5-89A3-BDDCEC091D36}"/>
                </a:ext>
              </a:extLst>
            </p:cNvPr>
            <p:cNvGrpSpPr/>
            <p:nvPr/>
          </p:nvGrpSpPr>
          <p:grpSpPr>
            <a:xfrm rot="15300000">
              <a:off x="8824481" y="3920674"/>
              <a:ext cx="840355" cy="1211053"/>
              <a:chOff x="967240" y="3289369"/>
              <a:chExt cx="1100200" cy="1585520"/>
            </a:xfrm>
          </p:grpSpPr>
          <p:sp>
            <p:nvSpPr>
              <p:cNvPr id="170" name="Freeform 3">
                <a:extLst>
                  <a:ext uri="{FF2B5EF4-FFF2-40B4-BE49-F238E27FC236}">
                    <a16:creationId xmlns:a16="http://schemas.microsoft.com/office/drawing/2014/main" id="{91EF7CD5-D9F1-47EB-B7BA-83E8246BAC2D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1" name="Freeform 4">
                <a:extLst>
                  <a:ext uri="{FF2B5EF4-FFF2-40B4-BE49-F238E27FC236}">
                    <a16:creationId xmlns:a16="http://schemas.microsoft.com/office/drawing/2014/main" id="{8E58A1AA-5D01-4A90-ACFF-43A82B1D92AF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61" name="Freeform 13">
              <a:extLst>
                <a:ext uri="{FF2B5EF4-FFF2-40B4-BE49-F238E27FC236}">
                  <a16:creationId xmlns:a16="http://schemas.microsoft.com/office/drawing/2014/main" id="{044043B9-1860-43B5-B4B6-0B199E9D60D0}"/>
                </a:ext>
              </a:extLst>
            </p:cNvPr>
            <p:cNvSpPr/>
            <p:nvPr/>
          </p:nvSpPr>
          <p:spPr>
            <a:xfrm rot="4407011">
              <a:off x="10407640" y="2828708"/>
              <a:ext cx="312622" cy="880439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0B152361-3776-4FF1-BBC8-975106AA00A9}"/>
                </a:ext>
              </a:extLst>
            </p:cNvPr>
            <p:cNvGrpSpPr/>
            <p:nvPr/>
          </p:nvGrpSpPr>
          <p:grpSpPr>
            <a:xfrm rot="5400000">
              <a:off x="10163425" y="3352604"/>
              <a:ext cx="830970" cy="1197527"/>
              <a:chOff x="967240" y="3289369"/>
              <a:chExt cx="1100200" cy="1585520"/>
            </a:xfrm>
          </p:grpSpPr>
          <p:sp>
            <p:nvSpPr>
              <p:cNvPr id="168" name="Freeform 16">
                <a:extLst>
                  <a:ext uri="{FF2B5EF4-FFF2-40B4-BE49-F238E27FC236}">
                    <a16:creationId xmlns:a16="http://schemas.microsoft.com/office/drawing/2014/main" id="{BA58957C-3AA3-41C1-8D2C-442B87D4DE2E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9" name="Freeform 17">
                <a:extLst>
                  <a:ext uri="{FF2B5EF4-FFF2-40B4-BE49-F238E27FC236}">
                    <a16:creationId xmlns:a16="http://schemas.microsoft.com/office/drawing/2014/main" id="{11ADAF12-E510-4569-81BA-DDE35DEAAD40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63" name="Freeform 18">
              <a:extLst>
                <a:ext uri="{FF2B5EF4-FFF2-40B4-BE49-F238E27FC236}">
                  <a16:creationId xmlns:a16="http://schemas.microsoft.com/office/drawing/2014/main" id="{F7F2A571-0943-40D7-8DC1-F235309CA364}"/>
                </a:ext>
              </a:extLst>
            </p:cNvPr>
            <p:cNvSpPr/>
            <p:nvPr/>
          </p:nvSpPr>
          <p:spPr>
            <a:xfrm rot="7156190" flipV="1">
              <a:off x="9396128" y="2784216"/>
              <a:ext cx="368290" cy="1037214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4" name="Freeform 19">
              <a:extLst>
                <a:ext uri="{FF2B5EF4-FFF2-40B4-BE49-F238E27FC236}">
                  <a16:creationId xmlns:a16="http://schemas.microsoft.com/office/drawing/2014/main" id="{01F21B45-603E-4FFD-99AB-2EEA07987EEF}"/>
                </a:ext>
              </a:extLst>
            </p:cNvPr>
            <p:cNvSpPr/>
            <p:nvPr/>
          </p:nvSpPr>
          <p:spPr>
            <a:xfrm rot="3762166">
              <a:off x="10320199" y="4082006"/>
              <a:ext cx="352120" cy="991677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5" name="Freeform 20">
              <a:extLst>
                <a:ext uri="{FF2B5EF4-FFF2-40B4-BE49-F238E27FC236}">
                  <a16:creationId xmlns:a16="http://schemas.microsoft.com/office/drawing/2014/main" id="{E466212C-E5EB-44CA-B423-14D29CE0BC94}"/>
                </a:ext>
              </a:extLst>
            </p:cNvPr>
            <p:cNvSpPr/>
            <p:nvPr/>
          </p:nvSpPr>
          <p:spPr>
            <a:xfrm rot="6040617" flipV="1">
              <a:off x="9104381" y="3162082"/>
              <a:ext cx="430914" cy="1213583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6" name="Oval 1">
              <a:extLst>
                <a:ext uri="{FF2B5EF4-FFF2-40B4-BE49-F238E27FC236}">
                  <a16:creationId xmlns:a16="http://schemas.microsoft.com/office/drawing/2014/main" id="{D6A8B829-7475-49F5-81E6-F6DACB8F6E38}"/>
                </a:ext>
              </a:extLst>
            </p:cNvPr>
            <p:cNvSpPr/>
            <p:nvPr/>
          </p:nvSpPr>
          <p:spPr>
            <a:xfrm>
              <a:off x="9777559" y="2609739"/>
              <a:ext cx="511534" cy="482610"/>
            </a:xfrm>
            <a:custGeom>
              <a:avLst/>
              <a:gdLst/>
              <a:ahLst/>
              <a:cxnLst/>
              <a:rect l="l" t="t" r="r" b="b"/>
              <a:pathLst>
                <a:path w="543969" h="513210">
                  <a:moveTo>
                    <a:pt x="72529" y="368152"/>
                  </a:moveTo>
                  <a:lnTo>
                    <a:pt x="471440" y="368152"/>
                  </a:lnTo>
                  <a:lnTo>
                    <a:pt x="471440" y="440681"/>
                  </a:lnTo>
                  <a:cubicBezTo>
                    <a:pt x="471440" y="480738"/>
                    <a:pt x="382141" y="513210"/>
                    <a:pt x="271985" y="513210"/>
                  </a:cubicBezTo>
                  <a:cubicBezTo>
                    <a:pt x="161829" y="513210"/>
                    <a:pt x="72529" y="480738"/>
                    <a:pt x="72529" y="440681"/>
                  </a:cubicBezTo>
                  <a:close/>
                  <a:moveTo>
                    <a:pt x="73404" y="245435"/>
                  </a:moveTo>
                  <a:lnTo>
                    <a:pt x="470566" y="245435"/>
                  </a:lnTo>
                  <a:cubicBezTo>
                    <a:pt x="491077" y="245435"/>
                    <a:pt x="507705" y="262062"/>
                    <a:pt x="507705" y="282574"/>
                  </a:cubicBezTo>
                  <a:lnTo>
                    <a:pt x="507705" y="298967"/>
                  </a:lnTo>
                  <a:cubicBezTo>
                    <a:pt x="507705" y="319478"/>
                    <a:pt x="491077" y="336106"/>
                    <a:pt x="470566" y="336106"/>
                  </a:cubicBezTo>
                  <a:lnTo>
                    <a:pt x="73404" y="336106"/>
                  </a:lnTo>
                  <a:cubicBezTo>
                    <a:pt x="52893" y="336106"/>
                    <a:pt x="36265" y="319478"/>
                    <a:pt x="36265" y="298967"/>
                  </a:cubicBezTo>
                  <a:lnTo>
                    <a:pt x="36265" y="282574"/>
                  </a:lnTo>
                  <a:cubicBezTo>
                    <a:pt x="36265" y="262062"/>
                    <a:pt x="52893" y="245435"/>
                    <a:pt x="73404" y="245435"/>
                  </a:cubicBezTo>
                  <a:close/>
                  <a:moveTo>
                    <a:pt x="55271" y="122718"/>
                  </a:moveTo>
                  <a:lnTo>
                    <a:pt x="488697" y="122718"/>
                  </a:lnTo>
                  <a:cubicBezTo>
                    <a:pt x="509209" y="122718"/>
                    <a:pt x="525837" y="139345"/>
                    <a:pt x="525837" y="159856"/>
                  </a:cubicBezTo>
                  <a:lnTo>
                    <a:pt x="525837" y="176250"/>
                  </a:lnTo>
                  <a:cubicBezTo>
                    <a:pt x="525837" y="196761"/>
                    <a:pt x="509209" y="213389"/>
                    <a:pt x="488697" y="213389"/>
                  </a:cubicBezTo>
                  <a:lnTo>
                    <a:pt x="55271" y="213389"/>
                  </a:lnTo>
                  <a:cubicBezTo>
                    <a:pt x="34760" y="213389"/>
                    <a:pt x="18132" y="196761"/>
                    <a:pt x="18132" y="176250"/>
                  </a:cubicBezTo>
                  <a:lnTo>
                    <a:pt x="18132" y="159856"/>
                  </a:lnTo>
                  <a:cubicBezTo>
                    <a:pt x="18132" y="139345"/>
                    <a:pt x="34760" y="122718"/>
                    <a:pt x="55271" y="122718"/>
                  </a:cubicBezTo>
                  <a:close/>
                  <a:moveTo>
                    <a:pt x="37139" y="0"/>
                  </a:moveTo>
                  <a:lnTo>
                    <a:pt x="506830" y="0"/>
                  </a:lnTo>
                  <a:cubicBezTo>
                    <a:pt x="527341" y="0"/>
                    <a:pt x="543969" y="16628"/>
                    <a:pt x="543969" y="37139"/>
                  </a:cubicBezTo>
                  <a:lnTo>
                    <a:pt x="543969" y="53533"/>
                  </a:lnTo>
                  <a:cubicBezTo>
                    <a:pt x="543969" y="74043"/>
                    <a:pt x="527341" y="90672"/>
                    <a:pt x="506830" y="90672"/>
                  </a:cubicBezTo>
                  <a:lnTo>
                    <a:pt x="37139" y="90672"/>
                  </a:lnTo>
                  <a:cubicBezTo>
                    <a:pt x="16628" y="90672"/>
                    <a:pt x="0" y="74043"/>
                    <a:pt x="0" y="53533"/>
                  </a:cubicBezTo>
                  <a:lnTo>
                    <a:pt x="0" y="37139"/>
                  </a:lnTo>
                  <a:cubicBezTo>
                    <a:pt x="0" y="16628"/>
                    <a:pt x="16628" y="0"/>
                    <a:pt x="37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67" name="Chord 23">
              <a:extLst>
                <a:ext uri="{FF2B5EF4-FFF2-40B4-BE49-F238E27FC236}">
                  <a16:creationId xmlns:a16="http://schemas.microsoft.com/office/drawing/2014/main" id="{308F487F-8270-4541-86D6-4D453B4CBEEC}"/>
                </a:ext>
              </a:extLst>
            </p:cNvPr>
            <p:cNvSpPr/>
            <p:nvPr/>
          </p:nvSpPr>
          <p:spPr>
            <a:xfrm>
              <a:off x="9695350" y="4926932"/>
              <a:ext cx="722992" cy="177384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5C5428D-65B6-40EA-BEE3-31664C9B676D}"/>
              </a:ext>
            </a:extLst>
          </p:cNvPr>
          <p:cNvGrpSpPr/>
          <p:nvPr/>
        </p:nvGrpSpPr>
        <p:grpSpPr>
          <a:xfrm>
            <a:off x="197038" y="2047379"/>
            <a:ext cx="3936478" cy="4536425"/>
            <a:chOff x="528475" y="1543721"/>
            <a:chExt cx="4471448" cy="5152928"/>
          </a:xfrm>
        </p:grpSpPr>
        <p:sp>
          <p:nvSpPr>
            <p:cNvPr id="44" name="Freeform 18">
              <a:extLst>
                <a:ext uri="{FF2B5EF4-FFF2-40B4-BE49-F238E27FC236}">
                  <a16:creationId xmlns:a16="http://schemas.microsoft.com/office/drawing/2014/main" id="{94A3336A-37D3-4D20-8BF8-5FD4FB357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298" y="2290356"/>
              <a:ext cx="3931754" cy="4406293"/>
            </a:xfrm>
            <a:custGeom>
              <a:avLst/>
              <a:gdLst>
                <a:gd name="T0" fmla="*/ 1131 w 2400"/>
                <a:gd name="T1" fmla="*/ 40 h 3356"/>
                <a:gd name="T2" fmla="*/ 1129 w 2400"/>
                <a:gd name="T3" fmla="*/ 60 h 3356"/>
                <a:gd name="T4" fmla="*/ 1071 w 2400"/>
                <a:gd name="T5" fmla="*/ 253 h 3356"/>
                <a:gd name="T6" fmla="*/ 1006 w 2400"/>
                <a:gd name="T7" fmla="*/ 665 h 3356"/>
                <a:gd name="T8" fmla="*/ 1020 w 2400"/>
                <a:gd name="T9" fmla="*/ 853 h 3356"/>
                <a:gd name="T10" fmla="*/ 1289 w 2400"/>
                <a:gd name="T11" fmla="*/ 678 h 3356"/>
                <a:gd name="T12" fmla="*/ 1480 w 2400"/>
                <a:gd name="T13" fmla="*/ 327 h 3356"/>
                <a:gd name="T14" fmla="*/ 1409 w 2400"/>
                <a:gd name="T15" fmla="*/ 565 h 3356"/>
                <a:gd name="T16" fmla="*/ 1226 w 2400"/>
                <a:gd name="T17" fmla="*/ 845 h 3356"/>
                <a:gd name="T18" fmla="*/ 1022 w 2400"/>
                <a:gd name="T19" fmla="*/ 1149 h 3356"/>
                <a:gd name="T20" fmla="*/ 1171 w 2400"/>
                <a:gd name="T21" fmla="*/ 1656 h 3356"/>
                <a:gd name="T22" fmla="*/ 1237 w 2400"/>
                <a:gd name="T23" fmla="*/ 1789 h 3356"/>
                <a:gd name="T24" fmla="*/ 1409 w 2400"/>
                <a:gd name="T25" fmla="*/ 1784 h 3356"/>
                <a:gd name="T26" fmla="*/ 1588 w 2400"/>
                <a:gd name="T27" fmla="*/ 1556 h 3356"/>
                <a:gd name="T28" fmla="*/ 1851 w 2400"/>
                <a:gd name="T29" fmla="*/ 893 h 3356"/>
                <a:gd name="T30" fmla="*/ 1953 w 2400"/>
                <a:gd name="T31" fmla="*/ 344 h 3356"/>
                <a:gd name="T32" fmla="*/ 1962 w 2400"/>
                <a:gd name="T33" fmla="*/ 582 h 3356"/>
                <a:gd name="T34" fmla="*/ 1935 w 2400"/>
                <a:gd name="T35" fmla="*/ 882 h 3356"/>
                <a:gd name="T36" fmla="*/ 1960 w 2400"/>
                <a:gd name="T37" fmla="*/ 1240 h 3356"/>
                <a:gd name="T38" fmla="*/ 2217 w 2400"/>
                <a:gd name="T39" fmla="*/ 1069 h 3356"/>
                <a:gd name="T40" fmla="*/ 1993 w 2400"/>
                <a:gd name="T41" fmla="*/ 1294 h 3356"/>
                <a:gd name="T42" fmla="*/ 1757 w 2400"/>
                <a:gd name="T43" fmla="*/ 1500 h 3356"/>
                <a:gd name="T44" fmla="*/ 1584 w 2400"/>
                <a:gd name="T45" fmla="*/ 1814 h 3356"/>
                <a:gd name="T46" fmla="*/ 1555 w 2400"/>
                <a:gd name="T47" fmla="*/ 1931 h 3356"/>
                <a:gd name="T48" fmla="*/ 1824 w 2400"/>
                <a:gd name="T49" fmla="*/ 1924 h 3356"/>
                <a:gd name="T50" fmla="*/ 2244 w 2400"/>
                <a:gd name="T51" fmla="*/ 1718 h 3356"/>
                <a:gd name="T52" fmla="*/ 2377 w 2400"/>
                <a:gd name="T53" fmla="*/ 1620 h 3356"/>
                <a:gd name="T54" fmla="*/ 2089 w 2400"/>
                <a:gd name="T55" fmla="*/ 1947 h 3356"/>
                <a:gd name="T56" fmla="*/ 1815 w 2400"/>
                <a:gd name="T57" fmla="*/ 2073 h 3356"/>
                <a:gd name="T58" fmla="*/ 1564 w 2400"/>
                <a:gd name="T59" fmla="*/ 2124 h 3356"/>
                <a:gd name="T60" fmla="*/ 1426 w 2400"/>
                <a:gd name="T61" fmla="*/ 2360 h 3356"/>
                <a:gd name="T62" fmla="*/ 1422 w 2400"/>
                <a:gd name="T63" fmla="*/ 2785 h 3356"/>
                <a:gd name="T64" fmla="*/ 1400 w 2400"/>
                <a:gd name="T65" fmla="*/ 3356 h 3356"/>
                <a:gd name="T66" fmla="*/ 1144 w 2400"/>
                <a:gd name="T67" fmla="*/ 3124 h 3356"/>
                <a:gd name="T68" fmla="*/ 1200 w 2400"/>
                <a:gd name="T69" fmla="*/ 2647 h 3356"/>
                <a:gd name="T70" fmla="*/ 1166 w 2400"/>
                <a:gd name="T71" fmla="*/ 2158 h 3356"/>
                <a:gd name="T72" fmla="*/ 1011 w 2400"/>
                <a:gd name="T73" fmla="*/ 1822 h 3356"/>
                <a:gd name="T74" fmla="*/ 779 w 2400"/>
                <a:gd name="T75" fmla="*/ 1782 h 3356"/>
                <a:gd name="T76" fmla="*/ 462 w 2400"/>
                <a:gd name="T77" fmla="*/ 1816 h 3356"/>
                <a:gd name="T78" fmla="*/ 124 w 2400"/>
                <a:gd name="T79" fmla="*/ 1724 h 3356"/>
                <a:gd name="T80" fmla="*/ 609 w 2400"/>
                <a:gd name="T81" fmla="*/ 1716 h 3356"/>
                <a:gd name="T82" fmla="*/ 451 w 2400"/>
                <a:gd name="T83" fmla="*/ 1322 h 3356"/>
                <a:gd name="T84" fmla="*/ 71 w 2400"/>
                <a:gd name="T85" fmla="*/ 1191 h 3356"/>
                <a:gd name="T86" fmla="*/ 59 w 2400"/>
                <a:gd name="T87" fmla="*/ 1154 h 3356"/>
                <a:gd name="T88" fmla="*/ 319 w 2400"/>
                <a:gd name="T89" fmla="*/ 1254 h 3356"/>
                <a:gd name="T90" fmla="*/ 477 w 2400"/>
                <a:gd name="T91" fmla="*/ 1229 h 3356"/>
                <a:gd name="T92" fmla="*/ 251 w 2400"/>
                <a:gd name="T93" fmla="*/ 644 h 3356"/>
                <a:gd name="T94" fmla="*/ 220 w 2400"/>
                <a:gd name="T95" fmla="*/ 469 h 3356"/>
                <a:gd name="T96" fmla="*/ 266 w 2400"/>
                <a:gd name="T97" fmla="*/ 604 h 3356"/>
                <a:gd name="T98" fmla="*/ 391 w 2400"/>
                <a:gd name="T99" fmla="*/ 942 h 3356"/>
                <a:gd name="T100" fmla="*/ 404 w 2400"/>
                <a:gd name="T101" fmla="*/ 956 h 3356"/>
                <a:gd name="T102" fmla="*/ 442 w 2400"/>
                <a:gd name="T103" fmla="*/ 889 h 3356"/>
                <a:gd name="T104" fmla="*/ 546 w 2400"/>
                <a:gd name="T105" fmla="*/ 605 h 3356"/>
                <a:gd name="T106" fmla="*/ 517 w 2400"/>
                <a:gd name="T107" fmla="*/ 847 h 3356"/>
                <a:gd name="T108" fmla="*/ 711 w 2400"/>
                <a:gd name="T109" fmla="*/ 1353 h 3356"/>
                <a:gd name="T110" fmla="*/ 937 w 2400"/>
                <a:gd name="T111" fmla="*/ 1160 h 3356"/>
                <a:gd name="T112" fmla="*/ 971 w 2400"/>
                <a:gd name="T113" fmla="*/ 511 h 3356"/>
                <a:gd name="T114" fmla="*/ 1137 w 2400"/>
                <a:gd name="T115" fmla="*/ 0 h 3356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463 w 10000"/>
                <a:gd name="connsiteY198" fmla="*/ 10000 h 10714"/>
                <a:gd name="connsiteX199" fmla="*/ 4463 w 10000"/>
                <a:gd name="connsiteY199" fmla="*/ 9991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463 w 10000"/>
                <a:gd name="connsiteY198" fmla="*/ 10000 h 10714"/>
                <a:gd name="connsiteX199" fmla="*/ 3043 w 10000"/>
                <a:gd name="connsiteY199" fmla="*/ 9881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68"/>
                <a:gd name="connsiteX1" fmla="*/ 4721 w 10000"/>
                <a:gd name="connsiteY1" fmla="*/ 48 h 10768"/>
                <a:gd name="connsiteX2" fmla="*/ 4713 w 10000"/>
                <a:gd name="connsiteY2" fmla="*/ 80 h 10768"/>
                <a:gd name="connsiteX3" fmla="*/ 4704 w 10000"/>
                <a:gd name="connsiteY3" fmla="*/ 101 h 10768"/>
                <a:gd name="connsiteX4" fmla="*/ 4704 w 10000"/>
                <a:gd name="connsiteY4" fmla="*/ 113 h 10768"/>
                <a:gd name="connsiteX5" fmla="*/ 4713 w 10000"/>
                <a:gd name="connsiteY5" fmla="*/ 119 h 10768"/>
                <a:gd name="connsiteX6" fmla="*/ 4713 w 10000"/>
                <a:gd name="connsiteY6" fmla="*/ 125 h 10768"/>
                <a:gd name="connsiteX7" fmla="*/ 4721 w 10000"/>
                <a:gd name="connsiteY7" fmla="*/ 125 h 10768"/>
                <a:gd name="connsiteX8" fmla="*/ 4721 w 10000"/>
                <a:gd name="connsiteY8" fmla="*/ 125 h 10768"/>
                <a:gd name="connsiteX9" fmla="*/ 4721 w 10000"/>
                <a:gd name="connsiteY9" fmla="*/ 134 h 10768"/>
                <a:gd name="connsiteX10" fmla="*/ 4713 w 10000"/>
                <a:gd name="connsiteY10" fmla="*/ 152 h 10768"/>
                <a:gd name="connsiteX11" fmla="*/ 4704 w 10000"/>
                <a:gd name="connsiteY11" fmla="*/ 179 h 10768"/>
                <a:gd name="connsiteX12" fmla="*/ 4692 w 10000"/>
                <a:gd name="connsiteY12" fmla="*/ 221 h 10768"/>
                <a:gd name="connsiteX13" fmla="*/ 4667 w 10000"/>
                <a:gd name="connsiteY13" fmla="*/ 280 h 10768"/>
                <a:gd name="connsiteX14" fmla="*/ 4629 w 10000"/>
                <a:gd name="connsiteY14" fmla="*/ 364 h 10768"/>
                <a:gd name="connsiteX15" fmla="*/ 4592 w 10000"/>
                <a:gd name="connsiteY15" fmla="*/ 465 h 10768"/>
                <a:gd name="connsiteX16" fmla="*/ 4533 w 10000"/>
                <a:gd name="connsiteY16" fmla="*/ 596 h 10768"/>
                <a:gd name="connsiteX17" fmla="*/ 4463 w 10000"/>
                <a:gd name="connsiteY17" fmla="*/ 754 h 10768"/>
                <a:gd name="connsiteX18" fmla="*/ 4379 w 10000"/>
                <a:gd name="connsiteY18" fmla="*/ 1001 h 10768"/>
                <a:gd name="connsiteX19" fmla="*/ 4321 w 10000"/>
                <a:gd name="connsiteY19" fmla="*/ 1266 h 10768"/>
                <a:gd name="connsiteX20" fmla="*/ 4275 w 10000"/>
                <a:gd name="connsiteY20" fmla="*/ 1538 h 10768"/>
                <a:gd name="connsiteX21" fmla="*/ 4213 w 10000"/>
                <a:gd name="connsiteY21" fmla="*/ 1827 h 10768"/>
                <a:gd name="connsiteX22" fmla="*/ 4204 w 10000"/>
                <a:gd name="connsiteY22" fmla="*/ 1889 h 10768"/>
                <a:gd name="connsiteX23" fmla="*/ 4192 w 10000"/>
                <a:gd name="connsiteY23" fmla="*/ 1982 h 10768"/>
                <a:gd name="connsiteX24" fmla="*/ 4183 w 10000"/>
                <a:gd name="connsiteY24" fmla="*/ 2080 h 10768"/>
                <a:gd name="connsiteX25" fmla="*/ 4175 w 10000"/>
                <a:gd name="connsiteY25" fmla="*/ 2187 h 10768"/>
                <a:gd name="connsiteX26" fmla="*/ 4175 w 10000"/>
                <a:gd name="connsiteY26" fmla="*/ 2297 h 10768"/>
                <a:gd name="connsiteX27" fmla="*/ 4192 w 10000"/>
                <a:gd name="connsiteY27" fmla="*/ 2396 h 10768"/>
                <a:gd name="connsiteX28" fmla="*/ 4213 w 10000"/>
                <a:gd name="connsiteY28" fmla="*/ 2482 h 10768"/>
                <a:gd name="connsiteX29" fmla="*/ 4250 w 10000"/>
                <a:gd name="connsiteY29" fmla="*/ 2542 h 10768"/>
                <a:gd name="connsiteX30" fmla="*/ 4450 w 10000"/>
                <a:gd name="connsiteY30" fmla="*/ 2530 h 10768"/>
                <a:gd name="connsiteX31" fmla="*/ 4646 w 10000"/>
                <a:gd name="connsiteY31" fmla="*/ 2482 h 10768"/>
                <a:gd name="connsiteX32" fmla="*/ 4833 w 10000"/>
                <a:gd name="connsiteY32" fmla="*/ 2405 h 10768"/>
                <a:gd name="connsiteX33" fmla="*/ 5025 w 10000"/>
                <a:gd name="connsiteY33" fmla="*/ 2297 h 10768"/>
                <a:gd name="connsiteX34" fmla="*/ 5200 w 10000"/>
                <a:gd name="connsiteY34" fmla="*/ 2172 h 10768"/>
                <a:gd name="connsiteX35" fmla="*/ 5371 w 10000"/>
                <a:gd name="connsiteY35" fmla="*/ 2020 h 10768"/>
                <a:gd name="connsiteX36" fmla="*/ 5533 w 10000"/>
                <a:gd name="connsiteY36" fmla="*/ 1859 h 10768"/>
                <a:gd name="connsiteX37" fmla="*/ 5683 w 10000"/>
                <a:gd name="connsiteY37" fmla="*/ 1690 h 10768"/>
                <a:gd name="connsiteX38" fmla="*/ 5829 w 10000"/>
                <a:gd name="connsiteY38" fmla="*/ 1511 h 10768"/>
                <a:gd name="connsiteX39" fmla="*/ 5954 w 10000"/>
                <a:gd name="connsiteY39" fmla="*/ 1326 h 10768"/>
                <a:gd name="connsiteX40" fmla="*/ 6071 w 10000"/>
                <a:gd name="connsiteY40" fmla="*/ 1147 h 10768"/>
                <a:gd name="connsiteX41" fmla="*/ 6167 w 10000"/>
                <a:gd name="connsiteY41" fmla="*/ 974 h 10768"/>
                <a:gd name="connsiteX42" fmla="*/ 6213 w 10000"/>
                <a:gd name="connsiteY42" fmla="*/ 974 h 10768"/>
                <a:gd name="connsiteX43" fmla="*/ 6213 w 10000"/>
                <a:gd name="connsiteY43" fmla="*/ 992 h 10768"/>
                <a:gd name="connsiteX44" fmla="*/ 6138 w 10000"/>
                <a:gd name="connsiteY44" fmla="*/ 1165 h 10768"/>
                <a:gd name="connsiteX45" fmla="*/ 6054 w 10000"/>
                <a:gd name="connsiteY45" fmla="*/ 1344 h 10768"/>
                <a:gd name="connsiteX46" fmla="*/ 5963 w 10000"/>
                <a:gd name="connsiteY46" fmla="*/ 1517 h 10768"/>
                <a:gd name="connsiteX47" fmla="*/ 5871 w 10000"/>
                <a:gd name="connsiteY47" fmla="*/ 1684 h 10768"/>
                <a:gd name="connsiteX48" fmla="*/ 5775 w 10000"/>
                <a:gd name="connsiteY48" fmla="*/ 1847 h 10768"/>
                <a:gd name="connsiteX49" fmla="*/ 5667 w 10000"/>
                <a:gd name="connsiteY49" fmla="*/ 1999 h 10768"/>
                <a:gd name="connsiteX50" fmla="*/ 5554 w 10000"/>
                <a:gd name="connsiteY50" fmla="*/ 2145 h 10768"/>
                <a:gd name="connsiteX51" fmla="*/ 5417 w 10000"/>
                <a:gd name="connsiteY51" fmla="*/ 2279 h 10768"/>
                <a:gd name="connsiteX52" fmla="*/ 5275 w 10000"/>
                <a:gd name="connsiteY52" fmla="*/ 2411 h 10768"/>
                <a:gd name="connsiteX53" fmla="*/ 5108 w 10000"/>
                <a:gd name="connsiteY53" fmla="*/ 2518 h 10768"/>
                <a:gd name="connsiteX54" fmla="*/ 4917 w 10000"/>
                <a:gd name="connsiteY54" fmla="*/ 2616 h 10768"/>
                <a:gd name="connsiteX55" fmla="*/ 4704 w 10000"/>
                <a:gd name="connsiteY55" fmla="*/ 2703 h 10768"/>
                <a:gd name="connsiteX56" fmla="*/ 4479 w 10000"/>
                <a:gd name="connsiteY56" fmla="*/ 2768 h 10768"/>
                <a:gd name="connsiteX57" fmla="*/ 4213 w 10000"/>
                <a:gd name="connsiteY57" fmla="*/ 2813 h 10768"/>
                <a:gd name="connsiteX58" fmla="*/ 4221 w 10000"/>
                <a:gd name="connsiteY58" fmla="*/ 3126 h 10768"/>
                <a:gd name="connsiteX59" fmla="*/ 4258 w 10000"/>
                <a:gd name="connsiteY59" fmla="*/ 3424 h 10768"/>
                <a:gd name="connsiteX60" fmla="*/ 4321 w 10000"/>
                <a:gd name="connsiteY60" fmla="*/ 3707 h 10768"/>
                <a:gd name="connsiteX61" fmla="*/ 4404 w 10000"/>
                <a:gd name="connsiteY61" fmla="*/ 3975 h 10768"/>
                <a:gd name="connsiteX62" fmla="*/ 4508 w 10000"/>
                <a:gd name="connsiteY62" fmla="*/ 4231 h 10768"/>
                <a:gd name="connsiteX63" fmla="*/ 4621 w 10000"/>
                <a:gd name="connsiteY63" fmla="*/ 4476 h 10768"/>
                <a:gd name="connsiteX64" fmla="*/ 4750 w 10000"/>
                <a:gd name="connsiteY64" fmla="*/ 4708 h 10768"/>
                <a:gd name="connsiteX65" fmla="*/ 4879 w 10000"/>
                <a:gd name="connsiteY65" fmla="*/ 4934 h 10768"/>
                <a:gd name="connsiteX66" fmla="*/ 4917 w 10000"/>
                <a:gd name="connsiteY66" fmla="*/ 4988 h 10768"/>
                <a:gd name="connsiteX67" fmla="*/ 4950 w 10000"/>
                <a:gd name="connsiteY67" fmla="*/ 5054 h 10768"/>
                <a:gd name="connsiteX68" fmla="*/ 4996 w 10000"/>
                <a:gd name="connsiteY68" fmla="*/ 5125 h 10768"/>
                <a:gd name="connsiteX69" fmla="*/ 5038 w 10000"/>
                <a:gd name="connsiteY69" fmla="*/ 5200 h 10768"/>
                <a:gd name="connsiteX70" fmla="*/ 5092 w 10000"/>
                <a:gd name="connsiteY70" fmla="*/ 5271 h 10768"/>
                <a:gd name="connsiteX71" fmla="*/ 5154 w 10000"/>
                <a:gd name="connsiteY71" fmla="*/ 5331 h 10768"/>
                <a:gd name="connsiteX72" fmla="*/ 5229 w 10000"/>
                <a:gd name="connsiteY72" fmla="*/ 5384 h 10768"/>
                <a:gd name="connsiteX73" fmla="*/ 5313 w 10000"/>
                <a:gd name="connsiteY73" fmla="*/ 5423 h 10768"/>
                <a:gd name="connsiteX74" fmla="*/ 5413 w 10000"/>
                <a:gd name="connsiteY74" fmla="*/ 5438 h 10768"/>
                <a:gd name="connsiteX75" fmla="*/ 5517 w 10000"/>
                <a:gd name="connsiteY75" fmla="*/ 5435 h 10768"/>
                <a:gd name="connsiteX76" fmla="*/ 5704 w 10000"/>
                <a:gd name="connsiteY76" fmla="*/ 5390 h 10768"/>
                <a:gd name="connsiteX77" fmla="*/ 5871 w 10000"/>
                <a:gd name="connsiteY77" fmla="*/ 5316 h 10768"/>
                <a:gd name="connsiteX78" fmla="*/ 6033 w 10000"/>
                <a:gd name="connsiteY78" fmla="*/ 5223 h 10768"/>
                <a:gd name="connsiteX79" fmla="*/ 6167 w 10000"/>
                <a:gd name="connsiteY79" fmla="*/ 5113 h 10768"/>
                <a:gd name="connsiteX80" fmla="*/ 6296 w 10000"/>
                <a:gd name="connsiteY80" fmla="*/ 4994 h 10768"/>
                <a:gd name="connsiteX81" fmla="*/ 6417 w 10000"/>
                <a:gd name="connsiteY81" fmla="*/ 4869 h 10768"/>
                <a:gd name="connsiteX82" fmla="*/ 6525 w 10000"/>
                <a:gd name="connsiteY82" fmla="*/ 4750 h 10768"/>
                <a:gd name="connsiteX83" fmla="*/ 6617 w 10000"/>
                <a:gd name="connsiteY83" fmla="*/ 4636 h 10768"/>
                <a:gd name="connsiteX84" fmla="*/ 6821 w 10000"/>
                <a:gd name="connsiteY84" fmla="*/ 4377 h 10768"/>
                <a:gd name="connsiteX85" fmla="*/ 7017 w 10000"/>
                <a:gd name="connsiteY85" fmla="*/ 4085 h 10768"/>
                <a:gd name="connsiteX86" fmla="*/ 7213 w 10000"/>
                <a:gd name="connsiteY86" fmla="*/ 3766 h 10768"/>
                <a:gd name="connsiteX87" fmla="*/ 7396 w 10000"/>
                <a:gd name="connsiteY87" fmla="*/ 3418 h 10768"/>
                <a:gd name="connsiteX88" fmla="*/ 7563 w 10000"/>
                <a:gd name="connsiteY88" fmla="*/ 3051 h 10768"/>
                <a:gd name="connsiteX89" fmla="*/ 7713 w 10000"/>
                <a:gd name="connsiteY89" fmla="*/ 2661 h 10768"/>
                <a:gd name="connsiteX90" fmla="*/ 7850 w 10000"/>
                <a:gd name="connsiteY90" fmla="*/ 2253 h 10768"/>
                <a:gd name="connsiteX91" fmla="*/ 7950 w 10000"/>
                <a:gd name="connsiteY91" fmla="*/ 1830 h 10768"/>
                <a:gd name="connsiteX92" fmla="*/ 8025 w 10000"/>
                <a:gd name="connsiteY92" fmla="*/ 1397 h 10768"/>
                <a:gd name="connsiteX93" fmla="*/ 8071 w 10000"/>
                <a:gd name="connsiteY93" fmla="*/ 954 h 10768"/>
                <a:gd name="connsiteX94" fmla="*/ 8108 w 10000"/>
                <a:gd name="connsiteY94" fmla="*/ 974 h 10768"/>
                <a:gd name="connsiteX95" fmla="*/ 8138 w 10000"/>
                <a:gd name="connsiteY95" fmla="*/ 1025 h 10768"/>
                <a:gd name="connsiteX96" fmla="*/ 8163 w 10000"/>
                <a:gd name="connsiteY96" fmla="*/ 1100 h 10768"/>
                <a:gd name="connsiteX97" fmla="*/ 8175 w 10000"/>
                <a:gd name="connsiteY97" fmla="*/ 1198 h 10768"/>
                <a:gd name="connsiteX98" fmla="*/ 8183 w 10000"/>
                <a:gd name="connsiteY98" fmla="*/ 1311 h 10768"/>
                <a:gd name="connsiteX99" fmla="*/ 8183 w 10000"/>
                <a:gd name="connsiteY99" fmla="*/ 1442 h 10768"/>
                <a:gd name="connsiteX100" fmla="*/ 8183 w 10000"/>
                <a:gd name="connsiteY100" fmla="*/ 1582 h 10768"/>
                <a:gd name="connsiteX101" fmla="*/ 8175 w 10000"/>
                <a:gd name="connsiteY101" fmla="*/ 1734 h 10768"/>
                <a:gd name="connsiteX102" fmla="*/ 8163 w 10000"/>
                <a:gd name="connsiteY102" fmla="*/ 1889 h 10768"/>
                <a:gd name="connsiteX103" fmla="*/ 8146 w 10000"/>
                <a:gd name="connsiteY103" fmla="*/ 2047 h 10768"/>
                <a:gd name="connsiteX104" fmla="*/ 8121 w 10000"/>
                <a:gd name="connsiteY104" fmla="*/ 2205 h 10768"/>
                <a:gd name="connsiteX105" fmla="*/ 8108 w 10000"/>
                <a:gd name="connsiteY105" fmla="*/ 2357 h 10768"/>
                <a:gd name="connsiteX106" fmla="*/ 8083 w 10000"/>
                <a:gd name="connsiteY106" fmla="*/ 2497 h 10768"/>
                <a:gd name="connsiteX107" fmla="*/ 8063 w 10000"/>
                <a:gd name="connsiteY107" fmla="*/ 2628 h 10768"/>
                <a:gd name="connsiteX108" fmla="*/ 8038 w 10000"/>
                <a:gd name="connsiteY108" fmla="*/ 2741 h 10768"/>
                <a:gd name="connsiteX109" fmla="*/ 8017 w 10000"/>
                <a:gd name="connsiteY109" fmla="*/ 2834 h 10768"/>
                <a:gd name="connsiteX110" fmla="*/ 8000 w 10000"/>
                <a:gd name="connsiteY110" fmla="*/ 2908 h 10768"/>
                <a:gd name="connsiteX111" fmla="*/ 7700 w 10000"/>
                <a:gd name="connsiteY111" fmla="*/ 3754 h 10768"/>
                <a:gd name="connsiteX112" fmla="*/ 7942 w 10000"/>
                <a:gd name="connsiteY112" fmla="*/ 3737 h 10768"/>
                <a:gd name="connsiteX113" fmla="*/ 8167 w 10000"/>
                <a:gd name="connsiteY113" fmla="*/ 3695 h 10768"/>
                <a:gd name="connsiteX114" fmla="*/ 8379 w 10000"/>
                <a:gd name="connsiteY114" fmla="*/ 3635 h 10768"/>
                <a:gd name="connsiteX115" fmla="*/ 8583 w 10000"/>
                <a:gd name="connsiteY115" fmla="*/ 3558 h 10768"/>
                <a:gd name="connsiteX116" fmla="*/ 8767 w 10000"/>
                <a:gd name="connsiteY116" fmla="*/ 3471 h 10768"/>
                <a:gd name="connsiteX117" fmla="*/ 8933 w 10000"/>
                <a:gd name="connsiteY117" fmla="*/ 3376 h 10768"/>
                <a:gd name="connsiteX118" fmla="*/ 9092 w 10000"/>
                <a:gd name="connsiteY118" fmla="*/ 3278 h 10768"/>
                <a:gd name="connsiteX119" fmla="*/ 9238 w 10000"/>
                <a:gd name="connsiteY119" fmla="*/ 3185 h 10768"/>
                <a:gd name="connsiteX120" fmla="*/ 9250 w 10000"/>
                <a:gd name="connsiteY120" fmla="*/ 3230 h 10768"/>
                <a:gd name="connsiteX121" fmla="*/ 9117 w 10000"/>
                <a:gd name="connsiteY121" fmla="*/ 3376 h 10768"/>
                <a:gd name="connsiteX122" fmla="*/ 8954 w 10000"/>
                <a:gd name="connsiteY122" fmla="*/ 3516 h 10768"/>
                <a:gd name="connsiteX123" fmla="*/ 8758 w 10000"/>
                <a:gd name="connsiteY123" fmla="*/ 3641 h 10768"/>
                <a:gd name="connsiteX124" fmla="*/ 8538 w 10000"/>
                <a:gd name="connsiteY124" fmla="*/ 3754 h 10768"/>
                <a:gd name="connsiteX125" fmla="*/ 8304 w 10000"/>
                <a:gd name="connsiteY125" fmla="*/ 3856 h 10768"/>
                <a:gd name="connsiteX126" fmla="*/ 8054 w 10000"/>
                <a:gd name="connsiteY126" fmla="*/ 3945 h 10768"/>
                <a:gd name="connsiteX127" fmla="*/ 7796 w 10000"/>
                <a:gd name="connsiteY127" fmla="*/ 4014 h 10768"/>
                <a:gd name="connsiteX128" fmla="*/ 7533 w 10000"/>
                <a:gd name="connsiteY128" fmla="*/ 4064 h 10768"/>
                <a:gd name="connsiteX129" fmla="*/ 7479 w 10000"/>
                <a:gd name="connsiteY129" fmla="*/ 4184 h 10768"/>
                <a:gd name="connsiteX130" fmla="*/ 7404 w 10000"/>
                <a:gd name="connsiteY130" fmla="*/ 4324 h 10768"/>
                <a:gd name="connsiteX131" fmla="*/ 7321 w 10000"/>
                <a:gd name="connsiteY131" fmla="*/ 4470 h 10768"/>
                <a:gd name="connsiteX132" fmla="*/ 7213 w 10000"/>
                <a:gd name="connsiteY132" fmla="*/ 4628 h 10768"/>
                <a:gd name="connsiteX133" fmla="*/ 7100 w 10000"/>
                <a:gd name="connsiteY133" fmla="*/ 4794 h 10768"/>
                <a:gd name="connsiteX134" fmla="*/ 6979 w 10000"/>
                <a:gd name="connsiteY134" fmla="*/ 4958 h 10768"/>
                <a:gd name="connsiteX135" fmla="*/ 6850 w 10000"/>
                <a:gd name="connsiteY135" fmla="*/ 5113 h 10768"/>
                <a:gd name="connsiteX136" fmla="*/ 6721 w 10000"/>
                <a:gd name="connsiteY136" fmla="*/ 5265 h 10768"/>
                <a:gd name="connsiteX137" fmla="*/ 6600 w 10000"/>
                <a:gd name="connsiteY137" fmla="*/ 5405 h 10768"/>
                <a:gd name="connsiteX138" fmla="*/ 6471 w 10000"/>
                <a:gd name="connsiteY138" fmla="*/ 5530 h 10768"/>
                <a:gd name="connsiteX139" fmla="*/ 6358 w 10000"/>
                <a:gd name="connsiteY139" fmla="*/ 5641 h 10768"/>
                <a:gd name="connsiteX140" fmla="*/ 6250 w 10000"/>
                <a:gd name="connsiteY140" fmla="*/ 5721 h 10768"/>
                <a:gd name="connsiteX141" fmla="*/ 6267 w 10000"/>
                <a:gd name="connsiteY141" fmla="*/ 5781 h 10768"/>
                <a:gd name="connsiteX142" fmla="*/ 6296 w 10000"/>
                <a:gd name="connsiteY142" fmla="*/ 5793 h 10768"/>
                <a:gd name="connsiteX143" fmla="*/ 6479 w 10000"/>
                <a:gd name="connsiteY143" fmla="*/ 5754 h 10768"/>
                <a:gd name="connsiteX144" fmla="*/ 6663 w 10000"/>
                <a:gd name="connsiteY144" fmla="*/ 5736 h 10768"/>
                <a:gd name="connsiteX145" fmla="*/ 6858 w 10000"/>
                <a:gd name="connsiteY145" fmla="*/ 5736 h 10768"/>
                <a:gd name="connsiteX146" fmla="*/ 7046 w 10000"/>
                <a:gd name="connsiteY146" fmla="*/ 5742 h 10768"/>
                <a:gd name="connsiteX147" fmla="*/ 7246 w 10000"/>
                <a:gd name="connsiteY147" fmla="*/ 5748 h 10768"/>
                <a:gd name="connsiteX148" fmla="*/ 7425 w 10000"/>
                <a:gd name="connsiteY148" fmla="*/ 5748 h 10768"/>
                <a:gd name="connsiteX149" fmla="*/ 7600 w 10000"/>
                <a:gd name="connsiteY149" fmla="*/ 5733 h 10768"/>
                <a:gd name="connsiteX150" fmla="*/ 7950 w 10000"/>
                <a:gd name="connsiteY150" fmla="*/ 5673 h 10768"/>
                <a:gd name="connsiteX151" fmla="*/ 8275 w 10000"/>
                <a:gd name="connsiteY151" fmla="*/ 5596 h 10768"/>
                <a:gd name="connsiteX152" fmla="*/ 8579 w 10000"/>
                <a:gd name="connsiteY152" fmla="*/ 5504 h 10768"/>
                <a:gd name="connsiteX153" fmla="*/ 8858 w 10000"/>
                <a:gd name="connsiteY153" fmla="*/ 5390 h 10768"/>
                <a:gd name="connsiteX154" fmla="*/ 9117 w 10000"/>
                <a:gd name="connsiteY154" fmla="*/ 5265 h 10768"/>
                <a:gd name="connsiteX155" fmla="*/ 9350 w 10000"/>
                <a:gd name="connsiteY155" fmla="*/ 5119 h 10768"/>
                <a:gd name="connsiteX156" fmla="*/ 9563 w 10000"/>
                <a:gd name="connsiteY156" fmla="*/ 4967 h 10768"/>
                <a:gd name="connsiteX157" fmla="*/ 9758 w 10000"/>
                <a:gd name="connsiteY157" fmla="*/ 4794 h 10768"/>
                <a:gd name="connsiteX158" fmla="*/ 9933 w 10000"/>
                <a:gd name="connsiteY158" fmla="*/ 4610 h 10768"/>
                <a:gd name="connsiteX159" fmla="*/ 10000 w 10000"/>
                <a:gd name="connsiteY159" fmla="*/ 4648 h 10768"/>
                <a:gd name="connsiteX160" fmla="*/ 10000 w 10000"/>
                <a:gd name="connsiteY160" fmla="*/ 4660 h 10768"/>
                <a:gd name="connsiteX161" fmla="*/ 9904 w 10000"/>
                <a:gd name="connsiteY161" fmla="*/ 4827 h 10768"/>
                <a:gd name="connsiteX162" fmla="*/ 9767 w 10000"/>
                <a:gd name="connsiteY162" fmla="*/ 5000 h 10768"/>
                <a:gd name="connsiteX163" fmla="*/ 9600 w 10000"/>
                <a:gd name="connsiteY163" fmla="*/ 5173 h 10768"/>
                <a:gd name="connsiteX164" fmla="*/ 9404 w 10000"/>
                <a:gd name="connsiteY164" fmla="*/ 5343 h 10768"/>
                <a:gd name="connsiteX165" fmla="*/ 9183 w 10000"/>
                <a:gd name="connsiteY165" fmla="*/ 5504 h 10768"/>
                <a:gd name="connsiteX166" fmla="*/ 8950 w 10000"/>
                <a:gd name="connsiteY166" fmla="*/ 5662 h 10768"/>
                <a:gd name="connsiteX167" fmla="*/ 8704 w 10000"/>
                <a:gd name="connsiteY167" fmla="*/ 5802 h 10768"/>
                <a:gd name="connsiteX168" fmla="*/ 8463 w 10000"/>
                <a:gd name="connsiteY168" fmla="*/ 5927 h 10768"/>
                <a:gd name="connsiteX169" fmla="*/ 8229 w 10000"/>
                <a:gd name="connsiteY169" fmla="*/ 6025 h 10768"/>
                <a:gd name="connsiteX170" fmla="*/ 8000 w 10000"/>
                <a:gd name="connsiteY170" fmla="*/ 6105 h 10768"/>
                <a:gd name="connsiteX171" fmla="*/ 7879 w 10000"/>
                <a:gd name="connsiteY171" fmla="*/ 6132 h 10768"/>
                <a:gd name="connsiteX172" fmla="*/ 7729 w 10000"/>
                <a:gd name="connsiteY172" fmla="*/ 6153 h 10768"/>
                <a:gd name="connsiteX173" fmla="*/ 7563 w 10000"/>
                <a:gd name="connsiteY173" fmla="*/ 6177 h 10768"/>
                <a:gd name="connsiteX174" fmla="*/ 7388 w 10000"/>
                <a:gd name="connsiteY174" fmla="*/ 6198 h 10768"/>
                <a:gd name="connsiteX175" fmla="*/ 7204 w 10000"/>
                <a:gd name="connsiteY175" fmla="*/ 6219 h 10768"/>
                <a:gd name="connsiteX176" fmla="*/ 7017 w 10000"/>
                <a:gd name="connsiteY176" fmla="*/ 6240 h 10768"/>
                <a:gd name="connsiteX177" fmla="*/ 6842 w 10000"/>
                <a:gd name="connsiteY177" fmla="*/ 6263 h 10768"/>
                <a:gd name="connsiteX178" fmla="*/ 6675 w 10000"/>
                <a:gd name="connsiteY178" fmla="*/ 6290 h 10768"/>
                <a:gd name="connsiteX179" fmla="*/ 6517 w 10000"/>
                <a:gd name="connsiteY179" fmla="*/ 6329 h 10768"/>
                <a:gd name="connsiteX180" fmla="*/ 6388 w 10000"/>
                <a:gd name="connsiteY180" fmla="*/ 6365 h 10768"/>
                <a:gd name="connsiteX181" fmla="*/ 6288 w 10000"/>
                <a:gd name="connsiteY181" fmla="*/ 6415 h 10768"/>
                <a:gd name="connsiteX182" fmla="*/ 6213 w 10000"/>
                <a:gd name="connsiteY182" fmla="*/ 6475 h 10768"/>
                <a:gd name="connsiteX183" fmla="*/ 6092 w 10000"/>
                <a:gd name="connsiteY183" fmla="*/ 6648 h 10768"/>
                <a:gd name="connsiteX184" fmla="*/ 6008 w 10000"/>
                <a:gd name="connsiteY184" fmla="*/ 6836 h 10768"/>
                <a:gd name="connsiteX185" fmla="*/ 5942 w 10000"/>
                <a:gd name="connsiteY185" fmla="*/ 7032 h 10768"/>
                <a:gd name="connsiteX186" fmla="*/ 5904 w 10000"/>
                <a:gd name="connsiteY186" fmla="*/ 7232 h 10768"/>
                <a:gd name="connsiteX187" fmla="*/ 5888 w 10000"/>
                <a:gd name="connsiteY187" fmla="*/ 7443 h 10768"/>
                <a:gd name="connsiteX188" fmla="*/ 5879 w 10000"/>
                <a:gd name="connsiteY188" fmla="*/ 7655 h 10768"/>
                <a:gd name="connsiteX189" fmla="*/ 5888 w 10000"/>
                <a:gd name="connsiteY189" fmla="*/ 7867 h 10768"/>
                <a:gd name="connsiteX190" fmla="*/ 5904 w 10000"/>
                <a:gd name="connsiteY190" fmla="*/ 8084 h 10768"/>
                <a:gd name="connsiteX191" fmla="*/ 5925 w 10000"/>
                <a:gd name="connsiteY191" fmla="*/ 8299 h 10768"/>
                <a:gd name="connsiteX192" fmla="*/ 5950 w 10000"/>
                <a:gd name="connsiteY192" fmla="*/ 8510 h 10768"/>
                <a:gd name="connsiteX193" fmla="*/ 5954 w 10000"/>
                <a:gd name="connsiteY193" fmla="*/ 8820 h 10768"/>
                <a:gd name="connsiteX194" fmla="*/ 5933 w 10000"/>
                <a:gd name="connsiteY194" fmla="*/ 9130 h 10768"/>
                <a:gd name="connsiteX195" fmla="*/ 5896 w 10000"/>
                <a:gd name="connsiteY195" fmla="*/ 9428 h 10768"/>
                <a:gd name="connsiteX196" fmla="*/ 5850 w 10000"/>
                <a:gd name="connsiteY196" fmla="*/ 9720 h 10768"/>
                <a:gd name="connsiteX197" fmla="*/ 5756 w 10000"/>
                <a:gd name="connsiteY197" fmla="*/ 10714 h 10768"/>
                <a:gd name="connsiteX198" fmla="*/ 3964 w 10000"/>
                <a:gd name="connsiteY198" fmla="*/ 10768 h 10768"/>
                <a:gd name="connsiteX199" fmla="*/ 3043 w 10000"/>
                <a:gd name="connsiteY199" fmla="*/ 9881 h 10768"/>
                <a:gd name="connsiteX200" fmla="*/ 4546 w 10000"/>
                <a:gd name="connsiteY200" fmla="*/ 9848 h 10768"/>
                <a:gd name="connsiteX201" fmla="*/ 4629 w 10000"/>
                <a:gd name="connsiteY201" fmla="*/ 9687 h 10768"/>
                <a:gd name="connsiteX202" fmla="*/ 4700 w 10000"/>
                <a:gd name="connsiteY202" fmla="*/ 9508 h 10768"/>
                <a:gd name="connsiteX203" fmla="*/ 4767 w 10000"/>
                <a:gd name="connsiteY203" fmla="*/ 9309 h 10768"/>
                <a:gd name="connsiteX204" fmla="*/ 4829 w 10000"/>
                <a:gd name="connsiteY204" fmla="*/ 9097 h 10768"/>
                <a:gd name="connsiteX205" fmla="*/ 4879 w 10000"/>
                <a:gd name="connsiteY205" fmla="*/ 8868 h 10768"/>
                <a:gd name="connsiteX206" fmla="*/ 4917 w 10000"/>
                <a:gd name="connsiteY206" fmla="*/ 8635 h 10768"/>
                <a:gd name="connsiteX207" fmla="*/ 4954 w 10000"/>
                <a:gd name="connsiteY207" fmla="*/ 8391 h 10768"/>
                <a:gd name="connsiteX208" fmla="*/ 4979 w 10000"/>
                <a:gd name="connsiteY208" fmla="*/ 8144 h 10768"/>
                <a:gd name="connsiteX209" fmla="*/ 5000 w 10000"/>
                <a:gd name="connsiteY209" fmla="*/ 7887 h 10768"/>
                <a:gd name="connsiteX210" fmla="*/ 5000 w 10000"/>
                <a:gd name="connsiteY210" fmla="*/ 7634 h 10768"/>
                <a:gd name="connsiteX211" fmla="*/ 5000 w 10000"/>
                <a:gd name="connsiteY211" fmla="*/ 7384 h 10768"/>
                <a:gd name="connsiteX212" fmla="*/ 4979 w 10000"/>
                <a:gd name="connsiteY212" fmla="*/ 7133 h 10768"/>
                <a:gd name="connsiteX213" fmla="*/ 4950 w 10000"/>
                <a:gd name="connsiteY213" fmla="*/ 6892 h 10768"/>
                <a:gd name="connsiteX214" fmla="*/ 4913 w 10000"/>
                <a:gd name="connsiteY214" fmla="*/ 6657 h 10768"/>
                <a:gd name="connsiteX215" fmla="*/ 4858 w 10000"/>
                <a:gd name="connsiteY215" fmla="*/ 6430 h 10768"/>
                <a:gd name="connsiteX216" fmla="*/ 4783 w 10000"/>
                <a:gd name="connsiteY216" fmla="*/ 6219 h 10768"/>
                <a:gd name="connsiteX217" fmla="*/ 4700 w 10000"/>
                <a:gd name="connsiteY217" fmla="*/ 6019 h 10768"/>
                <a:gd name="connsiteX218" fmla="*/ 4600 w 10000"/>
                <a:gd name="connsiteY218" fmla="*/ 5840 h 10768"/>
                <a:gd name="connsiteX219" fmla="*/ 4488 w 10000"/>
                <a:gd name="connsiteY219" fmla="*/ 5682 h 10768"/>
                <a:gd name="connsiteX220" fmla="*/ 4358 w 10000"/>
                <a:gd name="connsiteY220" fmla="*/ 5542 h 10768"/>
                <a:gd name="connsiteX221" fmla="*/ 4213 w 10000"/>
                <a:gd name="connsiteY221" fmla="*/ 5429 h 10768"/>
                <a:gd name="connsiteX222" fmla="*/ 4046 w 10000"/>
                <a:gd name="connsiteY222" fmla="*/ 5343 h 10768"/>
                <a:gd name="connsiteX223" fmla="*/ 3904 w 10000"/>
                <a:gd name="connsiteY223" fmla="*/ 5292 h 10768"/>
                <a:gd name="connsiteX224" fmla="*/ 3746 w 10000"/>
                <a:gd name="connsiteY224" fmla="*/ 5271 h 10768"/>
                <a:gd name="connsiteX225" fmla="*/ 3583 w 10000"/>
                <a:gd name="connsiteY225" fmla="*/ 5271 h 10768"/>
                <a:gd name="connsiteX226" fmla="*/ 3413 w 10000"/>
                <a:gd name="connsiteY226" fmla="*/ 5286 h 10768"/>
                <a:gd name="connsiteX227" fmla="*/ 3246 w 10000"/>
                <a:gd name="connsiteY227" fmla="*/ 5310 h 10768"/>
                <a:gd name="connsiteX228" fmla="*/ 3079 w 10000"/>
                <a:gd name="connsiteY228" fmla="*/ 5343 h 10768"/>
                <a:gd name="connsiteX229" fmla="*/ 2913 w 10000"/>
                <a:gd name="connsiteY229" fmla="*/ 5369 h 10768"/>
                <a:gd name="connsiteX230" fmla="*/ 2750 w 10000"/>
                <a:gd name="connsiteY230" fmla="*/ 5396 h 10768"/>
                <a:gd name="connsiteX231" fmla="*/ 2600 w 10000"/>
                <a:gd name="connsiteY231" fmla="*/ 5411 h 10768"/>
                <a:gd name="connsiteX232" fmla="*/ 2258 w 10000"/>
                <a:gd name="connsiteY232" fmla="*/ 5423 h 10768"/>
                <a:gd name="connsiteX233" fmla="*/ 1925 w 10000"/>
                <a:gd name="connsiteY233" fmla="*/ 5411 h 10768"/>
                <a:gd name="connsiteX234" fmla="*/ 1617 w 10000"/>
                <a:gd name="connsiteY234" fmla="*/ 5384 h 10768"/>
                <a:gd name="connsiteX235" fmla="*/ 1321 w 10000"/>
                <a:gd name="connsiteY235" fmla="*/ 5346 h 10768"/>
                <a:gd name="connsiteX236" fmla="*/ 1033 w 10000"/>
                <a:gd name="connsiteY236" fmla="*/ 5298 h 10768"/>
                <a:gd name="connsiteX237" fmla="*/ 758 w 10000"/>
                <a:gd name="connsiteY237" fmla="*/ 5250 h 10768"/>
                <a:gd name="connsiteX238" fmla="*/ 500 w 10000"/>
                <a:gd name="connsiteY238" fmla="*/ 5197 h 10768"/>
                <a:gd name="connsiteX239" fmla="*/ 517 w 10000"/>
                <a:gd name="connsiteY239" fmla="*/ 5137 h 10768"/>
                <a:gd name="connsiteX240" fmla="*/ 871 w 10000"/>
                <a:gd name="connsiteY240" fmla="*/ 5173 h 10768"/>
                <a:gd name="connsiteX241" fmla="*/ 1221 w 10000"/>
                <a:gd name="connsiteY241" fmla="*/ 5197 h 10768"/>
                <a:gd name="connsiteX242" fmla="*/ 1563 w 10000"/>
                <a:gd name="connsiteY242" fmla="*/ 5206 h 10768"/>
                <a:gd name="connsiteX243" fmla="*/ 1896 w 10000"/>
                <a:gd name="connsiteY243" fmla="*/ 5197 h 10768"/>
                <a:gd name="connsiteX244" fmla="*/ 2221 w 10000"/>
                <a:gd name="connsiteY244" fmla="*/ 5164 h 10768"/>
                <a:gd name="connsiteX245" fmla="*/ 2538 w 10000"/>
                <a:gd name="connsiteY245" fmla="*/ 5113 h 10768"/>
                <a:gd name="connsiteX246" fmla="*/ 2842 w 10000"/>
                <a:gd name="connsiteY246" fmla="*/ 5045 h 10768"/>
                <a:gd name="connsiteX247" fmla="*/ 3129 w 10000"/>
                <a:gd name="connsiteY247" fmla="*/ 4946 h 10768"/>
                <a:gd name="connsiteX248" fmla="*/ 3500 w 10000"/>
                <a:gd name="connsiteY248" fmla="*/ 4815 h 10768"/>
                <a:gd name="connsiteX249" fmla="*/ 2821 w 10000"/>
                <a:gd name="connsiteY249" fmla="*/ 4389 h 10768"/>
                <a:gd name="connsiteX250" fmla="*/ 2213 w 10000"/>
                <a:gd name="connsiteY250" fmla="*/ 3912 h 10768"/>
                <a:gd name="connsiteX251" fmla="*/ 1879 w 10000"/>
                <a:gd name="connsiteY251" fmla="*/ 3939 h 10768"/>
                <a:gd name="connsiteX252" fmla="*/ 1554 w 10000"/>
                <a:gd name="connsiteY252" fmla="*/ 3939 h 10768"/>
                <a:gd name="connsiteX253" fmla="*/ 1258 w 10000"/>
                <a:gd name="connsiteY253" fmla="*/ 3912 h 10768"/>
                <a:gd name="connsiteX254" fmla="*/ 979 w 10000"/>
                <a:gd name="connsiteY254" fmla="*/ 3856 h 10768"/>
                <a:gd name="connsiteX255" fmla="*/ 721 w 10000"/>
                <a:gd name="connsiteY255" fmla="*/ 3775 h 10768"/>
                <a:gd name="connsiteX256" fmla="*/ 496 w 10000"/>
                <a:gd name="connsiteY256" fmla="*/ 3674 h 10768"/>
                <a:gd name="connsiteX257" fmla="*/ 296 w 10000"/>
                <a:gd name="connsiteY257" fmla="*/ 3549 h 10768"/>
                <a:gd name="connsiteX258" fmla="*/ 129 w 10000"/>
                <a:gd name="connsiteY258" fmla="*/ 3403 h 10768"/>
                <a:gd name="connsiteX259" fmla="*/ 0 w 10000"/>
                <a:gd name="connsiteY259" fmla="*/ 3245 h 10768"/>
                <a:gd name="connsiteX260" fmla="*/ 17 w 10000"/>
                <a:gd name="connsiteY260" fmla="*/ 3218 h 10768"/>
                <a:gd name="connsiteX261" fmla="*/ 71 w 10000"/>
                <a:gd name="connsiteY261" fmla="*/ 3245 h 10768"/>
                <a:gd name="connsiteX262" fmla="*/ 138 w 10000"/>
                <a:gd name="connsiteY262" fmla="*/ 3349 h 10768"/>
                <a:gd name="connsiteX263" fmla="*/ 246 w 10000"/>
                <a:gd name="connsiteY263" fmla="*/ 3439 h 10768"/>
                <a:gd name="connsiteX264" fmla="*/ 379 w 10000"/>
                <a:gd name="connsiteY264" fmla="*/ 3528 h 10768"/>
                <a:gd name="connsiteX265" fmla="*/ 538 w 10000"/>
                <a:gd name="connsiteY265" fmla="*/ 3597 h 10768"/>
                <a:gd name="connsiteX266" fmla="*/ 721 w 10000"/>
                <a:gd name="connsiteY266" fmla="*/ 3656 h 10768"/>
                <a:gd name="connsiteX267" fmla="*/ 913 w 10000"/>
                <a:gd name="connsiteY267" fmla="*/ 3701 h 10768"/>
                <a:gd name="connsiteX268" fmla="*/ 1117 w 10000"/>
                <a:gd name="connsiteY268" fmla="*/ 3728 h 10768"/>
                <a:gd name="connsiteX269" fmla="*/ 1329 w 10000"/>
                <a:gd name="connsiteY269" fmla="*/ 3737 h 10768"/>
                <a:gd name="connsiteX270" fmla="*/ 1533 w 10000"/>
                <a:gd name="connsiteY270" fmla="*/ 3734 h 10768"/>
                <a:gd name="connsiteX271" fmla="*/ 1646 w 10000"/>
                <a:gd name="connsiteY271" fmla="*/ 3722 h 10768"/>
                <a:gd name="connsiteX272" fmla="*/ 1746 w 10000"/>
                <a:gd name="connsiteY272" fmla="*/ 3722 h 10768"/>
                <a:gd name="connsiteX273" fmla="*/ 1833 w 10000"/>
                <a:gd name="connsiteY273" fmla="*/ 3710 h 10768"/>
                <a:gd name="connsiteX274" fmla="*/ 1917 w 10000"/>
                <a:gd name="connsiteY274" fmla="*/ 3695 h 10768"/>
                <a:gd name="connsiteX275" fmla="*/ 1988 w 10000"/>
                <a:gd name="connsiteY275" fmla="*/ 3662 h 10768"/>
                <a:gd name="connsiteX276" fmla="*/ 1788 w 10000"/>
                <a:gd name="connsiteY276" fmla="*/ 3391 h 10768"/>
                <a:gd name="connsiteX277" fmla="*/ 1617 w 10000"/>
                <a:gd name="connsiteY277" fmla="*/ 3126 h 10768"/>
                <a:gd name="connsiteX278" fmla="*/ 1454 w 10000"/>
                <a:gd name="connsiteY278" fmla="*/ 2849 h 10768"/>
                <a:gd name="connsiteX279" fmla="*/ 1313 w 10000"/>
                <a:gd name="connsiteY279" fmla="*/ 2563 h 10768"/>
                <a:gd name="connsiteX280" fmla="*/ 1175 w 10000"/>
                <a:gd name="connsiteY280" fmla="*/ 2253 h 10768"/>
                <a:gd name="connsiteX281" fmla="*/ 1046 w 10000"/>
                <a:gd name="connsiteY281" fmla="*/ 1919 h 10768"/>
                <a:gd name="connsiteX282" fmla="*/ 1033 w 10000"/>
                <a:gd name="connsiteY282" fmla="*/ 1859 h 10768"/>
                <a:gd name="connsiteX283" fmla="*/ 1000 w 10000"/>
                <a:gd name="connsiteY283" fmla="*/ 1776 h 10768"/>
                <a:gd name="connsiteX284" fmla="*/ 979 w 10000"/>
                <a:gd name="connsiteY284" fmla="*/ 1684 h 10768"/>
                <a:gd name="connsiteX285" fmla="*/ 950 w 10000"/>
                <a:gd name="connsiteY285" fmla="*/ 1591 h 10768"/>
                <a:gd name="connsiteX286" fmla="*/ 925 w 10000"/>
                <a:gd name="connsiteY286" fmla="*/ 1490 h 10768"/>
                <a:gd name="connsiteX287" fmla="*/ 917 w 10000"/>
                <a:gd name="connsiteY287" fmla="*/ 1397 h 10768"/>
                <a:gd name="connsiteX288" fmla="*/ 917 w 10000"/>
                <a:gd name="connsiteY288" fmla="*/ 1311 h 10768"/>
                <a:gd name="connsiteX289" fmla="*/ 933 w 10000"/>
                <a:gd name="connsiteY289" fmla="*/ 1234 h 10768"/>
                <a:gd name="connsiteX290" fmla="*/ 963 w 10000"/>
                <a:gd name="connsiteY290" fmla="*/ 1180 h 10768"/>
                <a:gd name="connsiteX291" fmla="*/ 1000 w 10000"/>
                <a:gd name="connsiteY291" fmla="*/ 1192 h 10768"/>
                <a:gd name="connsiteX292" fmla="*/ 1033 w 10000"/>
                <a:gd name="connsiteY292" fmla="*/ 1496 h 10768"/>
                <a:gd name="connsiteX293" fmla="*/ 1108 w 10000"/>
                <a:gd name="connsiteY293" fmla="*/ 1800 h 10768"/>
                <a:gd name="connsiteX294" fmla="*/ 1221 w 10000"/>
                <a:gd name="connsiteY294" fmla="*/ 2098 h 10768"/>
                <a:gd name="connsiteX295" fmla="*/ 1358 w 10000"/>
                <a:gd name="connsiteY295" fmla="*/ 2372 h 10768"/>
                <a:gd name="connsiteX296" fmla="*/ 1508 w 10000"/>
                <a:gd name="connsiteY296" fmla="*/ 2628 h 10768"/>
                <a:gd name="connsiteX297" fmla="*/ 1646 w 10000"/>
                <a:gd name="connsiteY297" fmla="*/ 2795 h 10768"/>
                <a:gd name="connsiteX298" fmla="*/ 1629 w 10000"/>
                <a:gd name="connsiteY298" fmla="*/ 2801 h 10768"/>
                <a:gd name="connsiteX299" fmla="*/ 1629 w 10000"/>
                <a:gd name="connsiteY299" fmla="*/ 2807 h 10768"/>
                <a:gd name="connsiteX300" fmla="*/ 1638 w 10000"/>
                <a:gd name="connsiteY300" fmla="*/ 2813 h 10768"/>
                <a:gd name="connsiteX301" fmla="*/ 1646 w 10000"/>
                <a:gd name="connsiteY301" fmla="*/ 2816 h 10768"/>
                <a:gd name="connsiteX302" fmla="*/ 1663 w 10000"/>
                <a:gd name="connsiteY302" fmla="*/ 2822 h 10768"/>
                <a:gd name="connsiteX303" fmla="*/ 1667 w 10000"/>
                <a:gd name="connsiteY303" fmla="*/ 2834 h 10768"/>
                <a:gd name="connsiteX304" fmla="*/ 1675 w 10000"/>
                <a:gd name="connsiteY304" fmla="*/ 2840 h 10768"/>
                <a:gd name="connsiteX305" fmla="*/ 1683 w 10000"/>
                <a:gd name="connsiteY305" fmla="*/ 2849 h 10768"/>
                <a:gd name="connsiteX306" fmla="*/ 1683 w 10000"/>
                <a:gd name="connsiteY306" fmla="*/ 2843 h 10768"/>
                <a:gd name="connsiteX307" fmla="*/ 1675 w 10000"/>
                <a:gd name="connsiteY307" fmla="*/ 2840 h 10768"/>
                <a:gd name="connsiteX308" fmla="*/ 1675 w 10000"/>
                <a:gd name="connsiteY308" fmla="*/ 2840 h 10768"/>
                <a:gd name="connsiteX309" fmla="*/ 1646 w 10000"/>
                <a:gd name="connsiteY309" fmla="*/ 2795 h 10768"/>
                <a:gd name="connsiteX310" fmla="*/ 1746 w 10000"/>
                <a:gd name="connsiteY310" fmla="*/ 2741 h 10768"/>
                <a:gd name="connsiteX311" fmla="*/ 1842 w 10000"/>
                <a:gd name="connsiteY311" fmla="*/ 2649 h 10768"/>
                <a:gd name="connsiteX312" fmla="*/ 1933 w 10000"/>
                <a:gd name="connsiteY312" fmla="*/ 2542 h 10768"/>
                <a:gd name="connsiteX313" fmla="*/ 2017 w 10000"/>
                <a:gd name="connsiteY313" fmla="*/ 2411 h 10768"/>
                <a:gd name="connsiteX314" fmla="*/ 2092 w 10000"/>
                <a:gd name="connsiteY314" fmla="*/ 2265 h 10768"/>
                <a:gd name="connsiteX315" fmla="*/ 2163 w 10000"/>
                <a:gd name="connsiteY315" fmla="*/ 2113 h 10768"/>
                <a:gd name="connsiteX316" fmla="*/ 2221 w 10000"/>
                <a:gd name="connsiteY316" fmla="*/ 1955 h 10768"/>
                <a:gd name="connsiteX317" fmla="*/ 2275 w 10000"/>
                <a:gd name="connsiteY317" fmla="*/ 1803 h 10768"/>
                <a:gd name="connsiteX318" fmla="*/ 2321 w 10000"/>
                <a:gd name="connsiteY318" fmla="*/ 1657 h 10768"/>
                <a:gd name="connsiteX319" fmla="*/ 2329 w 10000"/>
                <a:gd name="connsiteY319" fmla="*/ 1853 h 10768"/>
                <a:gd name="connsiteX320" fmla="*/ 2321 w 10000"/>
                <a:gd name="connsiteY320" fmla="*/ 2032 h 10768"/>
                <a:gd name="connsiteX321" fmla="*/ 2283 w 10000"/>
                <a:gd name="connsiteY321" fmla="*/ 2199 h 10768"/>
                <a:gd name="connsiteX322" fmla="*/ 2229 w 10000"/>
                <a:gd name="connsiteY322" fmla="*/ 2366 h 10768"/>
                <a:gd name="connsiteX323" fmla="*/ 2154 w 10000"/>
                <a:gd name="connsiteY323" fmla="*/ 2524 h 10768"/>
                <a:gd name="connsiteX324" fmla="*/ 2046 w 10000"/>
                <a:gd name="connsiteY324" fmla="*/ 2682 h 10768"/>
                <a:gd name="connsiteX325" fmla="*/ 1796 w 10000"/>
                <a:gd name="connsiteY325" fmla="*/ 3027 h 10768"/>
                <a:gd name="connsiteX326" fmla="*/ 2054 w 10000"/>
                <a:gd name="connsiteY326" fmla="*/ 3305 h 10768"/>
                <a:gd name="connsiteX327" fmla="*/ 2333 w 10000"/>
                <a:gd name="connsiteY327" fmla="*/ 3564 h 10768"/>
                <a:gd name="connsiteX328" fmla="*/ 2638 w 10000"/>
                <a:gd name="connsiteY328" fmla="*/ 3808 h 10768"/>
                <a:gd name="connsiteX329" fmla="*/ 2963 w 10000"/>
                <a:gd name="connsiteY329" fmla="*/ 4032 h 10768"/>
                <a:gd name="connsiteX330" fmla="*/ 4129 w 10000"/>
                <a:gd name="connsiteY330" fmla="*/ 4610 h 10768"/>
                <a:gd name="connsiteX331" fmla="*/ 4167 w 10000"/>
                <a:gd name="connsiteY331" fmla="*/ 4589 h 10768"/>
                <a:gd name="connsiteX332" fmla="*/ 4071 w 10000"/>
                <a:gd name="connsiteY332" fmla="*/ 4333 h 10768"/>
                <a:gd name="connsiteX333" fmla="*/ 3996 w 10000"/>
                <a:gd name="connsiteY333" fmla="*/ 4058 h 10768"/>
                <a:gd name="connsiteX334" fmla="*/ 3933 w 10000"/>
                <a:gd name="connsiteY334" fmla="*/ 3760 h 10768"/>
                <a:gd name="connsiteX335" fmla="*/ 3904 w 10000"/>
                <a:gd name="connsiteY335" fmla="*/ 3456 h 10768"/>
                <a:gd name="connsiteX336" fmla="*/ 3879 w 10000"/>
                <a:gd name="connsiteY336" fmla="*/ 3138 h 10768"/>
                <a:gd name="connsiteX337" fmla="*/ 3879 w 10000"/>
                <a:gd name="connsiteY337" fmla="*/ 2813 h 10768"/>
                <a:gd name="connsiteX338" fmla="*/ 3896 w 10000"/>
                <a:gd name="connsiteY338" fmla="*/ 2485 h 10768"/>
                <a:gd name="connsiteX339" fmla="*/ 3933 w 10000"/>
                <a:gd name="connsiteY339" fmla="*/ 2160 h 10768"/>
                <a:gd name="connsiteX340" fmla="*/ 3988 w 10000"/>
                <a:gd name="connsiteY340" fmla="*/ 1836 h 10768"/>
                <a:gd name="connsiteX341" fmla="*/ 4046 w 10000"/>
                <a:gd name="connsiteY341" fmla="*/ 1523 h 10768"/>
                <a:gd name="connsiteX342" fmla="*/ 4129 w 10000"/>
                <a:gd name="connsiteY342" fmla="*/ 1219 h 10768"/>
                <a:gd name="connsiteX343" fmla="*/ 4229 w 10000"/>
                <a:gd name="connsiteY343" fmla="*/ 933 h 10768"/>
                <a:gd name="connsiteX344" fmla="*/ 4333 w 10000"/>
                <a:gd name="connsiteY344" fmla="*/ 662 h 10768"/>
                <a:gd name="connsiteX345" fmla="*/ 4454 w 10000"/>
                <a:gd name="connsiteY345" fmla="*/ 417 h 10768"/>
                <a:gd name="connsiteX346" fmla="*/ 4583 w 10000"/>
                <a:gd name="connsiteY346" fmla="*/ 194 h 10768"/>
                <a:gd name="connsiteX347" fmla="*/ 4738 w 10000"/>
                <a:gd name="connsiteY347" fmla="*/ 0 h 10768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117 w 10000"/>
                <a:gd name="connsiteY198" fmla="*/ 10686 h 10714"/>
                <a:gd name="connsiteX199" fmla="*/ 3043 w 10000"/>
                <a:gd name="connsiteY199" fmla="*/ 9881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117 w 10000"/>
                <a:gd name="connsiteY198" fmla="*/ 10686 h 10714"/>
                <a:gd name="connsiteX199" fmla="*/ 4309 w 10000"/>
                <a:gd name="connsiteY199" fmla="*/ 10293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41"/>
                <a:gd name="connsiteX1" fmla="*/ 4721 w 10000"/>
                <a:gd name="connsiteY1" fmla="*/ 48 h 10741"/>
                <a:gd name="connsiteX2" fmla="*/ 4713 w 10000"/>
                <a:gd name="connsiteY2" fmla="*/ 80 h 10741"/>
                <a:gd name="connsiteX3" fmla="*/ 4704 w 10000"/>
                <a:gd name="connsiteY3" fmla="*/ 101 h 10741"/>
                <a:gd name="connsiteX4" fmla="*/ 4704 w 10000"/>
                <a:gd name="connsiteY4" fmla="*/ 113 h 10741"/>
                <a:gd name="connsiteX5" fmla="*/ 4713 w 10000"/>
                <a:gd name="connsiteY5" fmla="*/ 119 h 10741"/>
                <a:gd name="connsiteX6" fmla="*/ 4713 w 10000"/>
                <a:gd name="connsiteY6" fmla="*/ 125 h 10741"/>
                <a:gd name="connsiteX7" fmla="*/ 4721 w 10000"/>
                <a:gd name="connsiteY7" fmla="*/ 125 h 10741"/>
                <a:gd name="connsiteX8" fmla="*/ 4721 w 10000"/>
                <a:gd name="connsiteY8" fmla="*/ 125 h 10741"/>
                <a:gd name="connsiteX9" fmla="*/ 4721 w 10000"/>
                <a:gd name="connsiteY9" fmla="*/ 134 h 10741"/>
                <a:gd name="connsiteX10" fmla="*/ 4713 w 10000"/>
                <a:gd name="connsiteY10" fmla="*/ 152 h 10741"/>
                <a:gd name="connsiteX11" fmla="*/ 4704 w 10000"/>
                <a:gd name="connsiteY11" fmla="*/ 179 h 10741"/>
                <a:gd name="connsiteX12" fmla="*/ 4692 w 10000"/>
                <a:gd name="connsiteY12" fmla="*/ 221 h 10741"/>
                <a:gd name="connsiteX13" fmla="*/ 4667 w 10000"/>
                <a:gd name="connsiteY13" fmla="*/ 280 h 10741"/>
                <a:gd name="connsiteX14" fmla="*/ 4629 w 10000"/>
                <a:gd name="connsiteY14" fmla="*/ 364 h 10741"/>
                <a:gd name="connsiteX15" fmla="*/ 4592 w 10000"/>
                <a:gd name="connsiteY15" fmla="*/ 465 h 10741"/>
                <a:gd name="connsiteX16" fmla="*/ 4533 w 10000"/>
                <a:gd name="connsiteY16" fmla="*/ 596 h 10741"/>
                <a:gd name="connsiteX17" fmla="*/ 4463 w 10000"/>
                <a:gd name="connsiteY17" fmla="*/ 754 h 10741"/>
                <a:gd name="connsiteX18" fmla="*/ 4379 w 10000"/>
                <a:gd name="connsiteY18" fmla="*/ 1001 h 10741"/>
                <a:gd name="connsiteX19" fmla="*/ 4321 w 10000"/>
                <a:gd name="connsiteY19" fmla="*/ 1266 h 10741"/>
                <a:gd name="connsiteX20" fmla="*/ 4275 w 10000"/>
                <a:gd name="connsiteY20" fmla="*/ 1538 h 10741"/>
                <a:gd name="connsiteX21" fmla="*/ 4213 w 10000"/>
                <a:gd name="connsiteY21" fmla="*/ 1827 h 10741"/>
                <a:gd name="connsiteX22" fmla="*/ 4204 w 10000"/>
                <a:gd name="connsiteY22" fmla="*/ 1889 h 10741"/>
                <a:gd name="connsiteX23" fmla="*/ 4192 w 10000"/>
                <a:gd name="connsiteY23" fmla="*/ 1982 h 10741"/>
                <a:gd name="connsiteX24" fmla="*/ 4183 w 10000"/>
                <a:gd name="connsiteY24" fmla="*/ 2080 h 10741"/>
                <a:gd name="connsiteX25" fmla="*/ 4175 w 10000"/>
                <a:gd name="connsiteY25" fmla="*/ 2187 h 10741"/>
                <a:gd name="connsiteX26" fmla="*/ 4175 w 10000"/>
                <a:gd name="connsiteY26" fmla="*/ 2297 h 10741"/>
                <a:gd name="connsiteX27" fmla="*/ 4192 w 10000"/>
                <a:gd name="connsiteY27" fmla="*/ 2396 h 10741"/>
                <a:gd name="connsiteX28" fmla="*/ 4213 w 10000"/>
                <a:gd name="connsiteY28" fmla="*/ 2482 h 10741"/>
                <a:gd name="connsiteX29" fmla="*/ 4250 w 10000"/>
                <a:gd name="connsiteY29" fmla="*/ 2542 h 10741"/>
                <a:gd name="connsiteX30" fmla="*/ 4450 w 10000"/>
                <a:gd name="connsiteY30" fmla="*/ 2530 h 10741"/>
                <a:gd name="connsiteX31" fmla="*/ 4646 w 10000"/>
                <a:gd name="connsiteY31" fmla="*/ 2482 h 10741"/>
                <a:gd name="connsiteX32" fmla="*/ 4833 w 10000"/>
                <a:gd name="connsiteY32" fmla="*/ 2405 h 10741"/>
                <a:gd name="connsiteX33" fmla="*/ 5025 w 10000"/>
                <a:gd name="connsiteY33" fmla="*/ 2297 h 10741"/>
                <a:gd name="connsiteX34" fmla="*/ 5200 w 10000"/>
                <a:gd name="connsiteY34" fmla="*/ 2172 h 10741"/>
                <a:gd name="connsiteX35" fmla="*/ 5371 w 10000"/>
                <a:gd name="connsiteY35" fmla="*/ 2020 h 10741"/>
                <a:gd name="connsiteX36" fmla="*/ 5533 w 10000"/>
                <a:gd name="connsiteY36" fmla="*/ 1859 h 10741"/>
                <a:gd name="connsiteX37" fmla="*/ 5683 w 10000"/>
                <a:gd name="connsiteY37" fmla="*/ 1690 h 10741"/>
                <a:gd name="connsiteX38" fmla="*/ 5829 w 10000"/>
                <a:gd name="connsiteY38" fmla="*/ 1511 h 10741"/>
                <a:gd name="connsiteX39" fmla="*/ 5954 w 10000"/>
                <a:gd name="connsiteY39" fmla="*/ 1326 h 10741"/>
                <a:gd name="connsiteX40" fmla="*/ 6071 w 10000"/>
                <a:gd name="connsiteY40" fmla="*/ 1147 h 10741"/>
                <a:gd name="connsiteX41" fmla="*/ 6167 w 10000"/>
                <a:gd name="connsiteY41" fmla="*/ 974 h 10741"/>
                <a:gd name="connsiteX42" fmla="*/ 6213 w 10000"/>
                <a:gd name="connsiteY42" fmla="*/ 974 h 10741"/>
                <a:gd name="connsiteX43" fmla="*/ 6213 w 10000"/>
                <a:gd name="connsiteY43" fmla="*/ 992 h 10741"/>
                <a:gd name="connsiteX44" fmla="*/ 6138 w 10000"/>
                <a:gd name="connsiteY44" fmla="*/ 1165 h 10741"/>
                <a:gd name="connsiteX45" fmla="*/ 6054 w 10000"/>
                <a:gd name="connsiteY45" fmla="*/ 1344 h 10741"/>
                <a:gd name="connsiteX46" fmla="*/ 5963 w 10000"/>
                <a:gd name="connsiteY46" fmla="*/ 1517 h 10741"/>
                <a:gd name="connsiteX47" fmla="*/ 5871 w 10000"/>
                <a:gd name="connsiteY47" fmla="*/ 1684 h 10741"/>
                <a:gd name="connsiteX48" fmla="*/ 5775 w 10000"/>
                <a:gd name="connsiteY48" fmla="*/ 1847 h 10741"/>
                <a:gd name="connsiteX49" fmla="*/ 5667 w 10000"/>
                <a:gd name="connsiteY49" fmla="*/ 1999 h 10741"/>
                <a:gd name="connsiteX50" fmla="*/ 5554 w 10000"/>
                <a:gd name="connsiteY50" fmla="*/ 2145 h 10741"/>
                <a:gd name="connsiteX51" fmla="*/ 5417 w 10000"/>
                <a:gd name="connsiteY51" fmla="*/ 2279 h 10741"/>
                <a:gd name="connsiteX52" fmla="*/ 5275 w 10000"/>
                <a:gd name="connsiteY52" fmla="*/ 2411 h 10741"/>
                <a:gd name="connsiteX53" fmla="*/ 5108 w 10000"/>
                <a:gd name="connsiteY53" fmla="*/ 2518 h 10741"/>
                <a:gd name="connsiteX54" fmla="*/ 4917 w 10000"/>
                <a:gd name="connsiteY54" fmla="*/ 2616 h 10741"/>
                <a:gd name="connsiteX55" fmla="*/ 4704 w 10000"/>
                <a:gd name="connsiteY55" fmla="*/ 2703 h 10741"/>
                <a:gd name="connsiteX56" fmla="*/ 4479 w 10000"/>
                <a:gd name="connsiteY56" fmla="*/ 2768 h 10741"/>
                <a:gd name="connsiteX57" fmla="*/ 4213 w 10000"/>
                <a:gd name="connsiteY57" fmla="*/ 2813 h 10741"/>
                <a:gd name="connsiteX58" fmla="*/ 4221 w 10000"/>
                <a:gd name="connsiteY58" fmla="*/ 3126 h 10741"/>
                <a:gd name="connsiteX59" fmla="*/ 4258 w 10000"/>
                <a:gd name="connsiteY59" fmla="*/ 3424 h 10741"/>
                <a:gd name="connsiteX60" fmla="*/ 4321 w 10000"/>
                <a:gd name="connsiteY60" fmla="*/ 3707 h 10741"/>
                <a:gd name="connsiteX61" fmla="*/ 4404 w 10000"/>
                <a:gd name="connsiteY61" fmla="*/ 3975 h 10741"/>
                <a:gd name="connsiteX62" fmla="*/ 4508 w 10000"/>
                <a:gd name="connsiteY62" fmla="*/ 4231 h 10741"/>
                <a:gd name="connsiteX63" fmla="*/ 4621 w 10000"/>
                <a:gd name="connsiteY63" fmla="*/ 4476 h 10741"/>
                <a:gd name="connsiteX64" fmla="*/ 4750 w 10000"/>
                <a:gd name="connsiteY64" fmla="*/ 4708 h 10741"/>
                <a:gd name="connsiteX65" fmla="*/ 4879 w 10000"/>
                <a:gd name="connsiteY65" fmla="*/ 4934 h 10741"/>
                <a:gd name="connsiteX66" fmla="*/ 4917 w 10000"/>
                <a:gd name="connsiteY66" fmla="*/ 4988 h 10741"/>
                <a:gd name="connsiteX67" fmla="*/ 4950 w 10000"/>
                <a:gd name="connsiteY67" fmla="*/ 5054 h 10741"/>
                <a:gd name="connsiteX68" fmla="*/ 4996 w 10000"/>
                <a:gd name="connsiteY68" fmla="*/ 5125 h 10741"/>
                <a:gd name="connsiteX69" fmla="*/ 5038 w 10000"/>
                <a:gd name="connsiteY69" fmla="*/ 5200 h 10741"/>
                <a:gd name="connsiteX70" fmla="*/ 5092 w 10000"/>
                <a:gd name="connsiteY70" fmla="*/ 5271 h 10741"/>
                <a:gd name="connsiteX71" fmla="*/ 5154 w 10000"/>
                <a:gd name="connsiteY71" fmla="*/ 5331 h 10741"/>
                <a:gd name="connsiteX72" fmla="*/ 5229 w 10000"/>
                <a:gd name="connsiteY72" fmla="*/ 5384 h 10741"/>
                <a:gd name="connsiteX73" fmla="*/ 5313 w 10000"/>
                <a:gd name="connsiteY73" fmla="*/ 5423 h 10741"/>
                <a:gd name="connsiteX74" fmla="*/ 5413 w 10000"/>
                <a:gd name="connsiteY74" fmla="*/ 5438 h 10741"/>
                <a:gd name="connsiteX75" fmla="*/ 5517 w 10000"/>
                <a:gd name="connsiteY75" fmla="*/ 5435 h 10741"/>
                <a:gd name="connsiteX76" fmla="*/ 5704 w 10000"/>
                <a:gd name="connsiteY76" fmla="*/ 5390 h 10741"/>
                <a:gd name="connsiteX77" fmla="*/ 5871 w 10000"/>
                <a:gd name="connsiteY77" fmla="*/ 5316 h 10741"/>
                <a:gd name="connsiteX78" fmla="*/ 6033 w 10000"/>
                <a:gd name="connsiteY78" fmla="*/ 5223 h 10741"/>
                <a:gd name="connsiteX79" fmla="*/ 6167 w 10000"/>
                <a:gd name="connsiteY79" fmla="*/ 5113 h 10741"/>
                <a:gd name="connsiteX80" fmla="*/ 6296 w 10000"/>
                <a:gd name="connsiteY80" fmla="*/ 4994 h 10741"/>
                <a:gd name="connsiteX81" fmla="*/ 6417 w 10000"/>
                <a:gd name="connsiteY81" fmla="*/ 4869 h 10741"/>
                <a:gd name="connsiteX82" fmla="*/ 6525 w 10000"/>
                <a:gd name="connsiteY82" fmla="*/ 4750 h 10741"/>
                <a:gd name="connsiteX83" fmla="*/ 6617 w 10000"/>
                <a:gd name="connsiteY83" fmla="*/ 4636 h 10741"/>
                <a:gd name="connsiteX84" fmla="*/ 6821 w 10000"/>
                <a:gd name="connsiteY84" fmla="*/ 4377 h 10741"/>
                <a:gd name="connsiteX85" fmla="*/ 7017 w 10000"/>
                <a:gd name="connsiteY85" fmla="*/ 4085 h 10741"/>
                <a:gd name="connsiteX86" fmla="*/ 7213 w 10000"/>
                <a:gd name="connsiteY86" fmla="*/ 3766 h 10741"/>
                <a:gd name="connsiteX87" fmla="*/ 7396 w 10000"/>
                <a:gd name="connsiteY87" fmla="*/ 3418 h 10741"/>
                <a:gd name="connsiteX88" fmla="*/ 7563 w 10000"/>
                <a:gd name="connsiteY88" fmla="*/ 3051 h 10741"/>
                <a:gd name="connsiteX89" fmla="*/ 7713 w 10000"/>
                <a:gd name="connsiteY89" fmla="*/ 2661 h 10741"/>
                <a:gd name="connsiteX90" fmla="*/ 7850 w 10000"/>
                <a:gd name="connsiteY90" fmla="*/ 2253 h 10741"/>
                <a:gd name="connsiteX91" fmla="*/ 7950 w 10000"/>
                <a:gd name="connsiteY91" fmla="*/ 1830 h 10741"/>
                <a:gd name="connsiteX92" fmla="*/ 8025 w 10000"/>
                <a:gd name="connsiteY92" fmla="*/ 1397 h 10741"/>
                <a:gd name="connsiteX93" fmla="*/ 8071 w 10000"/>
                <a:gd name="connsiteY93" fmla="*/ 954 h 10741"/>
                <a:gd name="connsiteX94" fmla="*/ 8108 w 10000"/>
                <a:gd name="connsiteY94" fmla="*/ 974 h 10741"/>
                <a:gd name="connsiteX95" fmla="*/ 8138 w 10000"/>
                <a:gd name="connsiteY95" fmla="*/ 1025 h 10741"/>
                <a:gd name="connsiteX96" fmla="*/ 8163 w 10000"/>
                <a:gd name="connsiteY96" fmla="*/ 1100 h 10741"/>
                <a:gd name="connsiteX97" fmla="*/ 8175 w 10000"/>
                <a:gd name="connsiteY97" fmla="*/ 1198 h 10741"/>
                <a:gd name="connsiteX98" fmla="*/ 8183 w 10000"/>
                <a:gd name="connsiteY98" fmla="*/ 1311 h 10741"/>
                <a:gd name="connsiteX99" fmla="*/ 8183 w 10000"/>
                <a:gd name="connsiteY99" fmla="*/ 1442 h 10741"/>
                <a:gd name="connsiteX100" fmla="*/ 8183 w 10000"/>
                <a:gd name="connsiteY100" fmla="*/ 1582 h 10741"/>
                <a:gd name="connsiteX101" fmla="*/ 8175 w 10000"/>
                <a:gd name="connsiteY101" fmla="*/ 1734 h 10741"/>
                <a:gd name="connsiteX102" fmla="*/ 8163 w 10000"/>
                <a:gd name="connsiteY102" fmla="*/ 1889 h 10741"/>
                <a:gd name="connsiteX103" fmla="*/ 8146 w 10000"/>
                <a:gd name="connsiteY103" fmla="*/ 2047 h 10741"/>
                <a:gd name="connsiteX104" fmla="*/ 8121 w 10000"/>
                <a:gd name="connsiteY104" fmla="*/ 2205 h 10741"/>
                <a:gd name="connsiteX105" fmla="*/ 8108 w 10000"/>
                <a:gd name="connsiteY105" fmla="*/ 2357 h 10741"/>
                <a:gd name="connsiteX106" fmla="*/ 8083 w 10000"/>
                <a:gd name="connsiteY106" fmla="*/ 2497 h 10741"/>
                <a:gd name="connsiteX107" fmla="*/ 8063 w 10000"/>
                <a:gd name="connsiteY107" fmla="*/ 2628 h 10741"/>
                <a:gd name="connsiteX108" fmla="*/ 8038 w 10000"/>
                <a:gd name="connsiteY108" fmla="*/ 2741 h 10741"/>
                <a:gd name="connsiteX109" fmla="*/ 8017 w 10000"/>
                <a:gd name="connsiteY109" fmla="*/ 2834 h 10741"/>
                <a:gd name="connsiteX110" fmla="*/ 8000 w 10000"/>
                <a:gd name="connsiteY110" fmla="*/ 2908 h 10741"/>
                <a:gd name="connsiteX111" fmla="*/ 7700 w 10000"/>
                <a:gd name="connsiteY111" fmla="*/ 3754 h 10741"/>
                <a:gd name="connsiteX112" fmla="*/ 7942 w 10000"/>
                <a:gd name="connsiteY112" fmla="*/ 3737 h 10741"/>
                <a:gd name="connsiteX113" fmla="*/ 8167 w 10000"/>
                <a:gd name="connsiteY113" fmla="*/ 3695 h 10741"/>
                <a:gd name="connsiteX114" fmla="*/ 8379 w 10000"/>
                <a:gd name="connsiteY114" fmla="*/ 3635 h 10741"/>
                <a:gd name="connsiteX115" fmla="*/ 8583 w 10000"/>
                <a:gd name="connsiteY115" fmla="*/ 3558 h 10741"/>
                <a:gd name="connsiteX116" fmla="*/ 8767 w 10000"/>
                <a:gd name="connsiteY116" fmla="*/ 3471 h 10741"/>
                <a:gd name="connsiteX117" fmla="*/ 8933 w 10000"/>
                <a:gd name="connsiteY117" fmla="*/ 3376 h 10741"/>
                <a:gd name="connsiteX118" fmla="*/ 9092 w 10000"/>
                <a:gd name="connsiteY118" fmla="*/ 3278 h 10741"/>
                <a:gd name="connsiteX119" fmla="*/ 9238 w 10000"/>
                <a:gd name="connsiteY119" fmla="*/ 3185 h 10741"/>
                <a:gd name="connsiteX120" fmla="*/ 9250 w 10000"/>
                <a:gd name="connsiteY120" fmla="*/ 3230 h 10741"/>
                <a:gd name="connsiteX121" fmla="*/ 9117 w 10000"/>
                <a:gd name="connsiteY121" fmla="*/ 3376 h 10741"/>
                <a:gd name="connsiteX122" fmla="*/ 8954 w 10000"/>
                <a:gd name="connsiteY122" fmla="*/ 3516 h 10741"/>
                <a:gd name="connsiteX123" fmla="*/ 8758 w 10000"/>
                <a:gd name="connsiteY123" fmla="*/ 3641 h 10741"/>
                <a:gd name="connsiteX124" fmla="*/ 8538 w 10000"/>
                <a:gd name="connsiteY124" fmla="*/ 3754 h 10741"/>
                <a:gd name="connsiteX125" fmla="*/ 8304 w 10000"/>
                <a:gd name="connsiteY125" fmla="*/ 3856 h 10741"/>
                <a:gd name="connsiteX126" fmla="*/ 8054 w 10000"/>
                <a:gd name="connsiteY126" fmla="*/ 3945 h 10741"/>
                <a:gd name="connsiteX127" fmla="*/ 7796 w 10000"/>
                <a:gd name="connsiteY127" fmla="*/ 4014 h 10741"/>
                <a:gd name="connsiteX128" fmla="*/ 7533 w 10000"/>
                <a:gd name="connsiteY128" fmla="*/ 4064 h 10741"/>
                <a:gd name="connsiteX129" fmla="*/ 7479 w 10000"/>
                <a:gd name="connsiteY129" fmla="*/ 4184 h 10741"/>
                <a:gd name="connsiteX130" fmla="*/ 7404 w 10000"/>
                <a:gd name="connsiteY130" fmla="*/ 4324 h 10741"/>
                <a:gd name="connsiteX131" fmla="*/ 7321 w 10000"/>
                <a:gd name="connsiteY131" fmla="*/ 4470 h 10741"/>
                <a:gd name="connsiteX132" fmla="*/ 7213 w 10000"/>
                <a:gd name="connsiteY132" fmla="*/ 4628 h 10741"/>
                <a:gd name="connsiteX133" fmla="*/ 7100 w 10000"/>
                <a:gd name="connsiteY133" fmla="*/ 4794 h 10741"/>
                <a:gd name="connsiteX134" fmla="*/ 6979 w 10000"/>
                <a:gd name="connsiteY134" fmla="*/ 4958 h 10741"/>
                <a:gd name="connsiteX135" fmla="*/ 6850 w 10000"/>
                <a:gd name="connsiteY135" fmla="*/ 5113 h 10741"/>
                <a:gd name="connsiteX136" fmla="*/ 6721 w 10000"/>
                <a:gd name="connsiteY136" fmla="*/ 5265 h 10741"/>
                <a:gd name="connsiteX137" fmla="*/ 6600 w 10000"/>
                <a:gd name="connsiteY137" fmla="*/ 5405 h 10741"/>
                <a:gd name="connsiteX138" fmla="*/ 6471 w 10000"/>
                <a:gd name="connsiteY138" fmla="*/ 5530 h 10741"/>
                <a:gd name="connsiteX139" fmla="*/ 6358 w 10000"/>
                <a:gd name="connsiteY139" fmla="*/ 5641 h 10741"/>
                <a:gd name="connsiteX140" fmla="*/ 6250 w 10000"/>
                <a:gd name="connsiteY140" fmla="*/ 5721 h 10741"/>
                <a:gd name="connsiteX141" fmla="*/ 6267 w 10000"/>
                <a:gd name="connsiteY141" fmla="*/ 5781 h 10741"/>
                <a:gd name="connsiteX142" fmla="*/ 6296 w 10000"/>
                <a:gd name="connsiteY142" fmla="*/ 5793 h 10741"/>
                <a:gd name="connsiteX143" fmla="*/ 6479 w 10000"/>
                <a:gd name="connsiteY143" fmla="*/ 5754 h 10741"/>
                <a:gd name="connsiteX144" fmla="*/ 6663 w 10000"/>
                <a:gd name="connsiteY144" fmla="*/ 5736 h 10741"/>
                <a:gd name="connsiteX145" fmla="*/ 6858 w 10000"/>
                <a:gd name="connsiteY145" fmla="*/ 5736 h 10741"/>
                <a:gd name="connsiteX146" fmla="*/ 7046 w 10000"/>
                <a:gd name="connsiteY146" fmla="*/ 5742 h 10741"/>
                <a:gd name="connsiteX147" fmla="*/ 7246 w 10000"/>
                <a:gd name="connsiteY147" fmla="*/ 5748 h 10741"/>
                <a:gd name="connsiteX148" fmla="*/ 7425 w 10000"/>
                <a:gd name="connsiteY148" fmla="*/ 5748 h 10741"/>
                <a:gd name="connsiteX149" fmla="*/ 7600 w 10000"/>
                <a:gd name="connsiteY149" fmla="*/ 5733 h 10741"/>
                <a:gd name="connsiteX150" fmla="*/ 7950 w 10000"/>
                <a:gd name="connsiteY150" fmla="*/ 5673 h 10741"/>
                <a:gd name="connsiteX151" fmla="*/ 8275 w 10000"/>
                <a:gd name="connsiteY151" fmla="*/ 5596 h 10741"/>
                <a:gd name="connsiteX152" fmla="*/ 8579 w 10000"/>
                <a:gd name="connsiteY152" fmla="*/ 5504 h 10741"/>
                <a:gd name="connsiteX153" fmla="*/ 8858 w 10000"/>
                <a:gd name="connsiteY153" fmla="*/ 5390 h 10741"/>
                <a:gd name="connsiteX154" fmla="*/ 9117 w 10000"/>
                <a:gd name="connsiteY154" fmla="*/ 5265 h 10741"/>
                <a:gd name="connsiteX155" fmla="*/ 9350 w 10000"/>
                <a:gd name="connsiteY155" fmla="*/ 5119 h 10741"/>
                <a:gd name="connsiteX156" fmla="*/ 9563 w 10000"/>
                <a:gd name="connsiteY156" fmla="*/ 4967 h 10741"/>
                <a:gd name="connsiteX157" fmla="*/ 9758 w 10000"/>
                <a:gd name="connsiteY157" fmla="*/ 4794 h 10741"/>
                <a:gd name="connsiteX158" fmla="*/ 9933 w 10000"/>
                <a:gd name="connsiteY158" fmla="*/ 4610 h 10741"/>
                <a:gd name="connsiteX159" fmla="*/ 10000 w 10000"/>
                <a:gd name="connsiteY159" fmla="*/ 4648 h 10741"/>
                <a:gd name="connsiteX160" fmla="*/ 10000 w 10000"/>
                <a:gd name="connsiteY160" fmla="*/ 4660 h 10741"/>
                <a:gd name="connsiteX161" fmla="*/ 9904 w 10000"/>
                <a:gd name="connsiteY161" fmla="*/ 4827 h 10741"/>
                <a:gd name="connsiteX162" fmla="*/ 9767 w 10000"/>
                <a:gd name="connsiteY162" fmla="*/ 5000 h 10741"/>
                <a:gd name="connsiteX163" fmla="*/ 9600 w 10000"/>
                <a:gd name="connsiteY163" fmla="*/ 5173 h 10741"/>
                <a:gd name="connsiteX164" fmla="*/ 9404 w 10000"/>
                <a:gd name="connsiteY164" fmla="*/ 5343 h 10741"/>
                <a:gd name="connsiteX165" fmla="*/ 9183 w 10000"/>
                <a:gd name="connsiteY165" fmla="*/ 5504 h 10741"/>
                <a:gd name="connsiteX166" fmla="*/ 8950 w 10000"/>
                <a:gd name="connsiteY166" fmla="*/ 5662 h 10741"/>
                <a:gd name="connsiteX167" fmla="*/ 8704 w 10000"/>
                <a:gd name="connsiteY167" fmla="*/ 5802 h 10741"/>
                <a:gd name="connsiteX168" fmla="*/ 8463 w 10000"/>
                <a:gd name="connsiteY168" fmla="*/ 5927 h 10741"/>
                <a:gd name="connsiteX169" fmla="*/ 8229 w 10000"/>
                <a:gd name="connsiteY169" fmla="*/ 6025 h 10741"/>
                <a:gd name="connsiteX170" fmla="*/ 8000 w 10000"/>
                <a:gd name="connsiteY170" fmla="*/ 6105 h 10741"/>
                <a:gd name="connsiteX171" fmla="*/ 7879 w 10000"/>
                <a:gd name="connsiteY171" fmla="*/ 6132 h 10741"/>
                <a:gd name="connsiteX172" fmla="*/ 7729 w 10000"/>
                <a:gd name="connsiteY172" fmla="*/ 6153 h 10741"/>
                <a:gd name="connsiteX173" fmla="*/ 7563 w 10000"/>
                <a:gd name="connsiteY173" fmla="*/ 6177 h 10741"/>
                <a:gd name="connsiteX174" fmla="*/ 7388 w 10000"/>
                <a:gd name="connsiteY174" fmla="*/ 6198 h 10741"/>
                <a:gd name="connsiteX175" fmla="*/ 7204 w 10000"/>
                <a:gd name="connsiteY175" fmla="*/ 6219 h 10741"/>
                <a:gd name="connsiteX176" fmla="*/ 7017 w 10000"/>
                <a:gd name="connsiteY176" fmla="*/ 6240 h 10741"/>
                <a:gd name="connsiteX177" fmla="*/ 6842 w 10000"/>
                <a:gd name="connsiteY177" fmla="*/ 6263 h 10741"/>
                <a:gd name="connsiteX178" fmla="*/ 6675 w 10000"/>
                <a:gd name="connsiteY178" fmla="*/ 6290 h 10741"/>
                <a:gd name="connsiteX179" fmla="*/ 6517 w 10000"/>
                <a:gd name="connsiteY179" fmla="*/ 6329 h 10741"/>
                <a:gd name="connsiteX180" fmla="*/ 6388 w 10000"/>
                <a:gd name="connsiteY180" fmla="*/ 6365 h 10741"/>
                <a:gd name="connsiteX181" fmla="*/ 6288 w 10000"/>
                <a:gd name="connsiteY181" fmla="*/ 6415 h 10741"/>
                <a:gd name="connsiteX182" fmla="*/ 6213 w 10000"/>
                <a:gd name="connsiteY182" fmla="*/ 6475 h 10741"/>
                <a:gd name="connsiteX183" fmla="*/ 6092 w 10000"/>
                <a:gd name="connsiteY183" fmla="*/ 6648 h 10741"/>
                <a:gd name="connsiteX184" fmla="*/ 6008 w 10000"/>
                <a:gd name="connsiteY184" fmla="*/ 6836 h 10741"/>
                <a:gd name="connsiteX185" fmla="*/ 5942 w 10000"/>
                <a:gd name="connsiteY185" fmla="*/ 7032 h 10741"/>
                <a:gd name="connsiteX186" fmla="*/ 5904 w 10000"/>
                <a:gd name="connsiteY186" fmla="*/ 7232 h 10741"/>
                <a:gd name="connsiteX187" fmla="*/ 5888 w 10000"/>
                <a:gd name="connsiteY187" fmla="*/ 7443 h 10741"/>
                <a:gd name="connsiteX188" fmla="*/ 5879 w 10000"/>
                <a:gd name="connsiteY188" fmla="*/ 7655 h 10741"/>
                <a:gd name="connsiteX189" fmla="*/ 5888 w 10000"/>
                <a:gd name="connsiteY189" fmla="*/ 7867 h 10741"/>
                <a:gd name="connsiteX190" fmla="*/ 5904 w 10000"/>
                <a:gd name="connsiteY190" fmla="*/ 8084 h 10741"/>
                <a:gd name="connsiteX191" fmla="*/ 5925 w 10000"/>
                <a:gd name="connsiteY191" fmla="*/ 8299 h 10741"/>
                <a:gd name="connsiteX192" fmla="*/ 5950 w 10000"/>
                <a:gd name="connsiteY192" fmla="*/ 8510 h 10741"/>
                <a:gd name="connsiteX193" fmla="*/ 5954 w 10000"/>
                <a:gd name="connsiteY193" fmla="*/ 8820 h 10741"/>
                <a:gd name="connsiteX194" fmla="*/ 5933 w 10000"/>
                <a:gd name="connsiteY194" fmla="*/ 9130 h 10741"/>
                <a:gd name="connsiteX195" fmla="*/ 5896 w 10000"/>
                <a:gd name="connsiteY195" fmla="*/ 9428 h 10741"/>
                <a:gd name="connsiteX196" fmla="*/ 5850 w 10000"/>
                <a:gd name="connsiteY196" fmla="*/ 9720 h 10741"/>
                <a:gd name="connsiteX197" fmla="*/ 5909 w 10000"/>
                <a:gd name="connsiteY197" fmla="*/ 10741 h 10741"/>
                <a:gd name="connsiteX198" fmla="*/ 4117 w 10000"/>
                <a:gd name="connsiteY198" fmla="*/ 10686 h 10741"/>
                <a:gd name="connsiteX199" fmla="*/ 4309 w 10000"/>
                <a:gd name="connsiteY199" fmla="*/ 10293 h 10741"/>
                <a:gd name="connsiteX200" fmla="*/ 4546 w 10000"/>
                <a:gd name="connsiteY200" fmla="*/ 9848 h 10741"/>
                <a:gd name="connsiteX201" fmla="*/ 4629 w 10000"/>
                <a:gd name="connsiteY201" fmla="*/ 9687 h 10741"/>
                <a:gd name="connsiteX202" fmla="*/ 4700 w 10000"/>
                <a:gd name="connsiteY202" fmla="*/ 9508 h 10741"/>
                <a:gd name="connsiteX203" fmla="*/ 4767 w 10000"/>
                <a:gd name="connsiteY203" fmla="*/ 9309 h 10741"/>
                <a:gd name="connsiteX204" fmla="*/ 4829 w 10000"/>
                <a:gd name="connsiteY204" fmla="*/ 9097 h 10741"/>
                <a:gd name="connsiteX205" fmla="*/ 4879 w 10000"/>
                <a:gd name="connsiteY205" fmla="*/ 8868 h 10741"/>
                <a:gd name="connsiteX206" fmla="*/ 4917 w 10000"/>
                <a:gd name="connsiteY206" fmla="*/ 8635 h 10741"/>
                <a:gd name="connsiteX207" fmla="*/ 4954 w 10000"/>
                <a:gd name="connsiteY207" fmla="*/ 8391 h 10741"/>
                <a:gd name="connsiteX208" fmla="*/ 4979 w 10000"/>
                <a:gd name="connsiteY208" fmla="*/ 8144 h 10741"/>
                <a:gd name="connsiteX209" fmla="*/ 5000 w 10000"/>
                <a:gd name="connsiteY209" fmla="*/ 7887 h 10741"/>
                <a:gd name="connsiteX210" fmla="*/ 5000 w 10000"/>
                <a:gd name="connsiteY210" fmla="*/ 7634 h 10741"/>
                <a:gd name="connsiteX211" fmla="*/ 5000 w 10000"/>
                <a:gd name="connsiteY211" fmla="*/ 7384 h 10741"/>
                <a:gd name="connsiteX212" fmla="*/ 4979 w 10000"/>
                <a:gd name="connsiteY212" fmla="*/ 7133 h 10741"/>
                <a:gd name="connsiteX213" fmla="*/ 4950 w 10000"/>
                <a:gd name="connsiteY213" fmla="*/ 6892 h 10741"/>
                <a:gd name="connsiteX214" fmla="*/ 4913 w 10000"/>
                <a:gd name="connsiteY214" fmla="*/ 6657 h 10741"/>
                <a:gd name="connsiteX215" fmla="*/ 4858 w 10000"/>
                <a:gd name="connsiteY215" fmla="*/ 6430 h 10741"/>
                <a:gd name="connsiteX216" fmla="*/ 4783 w 10000"/>
                <a:gd name="connsiteY216" fmla="*/ 6219 h 10741"/>
                <a:gd name="connsiteX217" fmla="*/ 4700 w 10000"/>
                <a:gd name="connsiteY217" fmla="*/ 6019 h 10741"/>
                <a:gd name="connsiteX218" fmla="*/ 4600 w 10000"/>
                <a:gd name="connsiteY218" fmla="*/ 5840 h 10741"/>
                <a:gd name="connsiteX219" fmla="*/ 4488 w 10000"/>
                <a:gd name="connsiteY219" fmla="*/ 5682 h 10741"/>
                <a:gd name="connsiteX220" fmla="*/ 4358 w 10000"/>
                <a:gd name="connsiteY220" fmla="*/ 5542 h 10741"/>
                <a:gd name="connsiteX221" fmla="*/ 4213 w 10000"/>
                <a:gd name="connsiteY221" fmla="*/ 5429 h 10741"/>
                <a:gd name="connsiteX222" fmla="*/ 4046 w 10000"/>
                <a:gd name="connsiteY222" fmla="*/ 5343 h 10741"/>
                <a:gd name="connsiteX223" fmla="*/ 3904 w 10000"/>
                <a:gd name="connsiteY223" fmla="*/ 5292 h 10741"/>
                <a:gd name="connsiteX224" fmla="*/ 3746 w 10000"/>
                <a:gd name="connsiteY224" fmla="*/ 5271 h 10741"/>
                <a:gd name="connsiteX225" fmla="*/ 3583 w 10000"/>
                <a:gd name="connsiteY225" fmla="*/ 5271 h 10741"/>
                <a:gd name="connsiteX226" fmla="*/ 3413 w 10000"/>
                <a:gd name="connsiteY226" fmla="*/ 5286 h 10741"/>
                <a:gd name="connsiteX227" fmla="*/ 3246 w 10000"/>
                <a:gd name="connsiteY227" fmla="*/ 5310 h 10741"/>
                <a:gd name="connsiteX228" fmla="*/ 3079 w 10000"/>
                <a:gd name="connsiteY228" fmla="*/ 5343 h 10741"/>
                <a:gd name="connsiteX229" fmla="*/ 2913 w 10000"/>
                <a:gd name="connsiteY229" fmla="*/ 5369 h 10741"/>
                <a:gd name="connsiteX230" fmla="*/ 2750 w 10000"/>
                <a:gd name="connsiteY230" fmla="*/ 5396 h 10741"/>
                <a:gd name="connsiteX231" fmla="*/ 2600 w 10000"/>
                <a:gd name="connsiteY231" fmla="*/ 5411 h 10741"/>
                <a:gd name="connsiteX232" fmla="*/ 2258 w 10000"/>
                <a:gd name="connsiteY232" fmla="*/ 5423 h 10741"/>
                <a:gd name="connsiteX233" fmla="*/ 1925 w 10000"/>
                <a:gd name="connsiteY233" fmla="*/ 5411 h 10741"/>
                <a:gd name="connsiteX234" fmla="*/ 1617 w 10000"/>
                <a:gd name="connsiteY234" fmla="*/ 5384 h 10741"/>
                <a:gd name="connsiteX235" fmla="*/ 1321 w 10000"/>
                <a:gd name="connsiteY235" fmla="*/ 5346 h 10741"/>
                <a:gd name="connsiteX236" fmla="*/ 1033 w 10000"/>
                <a:gd name="connsiteY236" fmla="*/ 5298 h 10741"/>
                <a:gd name="connsiteX237" fmla="*/ 758 w 10000"/>
                <a:gd name="connsiteY237" fmla="*/ 5250 h 10741"/>
                <a:gd name="connsiteX238" fmla="*/ 500 w 10000"/>
                <a:gd name="connsiteY238" fmla="*/ 5197 h 10741"/>
                <a:gd name="connsiteX239" fmla="*/ 517 w 10000"/>
                <a:gd name="connsiteY239" fmla="*/ 5137 h 10741"/>
                <a:gd name="connsiteX240" fmla="*/ 871 w 10000"/>
                <a:gd name="connsiteY240" fmla="*/ 5173 h 10741"/>
                <a:gd name="connsiteX241" fmla="*/ 1221 w 10000"/>
                <a:gd name="connsiteY241" fmla="*/ 5197 h 10741"/>
                <a:gd name="connsiteX242" fmla="*/ 1563 w 10000"/>
                <a:gd name="connsiteY242" fmla="*/ 5206 h 10741"/>
                <a:gd name="connsiteX243" fmla="*/ 1896 w 10000"/>
                <a:gd name="connsiteY243" fmla="*/ 5197 h 10741"/>
                <a:gd name="connsiteX244" fmla="*/ 2221 w 10000"/>
                <a:gd name="connsiteY244" fmla="*/ 5164 h 10741"/>
                <a:gd name="connsiteX245" fmla="*/ 2538 w 10000"/>
                <a:gd name="connsiteY245" fmla="*/ 5113 h 10741"/>
                <a:gd name="connsiteX246" fmla="*/ 2842 w 10000"/>
                <a:gd name="connsiteY246" fmla="*/ 5045 h 10741"/>
                <a:gd name="connsiteX247" fmla="*/ 3129 w 10000"/>
                <a:gd name="connsiteY247" fmla="*/ 4946 h 10741"/>
                <a:gd name="connsiteX248" fmla="*/ 3500 w 10000"/>
                <a:gd name="connsiteY248" fmla="*/ 4815 h 10741"/>
                <a:gd name="connsiteX249" fmla="*/ 2821 w 10000"/>
                <a:gd name="connsiteY249" fmla="*/ 4389 h 10741"/>
                <a:gd name="connsiteX250" fmla="*/ 2213 w 10000"/>
                <a:gd name="connsiteY250" fmla="*/ 3912 h 10741"/>
                <a:gd name="connsiteX251" fmla="*/ 1879 w 10000"/>
                <a:gd name="connsiteY251" fmla="*/ 3939 h 10741"/>
                <a:gd name="connsiteX252" fmla="*/ 1554 w 10000"/>
                <a:gd name="connsiteY252" fmla="*/ 3939 h 10741"/>
                <a:gd name="connsiteX253" fmla="*/ 1258 w 10000"/>
                <a:gd name="connsiteY253" fmla="*/ 3912 h 10741"/>
                <a:gd name="connsiteX254" fmla="*/ 979 w 10000"/>
                <a:gd name="connsiteY254" fmla="*/ 3856 h 10741"/>
                <a:gd name="connsiteX255" fmla="*/ 721 w 10000"/>
                <a:gd name="connsiteY255" fmla="*/ 3775 h 10741"/>
                <a:gd name="connsiteX256" fmla="*/ 496 w 10000"/>
                <a:gd name="connsiteY256" fmla="*/ 3674 h 10741"/>
                <a:gd name="connsiteX257" fmla="*/ 296 w 10000"/>
                <a:gd name="connsiteY257" fmla="*/ 3549 h 10741"/>
                <a:gd name="connsiteX258" fmla="*/ 129 w 10000"/>
                <a:gd name="connsiteY258" fmla="*/ 3403 h 10741"/>
                <a:gd name="connsiteX259" fmla="*/ 0 w 10000"/>
                <a:gd name="connsiteY259" fmla="*/ 3245 h 10741"/>
                <a:gd name="connsiteX260" fmla="*/ 17 w 10000"/>
                <a:gd name="connsiteY260" fmla="*/ 3218 h 10741"/>
                <a:gd name="connsiteX261" fmla="*/ 71 w 10000"/>
                <a:gd name="connsiteY261" fmla="*/ 3245 h 10741"/>
                <a:gd name="connsiteX262" fmla="*/ 138 w 10000"/>
                <a:gd name="connsiteY262" fmla="*/ 3349 h 10741"/>
                <a:gd name="connsiteX263" fmla="*/ 246 w 10000"/>
                <a:gd name="connsiteY263" fmla="*/ 3439 h 10741"/>
                <a:gd name="connsiteX264" fmla="*/ 379 w 10000"/>
                <a:gd name="connsiteY264" fmla="*/ 3528 h 10741"/>
                <a:gd name="connsiteX265" fmla="*/ 538 w 10000"/>
                <a:gd name="connsiteY265" fmla="*/ 3597 h 10741"/>
                <a:gd name="connsiteX266" fmla="*/ 721 w 10000"/>
                <a:gd name="connsiteY266" fmla="*/ 3656 h 10741"/>
                <a:gd name="connsiteX267" fmla="*/ 913 w 10000"/>
                <a:gd name="connsiteY267" fmla="*/ 3701 h 10741"/>
                <a:gd name="connsiteX268" fmla="*/ 1117 w 10000"/>
                <a:gd name="connsiteY268" fmla="*/ 3728 h 10741"/>
                <a:gd name="connsiteX269" fmla="*/ 1329 w 10000"/>
                <a:gd name="connsiteY269" fmla="*/ 3737 h 10741"/>
                <a:gd name="connsiteX270" fmla="*/ 1533 w 10000"/>
                <a:gd name="connsiteY270" fmla="*/ 3734 h 10741"/>
                <a:gd name="connsiteX271" fmla="*/ 1646 w 10000"/>
                <a:gd name="connsiteY271" fmla="*/ 3722 h 10741"/>
                <a:gd name="connsiteX272" fmla="*/ 1746 w 10000"/>
                <a:gd name="connsiteY272" fmla="*/ 3722 h 10741"/>
                <a:gd name="connsiteX273" fmla="*/ 1833 w 10000"/>
                <a:gd name="connsiteY273" fmla="*/ 3710 h 10741"/>
                <a:gd name="connsiteX274" fmla="*/ 1917 w 10000"/>
                <a:gd name="connsiteY274" fmla="*/ 3695 h 10741"/>
                <a:gd name="connsiteX275" fmla="*/ 1988 w 10000"/>
                <a:gd name="connsiteY275" fmla="*/ 3662 h 10741"/>
                <a:gd name="connsiteX276" fmla="*/ 1788 w 10000"/>
                <a:gd name="connsiteY276" fmla="*/ 3391 h 10741"/>
                <a:gd name="connsiteX277" fmla="*/ 1617 w 10000"/>
                <a:gd name="connsiteY277" fmla="*/ 3126 h 10741"/>
                <a:gd name="connsiteX278" fmla="*/ 1454 w 10000"/>
                <a:gd name="connsiteY278" fmla="*/ 2849 h 10741"/>
                <a:gd name="connsiteX279" fmla="*/ 1313 w 10000"/>
                <a:gd name="connsiteY279" fmla="*/ 2563 h 10741"/>
                <a:gd name="connsiteX280" fmla="*/ 1175 w 10000"/>
                <a:gd name="connsiteY280" fmla="*/ 2253 h 10741"/>
                <a:gd name="connsiteX281" fmla="*/ 1046 w 10000"/>
                <a:gd name="connsiteY281" fmla="*/ 1919 h 10741"/>
                <a:gd name="connsiteX282" fmla="*/ 1033 w 10000"/>
                <a:gd name="connsiteY282" fmla="*/ 1859 h 10741"/>
                <a:gd name="connsiteX283" fmla="*/ 1000 w 10000"/>
                <a:gd name="connsiteY283" fmla="*/ 1776 h 10741"/>
                <a:gd name="connsiteX284" fmla="*/ 979 w 10000"/>
                <a:gd name="connsiteY284" fmla="*/ 1684 h 10741"/>
                <a:gd name="connsiteX285" fmla="*/ 950 w 10000"/>
                <a:gd name="connsiteY285" fmla="*/ 1591 h 10741"/>
                <a:gd name="connsiteX286" fmla="*/ 925 w 10000"/>
                <a:gd name="connsiteY286" fmla="*/ 1490 h 10741"/>
                <a:gd name="connsiteX287" fmla="*/ 917 w 10000"/>
                <a:gd name="connsiteY287" fmla="*/ 1397 h 10741"/>
                <a:gd name="connsiteX288" fmla="*/ 917 w 10000"/>
                <a:gd name="connsiteY288" fmla="*/ 1311 h 10741"/>
                <a:gd name="connsiteX289" fmla="*/ 933 w 10000"/>
                <a:gd name="connsiteY289" fmla="*/ 1234 h 10741"/>
                <a:gd name="connsiteX290" fmla="*/ 963 w 10000"/>
                <a:gd name="connsiteY290" fmla="*/ 1180 h 10741"/>
                <a:gd name="connsiteX291" fmla="*/ 1000 w 10000"/>
                <a:gd name="connsiteY291" fmla="*/ 1192 h 10741"/>
                <a:gd name="connsiteX292" fmla="*/ 1033 w 10000"/>
                <a:gd name="connsiteY292" fmla="*/ 1496 h 10741"/>
                <a:gd name="connsiteX293" fmla="*/ 1108 w 10000"/>
                <a:gd name="connsiteY293" fmla="*/ 1800 h 10741"/>
                <a:gd name="connsiteX294" fmla="*/ 1221 w 10000"/>
                <a:gd name="connsiteY294" fmla="*/ 2098 h 10741"/>
                <a:gd name="connsiteX295" fmla="*/ 1358 w 10000"/>
                <a:gd name="connsiteY295" fmla="*/ 2372 h 10741"/>
                <a:gd name="connsiteX296" fmla="*/ 1508 w 10000"/>
                <a:gd name="connsiteY296" fmla="*/ 2628 h 10741"/>
                <a:gd name="connsiteX297" fmla="*/ 1646 w 10000"/>
                <a:gd name="connsiteY297" fmla="*/ 2795 h 10741"/>
                <a:gd name="connsiteX298" fmla="*/ 1629 w 10000"/>
                <a:gd name="connsiteY298" fmla="*/ 2801 h 10741"/>
                <a:gd name="connsiteX299" fmla="*/ 1629 w 10000"/>
                <a:gd name="connsiteY299" fmla="*/ 2807 h 10741"/>
                <a:gd name="connsiteX300" fmla="*/ 1638 w 10000"/>
                <a:gd name="connsiteY300" fmla="*/ 2813 h 10741"/>
                <a:gd name="connsiteX301" fmla="*/ 1646 w 10000"/>
                <a:gd name="connsiteY301" fmla="*/ 2816 h 10741"/>
                <a:gd name="connsiteX302" fmla="*/ 1663 w 10000"/>
                <a:gd name="connsiteY302" fmla="*/ 2822 h 10741"/>
                <a:gd name="connsiteX303" fmla="*/ 1667 w 10000"/>
                <a:gd name="connsiteY303" fmla="*/ 2834 h 10741"/>
                <a:gd name="connsiteX304" fmla="*/ 1675 w 10000"/>
                <a:gd name="connsiteY304" fmla="*/ 2840 h 10741"/>
                <a:gd name="connsiteX305" fmla="*/ 1683 w 10000"/>
                <a:gd name="connsiteY305" fmla="*/ 2849 h 10741"/>
                <a:gd name="connsiteX306" fmla="*/ 1683 w 10000"/>
                <a:gd name="connsiteY306" fmla="*/ 2843 h 10741"/>
                <a:gd name="connsiteX307" fmla="*/ 1675 w 10000"/>
                <a:gd name="connsiteY307" fmla="*/ 2840 h 10741"/>
                <a:gd name="connsiteX308" fmla="*/ 1675 w 10000"/>
                <a:gd name="connsiteY308" fmla="*/ 2840 h 10741"/>
                <a:gd name="connsiteX309" fmla="*/ 1646 w 10000"/>
                <a:gd name="connsiteY309" fmla="*/ 2795 h 10741"/>
                <a:gd name="connsiteX310" fmla="*/ 1746 w 10000"/>
                <a:gd name="connsiteY310" fmla="*/ 2741 h 10741"/>
                <a:gd name="connsiteX311" fmla="*/ 1842 w 10000"/>
                <a:gd name="connsiteY311" fmla="*/ 2649 h 10741"/>
                <a:gd name="connsiteX312" fmla="*/ 1933 w 10000"/>
                <a:gd name="connsiteY312" fmla="*/ 2542 h 10741"/>
                <a:gd name="connsiteX313" fmla="*/ 2017 w 10000"/>
                <a:gd name="connsiteY313" fmla="*/ 2411 h 10741"/>
                <a:gd name="connsiteX314" fmla="*/ 2092 w 10000"/>
                <a:gd name="connsiteY314" fmla="*/ 2265 h 10741"/>
                <a:gd name="connsiteX315" fmla="*/ 2163 w 10000"/>
                <a:gd name="connsiteY315" fmla="*/ 2113 h 10741"/>
                <a:gd name="connsiteX316" fmla="*/ 2221 w 10000"/>
                <a:gd name="connsiteY316" fmla="*/ 1955 h 10741"/>
                <a:gd name="connsiteX317" fmla="*/ 2275 w 10000"/>
                <a:gd name="connsiteY317" fmla="*/ 1803 h 10741"/>
                <a:gd name="connsiteX318" fmla="*/ 2321 w 10000"/>
                <a:gd name="connsiteY318" fmla="*/ 1657 h 10741"/>
                <a:gd name="connsiteX319" fmla="*/ 2329 w 10000"/>
                <a:gd name="connsiteY319" fmla="*/ 1853 h 10741"/>
                <a:gd name="connsiteX320" fmla="*/ 2321 w 10000"/>
                <a:gd name="connsiteY320" fmla="*/ 2032 h 10741"/>
                <a:gd name="connsiteX321" fmla="*/ 2283 w 10000"/>
                <a:gd name="connsiteY321" fmla="*/ 2199 h 10741"/>
                <a:gd name="connsiteX322" fmla="*/ 2229 w 10000"/>
                <a:gd name="connsiteY322" fmla="*/ 2366 h 10741"/>
                <a:gd name="connsiteX323" fmla="*/ 2154 w 10000"/>
                <a:gd name="connsiteY323" fmla="*/ 2524 h 10741"/>
                <a:gd name="connsiteX324" fmla="*/ 2046 w 10000"/>
                <a:gd name="connsiteY324" fmla="*/ 2682 h 10741"/>
                <a:gd name="connsiteX325" fmla="*/ 1796 w 10000"/>
                <a:gd name="connsiteY325" fmla="*/ 3027 h 10741"/>
                <a:gd name="connsiteX326" fmla="*/ 2054 w 10000"/>
                <a:gd name="connsiteY326" fmla="*/ 3305 h 10741"/>
                <a:gd name="connsiteX327" fmla="*/ 2333 w 10000"/>
                <a:gd name="connsiteY327" fmla="*/ 3564 h 10741"/>
                <a:gd name="connsiteX328" fmla="*/ 2638 w 10000"/>
                <a:gd name="connsiteY328" fmla="*/ 3808 h 10741"/>
                <a:gd name="connsiteX329" fmla="*/ 2963 w 10000"/>
                <a:gd name="connsiteY329" fmla="*/ 4032 h 10741"/>
                <a:gd name="connsiteX330" fmla="*/ 4129 w 10000"/>
                <a:gd name="connsiteY330" fmla="*/ 4610 h 10741"/>
                <a:gd name="connsiteX331" fmla="*/ 4167 w 10000"/>
                <a:gd name="connsiteY331" fmla="*/ 4589 h 10741"/>
                <a:gd name="connsiteX332" fmla="*/ 4071 w 10000"/>
                <a:gd name="connsiteY332" fmla="*/ 4333 h 10741"/>
                <a:gd name="connsiteX333" fmla="*/ 3996 w 10000"/>
                <a:gd name="connsiteY333" fmla="*/ 4058 h 10741"/>
                <a:gd name="connsiteX334" fmla="*/ 3933 w 10000"/>
                <a:gd name="connsiteY334" fmla="*/ 3760 h 10741"/>
                <a:gd name="connsiteX335" fmla="*/ 3904 w 10000"/>
                <a:gd name="connsiteY335" fmla="*/ 3456 h 10741"/>
                <a:gd name="connsiteX336" fmla="*/ 3879 w 10000"/>
                <a:gd name="connsiteY336" fmla="*/ 3138 h 10741"/>
                <a:gd name="connsiteX337" fmla="*/ 3879 w 10000"/>
                <a:gd name="connsiteY337" fmla="*/ 2813 h 10741"/>
                <a:gd name="connsiteX338" fmla="*/ 3896 w 10000"/>
                <a:gd name="connsiteY338" fmla="*/ 2485 h 10741"/>
                <a:gd name="connsiteX339" fmla="*/ 3933 w 10000"/>
                <a:gd name="connsiteY339" fmla="*/ 2160 h 10741"/>
                <a:gd name="connsiteX340" fmla="*/ 3988 w 10000"/>
                <a:gd name="connsiteY340" fmla="*/ 1836 h 10741"/>
                <a:gd name="connsiteX341" fmla="*/ 4046 w 10000"/>
                <a:gd name="connsiteY341" fmla="*/ 1523 h 10741"/>
                <a:gd name="connsiteX342" fmla="*/ 4129 w 10000"/>
                <a:gd name="connsiteY342" fmla="*/ 1219 h 10741"/>
                <a:gd name="connsiteX343" fmla="*/ 4229 w 10000"/>
                <a:gd name="connsiteY343" fmla="*/ 933 h 10741"/>
                <a:gd name="connsiteX344" fmla="*/ 4333 w 10000"/>
                <a:gd name="connsiteY344" fmla="*/ 662 h 10741"/>
                <a:gd name="connsiteX345" fmla="*/ 4454 w 10000"/>
                <a:gd name="connsiteY345" fmla="*/ 417 h 10741"/>
                <a:gd name="connsiteX346" fmla="*/ 4583 w 10000"/>
                <a:gd name="connsiteY346" fmla="*/ 194 h 10741"/>
                <a:gd name="connsiteX347" fmla="*/ 4738 w 10000"/>
                <a:gd name="connsiteY347" fmla="*/ 0 h 10741"/>
                <a:gd name="connsiteX0" fmla="*/ 4738 w 10000"/>
                <a:gd name="connsiteY0" fmla="*/ 0 h 10686"/>
                <a:gd name="connsiteX1" fmla="*/ 4721 w 10000"/>
                <a:gd name="connsiteY1" fmla="*/ 48 h 10686"/>
                <a:gd name="connsiteX2" fmla="*/ 4713 w 10000"/>
                <a:gd name="connsiteY2" fmla="*/ 80 h 10686"/>
                <a:gd name="connsiteX3" fmla="*/ 4704 w 10000"/>
                <a:gd name="connsiteY3" fmla="*/ 101 h 10686"/>
                <a:gd name="connsiteX4" fmla="*/ 4704 w 10000"/>
                <a:gd name="connsiteY4" fmla="*/ 113 h 10686"/>
                <a:gd name="connsiteX5" fmla="*/ 4713 w 10000"/>
                <a:gd name="connsiteY5" fmla="*/ 119 h 10686"/>
                <a:gd name="connsiteX6" fmla="*/ 4713 w 10000"/>
                <a:gd name="connsiteY6" fmla="*/ 125 h 10686"/>
                <a:gd name="connsiteX7" fmla="*/ 4721 w 10000"/>
                <a:gd name="connsiteY7" fmla="*/ 125 h 10686"/>
                <a:gd name="connsiteX8" fmla="*/ 4721 w 10000"/>
                <a:gd name="connsiteY8" fmla="*/ 125 h 10686"/>
                <a:gd name="connsiteX9" fmla="*/ 4721 w 10000"/>
                <a:gd name="connsiteY9" fmla="*/ 134 h 10686"/>
                <a:gd name="connsiteX10" fmla="*/ 4713 w 10000"/>
                <a:gd name="connsiteY10" fmla="*/ 152 h 10686"/>
                <a:gd name="connsiteX11" fmla="*/ 4704 w 10000"/>
                <a:gd name="connsiteY11" fmla="*/ 179 h 10686"/>
                <a:gd name="connsiteX12" fmla="*/ 4692 w 10000"/>
                <a:gd name="connsiteY12" fmla="*/ 221 h 10686"/>
                <a:gd name="connsiteX13" fmla="*/ 4667 w 10000"/>
                <a:gd name="connsiteY13" fmla="*/ 280 h 10686"/>
                <a:gd name="connsiteX14" fmla="*/ 4629 w 10000"/>
                <a:gd name="connsiteY14" fmla="*/ 364 h 10686"/>
                <a:gd name="connsiteX15" fmla="*/ 4592 w 10000"/>
                <a:gd name="connsiteY15" fmla="*/ 465 h 10686"/>
                <a:gd name="connsiteX16" fmla="*/ 4533 w 10000"/>
                <a:gd name="connsiteY16" fmla="*/ 596 h 10686"/>
                <a:gd name="connsiteX17" fmla="*/ 4463 w 10000"/>
                <a:gd name="connsiteY17" fmla="*/ 754 h 10686"/>
                <a:gd name="connsiteX18" fmla="*/ 4379 w 10000"/>
                <a:gd name="connsiteY18" fmla="*/ 1001 h 10686"/>
                <a:gd name="connsiteX19" fmla="*/ 4321 w 10000"/>
                <a:gd name="connsiteY19" fmla="*/ 1266 h 10686"/>
                <a:gd name="connsiteX20" fmla="*/ 4275 w 10000"/>
                <a:gd name="connsiteY20" fmla="*/ 1538 h 10686"/>
                <a:gd name="connsiteX21" fmla="*/ 4213 w 10000"/>
                <a:gd name="connsiteY21" fmla="*/ 1827 h 10686"/>
                <a:gd name="connsiteX22" fmla="*/ 4204 w 10000"/>
                <a:gd name="connsiteY22" fmla="*/ 1889 h 10686"/>
                <a:gd name="connsiteX23" fmla="*/ 4192 w 10000"/>
                <a:gd name="connsiteY23" fmla="*/ 1982 h 10686"/>
                <a:gd name="connsiteX24" fmla="*/ 4183 w 10000"/>
                <a:gd name="connsiteY24" fmla="*/ 2080 h 10686"/>
                <a:gd name="connsiteX25" fmla="*/ 4175 w 10000"/>
                <a:gd name="connsiteY25" fmla="*/ 2187 h 10686"/>
                <a:gd name="connsiteX26" fmla="*/ 4175 w 10000"/>
                <a:gd name="connsiteY26" fmla="*/ 2297 h 10686"/>
                <a:gd name="connsiteX27" fmla="*/ 4192 w 10000"/>
                <a:gd name="connsiteY27" fmla="*/ 2396 h 10686"/>
                <a:gd name="connsiteX28" fmla="*/ 4213 w 10000"/>
                <a:gd name="connsiteY28" fmla="*/ 2482 h 10686"/>
                <a:gd name="connsiteX29" fmla="*/ 4250 w 10000"/>
                <a:gd name="connsiteY29" fmla="*/ 2542 h 10686"/>
                <a:gd name="connsiteX30" fmla="*/ 4450 w 10000"/>
                <a:gd name="connsiteY30" fmla="*/ 2530 h 10686"/>
                <a:gd name="connsiteX31" fmla="*/ 4646 w 10000"/>
                <a:gd name="connsiteY31" fmla="*/ 2482 h 10686"/>
                <a:gd name="connsiteX32" fmla="*/ 4833 w 10000"/>
                <a:gd name="connsiteY32" fmla="*/ 2405 h 10686"/>
                <a:gd name="connsiteX33" fmla="*/ 5025 w 10000"/>
                <a:gd name="connsiteY33" fmla="*/ 2297 h 10686"/>
                <a:gd name="connsiteX34" fmla="*/ 5200 w 10000"/>
                <a:gd name="connsiteY34" fmla="*/ 2172 h 10686"/>
                <a:gd name="connsiteX35" fmla="*/ 5371 w 10000"/>
                <a:gd name="connsiteY35" fmla="*/ 2020 h 10686"/>
                <a:gd name="connsiteX36" fmla="*/ 5533 w 10000"/>
                <a:gd name="connsiteY36" fmla="*/ 1859 h 10686"/>
                <a:gd name="connsiteX37" fmla="*/ 5683 w 10000"/>
                <a:gd name="connsiteY37" fmla="*/ 1690 h 10686"/>
                <a:gd name="connsiteX38" fmla="*/ 5829 w 10000"/>
                <a:gd name="connsiteY38" fmla="*/ 1511 h 10686"/>
                <a:gd name="connsiteX39" fmla="*/ 5954 w 10000"/>
                <a:gd name="connsiteY39" fmla="*/ 1326 h 10686"/>
                <a:gd name="connsiteX40" fmla="*/ 6071 w 10000"/>
                <a:gd name="connsiteY40" fmla="*/ 1147 h 10686"/>
                <a:gd name="connsiteX41" fmla="*/ 6167 w 10000"/>
                <a:gd name="connsiteY41" fmla="*/ 974 h 10686"/>
                <a:gd name="connsiteX42" fmla="*/ 6213 w 10000"/>
                <a:gd name="connsiteY42" fmla="*/ 974 h 10686"/>
                <a:gd name="connsiteX43" fmla="*/ 6213 w 10000"/>
                <a:gd name="connsiteY43" fmla="*/ 992 h 10686"/>
                <a:gd name="connsiteX44" fmla="*/ 6138 w 10000"/>
                <a:gd name="connsiteY44" fmla="*/ 1165 h 10686"/>
                <a:gd name="connsiteX45" fmla="*/ 6054 w 10000"/>
                <a:gd name="connsiteY45" fmla="*/ 1344 h 10686"/>
                <a:gd name="connsiteX46" fmla="*/ 5963 w 10000"/>
                <a:gd name="connsiteY46" fmla="*/ 1517 h 10686"/>
                <a:gd name="connsiteX47" fmla="*/ 5871 w 10000"/>
                <a:gd name="connsiteY47" fmla="*/ 1684 h 10686"/>
                <a:gd name="connsiteX48" fmla="*/ 5775 w 10000"/>
                <a:gd name="connsiteY48" fmla="*/ 1847 h 10686"/>
                <a:gd name="connsiteX49" fmla="*/ 5667 w 10000"/>
                <a:gd name="connsiteY49" fmla="*/ 1999 h 10686"/>
                <a:gd name="connsiteX50" fmla="*/ 5554 w 10000"/>
                <a:gd name="connsiteY50" fmla="*/ 2145 h 10686"/>
                <a:gd name="connsiteX51" fmla="*/ 5417 w 10000"/>
                <a:gd name="connsiteY51" fmla="*/ 2279 h 10686"/>
                <a:gd name="connsiteX52" fmla="*/ 5275 w 10000"/>
                <a:gd name="connsiteY52" fmla="*/ 2411 h 10686"/>
                <a:gd name="connsiteX53" fmla="*/ 5108 w 10000"/>
                <a:gd name="connsiteY53" fmla="*/ 2518 h 10686"/>
                <a:gd name="connsiteX54" fmla="*/ 4917 w 10000"/>
                <a:gd name="connsiteY54" fmla="*/ 2616 h 10686"/>
                <a:gd name="connsiteX55" fmla="*/ 4704 w 10000"/>
                <a:gd name="connsiteY55" fmla="*/ 2703 h 10686"/>
                <a:gd name="connsiteX56" fmla="*/ 4479 w 10000"/>
                <a:gd name="connsiteY56" fmla="*/ 2768 h 10686"/>
                <a:gd name="connsiteX57" fmla="*/ 4213 w 10000"/>
                <a:gd name="connsiteY57" fmla="*/ 2813 h 10686"/>
                <a:gd name="connsiteX58" fmla="*/ 4221 w 10000"/>
                <a:gd name="connsiteY58" fmla="*/ 3126 h 10686"/>
                <a:gd name="connsiteX59" fmla="*/ 4258 w 10000"/>
                <a:gd name="connsiteY59" fmla="*/ 3424 h 10686"/>
                <a:gd name="connsiteX60" fmla="*/ 4321 w 10000"/>
                <a:gd name="connsiteY60" fmla="*/ 3707 h 10686"/>
                <a:gd name="connsiteX61" fmla="*/ 4404 w 10000"/>
                <a:gd name="connsiteY61" fmla="*/ 3975 h 10686"/>
                <a:gd name="connsiteX62" fmla="*/ 4508 w 10000"/>
                <a:gd name="connsiteY62" fmla="*/ 4231 h 10686"/>
                <a:gd name="connsiteX63" fmla="*/ 4621 w 10000"/>
                <a:gd name="connsiteY63" fmla="*/ 4476 h 10686"/>
                <a:gd name="connsiteX64" fmla="*/ 4750 w 10000"/>
                <a:gd name="connsiteY64" fmla="*/ 4708 h 10686"/>
                <a:gd name="connsiteX65" fmla="*/ 4879 w 10000"/>
                <a:gd name="connsiteY65" fmla="*/ 4934 h 10686"/>
                <a:gd name="connsiteX66" fmla="*/ 4917 w 10000"/>
                <a:gd name="connsiteY66" fmla="*/ 4988 h 10686"/>
                <a:gd name="connsiteX67" fmla="*/ 4950 w 10000"/>
                <a:gd name="connsiteY67" fmla="*/ 5054 h 10686"/>
                <a:gd name="connsiteX68" fmla="*/ 4996 w 10000"/>
                <a:gd name="connsiteY68" fmla="*/ 5125 h 10686"/>
                <a:gd name="connsiteX69" fmla="*/ 5038 w 10000"/>
                <a:gd name="connsiteY69" fmla="*/ 5200 h 10686"/>
                <a:gd name="connsiteX70" fmla="*/ 5092 w 10000"/>
                <a:gd name="connsiteY70" fmla="*/ 5271 h 10686"/>
                <a:gd name="connsiteX71" fmla="*/ 5154 w 10000"/>
                <a:gd name="connsiteY71" fmla="*/ 5331 h 10686"/>
                <a:gd name="connsiteX72" fmla="*/ 5229 w 10000"/>
                <a:gd name="connsiteY72" fmla="*/ 5384 h 10686"/>
                <a:gd name="connsiteX73" fmla="*/ 5313 w 10000"/>
                <a:gd name="connsiteY73" fmla="*/ 5423 h 10686"/>
                <a:gd name="connsiteX74" fmla="*/ 5413 w 10000"/>
                <a:gd name="connsiteY74" fmla="*/ 5438 h 10686"/>
                <a:gd name="connsiteX75" fmla="*/ 5517 w 10000"/>
                <a:gd name="connsiteY75" fmla="*/ 5435 h 10686"/>
                <a:gd name="connsiteX76" fmla="*/ 5704 w 10000"/>
                <a:gd name="connsiteY76" fmla="*/ 5390 h 10686"/>
                <a:gd name="connsiteX77" fmla="*/ 5871 w 10000"/>
                <a:gd name="connsiteY77" fmla="*/ 5316 h 10686"/>
                <a:gd name="connsiteX78" fmla="*/ 6033 w 10000"/>
                <a:gd name="connsiteY78" fmla="*/ 5223 h 10686"/>
                <a:gd name="connsiteX79" fmla="*/ 6167 w 10000"/>
                <a:gd name="connsiteY79" fmla="*/ 5113 h 10686"/>
                <a:gd name="connsiteX80" fmla="*/ 6296 w 10000"/>
                <a:gd name="connsiteY80" fmla="*/ 4994 h 10686"/>
                <a:gd name="connsiteX81" fmla="*/ 6417 w 10000"/>
                <a:gd name="connsiteY81" fmla="*/ 4869 h 10686"/>
                <a:gd name="connsiteX82" fmla="*/ 6525 w 10000"/>
                <a:gd name="connsiteY82" fmla="*/ 4750 h 10686"/>
                <a:gd name="connsiteX83" fmla="*/ 6617 w 10000"/>
                <a:gd name="connsiteY83" fmla="*/ 4636 h 10686"/>
                <a:gd name="connsiteX84" fmla="*/ 6821 w 10000"/>
                <a:gd name="connsiteY84" fmla="*/ 4377 h 10686"/>
                <a:gd name="connsiteX85" fmla="*/ 7017 w 10000"/>
                <a:gd name="connsiteY85" fmla="*/ 4085 h 10686"/>
                <a:gd name="connsiteX86" fmla="*/ 7213 w 10000"/>
                <a:gd name="connsiteY86" fmla="*/ 3766 h 10686"/>
                <a:gd name="connsiteX87" fmla="*/ 7396 w 10000"/>
                <a:gd name="connsiteY87" fmla="*/ 3418 h 10686"/>
                <a:gd name="connsiteX88" fmla="*/ 7563 w 10000"/>
                <a:gd name="connsiteY88" fmla="*/ 3051 h 10686"/>
                <a:gd name="connsiteX89" fmla="*/ 7713 w 10000"/>
                <a:gd name="connsiteY89" fmla="*/ 2661 h 10686"/>
                <a:gd name="connsiteX90" fmla="*/ 7850 w 10000"/>
                <a:gd name="connsiteY90" fmla="*/ 2253 h 10686"/>
                <a:gd name="connsiteX91" fmla="*/ 7950 w 10000"/>
                <a:gd name="connsiteY91" fmla="*/ 1830 h 10686"/>
                <a:gd name="connsiteX92" fmla="*/ 8025 w 10000"/>
                <a:gd name="connsiteY92" fmla="*/ 1397 h 10686"/>
                <a:gd name="connsiteX93" fmla="*/ 8071 w 10000"/>
                <a:gd name="connsiteY93" fmla="*/ 954 h 10686"/>
                <a:gd name="connsiteX94" fmla="*/ 8108 w 10000"/>
                <a:gd name="connsiteY94" fmla="*/ 974 h 10686"/>
                <a:gd name="connsiteX95" fmla="*/ 8138 w 10000"/>
                <a:gd name="connsiteY95" fmla="*/ 1025 h 10686"/>
                <a:gd name="connsiteX96" fmla="*/ 8163 w 10000"/>
                <a:gd name="connsiteY96" fmla="*/ 1100 h 10686"/>
                <a:gd name="connsiteX97" fmla="*/ 8175 w 10000"/>
                <a:gd name="connsiteY97" fmla="*/ 1198 h 10686"/>
                <a:gd name="connsiteX98" fmla="*/ 8183 w 10000"/>
                <a:gd name="connsiteY98" fmla="*/ 1311 h 10686"/>
                <a:gd name="connsiteX99" fmla="*/ 8183 w 10000"/>
                <a:gd name="connsiteY99" fmla="*/ 1442 h 10686"/>
                <a:gd name="connsiteX100" fmla="*/ 8183 w 10000"/>
                <a:gd name="connsiteY100" fmla="*/ 1582 h 10686"/>
                <a:gd name="connsiteX101" fmla="*/ 8175 w 10000"/>
                <a:gd name="connsiteY101" fmla="*/ 1734 h 10686"/>
                <a:gd name="connsiteX102" fmla="*/ 8163 w 10000"/>
                <a:gd name="connsiteY102" fmla="*/ 1889 h 10686"/>
                <a:gd name="connsiteX103" fmla="*/ 8146 w 10000"/>
                <a:gd name="connsiteY103" fmla="*/ 2047 h 10686"/>
                <a:gd name="connsiteX104" fmla="*/ 8121 w 10000"/>
                <a:gd name="connsiteY104" fmla="*/ 2205 h 10686"/>
                <a:gd name="connsiteX105" fmla="*/ 8108 w 10000"/>
                <a:gd name="connsiteY105" fmla="*/ 2357 h 10686"/>
                <a:gd name="connsiteX106" fmla="*/ 8083 w 10000"/>
                <a:gd name="connsiteY106" fmla="*/ 2497 h 10686"/>
                <a:gd name="connsiteX107" fmla="*/ 8063 w 10000"/>
                <a:gd name="connsiteY107" fmla="*/ 2628 h 10686"/>
                <a:gd name="connsiteX108" fmla="*/ 8038 w 10000"/>
                <a:gd name="connsiteY108" fmla="*/ 2741 h 10686"/>
                <a:gd name="connsiteX109" fmla="*/ 8017 w 10000"/>
                <a:gd name="connsiteY109" fmla="*/ 2834 h 10686"/>
                <a:gd name="connsiteX110" fmla="*/ 8000 w 10000"/>
                <a:gd name="connsiteY110" fmla="*/ 2908 h 10686"/>
                <a:gd name="connsiteX111" fmla="*/ 7700 w 10000"/>
                <a:gd name="connsiteY111" fmla="*/ 3754 h 10686"/>
                <a:gd name="connsiteX112" fmla="*/ 7942 w 10000"/>
                <a:gd name="connsiteY112" fmla="*/ 3737 h 10686"/>
                <a:gd name="connsiteX113" fmla="*/ 8167 w 10000"/>
                <a:gd name="connsiteY113" fmla="*/ 3695 h 10686"/>
                <a:gd name="connsiteX114" fmla="*/ 8379 w 10000"/>
                <a:gd name="connsiteY114" fmla="*/ 3635 h 10686"/>
                <a:gd name="connsiteX115" fmla="*/ 8583 w 10000"/>
                <a:gd name="connsiteY115" fmla="*/ 3558 h 10686"/>
                <a:gd name="connsiteX116" fmla="*/ 8767 w 10000"/>
                <a:gd name="connsiteY116" fmla="*/ 3471 h 10686"/>
                <a:gd name="connsiteX117" fmla="*/ 8933 w 10000"/>
                <a:gd name="connsiteY117" fmla="*/ 3376 h 10686"/>
                <a:gd name="connsiteX118" fmla="*/ 9092 w 10000"/>
                <a:gd name="connsiteY118" fmla="*/ 3278 h 10686"/>
                <a:gd name="connsiteX119" fmla="*/ 9238 w 10000"/>
                <a:gd name="connsiteY119" fmla="*/ 3185 h 10686"/>
                <a:gd name="connsiteX120" fmla="*/ 9250 w 10000"/>
                <a:gd name="connsiteY120" fmla="*/ 3230 h 10686"/>
                <a:gd name="connsiteX121" fmla="*/ 9117 w 10000"/>
                <a:gd name="connsiteY121" fmla="*/ 3376 h 10686"/>
                <a:gd name="connsiteX122" fmla="*/ 8954 w 10000"/>
                <a:gd name="connsiteY122" fmla="*/ 3516 h 10686"/>
                <a:gd name="connsiteX123" fmla="*/ 8758 w 10000"/>
                <a:gd name="connsiteY123" fmla="*/ 3641 h 10686"/>
                <a:gd name="connsiteX124" fmla="*/ 8538 w 10000"/>
                <a:gd name="connsiteY124" fmla="*/ 3754 h 10686"/>
                <a:gd name="connsiteX125" fmla="*/ 8304 w 10000"/>
                <a:gd name="connsiteY125" fmla="*/ 3856 h 10686"/>
                <a:gd name="connsiteX126" fmla="*/ 8054 w 10000"/>
                <a:gd name="connsiteY126" fmla="*/ 3945 h 10686"/>
                <a:gd name="connsiteX127" fmla="*/ 7796 w 10000"/>
                <a:gd name="connsiteY127" fmla="*/ 4014 h 10686"/>
                <a:gd name="connsiteX128" fmla="*/ 7533 w 10000"/>
                <a:gd name="connsiteY128" fmla="*/ 4064 h 10686"/>
                <a:gd name="connsiteX129" fmla="*/ 7479 w 10000"/>
                <a:gd name="connsiteY129" fmla="*/ 4184 h 10686"/>
                <a:gd name="connsiteX130" fmla="*/ 7404 w 10000"/>
                <a:gd name="connsiteY130" fmla="*/ 4324 h 10686"/>
                <a:gd name="connsiteX131" fmla="*/ 7321 w 10000"/>
                <a:gd name="connsiteY131" fmla="*/ 4470 h 10686"/>
                <a:gd name="connsiteX132" fmla="*/ 7213 w 10000"/>
                <a:gd name="connsiteY132" fmla="*/ 4628 h 10686"/>
                <a:gd name="connsiteX133" fmla="*/ 7100 w 10000"/>
                <a:gd name="connsiteY133" fmla="*/ 4794 h 10686"/>
                <a:gd name="connsiteX134" fmla="*/ 6979 w 10000"/>
                <a:gd name="connsiteY134" fmla="*/ 4958 h 10686"/>
                <a:gd name="connsiteX135" fmla="*/ 6850 w 10000"/>
                <a:gd name="connsiteY135" fmla="*/ 5113 h 10686"/>
                <a:gd name="connsiteX136" fmla="*/ 6721 w 10000"/>
                <a:gd name="connsiteY136" fmla="*/ 5265 h 10686"/>
                <a:gd name="connsiteX137" fmla="*/ 6600 w 10000"/>
                <a:gd name="connsiteY137" fmla="*/ 5405 h 10686"/>
                <a:gd name="connsiteX138" fmla="*/ 6471 w 10000"/>
                <a:gd name="connsiteY138" fmla="*/ 5530 h 10686"/>
                <a:gd name="connsiteX139" fmla="*/ 6358 w 10000"/>
                <a:gd name="connsiteY139" fmla="*/ 5641 h 10686"/>
                <a:gd name="connsiteX140" fmla="*/ 6250 w 10000"/>
                <a:gd name="connsiteY140" fmla="*/ 5721 h 10686"/>
                <a:gd name="connsiteX141" fmla="*/ 6267 w 10000"/>
                <a:gd name="connsiteY141" fmla="*/ 5781 h 10686"/>
                <a:gd name="connsiteX142" fmla="*/ 6296 w 10000"/>
                <a:gd name="connsiteY142" fmla="*/ 5793 h 10686"/>
                <a:gd name="connsiteX143" fmla="*/ 6479 w 10000"/>
                <a:gd name="connsiteY143" fmla="*/ 5754 h 10686"/>
                <a:gd name="connsiteX144" fmla="*/ 6663 w 10000"/>
                <a:gd name="connsiteY144" fmla="*/ 5736 h 10686"/>
                <a:gd name="connsiteX145" fmla="*/ 6858 w 10000"/>
                <a:gd name="connsiteY145" fmla="*/ 5736 h 10686"/>
                <a:gd name="connsiteX146" fmla="*/ 7046 w 10000"/>
                <a:gd name="connsiteY146" fmla="*/ 5742 h 10686"/>
                <a:gd name="connsiteX147" fmla="*/ 7246 w 10000"/>
                <a:gd name="connsiteY147" fmla="*/ 5748 h 10686"/>
                <a:gd name="connsiteX148" fmla="*/ 7425 w 10000"/>
                <a:gd name="connsiteY148" fmla="*/ 5748 h 10686"/>
                <a:gd name="connsiteX149" fmla="*/ 7600 w 10000"/>
                <a:gd name="connsiteY149" fmla="*/ 5733 h 10686"/>
                <a:gd name="connsiteX150" fmla="*/ 7950 w 10000"/>
                <a:gd name="connsiteY150" fmla="*/ 5673 h 10686"/>
                <a:gd name="connsiteX151" fmla="*/ 8275 w 10000"/>
                <a:gd name="connsiteY151" fmla="*/ 5596 h 10686"/>
                <a:gd name="connsiteX152" fmla="*/ 8579 w 10000"/>
                <a:gd name="connsiteY152" fmla="*/ 5504 h 10686"/>
                <a:gd name="connsiteX153" fmla="*/ 8858 w 10000"/>
                <a:gd name="connsiteY153" fmla="*/ 5390 h 10686"/>
                <a:gd name="connsiteX154" fmla="*/ 9117 w 10000"/>
                <a:gd name="connsiteY154" fmla="*/ 5265 h 10686"/>
                <a:gd name="connsiteX155" fmla="*/ 9350 w 10000"/>
                <a:gd name="connsiteY155" fmla="*/ 5119 h 10686"/>
                <a:gd name="connsiteX156" fmla="*/ 9563 w 10000"/>
                <a:gd name="connsiteY156" fmla="*/ 4967 h 10686"/>
                <a:gd name="connsiteX157" fmla="*/ 9758 w 10000"/>
                <a:gd name="connsiteY157" fmla="*/ 4794 h 10686"/>
                <a:gd name="connsiteX158" fmla="*/ 9933 w 10000"/>
                <a:gd name="connsiteY158" fmla="*/ 4610 h 10686"/>
                <a:gd name="connsiteX159" fmla="*/ 10000 w 10000"/>
                <a:gd name="connsiteY159" fmla="*/ 4648 h 10686"/>
                <a:gd name="connsiteX160" fmla="*/ 10000 w 10000"/>
                <a:gd name="connsiteY160" fmla="*/ 4660 h 10686"/>
                <a:gd name="connsiteX161" fmla="*/ 9904 w 10000"/>
                <a:gd name="connsiteY161" fmla="*/ 4827 h 10686"/>
                <a:gd name="connsiteX162" fmla="*/ 9767 w 10000"/>
                <a:gd name="connsiteY162" fmla="*/ 5000 h 10686"/>
                <a:gd name="connsiteX163" fmla="*/ 9600 w 10000"/>
                <a:gd name="connsiteY163" fmla="*/ 5173 h 10686"/>
                <a:gd name="connsiteX164" fmla="*/ 9404 w 10000"/>
                <a:gd name="connsiteY164" fmla="*/ 5343 h 10686"/>
                <a:gd name="connsiteX165" fmla="*/ 9183 w 10000"/>
                <a:gd name="connsiteY165" fmla="*/ 5504 h 10686"/>
                <a:gd name="connsiteX166" fmla="*/ 8950 w 10000"/>
                <a:gd name="connsiteY166" fmla="*/ 5662 h 10686"/>
                <a:gd name="connsiteX167" fmla="*/ 8704 w 10000"/>
                <a:gd name="connsiteY167" fmla="*/ 5802 h 10686"/>
                <a:gd name="connsiteX168" fmla="*/ 8463 w 10000"/>
                <a:gd name="connsiteY168" fmla="*/ 5927 h 10686"/>
                <a:gd name="connsiteX169" fmla="*/ 8229 w 10000"/>
                <a:gd name="connsiteY169" fmla="*/ 6025 h 10686"/>
                <a:gd name="connsiteX170" fmla="*/ 8000 w 10000"/>
                <a:gd name="connsiteY170" fmla="*/ 6105 h 10686"/>
                <a:gd name="connsiteX171" fmla="*/ 7879 w 10000"/>
                <a:gd name="connsiteY171" fmla="*/ 6132 h 10686"/>
                <a:gd name="connsiteX172" fmla="*/ 7729 w 10000"/>
                <a:gd name="connsiteY172" fmla="*/ 6153 h 10686"/>
                <a:gd name="connsiteX173" fmla="*/ 7563 w 10000"/>
                <a:gd name="connsiteY173" fmla="*/ 6177 h 10686"/>
                <a:gd name="connsiteX174" fmla="*/ 7388 w 10000"/>
                <a:gd name="connsiteY174" fmla="*/ 6198 h 10686"/>
                <a:gd name="connsiteX175" fmla="*/ 7204 w 10000"/>
                <a:gd name="connsiteY175" fmla="*/ 6219 h 10686"/>
                <a:gd name="connsiteX176" fmla="*/ 7017 w 10000"/>
                <a:gd name="connsiteY176" fmla="*/ 6240 h 10686"/>
                <a:gd name="connsiteX177" fmla="*/ 6842 w 10000"/>
                <a:gd name="connsiteY177" fmla="*/ 6263 h 10686"/>
                <a:gd name="connsiteX178" fmla="*/ 6675 w 10000"/>
                <a:gd name="connsiteY178" fmla="*/ 6290 h 10686"/>
                <a:gd name="connsiteX179" fmla="*/ 6517 w 10000"/>
                <a:gd name="connsiteY179" fmla="*/ 6329 h 10686"/>
                <a:gd name="connsiteX180" fmla="*/ 6388 w 10000"/>
                <a:gd name="connsiteY180" fmla="*/ 6365 h 10686"/>
                <a:gd name="connsiteX181" fmla="*/ 6288 w 10000"/>
                <a:gd name="connsiteY181" fmla="*/ 6415 h 10686"/>
                <a:gd name="connsiteX182" fmla="*/ 6213 w 10000"/>
                <a:gd name="connsiteY182" fmla="*/ 6475 h 10686"/>
                <a:gd name="connsiteX183" fmla="*/ 6092 w 10000"/>
                <a:gd name="connsiteY183" fmla="*/ 6648 h 10686"/>
                <a:gd name="connsiteX184" fmla="*/ 6008 w 10000"/>
                <a:gd name="connsiteY184" fmla="*/ 6836 h 10686"/>
                <a:gd name="connsiteX185" fmla="*/ 5942 w 10000"/>
                <a:gd name="connsiteY185" fmla="*/ 7032 h 10686"/>
                <a:gd name="connsiteX186" fmla="*/ 5904 w 10000"/>
                <a:gd name="connsiteY186" fmla="*/ 7232 h 10686"/>
                <a:gd name="connsiteX187" fmla="*/ 5888 w 10000"/>
                <a:gd name="connsiteY187" fmla="*/ 7443 h 10686"/>
                <a:gd name="connsiteX188" fmla="*/ 5879 w 10000"/>
                <a:gd name="connsiteY188" fmla="*/ 7655 h 10686"/>
                <a:gd name="connsiteX189" fmla="*/ 5888 w 10000"/>
                <a:gd name="connsiteY189" fmla="*/ 7867 h 10686"/>
                <a:gd name="connsiteX190" fmla="*/ 5904 w 10000"/>
                <a:gd name="connsiteY190" fmla="*/ 8084 h 10686"/>
                <a:gd name="connsiteX191" fmla="*/ 5925 w 10000"/>
                <a:gd name="connsiteY191" fmla="*/ 8299 h 10686"/>
                <a:gd name="connsiteX192" fmla="*/ 5950 w 10000"/>
                <a:gd name="connsiteY192" fmla="*/ 8510 h 10686"/>
                <a:gd name="connsiteX193" fmla="*/ 5954 w 10000"/>
                <a:gd name="connsiteY193" fmla="*/ 8820 h 10686"/>
                <a:gd name="connsiteX194" fmla="*/ 5933 w 10000"/>
                <a:gd name="connsiteY194" fmla="*/ 9130 h 10686"/>
                <a:gd name="connsiteX195" fmla="*/ 5896 w 10000"/>
                <a:gd name="connsiteY195" fmla="*/ 9428 h 10686"/>
                <a:gd name="connsiteX196" fmla="*/ 5850 w 10000"/>
                <a:gd name="connsiteY196" fmla="*/ 9720 h 10686"/>
                <a:gd name="connsiteX197" fmla="*/ 5794 w 10000"/>
                <a:gd name="connsiteY197" fmla="*/ 10686 h 10686"/>
                <a:gd name="connsiteX198" fmla="*/ 4117 w 10000"/>
                <a:gd name="connsiteY198" fmla="*/ 10686 h 10686"/>
                <a:gd name="connsiteX199" fmla="*/ 4309 w 10000"/>
                <a:gd name="connsiteY199" fmla="*/ 10293 h 10686"/>
                <a:gd name="connsiteX200" fmla="*/ 4546 w 10000"/>
                <a:gd name="connsiteY200" fmla="*/ 9848 h 10686"/>
                <a:gd name="connsiteX201" fmla="*/ 4629 w 10000"/>
                <a:gd name="connsiteY201" fmla="*/ 9687 h 10686"/>
                <a:gd name="connsiteX202" fmla="*/ 4700 w 10000"/>
                <a:gd name="connsiteY202" fmla="*/ 9508 h 10686"/>
                <a:gd name="connsiteX203" fmla="*/ 4767 w 10000"/>
                <a:gd name="connsiteY203" fmla="*/ 9309 h 10686"/>
                <a:gd name="connsiteX204" fmla="*/ 4829 w 10000"/>
                <a:gd name="connsiteY204" fmla="*/ 9097 h 10686"/>
                <a:gd name="connsiteX205" fmla="*/ 4879 w 10000"/>
                <a:gd name="connsiteY205" fmla="*/ 8868 h 10686"/>
                <a:gd name="connsiteX206" fmla="*/ 4917 w 10000"/>
                <a:gd name="connsiteY206" fmla="*/ 8635 h 10686"/>
                <a:gd name="connsiteX207" fmla="*/ 4954 w 10000"/>
                <a:gd name="connsiteY207" fmla="*/ 8391 h 10686"/>
                <a:gd name="connsiteX208" fmla="*/ 4979 w 10000"/>
                <a:gd name="connsiteY208" fmla="*/ 8144 h 10686"/>
                <a:gd name="connsiteX209" fmla="*/ 5000 w 10000"/>
                <a:gd name="connsiteY209" fmla="*/ 7887 h 10686"/>
                <a:gd name="connsiteX210" fmla="*/ 5000 w 10000"/>
                <a:gd name="connsiteY210" fmla="*/ 7634 h 10686"/>
                <a:gd name="connsiteX211" fmla="*/ 5000 w 10000"/>
                <a:gd name="connsiteY211" fmla="*/ 7384 h 10686"/>
                <a:gd name="connsiteX212" fmla="*/ 4979 w 10000"/>
                <a:gd name="connsiteY212" fmla="*/ 7133 h 10686"/>
                <a:gd name="connsiteX213" fmla="*/ 4950 w 10000"/>
                <a:gd name="connsiteY213" fmla="*/ 6892 h 10686"/>
                <a:gd name="connsiteX214" fmla="*/ 4913 w 10000"/>
                <a:gd name="connsiteY214" fmla="*/ 6657 h 10686"/>
                <a:gd name="connsiteX215" fmla="*/ 4858 w 10000"/>
                <a:gd name="connsiteY215" fmla="*/ 6430 h 10686"/>
                <a:gd name="connsiteX216" fmla="*/ 4783 w 10000"/>
                <a:gd name="connsiteY216" fmla="*/ 6219 h 10686"/>
                <a:gd name="connsiteX217" fmla="*/ 4700 w 10000"/>
                <a:gd name="connsiteY217" fmla="*/ 6019 h 10686"/>
                <a:gd name="connsiteX218" fmla="*/ 4600 w 10000"/>
                <a:gd name="connsiteY218" fmla="*/ 5840 h 10686"/>
                <a:gd name="connsiteX219" fmla="*/ 4488 w 10000"/>
                <a:gd name="connsiteY219" fmla="*/ 5682 h 10686"/>
                <a:gd name="connsiteX220" fmla="*/ 4358 w 10000"/>
                <a:gd name="connsiteY220" fmla="*/ 5542 h 10686"/>
                <a:gd name="connsiteX221" fmla="*/ 4213 w 10000"/>
                <a:gd name="connsiteY221" fmla="*/ 5429 h 10686"/>
                <a:gd name="connsiteX222" fmla="*/ 4046 w 10000"/>
                <a:gd name="connsiteY222" fmla="*/ 5343 h 10686"/>
                <a:gd name="connsiteX223" fmla="*/ 3904 w 10000"/>
                <a:gd name="connsiteY223" fmla="*/ 5292 h 10686"/>
                <a:gd name="connsiteX224" fmla="*/ 3746 w 10000"/>
                <a:gd name="connsiteY224" fmla="*/ 5271 h 10686"/>
                <a:gd name="connsiteX225" fmla="*/ 3583 w 10000"/>
                <a:gd name="connsiteY225" fmla="*/ 5271 h 10686"/>
                <a:gd name="connsiteX226" fmla="*/ 3413 w 10000"/>
                <a:gd name="connsiteY226" fmla="*/ 5286 h 10686"/>
                <a:gd name="connsiteX227" fmla="*/ 3246 w 10000"/>
                <a:gd name="connsiteY227" fmla="*/ 5310 h 10686"/>
                <a:gd name="connsiteX228" fmla="*/ 3079 w 10000"/>
                <a:gd name="connsiteY228" fmla="*/ 5343 h 10686"/>
                <a:gd name="connsiteX229" fmla="*/ 2913 w 10000"/>
                <a:gd name="connsiteY229" fmla="*/ 5369 h 10686"/>
                <a:gd name="connsiteX230" fmla="*/ 2750 w 10000"/>
                <a:gd name="connsiteY230" fmla="*/ 5396 h 10686"/>
                <a:gd name="connsiteX231" fmla="*/ 2600 w 10000"/>
                <a:gd name="connsiteY231" fmla="*/ 5411 h 10686"/>
                <a:gd name="connsiteX232" fmla="*/ 2258 w 10000"/>
                <a:gd name="connsiteY232" fmla="*/ 5423 h 10686"/>
                <a:gd name="connsiteX233" fmla="*/ 1925 w 10000"/>
                <a:gd name="connsiteY233" fmla="*/ 5411 h 10686"/>
                <a:gd name="connsiteX234" fmla="*/ 1617 w 10000"/>
                <a:gd name="connsiteY234" fmla="*/ 5384 h 10686"/>
                <a:gd name="connsiteX235" fmla="*/ 1321 w 10000"/>
                <a:gd name="connsiteY235" fmla="*/ 5346 h 10686"/>
                <a:gd name="connsiteX236" fmla="*/ 1033 w 10000"/>
                <a:gd name="connsiteY236" fmla="*/ 5298 h 10686"/>
                <a:gd name="connsiteX237" fmla="*/ 758 w 10000"/>
                <a:gd name="connsiteY237" fmla="*/ 5250 h 10686"/>
                <a:gd name="connsiteX238" fmla="*/ 500 w 10000"/>
                <a:gd name="connsiteY238" fmla="*/ 5197 h 10686"/>
                <a:gd name="connsiteX239" fmla="*/ 517 w 10000"/>
                <a:gd name="connsiteY239" fmla="*/ 5137 h 10686"/>
                <a:gd name="connsiteX240" fmla="*/ 871 w 10000"/>
                <a:gd name="connsiteY240" fmla="*/ 5173 h 10686"/>
                <a:gd name="connsiteX241" fmla="*/ 1221 w 10000"/>
                <a:gd name="connsiteY241" fmla="*/ 5197 h 10686"/>
                <a:gd name="connsiteX242" fmla="*/ 1563 w 10000"/>
                <a:gd name="connsiteY242" fmla="*/ 5206 h 10686"/>
                <a:gd name="connsiteX243" fmla="*/ 1896 w 10000"/>
                <a:gd name="connsiteY243" fmla="*/ 5197 h 10686"/>
                <a:gd name="connsiteX244" fmla="*/ 2221 w 10000"/>
                <a:gd name="connsiteY244" fmla="*/ 5164 h 10686"/>
                <a:gd name="connsiteX245" fmla="*/ 2538 w 10000"/>
                <a:gd name="connsiteY245" fmla="*/ 5113 h 10686"/>
                <a:gd name="connsiteX246" fmla="*/ 2842 w 10000"/>
                <a:gd name="connsiteY246" fmla="*/ 5045 h 10686"/>
                <a:gd name="connsiteX247" fmla="*/ 3129 w 10000"/>
                <a:gd name="connsiteY247" fmla="*/ 4946 h 10686"/>
                <a:gd name="connsiteX248" fmla="*/ 3500 w 10000"/>
                <a:gd name="connsiteY248" fmla="*/ 4815 h 10686"/>
                <a:gd name="connsiteX249" fmla="*/ 2821 w 10000"/>
                <a:gd name="connsiteY249" fmla="*/ 4389 h 10686"/>
                <a:gd name="connsiteX250" fmla="*/ 2213 w 10000"/>
                <a:gd name="connsiteY250" fmla="*/ 3912 h 10686"/>
                <a:gd name="connsiteX251" fmla="*/ 1879 w 10000"/>
                <a:gd name="connsiteY251" fmla="*/ 3939 h 10686"/>
                <a:gd name="connsiteX252" fmla="*/ 1554 w 10000"/>
                <a:gd name="connsiteY252" fmla="*/ 3939 h 10686"/>
                <a:gd name="connsiteX253" fmla="*/ 1258 w 10000"/>
                <a:gd name="connsiteY253" fmla="*/ 3912 h 10686"/>
                <a:gd name="connsiteX254" fmla="*/ 979 w 10000"/>
                <a:gd name="connsiteY254" fmla="*/ 3856 h 10686"/>
                <a:gd name="connsiteX255" fmla="*/ 721 w 10000"/>
                <a:gd name="connsiteY255" fmla="*/ 3775 h 10686"/>
                <a:gd name="connsiteX256" fmla="*/ 496 w 10000"/>
                <a:gd name="connsiteY256" fmla="*/ 3674 h 10686"/>
                <a:gd name="connsiteX257" fmla="*/ 296 w 10000"/>
                <a:gd name="connsiteY257" fmla="*/ 3549 h 10686"/>
                <a:gd name="connsiteX258" fmla="*/ 129 w 10000"/>
                <a:gd name="connsiteY258" fmla="*/ 3403 h 10686"/>
                <a:gd name="connsiteX259" fmla="*/ 0 w 10000"/>
                <a:gd name="connsiteY259" fmla="*/ 3245 h 10686"/>
                <a:gd name="connsiteX260" fmla="*/ 17 w 10000"/>
                <a:gd name="connsiteY260" fmla="*/ 3218 h 10686"/>
                <a:gd name="connsiteX261" fmla="*/ 71 w 10000"/>
                <a:gd name="connsiteY261" fmla="*/ 3245 h 10686"/>
                <a:gd name="connsiteX262" fmla="*/ 138 w 10000"/>
                <a:gd name="connsiteY262" fmla="*/ 3349 h 10686"/>
                <a:gd name="connsiteX263" fmla="*/ 246 w 10000"/>
                <a:gd name="connsiteY263" fmla="*/ 3439 h 10686"/>
                <a:gd name="connsiteX264" fmla="*/ 379 w 10000"/>
                <a:gd name="connsiteY264" fmla="*/ 3528 h 10686"/>
                <a:gd name="connsiteX265" fmla="*/ 538 w 10000"/>
                <a:gd name="connsiteY265" fmla="*/ 3597 h 10686"/>
                <a:gd name="connsiteX266" fmla="*/ 721 w 10000"/>
                <a:gd name="connsiteY266" fmla="*/ 3656 h 10686"/>
                <a:gd name="connsiteX267" fmla="*/ 913 w 10000"/>
                <a:gd name="connsiteY267" fmla="*/ 3701 h 10686"/>
                <a:gd name="connsiteX268" fmla="*/ 1117 w 10000"/>
                <a:gd name="connsiteY268" fmla="*/ 3728 h 10686"/>
                <a:gd name="connsiteX269" fmla="*/ 1329 w 10000"/>
                <a:gd name="connsiteY269" fmla="*/ 3737 h 10686"/>
                <a:gd name="connsiteX270" fmla="*/ 1533 w 10000"/>
                <a:gd name="connsiteY270" fmla="*/ 3734 h 10686"/>
                <a:gd name="connsiteX271" fmla="*/ 1646 w 10000"/>
                <a:gd name="connsiteY271" fmla="*/ 3722 h 10686"/>
                <a:gd name="connsiteX272" fmla="*/ 1746 w 10000"/>
                <a:gd name="connsiteY272" fmla="*/ 3722 h 10686"/>
                <a:gd name="connsiteX273" fmla="*/ 1833 w 10000"/>
                <a:gd name="connsiteY273" fmla="*/ 3710 h 10686"/>
                <a:gd name="connsiteX274" fmla="*/ 1917 w 10000"/>
                <a:gd name="connsiteY274" fmla="*/ 3695 h 10686"/>
                <a:gd name="connsiteX275" fmla="*/ 1988 w 10000"/>
                <a:gd name="connsiteY275" fmla="*/ 3662 h 10686"/>
                <a:gd name="connsiteX276" fmla="*/ 1788 w 10000"/>
                <a:gd name="connsiteY276" fmla="*/ 3391 h 10686"/>
                <a:gd name="connsiteX277" fmla="*/ 1617 w 10000"/>
                <a:gd name="connsiteY277" fmla="*/ 3126 h 10686"/>
                <a:gd name="connsiteX278" fmla="*/ 1454 w 10000"/>
                <a:gd name="connsiteY278" fmla="*/ 2849 h 10686"/>
                <a:gd name="connsiteX279" fmla="*/ 1313 w 10000"/>
                <a:gd name="connsiteY279" fmla="*/ 2563 h 10686"/>
                <a:gd name="connsiteX280" fmla="*/ 1175 w 10000"/>
                <a:gd name="connsiteY280" fmla="*/ 2253 h 10686"/>
                <a:gd name="connsiteX281" fmla="*/ 1046 w 10000"/>
                <a:gd name="connsiteY281" fmla="*/ 1919 h 10686"/>
                <a:gd name="connsiteX282" fmla="*/ 1033 w 10000"/>
                <a:gd name="connsiteY282" fmla="*/ 1859 h 10686"/>
                <a:gd name="connsiteX283" fmla="*/ 1000 w 10000"/>
                <a:gd name="connsiteY283" fmla="*/ 1776 h 10686"/>
                <a:gd name="connsiteX284" fmla="*/ 979 w 10000"/>
                <a:gd name="connsiteY284" fmla="*/ 1684 h 10686"/>
                <a:gd name="connsiteX285" fmla="*/ 950 w 10000"/>
                <a:gd name="connsiteY285" fmla="*/ 1591 h 10686"/>
                <a:gd name="connsiteX286" fmla="*/ 925 w 10000"/>
                <a:gd name="connsiteY286" fmla="*/ 1490 h 10686"/>
                <a:gd name="connsiteX287" fmla="*/ 917 w 10000"/>
                <a:gd name="connsiteY287" fmla="*/ 1397 h 10686"/>
                <a:gd name="connsiteX288" fmla="*/ 917 w 10000"/>
                <a:gd name="connsiteY288" fmla="*/ 1311 h 10686"/>
                <a:gd name="connsiteX289" fmla="*/ 933 w 10000"/>
                <a:gd name="connsiteY289" fmla="*/ 1234 h 10686"/>
                <a:gd name="connsiteX290" fmla="*/ 963 w 10000"/>
                <a:gd name="connsiteY290" fmla="*/ 1180 h 10686"/>
                <a:gd name="connsiteX291" fmla="*/ 1000 w 10000"/>
                <a:gd name="connsiteY291" fmla="*/ 1192 h 10686"/>
                <a:gd name="connsiteX292" fmla="*/ 1033 w 10000"/>
                <a:gd name="connsiteY292" fmla="*/ 1496 h 10686"/>
                <a:gd name="connsiteX293" fmla="*/ 1108 w 10000"/>
                <a:gd name="connsiteY293" fmla="*/ 1800 h 10686"/>
                <a:gd name="connsiteX294" fmla="*/ 1221 w 10000"/>
                <a:gd name="connsiteY294" fmla="*/ 2098 h 10686"/>
                <a:gd name="connsiteX295" fmla="*/ 1358 w 10000"/>
                <a:gd name="connsiteY295" fmla="*/ 2372 h 10686"/>
                <a:gd name="connsiteX296" fmla="*/ 1508 w 10000"/>
                <a:gd name="connsiteY296" fmla="*/ 2628 h 10686"/>
                <a:gd name="connsiteX297" fmla="*/ 1646 w 10000"/>
                <a:gd name="connsiteY297" fmla="*/ 2795 h 10686"/>
                <a:gd name="connsiteX298" fmla="*/ 1629 w 10000"/>
                <a:gd name="connsiteY298" fmla="*/ 2801 h 10686"/>
                <a:gd name="connsiteX299" fmla="*/ 1629 w 10000"/>
                <a:gd name="connsiteY299" fmla="*/ 2807 h 10686"/>
                <a:gd name="connsiteX300" fmla="*/ 1638 w 10000"/>
                <a:gd name="connsiteY300" fmla="*/ 2813 h 10686"/>
                <a:gd name="connsiteX301" fmla="*/ 1646 w 10000"/>
                <a:gd name="connsiteY301" fmla="*/ 2816 h 10686"/>
                <a:gd name="connsiteX302" fmla="*/ 1663 w 10000"/>
                <a:gd name="connsiteY302" fmla="*/ 2822 h 10686"/>
                <a:gd name="connsiteX303" fmla="*/ 1667 w 10000"/>
                <a:gd name="connsiteY303" fmla="*/ 2834 h 10686"/>
                <a:gd name="connsiteX304" fmla="*/ 1675 w 10000"/>
                <a:gd name="connsiteY304" fmla="*/ 2840 h 10686"/>
                <a:gd name="connsiteX305" fmla="*/ 1683 w 10000"/>
                <a:gd name="connsiteY305" fmla="*/ 2849 h 10686"/>
                <a:gd name="connsiteX306" fmla="*/ 1683 w 10000"/>
                <a:gd name="connsiteY306" fmla="*/ 2843 h 10686"/>
                <a:gd name="connsiteX307" fmla="*/ 1675 w 10000"/>
                <a:gd name="connsiteY307" fmla="*/ 2840 h 10686"/>
                <a:gd name="connsiteX308" fmla="*/ 1675 w 10000"/>
                <a:gd name="connsiteY308" fmla="*/ 2840 h 10686"/>
                <a:gd name="connsiteX309" fmla="*/ 1646 w 10000"/>
                <a:gd name="connsiteY309" fmla="*/ 2795 h 10686"/>
                <a:gd name="connsiteX310" fmla="*/ 1746 w 10000"/>
                <a:gd name="connsiteY310" fmla="*/ 2741 h 10686"/>
                <a:gd name="connsiteX311" fmla="*/ 1842 w 10000"/>
                <a:gd name="connsiteY311" fmla="*/ 2649 h 10686"/>
                <a:gd name="connsiteX312" fmla="*/ 1933 w 10000"/>
                <a:gd name="connsiteY312" fmla="*/ 2542 h 10686"/>
                <a:gd name="connsiteX313" fmla="*/ 2017 w 10000"/>
                <a:gd name="connsiteY313" fmla="*/ 2411 h 10686"/>
                <a:gd name="connsiteX314" fmla="*/ 2092 w 10000"/>
                <a:gd name="connsiteY314" fmla="*/ 2265 h 10686"/>
                <a:gd name="connsiteX315" fmla="*/ 2163 w 10000"/>
                <a:gd name="connsiteY315" fmla="*/ 2113 h 10686"/>
                <a:gd name="connsiteX316" fmla="*/ 2221 w 10000"/>
                <a:gd name="connsiteY316" fmla="*/ 1955 h 10686"/>
                <a:gd name="connsiteX317" fmla="*/ 2275 w 10000"/>
                <a:gd name="connsiteY317" fmla="*/ 1803 h 10686"/>
                <a:gd name="connsiteX318" fmla="*/ 2321 w 10000"/>
                <a:gd name="connsiteY318" fmla="*/ 1657 h 10686"/>
                <a:gd name="connsiteX319" fmla="*/ 2329 w 10000"/>
                <a:gd name="connsiteY319" fmla="*/ 1853 h 10686"/>
                <a:gd name="connsiteX320" fmla="*/ 2321 w 10000"/>
                <a:gd name="connsiteY320" fmla="*/ 2032 h 10686"/>
                <a:gd name="connsiteX321" fmla="*/ 2283 w 10000"/>
                <a:gd name="connsiteY321" fmla="*/ 2199 h 10686"/>
                <a:gd name="connsiteX322" fmla="*/ 2229 w 10000"/>
                <a:gd name="connsiteY322" fmla="*/ 2366 h 10686"/>
                <a:gd name="connsiteX323" fmla="*/ 2154 w 10000"/>
                <a:gd name="connsiteY323" fmla="*/ 2524 h 10686"/>
                <a:gd name="connsiteX324" fmla="*/ 2046 w 10000"/>
                <a:gd name="connsiteY324" fmla="*/ 2682 h 10686"/>
                <a:gd name="connsiteX325" fmla="*/ 1796 w 10000"/>
                <a:gd name="connsiteY325" fmla="*/ 3027 h 10686"/>
                <a:gd name="connsiteX326" fmla="*/ 2054 w 10000"/>
                <a:gd name="connsiteY326" fmla="*/ 3305 h 10686"/>
                <a:gd name="connsiteX327" fmla="*/ 2333 w 10000"/>
                <a:gd name="connsiteY327" fmla="*/ 3564 h 10686"/>
                <a:gd name="connsiteX328" fmla="*/ 2638 w 10000"/>
                <a:gd name="connsiteY328" fmla="*/ 3808 h 10686"/>
                <a:gd name="connsiteX329" fmla="*/ 2963 w 10000"/>
                <a:gd name="connsiteY329" fmla="*/ 4032 h 10686"/>
                <a:gd name="connsiteX330" fmla="*/ 4129 w 10000"/>
                <a:gd name="connsiteY330" fmla="*/ 4610 h 10686"/>
                <a:gd name="connsiteX331" fmla="*/ 4167 w 10000"/>
                <a:gd name="connsiteY331" fmla="*/ 4589 h 10686"/>
                <a:gd name="connsiteX332" fmla="*/ 4071 w 10000"/>
                <a:gd name="connsiteY332" fmla="*/ 4333 h 10686"/>
                <a:gd name="connsiteX333" fmla="*/ 3996 w 10000"/>
                <a:gd name="connsiteY333" fmla="*/ 4058 h 10686"/>
                <a:gd name="connsiteX334" fmla="*/ 3933 w 10000"/>
                <a:gd name="connsiteY334" fmla="*/ 3760 h 10686"/>
                <a:gd name="connsiteX335" fmla="*/ 3904 w 10000"/>
                <a:gd name="connsiteY335" fmla="*/ 3456 h 10686"/>
                <a:gd name="connsiteX336" fmla="*/ 3879 w 10000"/>
                <a:gd name="connsiteY336" fmla="*/ 3138 h 10686"/>
                <a:gd name="connsiteX337" fmla="*/ 3879 w 10000"/>
                <a:gd name="connsiteY337" fmla="*/ 2813 h 10686"/>
                <a:gd name="connsiteX338" fmla="*/ 3896 w 10000"/>
                <a:gd name="connsiteY338" fmla="*/ 2485 h 10686"/>
                <a:gd name="connsiteX339" fmla="*/ 3933 w 10000"/>
                <a:gd name="connsiteY339" fmla="*/ 2160 h 10686"/>
                <a:gd name="connsiteX340" fmla="*/ 3988 w 10000"/>
                <a:gd name="connsiteY340" fmla="*/ 1836 h 10686"/>
                <a:gd name="connsiteX341" fmla="*/ 4046 w 10000"/>
                <a:gd name="connsiteY341" fmla="*/ 1523 h 10686"/>
                <a:gd name="connsiteX342" fmla="*/ 4129 w 10000"/>
                <a:gd name="connsiteY342" fmla="*/ 1219 h 10686"/>
                <a:gd name="connsiteX343" fmla="*/ 4229 w 10000"/>
                <a:gd name="connsiteY343" fmla="*/ 933 h 10686"/>
                <a:gd name="connsiteX344" fmla="*/ 4333 w 10000"/>
                <a:gd name="connsiteY344" fmla="*/ 662 h 10686"/>
                <a:gd name="connsiteX345" fmla="*/ 4454 w 10000"/>
                <a:gd name="connsiteY345" fmla="*/ 417 h 10686"/>
                <a:gd name="connsiteX346" fmla="*/ 4583 w 10000"/>
                <a:gd name="connsiteY346" fmla="*/ 194 h 10686"/>
                <a:gd name="connsiteX347" fmla="*/ 4738 w 10000"/>
                <a:gd name="connsiteY347" fmla="*/ 0 h 10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</a:cxnLst>
              <a:rect l="l" t="t" r="r" b="b"/>
              <a:pathLst>
                <a:path w="10000" h="10686">
                  <a:moveTo>
                    <a:pt x="4738" y="0"/>
                  </a:moveTo>
                  <a:cubicBezTo>
                    <a:pt x="4732" y="16"/>
                    <a:pt x="4727" y="32"/>
                    <a:pt x="4721" y="48"/>
                  </a:cubicBezTo>
                  <a:cubicBezTo>
                    <a:pt x="4718" y="59"/>
                    <a:pt x="4716" y="69"/>
                    <a:pt x="4713" y="80"/>
                  </a:cubicBezTo>
                  <a:lnTo>
                    <a:pt x="4704" y="101"/>
                  </a:lnTo>
                  <a:lnTo>
                    <a:pt x="4704" y="113"/>
                  </a:lnTo>
                  <a:lnTo>
                    <a:pt x="4713" y="119"/>
                  </a:lnTo>
                  <a:lnTo>
                    <a:pt x="4713" y="125"/>
                  </a:lnTo>
                  <a:lnTo>
                    <a:pt x="4721" y="125"/>
                  </a:lnTo>
                  <a:lnTo>
                    <a:pt x="4721" y="125"/>
                  </a:lnTo>
                  <a:lnTo>
                    <a:pt x="4721" y="134"/>
                  </a:lnTo>
                  <a:cubicBezTo>
                    <a:pt x="4718" y="140"/>
                    <a:pt x="4716" y="146"/>
                    <a:pt x="4713" y="152"/>
                  </a:cubicBezTo>
                  <a:lnTo>
                    <a:pt x="4704" y="179"/>
                  </a:lnTo>
                  <a:lnTo>
                    <a:pt x="4692" y="221"/>
                  </a:lnTo>
                  <a:cubicBezTo>
                    <a:pt x="4684" y="241"/>
                    <a:pt x="4675" y="260"/>
                    <a:pt x="4667" y="280"/>
                  </a:cubicBezTo>
                  <a:cubicBezTo>
                    <a:pt x="4654" y="308"/>
                    <a:pt x="4642" y="336"/>
                    <a:pt x="4629" y="364"/>
                  </a:cubicBezTo>
                  <a:cubicBezTo>
                    <a:pt x="4617" y="398"/>
                    <a:pt x="4604" y="431"/>
                    <a:pt x="4592" y="465"/>
                  </a:cubicBezTo>
                  <a:cubicBezTo>
                    <a:pt x="4572" y="509"/>
                    <a:pt x="4553" y="552"/>
                    <a:pt x="4533" y="596"/>
                  </a:cubicBezTo>
                  <a:cubicBezTo>
                    <a:pt x="4510" y="649"/>
                    <a:pt x="4486" y="701"/>
                    <a:pt x="4463" y="754"/>
                  </a:cubicBezTo>
                  <a:cubicBezTo>
                    <a:pt x="4435" y="836"/>
                    <a:pt x="4407" y="919"/>
                    <a:pt x="4379" y="1001"/>
                  </a:cubicBezTo>
                  <a:cubicBezTo>
                    <a:pt x="4360" y="1089"/>
                    <a:pt x="4340" y="1178"/>
                    <a:pt x="4321" y="1266"/>
                  </a:cubicBezTo>
                  <a:cubicBezTo>
                    <a:pt x="4306" y="1357"/>
                    <a:pt x="4290" y="1447"/>
                    <a:pt x="4275" y="1538"/>
                  </a:cubicBezTo>
                  <a:cubicBezTo>
                    <a:pt x="4254" y="1634"/>
                    <a:pt x="4234" y="1731"/>
                    <a:pt x="4213" y="1827"/>
                  </a:cubicBezTo>
                  <a:cubicBezTo>
                    <a:pt x="4210" y="1848"/>
                    <a:pt x="4207" y="1868"/>
                    <a:pt x="4204" y="1889"/>
                  </a:cubicBezTo>
                  <a:lnTo>
                    <a:pt x="4192" y="1982"/>
                  </a:lnTo>
                  <a:cubicBezTo>
                    <a:pt x="4189" y="2015"/>
                    <a:pt x="4186" y="2047"/>
                    <a:pt x="4183" y="2080"/>
                  </a:cubicBezTo>
                  <a:cubicBezTo>
                    <a:pt x="4180" y="2116"/>
                    <a:pt x="4178" y="2151"/>
                    <a:pt x="4175" y="2187"/>
                  </a:cubicBezTo>
                  <a:lnTo>
                    <a:pt x="4175" y="2297"/>
                  </a:lnTo>
                  <a:cubicBezTo>
                    <a:pt x="4181" y="2330"/>
                    <a:pt x="4186" y="2363"/>
                    <a:pt x="4192" y="2396"/>
                  </a:cubicBezTo>
                  <a:cubicBezTo>
                    <a:pt x="4199" y="2425"/>
                    <a:pt x="4206" y="2453"/>
                    <a:pt x="4213" y="2482"/>
                  </a:cubicBezTo>
                  <a:cubicBezTo>
                    <a:pt x="4225" y="2502"/>
                    <a:pt x="4238" y="2522"/>
                    <a:pt x="4250" y="2542"/>
                  </a:cubicBezTo>
                  <a:lnTo>
                    <a:pt x="4450" y="2530"/>
                  </a:lnTo>
                  <a:lnTo>
                    <a:pt x="4646" y="2482"/>
                  </a:lnTo>
                  <a:lnTo>
                    <a:pt x="4833" y="2405"/>
                  </a:lnTo>
                  <a:lnTo>
                    <a:pt x="5025" y="2297"/>
                  </a:lnTo>
                  <a:lnTo>
                    <a:pt x="5200" y="2172"/>
                  </a:lnTo>
                  <a:lnTo>
                    <a:pt x="5371" y="2020"/>
                  </a:lnTo>
                  <a:lnTo>
                    <a:pt x="5533" y="1859"/>
                  </a:lnTo>
                  <a:lnTo>
                    <a:pt x="5683" y="1690"/>
                  </a:lnTo>
                  <a:lnTo>
                    <a:pt x="5829" y="1511"/>
                  </a:lnTo>
                  <a:lnTo>
                    <a:pt x="5954" y="1326"/>
                  </a:lnTo>
                  <a:lnTo>
                    <a:pt x="6071" y="1147"/>
                  </a:lnTo>
                  <a:cubicBezTo>
                    <a:pt x="6103" y="1089"/>
                    <a:pt x="6135" y="1032"/>
                    <a:pt x="6167" y="974"/>
                  </a:cubicBezTo>
                  <a:lnTo>
                    <a:pt x="6213" y="974"/>
                  </a:lnTo>
                  <a:lnTo>
                    <a:pt x="6213" y="992"/>
                  </a:lnTo>
                  <a:cubicBezTo>
                    <a:pt x="6188" y="1050"/>
                    <a:pt x="6163" y="1107"/>
                    <a:pt x="6138" y="1165"/>
                  </a:cubicBezTo>
                  <a:cubicBezTo>
                    <a:pt x="6110" y="1225"/>
                    <a:pt x="6082" y="1284"/>
                    <a:pt x="6054" y="1344"/>
                  </a:cubicBezTo>
                  <a:cubicBezTo>
                    <a:pt x="6024" y="1402"/>
                    <a:pt x="5993" y="1459"/>
                    <a:pt x="5963" y="1517"/>
                  </a:cubicBezTo>
                  <a:lnTo>
                    <a:pt x="5871" y="1684"/>
                  </a:lnTo>
                  <a:cubicBezTo>
                    <a:pt x="5839" y="1738"/>
                    <a:pt x="5807" y="1793"/>
                    <a:pt x="5775" y="1847"/>
                  </a:cubicBezTo>
                  <a:lnTo>
                    <a:pt x="5667" y="1999"/>
                  </a:lnTo>
                  <a:lnTo>
                    <a:pt x="5554" y="2145"/>
                  </a:lnTo>
                  <a:lnTo>
                    <a:pt x="5417" y="2279"/>
                  </a:lnTo>
                  <a:lnTo>
                    <a:pt x="5275" y="2411"/>
                  </a:lnTo>
                  <a:lnTo>
                    <a:pt x="5108" y="2518"/>
                  </a:lnTo>
                  <a:lnTo>
                    <a:pt x="4917" y="2616"/>
                  </a:lnTo>
                  <a:lnTo>
                    <a:pt x="4704" y="2703"/>
                  </a:lnTo>
                  <a:lnTo>
                    <a:pt x="4479" y="2768"/>
                  </a:lnTo>
                  <a:lnTo>
                    <a:pt x="4213" y="2813"/>
                  </a:lnTo>
                  <a:cubicBezTo>
                    <a:pt x="4216" y="2917"/>
                    <a:pt x="4218" y="3022"/>
                    <a:pt x="4221" y="3126"/>
                  </a:cubicBezTo>
                  <a:cubicBezTo>
                    <a:pt x="4233" y="3225"/>
                    <a:pt x="4246" y="3325"/>
                    <a:pt x="4258" y="3424"/>
                  </a:cubicBezTo>
                  <a:cubicBezTo>
                    <a:pt x="4279" y="3518"/>
                    <a:pt x="4300" y="3613"/>
                    <a:pt x="4321" y="3707"/>
                  </a:cubicBezTo>
                  <a:cubicBezTo>
                    <a:pt x="4349" y="3796"/>
                    <a:pt x="4376" y="3886"/>
                    <a:pt x="4404" y="3975"/>
                  </a:cubicBezTo>
                  <a:cubicBezTo>
                    <a:pt x="4439" y="4060"/>
                    <a:pt x="4473" y="4146"/>
                    <a:pt x="4508" y="4231"/>
                  </a:cubicBezTo>
                  <a:cubicBezTo>
                    <a:pt x="4546" y="4313"/>
                    <a:pt x="4583" y="4394"/>
                    <a:pt x="4621" y="4476"/>
                  </a:cubicBezTo>
                  <a:lnTo>
                    <a:pt x="4750" y="4708"/>
                  </a:lnTo>
                  <a:lnTo>
                    <a:pt x="4879" y="4934"/>
                  </a:lnTo>
                  <a:cubicBezTo>
                    <a:pt x="4892" y="4952"/>
                    <a:pt x="4904" y="4970"/>
                    <a:pt x="4917" y="4988"/>
                  </a:cubicBezTo>
                  <a:lnTo>
                    <a:pt x="4950" y="5054"/>
                  </a:lnTo>
                  <a:cubicBezTo>
                    <a:pt x="4965" y="5078"/>
                    <a:pt x="4981" y="5101"/>
                    <a:pt x="4996" y="5125"/>
                  </a:cubicBezTo>
                  <a:lnTo>
                    <a:pt x="5038" y="5200"/>
                  </a:lnTo>
                  <a:cubicBezTo>
                    <a:pt x="5056" y="5224"/>
                    <a:pt x="5074" y="5247"/>
                    <a:pt x="5092" y="5271"/>
                  </a:cubicBezTo>
                  <a:cubicBezTo>
                    <a:pt x="5113" y="5291"/>
                    <a:pt x="5133" y="5311"/>
                    <a:pt x="5154" y="5331"/>
                  </a:cubicBezTo>
                  <a:cubicBezTo>
                    <a:pt x="5179" y="5349"/>
                    <a:pt x="5204" y="5366"/>
                    <a:pt x="5229" y="5384"/>
                  </a:cubicBezTo>
                  <a:lnTo>
                    <a:pt x="5313" y="5423"/>
                  </a:lnTo>
                  <a:lnTo>
                    <a:pt x="5413" y="5438"/>
                  </a:lnTo>
                  <a:lnTo>
                    <a:pt x="5517" y="5435"/>
                  </a:lnTo>
                  <a:lnTo>
                    <a:pt x="5704" y="5390"/>
                  </a:lnTo>
                  <a:lnTo>
                    <a:pt x="5871" y="5316"/>
                  </a:lnTo>
                  <a:lnTo>
                    <a:pt x="6033" y="5223"/>
                  </a:lnTo>
                  <a:lnTo>
                    <a:pt x="6167" y="5113"/>
                  </a:lnTo>
                  <a:lnTo>
                    <a:pt x="6296" y="4994"/>
                  </a:lnTo>
                  <a:cubicBezTo>
                    <a:pt x="6336" y="4952"/>
                    <a:pt x="6377" y="4911"/>
                    <a:pt x="6417" y="4869"/>
                  </a:cubicBezTo>
                  <a:lnTo>
                    <a:pt x="6525" y="4750"/>
                  </a:lnTo>
                  <a:cubicBezTo>
                    <a:pt x="6556" y="4712"/>
                    <a:pt x="6586" y="4674"/>
                    <a:pt x="6617" y="4636"/>
                  </a:cubicBezTo>
                  <a:lnTo>
                    <a:pt x="6821" y="4377"/>
                  </a:lnTo>
                  <a:lnTo>
                    <a:pt x="7017" y="4085"/>
                  </a:lnTo>
                  <a:lnTo>
                    <a:pt x="7213" y="3766"/>
                  </a:lnTo>
                  <a:lnTo>
                    <a:pt x="7396" y="3418"/>
                  </a:lnTo>
                  <a:cubicBezTo>
                    <a:pt x="7452" y="3296"/>
                    <a:pt x="7507" y="3173"/>
                    <a:pt x="7563" y="3051"/>
                  </a:cubicBezTo>
                  <a:lnTo>
                    <a:pt x="7713" y="2661"/>
                  </a:lnTo>
                  <a:cubicBezTo>
                    <a:pt x="7759" y="2525"/>
                    <a:pt x="7804" y="2389"/>
                    <a:pt x="7850" y="2253"/>
                  </a:cubicBezTo>
                  <a:cubicBezTo>
                    <a:pt x="7883" y="2112"/>
                    <a:pt x="7917" y="1971"/>
                    <a:pt x="7950" y="1830"/>
                  </a:cubicBezTo>
                  <a:cubicBezTo>
                    <a:pt x="7975" y="1686"/>
                    <a:pt x="8000" y="1541"/>
                    <a:pt x="8025" y="1397"/>
                  </a:cubicBezTo>
                  <a:cubicBezTo>
                    <a:pt x="8040" y="1249"/>
                    <a:pt x="8056" y="1102"/>
                    <a:pt x="8071" y="954"/>
                  </a:cubicBezTo>
                  <a:cubicBezTo>
                    <a:pt x="8083" y="961"/>
                    <a:pt x="8096" y="967"/>
                    <a:pt x="8108" y="974"/>
                  </a:cubicBezTo>
                  <a:lnTo>
                    <a:pt x="8138" y="1025"/>
                  </a:lnTo>
                  <a:cubicBezTo>
                    <a:pt x="8146" y="1050"/>
                    <a:pt x="8155" y="1075"/>
                    <a:pt x="8163" y="1100"/>
                  </a:cubicBezTo>
                  <a:cubicBezTo>
                    <a:pt x="8167" y="1133"/>
                    <a:pt x="8171" y="1165"/>
                    <a:pt x="8175" y="1198"/>
                  </a:cubicBezTo>
                  <a:cubicBezTo>
                    <a:pt x="8178" y="1236"/>
                    <a:pt x="8180" y="1273"/>
                    <a:pt x="8183" y="1311"/>
                  </a:cubicBezTo>
                  <a:lnTo>
                    <a:pt x="8183" y="1442"/>
                  </a:lnTo>
                  <a:lnTo>
                    <a:pt x="8183" y="1582"/>
                  </a:lnTo>
                  <a:cubicBezTo>
                    <a:pt x="8180" y="1633"/>
                    <a:pt x="8178" y="1683"/>
                    <a:pt x="8175" y="1734"/>
                  </a:cubicBezTo>
                  <a:cubicBezTo>
                    <a:pt x="8171" y="1786"/>
                    <a:pt x="8167" y="1837"/>
                    <a:pt x="8163" y="1889"/>
                  </a:cubicBezTo>
                  <a:cubicBezTo>
                    <a:pt x="8157" y="1942"/>
                    <a:pt x="8152" y="1994"/>
                    <a:pt x="8146" y="2047"/>
                  </a:cubicBezTo>
                  <a:cubicBezTo>
                    <a:pt x="8138" y="2100"/>
                    <a:pt x="8129" y="2152"/>
                    <a:pt x="8121" y="2205"/>
                  </a:cubicBezTo>
                  <a:cubicBezTo>
                    <a:pt x="8117" y="2256"/>
                    <a:pt x="8112" y="2306"/>
                    <a:pt x="8108" y="2357"/>
                  </a:cubicBezTo>
                  <a:cubicBezTo>
                    <a:pt x="8100" y="2404"/>
                    <a:pt x="8091" y="2450"/>
                    <a:pt x="8083" y="2497"/>
                  </a:cubicBezTo>
                  <a:cubicBezTo>
                    <a:pt x="8076" y="2541"/>
                    <a:pt x="8070" y="2584"/>
                    <a:pt x="8063" y="2628"/>
                  </a:cubicBezTo>
                  <a:cubicBezTo>
                    <a:pt x="8055" y="2666"/>
                    <a:pt x="8046" y="2703"/>
                    <a:pt x="8038" y="2741"/>
                  </a:cubicBezTo>
                  <a:lnTo>
                    <a:pt x="8017" y="2834"/>
                  </a:lnTo>
                  <a:cubicBezTo>
                    <a:pt x="8011" y="2859"/>
                    <a:pt x="8006" y="2883"/>
                    <a:pt x="8000" y="2908"/>
                  </a:cubicBezTo>
                  <a:lnTo>
                    <a:pt x="7700" y="3754"/>
                  </a:lnTo>
                  <a:lnTo>
                    <a:pt x="7942" y="3737"/>
                  </a:lnTo>
                  <a:lnTo>
                    <a:pt x="8167" y="3695"/>
                  </a:lnTo>
                  <a:lnTo>
                    <a:pt x="8379" y="3635"/>
                  </a:lnTo>
                  <a:lnTo>
                    <a:pt x="8583" y="3558"/>
                  </a:lnTo>
                  <a:lnTo>
                    <a:pt x="8767" y="3471"/>
                  </a:lnTo>
                  <a:lnTo>
                    <a:pt x="8933" y="3376"/>
                  </a:lnTo>
                  <a:lnTo>
                    <a:pt x="9092" y="3278"/>
                  </a:lnTo>
                  <a:lnTo>
                    <a:pt x="9238" y="3185"/>
                  </a:lnTo>
                  <a:lnTo>
                    <a:pt x="9250" y="3230"/>
                  </a:lnTo>
                  <a:cubicBezTo>
                    <a:pt x="9206" y="3279"/>
                    <a:pt x="9161" y="3327"/>
                    <a:pt x="9117" y="3376"/>
                  </a:cubicBezTo>
                  <a:cubicBezTo>
                    <a:pt x="9063" y="3423"/>
                    <a:pt x="9008" y="3469"/>
                    <a:pt x="8954" y="3516"/>
                  </a:cubicBezTo>
                  <a:lnTo>
                    <a:pt x="8758" y="3641"/>
                  </a:lnTo>
                  <a:lnTo>
                    <a:pt x="8538" y="3754"/>
                  </a:lnTo>
                  <a:lnTo>
                    <a:pt x="8304" y="3856"/>
                  </a:lnTo>
                  <a:lnTo>
                    <a:pt x="8054" y="3945"/>
                  </a:lnTo>
                  <a:lnTo>
                    <a:pt x="7796" y="4014"/>
                  </a:lnTo>
                  <a:lnTo>
                    <a:pt x="7533" y="4064"/>
                  </a:lnTo>
                  <a:lnTo>
                    <a:pt x="7479" y="4184"/>
                  </a:lnTo>
                  <a:cubicBezTo>
                    <a:pt x="7454" y="4231"/>
                    <a:pt x="7429" y="4277"/>
                    <a:pt x="7404" y="4324"/>
                  </a:cubicBezTo>
                  <a:lnTo>
                    <a:pt x="7321" y="4470"/>
                  </a:lnTo>
                  <a:lnTo>
                    <a:pt x="7213" y="4628"/>
                  </a:lnTo>
                  <a:cubicBezTo>
                    <a:pt x="7175" y="4683"/>
                    <a:pt x="7138" y="4739"/>
                    <a:pt x="7100" y="4794"/>
                  </a:cubicBezTo>
                  <a:cubicBezTo>
                    <a:pt x="7060" y="4849"/>
                    <a:pt x="7019" y="4903"/>
                    <a:pt x="6979" y="4958"/>
                  </a:cubicBezTo>
                  <a:lnTo>
                    <a:pt x="6850" y="5113"/>
                  </a:lnTo>
                  <a:lnTo>
                    <a:pt x="6721" y="5265"/>
                  </a:lnTo>
                  <a:cubicBezTo>
                    <a:pt x="6681" y="5312"/>
                    <a:pt x="6640" y="5358"/>
                    <a:pt x="6600" y="5405"/>
                  </a:cubicBezTo>
                  <a:lnTo>
                    <a:pt x="6471" y="5530"/>
                  </a:lnTo>
                  <a:lnTo>
                    <a:pt x="6358" y="5641"/>
                  </a:lnTo>
                  <a:lnTo>
                    <a:pt x="6250" y="5721"/>
                  </a:lnTo>
                  <a:cubicBezTo>
                    <a:pt x="6256" y="5741"/>
                    <a:pt x="6261" y="5761"/>
                    <a:pt x="6267" y="5781"/>
                  </a:cubicBezTo>
                  <a:cubicBezTo>
                    <a:pt x="6277" y="5785"/>
                    <a:pt x="6286" y="5789"/>
                    <a:pt x="6296" y="5793"/>
                  </a:cubicBezTo>
                  <a:lnTo>
                    <a:pt x="6479" y="5754"/>
                  </a:lnTo>
                  <a:lnTo>
                    <a:pt x="6663" y="5736"/>
                  </a:lnTo>
                  <a:lnTo>
                    <a:pt x="6858" y="5736"/>
                  </a:lnTo>
                  <a:lnTo>
                    <a:pt x="7046" y="5742"/>
                  </a:lnTo>
                  <a:lnTo>
                    <a:pt x="7246" y="5748"/>
                  </a:lnTo>
                  <a:lnTo>
                    <a:pt x="7425" y="5748"/>
                  </a:lnTo>
                  <a:lnTo>
                    <a:pt x="7600" y="5733"/>
                  </a:lnTo>
                  <a:lnTo>
                    <a:pt x="7950" y="5673"/>
                  </a:lnTo>
                  <a:lnTo>
                    <a:pt x="8275" y="5596"/>
                  </a:lnTo>
                  <a:lnTo>
                    <a:pt x="8579" y="5504"/>
                  </a:lnTo>
                  <a:lnTo>
                    <a:pt x="8858" y="5390"/>
                  </a:lnTo>
                  <a:lnTo>
                    <a:pt x="9117" y="5265"/>
                  </a:lnTo>
                  <a:lnTo>
                    <a:pt x="9350" y="5119"/>
                  </a:lnTo>
                  <a:lnTo>
                    <a:pt x="9563" y="4967"/>
                  </a:lnTo>
                  <a:lnTo>
                    <a:pt x="9758" y="4794"/>
                  </a:lnTo>
                  <a:lnTo>
                    <a:pt x="9933" y="4610"/>
                  </a:lnTo>
                  <a:cubicBezTo>
                    <a:pt x="9955" y="4623"/>
                    <a:pt x="9978" y="4635"/>
                    <a:pt x="10000" y="4648"/>
                  </a:cubicBezTo>
                  <a:lnTo>
                    <a:pt x="10000" y="4660"/>
                  </a:lnTo>
                  <a:cubicBezTo>
                    <a:pt x="9968" y="4716"/>
                    <a:pt x="9936" y="4771"/>
                    <a:pt x="9904" y="4827"/>
                  </a:cubicBezTo>
                  <a:lnTo>
                    <a:pt x="9767" y="5000"/>
                  </a:lnTo>
                  <a:lnTo>
                    <a:pt x="9600" y="5173"/>
                  </a:lnTo>
                  <a:lnTo>
                    <a:pt x="9404" y="5343"/>
                  </a:lnTo>
                  <a:lnTo>
                    <a:pt x="9183" y="5504"/>
                  </a:lnTo>
                  <a:lnTo>
                    <a:pt x="8950" y="5662"/>
                  </a:lnTo>
                  <a:lnTo>
                    <a:pt x="8704" y="5802"/>
                  </a:lnTo>
                  <a:lnTo>
                    <a:pt x="8463" y="5927"/>
                  </a:lnTo>
                  <a:lnTo>
                    <a:pt x="8229" y="6025"/>
                  </a:lnTo>
                  <a:lnTo>
                    <a:pt x="8000" y="6105"/>
                  </a:lnTo>
                  <a:lnTo>
                    <a:pt x="7879" y="6132"/>
                  </a:lnTo>
                  <a:lnTo>
                    <a:pt x="7729" y="6153"/>
                  </a:lnTo>
                  <a:lnTo>
                    <a:pt x="7563" y="6177"/>
                  </a:lnTo>
                  <a:lnTo>
                    <a:pt x="7388" y="6198"/>
                  </a:lnTo>
                  <a:lnTo>
                    <a:pt x="7204" y="6219"/>
                  </a:lnTo>
                  <a:lnTo>
                    <a:pt x="7017" y="6240"/>
                  </a:lnTo>
                  <a:lnTo>
                    <a:pt x="6842" y="6263"/>
                  </a:lnTo>
                  <a:lnTo>
                    <a:pt x="6675" y="6290"/>
                  </a:lnTo>
                  <a:lnTo>
                    <a:pt x="6517" y="6329"/>
                  </a:lnTo>
                  <a:lnTo>
                    <a:pt x="6388" y="6365"/>
                  </a:lnTo>
                  <a:cubicBezTo>
                    <a:pt x="6355" y="6382"/>
                    <a:pt x="6321" y="6398"/>
                    <a:pt x="6288" y="6415"/>
                  </a:cubicBezTo>
                  <a:lnTo>
                    <a:pt x="6213" y="6475"/>
                  </a:lnTo>
                  <a:cubicBezTo>
                    <a:pt x="6173" y="6533"/>
                    <a:pt x="6132" y="6590"/>
                    <a:pt x="6092" y="6648"/>
                  </a:cubicBezTo>
                  <a:cubicBezTo>
                    <a:pt x="6064" y="6711"/>
                    <a:pt x="6036" y="6773"/>
                    <a:pt x="6008" y="6836"/>
                  </a:cubicBezTo>
                  <a:cubicBezTo>
                    <a:pt x="5986" y="6901"/>
                    <a:pt x="5964" y="6967"/>
                    <a:pt x="5942" y="7032"/>
                  </a:cubicBezTo>
                  <a:cubicBezTo>
                    <a:pt x="5929" y="7099"/>
                    <a:pt x="5917" y="7165"/>
                    <a:pt x="5904" y="7232"/>
                  </a:cubicBezTo>
                  <a:cubicBezTo>
                    <a:pt x="5899" y="7302"/>
                    <a:pt x="5893" y="7373"/>
                    <a:pt x="5888" y="7443"/>
                  </a:cubicBezTo>
                  <a:cubicBezTo>
                    <a:pt x="5885" y="7514"/>
                    <a:pt x="5882" y="7584"/>
                    <a:pt x="5879" y="7655"/>
                  </a:cubicBezTo>
                  <a:cubicBezTo>
                    <a:pt x="5882" y="7726"/>
                    <a:pt x="5885" y="7796"/>
                    <a:pt x="5888" y="7867"/>
                  </a:cubicBezTo>
                  <a:cubicBezTo>
                    <a:pt x="5893" y="7939"/>
                    <a:pt x="5899" y="8012"/>
                    <a:pt x="5904" y="8084"/>
                  </a:cubicBezTo>
                  <a:cubicBezTo>
                    <a:pt x="5911" y="8156"/>
                    <a:pt x="5918" y="8227"/>
                    <a:pt x="5925" y="8299"/>
                  </a:cubicBezTo>
                  <a:cubicBezTo>
                    <a:pt x="5933" y="8369"/>
                    <a:pt x="5942" y="8440"/>
                    <a:pt x="5950" y="8510"/>
                  </a:cubicBezTo>
                  <a:cubicBezTo>
                    <a:pt x="5951" y="8613"/>
                    <a:pt x="5953" y="8717"/>
                    <a:pt x="5954" y="8820"/>
                  </a:cubicBezTo>
                  <a:cubicBezTo>
                    <a:pt x="5947" y="8923"/>
                    <a:pt x="5940" y="9027"/>
                    <a:pt x="5933" y="9130"/>
                  </a:cubicBezTo>
                  <a:cubicBezTo>
                    <a:pt x="5921" y="9229"/>
                    <a:pt x="5908" y="9329"/>
                    <a:pt x="5896" y="9428"/>
                  </a:cubicBezTo>
                  <a:cubicBezTo>
                    <a:pt x="5881" y="9525"/>
                    <a:pt x="5865" y="9623"/>
                    <a:pt x="5850" y="9720"/>
                  </a:cubicBezTo>
                  <a:cubicBezTo>
                    <a:pt x="5819" y="10051"/>
                    <a:pt x="5825" y="10355"/>
                    <a:pt x="5794" y="10686"/>
                  </a:cubicBezTo>
                  <a:lnTo>
                    <a:pt x="4117" y="10686"/>
                  </a:lnTo>
                  <a:lnTo>
                    <a:pt x="4309" y="10293"/>
                  </a:lnTo>
                  <a:lnTo>
                    <a:pt x="4546" y="9848"/>
                  </a:lnTo>
                  <a:cubicBezTo>
                    <a:pt x="4574" y="9794"/>
                    <a:pt x="4601" y="9741"/>
                    <a:pt x="4629" y="9687"/>
                  </a:cubicBezTo>
                  <a:cubicBezTo>
                    <a:pt x="4653" y="9627"/>
                    <a:pt x="4676" y="9568"/>
                    <a:pt x="4700" y="9508"/>
                  </a:cubicBezTo>
                  <a:cubicBezTo>
                    <a:pt x="4722" y="9442"/>
                    <a:pt x="4745" y="9375"/>
                    <a:pt x="4767" y="9309"/>
                  </a:cubicBezTo>
                  <a:cubicBezTo>
                    <a:pt x="4788" y="9238"/>
                    <a:pt x="4808" y="9168"/>
                    <a:pt x="4829" y="9097"/>
                  </a:cubicBezTo>
                  <a:cubicBezTo>
                    <a:pt x="4846" y="9021"/>
                    <a:pt x="4862" y="8944"/>
                    <a:pt x="4879" y="8868"/>
                  </a:cubicBezTo>
                  <a:cubicBezTo>
                    <a:pt x="4892" y="8790"/>
                    <a:pt x="4904" y="8713"/>
                    <a:pt x="4917" y="8635"/>
                  </a:cubicBezTo>
                  <a:cubicBezTo>
                    <a:pt x="4929" y="8554"/>
                    <a:pt x="4942" y="8472"/>
                    <a:pt x="4954" y="8391"/>
                  </a:cubicBezTo>
                  <a:cubicBezTo>
                    <a:pt x="4962" y="8309"/>
                    <a:pt x="4971" y="8226"/>
                    <a:pt x="4979" y="8144"/>
                  </a:cubicBezTo>
                  <a:cubicBezTo>
                    <a:pt x="4986" y="8058"/>
                    <a:pt x="4993" y="7973"/>
                    <a:pt x="5000" y="7887"/>
                  </a:cubicBezTo>
                  <a:lnTo>
                    <a:pt x="5000" y="7634"/>
                  </a:lnTo>
                  <a:lnTo>
                    <a:pt x="5000" y="7384"/>
                  </a:lnTo>
                  <a:cubicBezTo>
                    <a:pt x="4993" y="7300"/>
                    <a:pt x="4986" y="7217"/>
                    <a:pt x="4979" y="7133"/>
                  </a:cubicBezTo>
                  <a:cubicBezTo>
                    <a:pt x="4969" y="7053"/>
                    <a:pt x="4960" y="6972"/>
                    <a:pt x="4950" y="6892"/>
                  </a:cubicBezTo>
                  <a:cubicBezTo>
                    <a:pt x="4938" y="6814"/>
                    <a:pt x="4925" y="6735"/>
                    <a:pt x="4913" y="6657"/>
                  </a:cubicBezTo>
                  <a:cubicBezTo>
                    <a:pt x="4895" y="6581"/>
                    <a:pt x="4876" y="6506"/>
                    <a:pt x="4858" y="6430"/>
                  </a:cubicBezTo>
                  <a:cubicBezTo>
                    <a:pt x="4833" y="6360"/>
                    <a:pt x="4808" y="6289"/>
                    <a:pt x="4783" y="6219"/>
                  </a:cubicBezTo>
                  <a:cubicBezTo>
                    <a:pt x="4755" y="6152"/>
                    <a:pt x="4728" y="6086"/>
                    <a:pt x="4700" y="6019"/>
                  </a:cubicBezTo>
                  <a:cubicBezTo>
                    <a:pt x="4667" y="5959"/>
                    <a:pt x="4633" y="5900"/>
                    <a:pt x="4600" y="5840"/>
                  </a:cubicBezTo>
                  <a:cubicBezTo>
                    <a:pt x="4563" y="5787"/>
                    <a:pt x="4525" y="5735"/>
                    <a:pt x="4488" y="5682"/>
                  </a:cubicBezTo>
                  <a:cubicBezTo>
                    <a:pt x="4445" y="5635"/>
                    <a:pt x="4401" y="5589"/>
                    <a:pt x="4358" y="5542"/>
                  </a:cubicBezTo>
                  <a:cubicBezTo>
                    <a:pt x="4310" y="5504"/>
                    <a:pt x="4261" y="5467"/>
                    <a:pt x="4213" y="5429"/>
                  </a:cubicBezTo>
                  <a:lnTo>
                    <a:pt x="4046" y="5343"/>
                  </a:lnTo>
                  <a:lnTo>
                    <a:pt x="3904" y="5292"/>
                  </a:lnTo>
                  <a:lnTo>
                    <a:pt x="3746" y="5271"/>
                  </a:lnTo>
                  <a:lnTo>
                    <a:pt x="3583" y="5271"/>
                  </a:lnTo>
                  <a:lnTo>
                    <a:pt x="3413" y="5286"/>
                  </a:lnTo>
                  <a:lnTo>
                    <a:pt x="3246" y="5310"/>
                  </a:lnTo>
                  <a:lnTo>
                    <a:pt x="3079" y="5343"/>
                  </a:lnTo>
                  <a:lnTo>
                    <a:pt x="2913" y="5369"/>
                  </a:lnTo>
                  <a:lnTo>
                    <a:pt x="2750" y="5396"/>
                  </a:lnTo>
                  <a:lnTo>
                    <a:pt x="2600" y="5411"/>
                  </a:lnTo>
                  <a:lnTo>
                    <a:pt x="2258" y="5423"/>
                  </a:lnTo>
                  <a:lnTo>
                    <a:pt x="1925" y="5411"/>
                  </a:lnTo>
                  <a:lnTo>
                    <a:pt x="1617" y="5384"/>
                  </a:lnTo>
                  <a:lnTo>
                    <a:pt x="1321" y="5346"/>
                  </a:lnTo>
                  <a:lnTo>
                    <a:pt x="1033" y="5298"/>
                  </a:lnTo>
                  <a:lnTo>
                    <a:pt x="758" y="5250"/>
                  </a:lnTo>
                  <a:lnTo>
                    <a:pt x="500" y="5197"/>
                  </a:lnTo>
                  <a:cubicBezTo>
                    <a:pt x="506" y="5177"/>
                    <a:pt x="511" y="5157"/>
                    <a:pt x="517" y="5137"/>
                  </a:cubicBezTo>
                  <a:lnTo>
                    <a:pt x="871" y="5173"/>
                  </a:lnTo>
                  <a:lnTo>
                    <a:pt x="1221" y="5197"/>
                  </a:lnTo>
                  <a:lnTo>
                    <a:pt x="1563" y="5206"/>
                  </a:lnTo>
                  <a:lnTo>
                    <a:pt x="1896" y="5197"/>
                  </a:lnTo>
                  <a:lnTo>
                    <a:pt x="2221" y="5164"/>
                  </a:lnTo>
                  <a:lnTo>
                    <a:pt x="2538" y="5113"/>
                  </a:lnTo>
                  <a:lnTo>
                    <a:pt x="2842" y="5045"/>
                  </a:lnTo>
                  <a:lnTo>
                    <a:pt x="3129" y="4946"/>
                  </a:lnTo>
                  <a:lnTo>
                    <a:pt x="3500" y="4815"/>
                  </a:lnTo>
                  <a:lnTo>
                    <a:pt x="2821" y="4389"/>
                  </a:lnTo>
                  <a:lnTo>
                    <a:pt x="2213" y="3912"/>
                  </a:lnTo>
                  <a:lnTo>
                    <a:pt x="1879" y="3939"/>
                  </a:lnTo>
                  <a:lnTo>
                    <a:pt x="1554" y="3939"/>
                  </a:lnTo>
                  <a:lnTo>
                    <a:pt x="1258" y="3912"/>
                  </a:lnTo>
                  <a:lnTo>
                    <a:pt x="979" y="3856"/>
                  </a:lnTo>
                  <a:lnTo>
                    <a:pt x="721" y="3775"/>
                  </a:lnTo>
                  <a:lnTo>
                    <a:pt x="496" y="3674"/>
                  </a:lnTo>
                  <a:lnTo>
                    <a:pt x="296" y="3549"/>
                  </a:lnTo>
                  <a:lnTo>
                    <a:pt x="129" y="3403"/>
                  </a:lnTo>
                  <a:lnTo>
                    <a:pt x="0" y="3245"/>
                  </a:lnTo>
                  <a:cubicBezTo>
                    <a:pt x="6" y="3236"/>
                    <a:pt x="11" y="3227"/>
                    <a:pt x="17" y="3218"/>
                  </a:cubicBezTo>
                  <a:lnTo>
                    <a:pt x="71" y="3245"/>
                  </a:lnTo>
                  <a:cubicBezTo>
                    <a:pt x="93" y="3280"/>
                    <a:pt x="116" y="3314"/>
                    <a:pt x="138" y="3349"/>
                  </a:cubicBezTo>
                  <a:lnTo>
                    <a:pt x="246" y="3439"/>
                  </a:lnTo>
                  <a:cubicBezTo>
                    <a:pt x="290" y="3469"/>
                    <a:pt x="335" y="3498"/>
                    <a:pt x="379" y="3528"/>
                  </a:cubicBezTo>
                  <a:lnTo>
                    <a:pt x="538" y="3597"/>
                  </a:lnTo>
                  <a:lnTo>
                    <a:pt x="721" y="3656"/>
                  </a:lnTo>
                  <a:lnTo>
                    <a:pt x="913" y="3701"/>
                  </a:lnTo>
                  <a:lnTo>
                    <a:pt x="1117" y="3728"/>
                  </a:lnTo>
                  <a:lnTo>
                    <a:pt x="1329" y="3737"/>
                  </a:lnTo>
                  <a:lnTo>
                    <a:pt x="1533" y="3734"/>
                  </a:lnTo>
                  <a:lnTo>
                    <a:pt x="1646" y="3722"/>
                  </a:lnTo>
                  <a:lnTo>
                    <a:pt x="1746" y="3722"/>
                  </a:lnTo>
                  <a:lnTo>
                    <a:pt x="1833" y="3710"/>
                  </a:lnTo>
                  <a:lnTo>
                    <a:pt x="1917" y="3695"/>
                  </a:lnTo>
                  <a:lnTo>
                    <a:pt x="1988" y="3662"/>
                  </a:lnTo>
                  <a:cubicBezTo>
                    <a:pt x="1921" y="3572"/>
                    <a:pt x="1855" y="3481"/>
                    <a:pt x="1788" y="3391"/>
                  </a:cubicBezTo>
                  <a:lnTo>
                    <a:pt x="1617" y="3126"/>
                  </a:lnTo>
                  <a:lnTo>
                    <a:pt x="1454" y="2849"/>
                  </a:lnTo>
                  <a:lnTo>
                    <a:pt x="1313" y="2563"/>
                  </a:lnTo>
                  <a:lnTo>
                    <a:pt x="1175" y="2253"/>
                  </a:lnTo>
                  <a:lnTo>
                    <a:pt x="1046" y="1919"/>
                  </a:lnTo>
                  <a:cubicBezTo>
                    <a:pt x="1042" y="1899"/>
                    <a:pt x="1037" y="1879"/>
                    <a:pt x="1033" y="1859"/>
                  </a:cubicBezTo>
                  <a:cubicBezTo>
                    <a:pt x="1022" y="1831"/>
                    <a:pt x="1011" y="1804"/>
                    <a:pt x="1000" y="1776"/>
                  </a:cubicBezTo>
                  <a:cubicBezTo>
                    <a:pt x="993" y="1745"/>
                    <a:pt x="986" y="1715"/>
                    <a:pt x="979" y="1684"/>
                  </a:cubicBezTo>
                  <a:cubicBezTo>
                    <a:pt x="969" y="1653"/>
                    <a:pt x="960" y="1622"/>
                    <a:pt x="950" y="1591"/>
                  </a:cubicBezTo>
                  <a:cubicBezTo>
                    <a:pt x="942" y="1557"/>
                    <a:pt x="933" y="1524"/>
                    <a:pt x="925" y="1490"/>
                  </a:cubicBezTo>
                  <a:cubicBezTo>
                    <a:pt x="922" y="1459"/>
                    <a:pt x="920" y="1428"/>
                    <a:pt x="917" y="1397"/>
                  </a:cubicBezTo>
                  <a:lnTo>
                    <a:pt x="917" y="1311"/>
                  </a:lnTo>
                  <a:cubicBezTo>
                    <a:pt x="922" y="1285"/>
                    <a:pt x="928" y="1260"/>
                    <a:pt x="933" y="1234"/>
                  </a:cubicBezTo>
                  <a:lnTo>
                    <a:pt x="963" y="1180"/>
                  </a:lnTo>
                  <a:lnTo>
                    <a:pt x="1000" y="1192"/>
                  </a:lnTo>
                  <a:cubicBezTo>
                    <a:pt x="1011" y="1293"/>
                    <a:pt x="1022" y="1395"/>
                    <a:pt x="1033" y="1496"/>
                  </a:cubicBezTo>
                  <a:cubicBezTo>
                    <a:pt x="1058" y="1597"/>
                    <a:pt x="1083" y="1699"/>
                    <a:pt x="1108" y="1800"/>
                  </a:cubicBezTo>
                  <a:cubicBezTo>
                    <a:pt x="1146" y="1899"/>
                    <a:pt x="1183" y="1999"/>
                    <a:pt x="1221" y="2098"/>
                  </a:cubicBezTo>
                  <a:cubicBezTo>
                    <a:pt x="1267" y="2189"/>
                    <a:pt x="1312" y="2281"/>
                    <a:pt x="1358" y="2372"/>
                  </a:cubicBezTo>
                  <a:lnTo>
                    <a:pt x="1508" y="2628"/>
                  </a:lnTo>
                  <a:lnTo>
                    <a:pt x="1646" y="2795"/>
                  </a:lnTo>
                  <a:cubicBezTo>
                    <a:pt x="1640" y="2797"/>
                    <a:pt x="1635" y="2799"/>
                    <a:pt x="1629" y="2801"/>
                  </a:cubicBezTo>
                  <a:lnTo>
                    <a:pt x="1629" y="2807"/>
                  </a:lnTo>
                  <a:lnTo>
                    <a:pt x="1638" y="2813"/>
                  </a:lnTo>
                  <a:cubicBezTo>
                    <a:pt x="1641" y="2814"/>
                    <a:pt x="1643" y="2815"/>
                    <a:pt x="1646" y="2816"/>
                  </a:cubicBezTo>
                  <a:cubicBezTo>
                    <a:pt x="1652" y="2818"/>
                    <a:pt x="1657" y="2820"/>
                    <a:pt x="1663" y="2822"/>
                  </a:cubicBezTo>
                  <a:cubicBezTo>
                    <a:pt x="1664" y="2826"/>
                    <a:pt x="1666" y="2830"/>
                    <a:pt x="1667" y="2834"/>
                  </a:cubicBezTo>
                  <a:cubicBezTo>
                    <a:pt x="1670" y="2836"/>
                    <a:pt x="1672" y="2838"/>
                    <a:pt x="1675" y="2840"/>
                  </a:cubicBezTo>
                  <a:cubicBezTo>
                    <a:pt x="1678" y="2843"/>
                    <a:pt x="1680" y="2846"/>
                    <a:pt x="1683" y="2849"/>
                  </a:cubicBezTo>
                  <a:lnTo>
                    <a:pt x="1683" y="2843"/>
                  </a:lnTo>
                  <a:cubicBezTo>
                    <a:pt x="1680" y="2842"/>
                    <a:pt x="1678" y="2841"/>
                    <a:pt x="1675" y="2840"/>
                  </a:cubicBezTo>
                  <a:lnTo>
                    <a:pt x="1675" y="2840"/>
                  </a:lnTo>
                  <a:cubicBezTo>
                    <a:pt x="1665" y="2825"/>
                    <a:pt x="1656" y="2810"/>
                    <a:pt x="1646" y="2795"/>
                  </a:cubicBezTo>
                  <a:lnTo>
                    <a:pt x="1746" y="2741"/>
                  </a:lnTo>
                  <a:cubicBezTo>
                    <a:pt x="1778" y="2710"/>
                    <a:pt x="1810" y="2680"/>
                    <a:pt x="1842" y="2649"/>
                  </a:cubicBezTo>
                  <a:cubicBezTo>
                    <a:pt x="1872" y="2613"/>
                    <a:pt x="1903" y="2578"/>
                    <a:pt x="1933" y="2542"/>
                  </a:cubicBezTo>
                  <a:cubicBezTo>
                    <a:pt x="1961" y="2498"/>
                    <a:pt x="1989" y="2455"/>
                    <a:pt x="2017" y="2411"/>
                  </a:cubicBezTo>
                  <a:cubicBezTo>
                    <a:pt x="2042" y="2362"/>
                    <a:pt x="2067" y="2314"/>
                    <a:pt x="2092" y="2265"/>
                  </a:cubicBezTo>
                  <a:cubicBezTo>
                    <a:pt x="2116" y="2214"/>
                    <a:pt x="2139" y="2164"/>
                    <a:pt x="2163" y="2113"/>
                  </a:cubicBezTo>
                  <a:cubicBezTo>
                    <a:pt x="2182" y="2060"/>
                    <a:pt x="2202" y="2008"/>
                    <a:pt x="2221" y="1955"/>
                  </a:cubicBezTo>
                  <a:cubicBezTo>
                    <a:pt x="2239" y="1904"/>
                    <a:pt x="2257" y="1854"/>
                    <a:pt x="2275" y="1803"/>
                  </a:cubicBezTo>
                  <a:cubicBezTo>
                    <a:pt x="2290" y="1754"/>
                    <a:pt x="2306" y="1706"/>
                    <a:pt x="2321" y="1657"/>
                  </a:cubicBezTo>
                  <a:cubicBezTo>
                    <a:pt x="2324" y="1722"/>
                    <a:pt x="2326" y="1788"/>
                    <a:pt x="2329" y="1853"/>
                  </a:cubicBezTo>
                  <a:cubicBezTo>
                    <a:pt x="2326" y="1913"/>
                    <a:pt x="2324" y="1972"/>
                    <a:pt x="2321" y="2032"/>
                  </a:cubicBezTo>
                  <a:cubicBezTo>
                    <a:pt x="2308" y="2088"/>
                    <a:pt x="2296" y="2143"/>
                    <a:pt x="2283" y="2199"/>
                  </a:cubicBezTo>
                  <a:cubicBezTo>
                    <a:pt x="2265" y="2255"/>
                    <a:pt x="2247" y="2310"/>
                    <a:pt x="2229" y="2366"/>
                  </a:cubicBezTo>
                  <a:cubicBezTo>
                    <a:pt x="2204" y="2419"/>
                    <a:pt x="2179" y="2471"/>
                    <a:pt x="2154" y="2524"/>
                  </a:cubicBezTo>
                  <a:lnTo>
                    <a:pt x="2046" y="2682"/>
                  </a:lnTo>
                  <a:lnTo>
                    <a:pt x="1796" y="3027"/>
                  </a:lnTo>
                  <a:lnTo>
                    <a:pt x="2054" y="3305"/>
                  </a:lnTo>
                  <a:lnTo>
                    <a:pt x="2333" y="3564"/>
                  </a:lnTo>
                  <a:lnTo>
                    <a:pt x="2638" y="3808"/>
                  </a:lnTo>
                  <a:lnTo>
                    <a:pt x="2963" y="4032"/>
                  </a:lnTo>
                  <a:lnTo>
                    <a:pt x="4129" y="4610"/>
                  </a:lnTo>
                  <a:cubicBezTo>
                    <a:pt x="4142" y="4603"/>
                    <a:pt x="4154" y="4596"/>
                    <a:pt x="4167" y="4589"/>
                  </a:cubicBezTo>
                  <a:cubicBezTo>
                    <a:pt x="4135" y="4504"/>
                    <a:pt x="4103" y="4418"/>
                    <a:pt x="4071" y="4333"/>
                  </a:cubicBezTo>
                  <a:cubicBezTo>
                    <a:pt x="4046" y="4241"/>
                    <a:pt x="4021" y="4150"/>
                    <a:pt x="3996" y="4058"/>
                  </a:cubicBezTo>
                  <a:cubicBezTo>
                    <a:pt x="3975" y="3959"/>
                    <a:pt x="3954" y="3859"/>
                    <a:pt x="3933" y="3760"/>
                  </a:cubicBezTo>
                  <a:cubicBezTo>
                    <a:pt x="3923" y="3659"/>
                    <a:pt x="3914" y="3557"/>
                    <a:pt x="3904" y="3456"/>
                  </a:cubicBezTo>
                  <a:cubicBezTo>
                    <a:pt x="3896" y="3350"/>
                    <a:pt x="3887" y="3244"/>
                    <a:pt x="3879" y="3138"/>
                  </a:cubicBezTo>
                  <a:lnTo>
                    <a:pt x="3879" y="2813"/>
                  </a:lnTo>
                  <a:cubicBezTo>
                    <a:pt x="3885" y="2704"/>
                    <a:pt x="3890" y="2594"/>
                    <a:pt x="3896" y="2485"/>
                  </a:cubicBezTo>
                  <a:cubicBezTo>
                    <a:pt x="3908" y="2377"/>
                    <a:pt x="3921" y="2268"/>
                    <a:pt x="3933" y="2160"/>
                  </a:cubicBezTo>
                  <a:cubicBezTo>
                    <a:pt x="3951" y="2052"/>
                    <a:pt x="3970" y="1944"/>
                    <a:pt x="3988" y="1836"/>
                  </a:cubicBezTo>
                  <a:cubicBezTo>
                    <a:pt x="4007" y="1732"/>
                    <a:pt x="4027" y="1627"/>
                    <a:pt x="4046" y="1523"/>
                  </a:cubicBezTo>
                  <a:cubicBezTo>
                    <a:pt x="4074" y="1422"/>
                    <a:pt x="4101" y="1320"/>
                    <a:pt x="4129" y="1219"/>
                  </a:cubicBezTo>
                  <a:cubicBezTo>
                    <a:pt x="4162" y="1124"/>
                    <a:pt x="4196" y="1028"/>
                    <a:pt x="4229" y="933"/>
                  </a:cubicBezTo>
                  <a:cubicBezTo>
                    <a:pt x="4264" y="843"/>
                    <a:pt x="4298" y="752"/>
                    <a:pt x="4333" y="662"/>
                  </a:cubicBezTo>
                  <a:cubicBezTo>
                    <a:pt x="4373" y="580"/>
                    <a:pt x="4414" y="499"/>
                    <a:pt x="4454" y="417"/>
                  </a:cubicBezTo>
                  <a:lnTo>
                    <a:pt x="4583" y="194"/>
                  </a:lnTo>
                  <a:lnTo>
                    <a:pt x="47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80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B2EAB7B-999C-45E8-80A1-C4E01838A883}"/>
                </a:ext>
              </a:extLst>
            </p:cNvPr>
            <p:cNvSpPr/>
            <p:nvPr/>
          </p:nvSpPr>
          <p:spPr>
            <a:xfrm>
              <a:off x="1807606" y="3197496"/>
              <a:ext cx="348146" cy="348146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62C0966-2B93-442C-8834-93BCE3349D89}"/>
                </a:ext>
              </a:extLst>
            </p:cNvPr>
            <p:cNvSpPr/>
            <p:nvPr/>
          </p:nvSpPr>
          <p:spPr>
            <a:xfrm>
              <a:off x="2472378" y="1604487"/>
              <a:ext cx="756085" cy="756085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8516DC8-AA3C-4EE9-9EC2-3A399718D346}"/>
                </a:ext>
              </a:extLst>
            </p:cNvPr>
            <p:cNvSpPr/>
            <p:nvPr/>
          </p:nvSpPr>
          <p:spPr>
            <a:xfrm>
              <a:off x="582618" y="3292604"/>
              <a:ext cx="378042" cy="37804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90F7474-BF0D-410A-A4D6-C88AA40B61E1}"/>
                </a:ext>
              </a:extLst>
            </p:cNvPr>
            <p:cNvSpPr/>
            <p:nvPr/>
          </p:nvSpPr>
          <p:spPr>
            <a:xfrm>
              <a:off x="4378243" y="3175937"/>
              <a:ext cx="621680" cy="62168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BD94722-2473-46D2-936D-A91DE5CC6FD4}"/>
                </a:ext>
              </a:extLst>
            </p:cNvPr>
            <p:cNvSpPr/>
            <p:nvPr/>
          </p:nvSpPr>
          <p:spPr>
            <a:xfrm>
              <a:off x="3941138" y="3879012"/>
              <a:ext cx="952157" cy="95215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4E8E1B58-3BE8-44CE-A52C-26EDB80EE3D0}"/>
                </a:ext>
              </a:extLst>
            </p:cNvPr>
            <p:cNvSpPr/>
            <p:nvPr/>
          </p:nvSpPr>
          <p:spPr>
            <a:xfrm>
              <a:off x="3239752" y="1543721"/>
              <a:ext cx="1748880" cy="17488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4900E14-EF68-4C1D-B8D6-357DB3578C9F}"/>
                </a:ext>
              </a:extLst>
            </p:cNvPr>
            <p:cNvSpPr/>
            <p:nvPr/>
          </p:nvSpPr>
          <p:spPr>
            <a:xfrm>
              <a:off x="528475" y="1704592"/>
              <a:ext cx="1268288" cy="12682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CD9F456-E7CA-4B7D-BF69-177E22EDEC9B}"/>
                </a:ext>
              </a:extLst>
            </p:cNvPr>
            <p:cNvSpPr/>
            <p:nvPr/>
          </p:nvSpPr>
          <p:spPr>
            <a:xfrm>
              <a:off x="907665" y="3967596"/>
              <a:ext cx="1421600" cy="1421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CE42DAD-60DC-400A-9CF3-F0ADB1508033}"/>
                </a:ext>
              </a:extLst>
            </p:cNvPr>
            <p:cNvSpPr/>
            <p:nvPr/>
          </p:nvSpPr>
          <p:spPr>
            <a:xfrm>
              <a:off x="2773139" y="3486777"/>
              <a:ext cx="621680" cy="6216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BACD73A-E895-462C-9D69-5B3AF4EAF4B2}"/>
                </a:ext>
              </a:extLst>
            </p:cNvPr>
            <p:cNvSpPr/>
            <p:nvPr/>
          </p:nvSpPr>
          <p:spPr>
            <a:xfrm>
              <a:off x="2627396" y="2804756"/>
              <a:ext cx="265330" cy="26533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A85CD63-1EE0-412F-932A-35D4A48641F3}"/>
                </a:ext>
              </a:extLst>
            </p:cNvPr>
            <p:cNvSpPr/>
            <p:nvPr/>
          </p:nvSpPr>
          <p:spPr>
            <a:xfrm>
              <a:off x="3317921" y="1807505"/>
              <a:ext cx="1296144" cy="12961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76200" dist="50800" dir="2700000" algn="t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17BAC3BD-98D7-49BE-B6DC-28F93433C207}"/>
                </a:ext>
              </a:extLst>
            </p:cNvPr>
            <p:cNvSpPr/>
            <p:nvPr/>
          </p:nvSpPr>
          <p:spPr>
            <a:xfrm>
              <a:off x="627514" y="1940269"/>
              <a:ext cx="968618" cy="9686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76200" dist="50800" dir="2700000" algn="t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CF99541-9368-465C-BE26-1A7143DAA286}"/>
                </a:ext>
              </a:extLst>
            </p:cNvPr>
            <p:cNvSpPr/>
            <p:nvPr/>
          </p:nvSpPr>
          <p:spPr>
            <a:xfrm>
              <a:off x="1176208" y="4066592"/>
              <a:ext cx="1080120" cy="10801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76200" dist="50800" dir="2700000" algn="t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DC190615-6E2B-49F8-AB08-53A30C579BC6}"/>
                </a:ext>
              </a:extLst>
            </p:cNvPr>
            <p:cNvSpPr/>
            <p:nvPr/>
          </p:nvSpPr>
          <p:spPr>
            <a:xfrm>
              <a:off x="4004266" y="3946194"/>
              <a:ext cx="747965" cy="74796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76200" dist="50800" dir="2700000" algn="t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" name="Oval 28">
              <a:extLst>
                <a:ext uri="{FF2B5EF4-FFF2-40B4-BE49-F238E27FC236}">
                  <a16:creationId xmlns:a16="http://schemas.microsoft.com/office/drawing/2014/main" id="{5444BD6A-A0F7-478E-B070-BE3C1A9B41B5}"/>
                </a:ext>
              </a:extLst>
            </p:cNvPr>
            <p:cNvSpPr/>
            <p:nvPr/>
          </p:nvSpPr>
          <p:spPr>
            <a:xfrm>
              <a:off x="1626244" y="2788842"/>
              <a:ext cx="265330" cy="26533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60" name="Graphic 41">
            <a:extLst>
              <a:ext uri="{FF2B5EF4-FFF2-40B4-BE49-F238E27FC236}">
                <a16:creationId xmlns:a16="http://schemas.microsoft.com/office/drawing/2014/main" id="{73C352B3-6AF3-4D42-BAD6-8FDB21B611CA}"/>
              </a:ext>
            </a:extLst>
          </p:cNvPr>
          <p:cNvSpPr/>
          <p:nvPr/>
        </p:nvSpPr>
        <p:spPr>
          <a:xfrm>
            <a:off x="-26127" y="5878286"/>
            <a:ext cx="12304294" cy="979714"/>
          </a:xfrm>
          <a:custGeom>
            <a:avLst/>
            <a:gdLst>
              <a:gd name="connsiteX0" fmla="*/ 7144 w 6400800"/>
              <a:gd name="connsiteY0" fmla="*/ 511016 h 514350"/>
              <a:gd name="connsiteX1" fmla="*/ 6354604 w 6400800"/>
              <a:gd name="connsiteY1" fmla="*/ 511016 h 514350"/>
              <a:gd name="connsiteX2" fmla="*/ 6354604 w 6400800"/>
              <a:gd name="connsiteY2" fmla="*/ 409099 h 514350"/>
              <a:gd name="connsiteX3" fmla="*/ 6327934 w 6400800"/>
              <a:gd name="connsiteY3" fmla="*/ 415766 h 514350"/>
              <a:gd name="connsiteX4" fmla="*/ 6327934 w 6400800"/>
              <a:gd name="connsiteY4" fmla="*/ 404336 h 514350"/>
              <a:gd name="connsiteX5" fmla="*/ 6328887 w 6400800"/>
              <a:gd name="connsiteY5" fmla="*/ 383381 h 514350"/>
              <a:gd name="connsiteX6" fmla="*/ 6329839 w 6400800"/>
              <a:gd name="connsiteY6" fmla="*/ 365284 h 514350"/>
              <a:gd name="connsiteX7" fmla="*/ 6324124 w 6400800"/>
              <a:gd name="connsiteY7" fmla="*/ 383381 h 514350"/>
              <a:gd name="connsiteX8" fmla="*/ 6319362 w 6400800"/>
              <a:gd name="connsiteY8" fmla="*/ 404336 h 514350"/>
              <a:gd name="connsiteX9" fmla="*/ 6316504 w 6400800"/>
              <a:gd name="connsiteY9" fmla="*/ 419576 h 514350"/>
              <a:gd name="connsiteX10" fmla="*/ 6303169 w 6400800"/>
              <a:gd name="connsiteY10" fmla="*/ 423386 h 514350"/>
              <a:gd name="connsiteX11" fmla="*/ 6304121 w 6400800"/>
              <a:gd name="connsiteY11" fmla="*/ 405289 h 514350"/>
              <a:gd name="connsiteX12" fmla="*/ 6319362 w 6400800"/>
              <a:gd name="connsiteY12" fmla="*/ 358616 h 514350"/>
              <a:gd name="connsiteX13" fmla="*/ 6322219 w 6400800"/>
              <a:gd name="connsiteY13" fmla="*/ 349091 h 514350"/>
              <a:gd name="connsiteX14" fmla="*/ 6334601 w 6400800"/>
              <a:gd name="connsiteY14" fmla="*/ 312896 h 514350"/>
              <a:gd name="connsiteX15" fmla="*/ 6349842 w 6400800"/>
              <a:gd name="connsiteY15" fmla="*/ 269081 h 514350"/>
              <a:gd name="connsiteX16" fmla="*/ 6363176 w 6400800"/>
              <a:gd name="connsiteY16" fmla="*/ 228124 h 514350"/>
              <a:gd name="connsiteX17" fmla="*/ 6375559 w 6400800"/>
              <a:gd name="connsiteY17" fmla="*/ 190976 h 514350"/>
              <a:gd name="connsiteX18" fmla="*/ 6393656 w 6400800"/>
              <a:gd name="connsiteY18" fmla="*/ 134779 h 514350"/>
              <a:gd name="connsiteX19" fmla="*/ 6400324 w 6400800"/>
              <a:gd name="connsiteY19" fmla="*/ 113824 h 514350"/>
              <a:gd name="connsiteX20" fmla="*/ 6389846 w 6400800"/>
              <a:gd name="connsiteY20" fmla="*/ 133826 h 514350"/>
              <a:gd name="connsiteX21" fmla="*/ 6380321 w 6400800"/>
              <a:gd name="connsiteY21" fmla="*/ 153829 h 514350"/>
              <a:gd name="connsiteX22" fmla="*/ 6392704 w 6400800"/>
              <a:gd name="connsiteY22" fmla="*/ 110966 h 514350"/>
              <a:gd name="connsiteX23" fmla="*/ 6399371 w 6400800"/>
              <a:gd name="connsiteY23" fmla="*/ 87154 h 514350"/>
              <a:gd name="connsiteX24" fmla="*/ 6388894 w 6400800"/>
              <a:gd name="connsiteY24" fmla="*/ 109061 h 514350"/>
              <a:gd name="connsiteX25" fmla="*/ 6377464 w 6400800"/>
              <a:gd name="connsiteY25" fmla="*/ 134779 h 514350"/>
              <a:gd name="connsiteX26" fmla="*/ 6364129 w 6400800"/>
              <a:gd name="connsiteY26" fmla="*/ 168116 h 514350"/>
              <a:gd name="connsiteX27" fmla="*/ 6332696 w 6400800"/>
              <a:gd name="connsiteY27" fmla="*/ 253841 h 514350"/>
              <a:gd name="connsiteX28" fmla="*/ 6316504 w 6400800"/>
              <a:gd name="connsiteY28" fmla="*/ 302419 h 514350"/>
              <a:gd name="connsiteX29" fmla="*/ 6314599 w 6400800"/>
              <a:gd name="connsiteY29" fmla="*/ 308134 h 514350"/>
              <a:gd name="connsiteX30" fmla="*/ 6317456 w 6400800"/>
              <a:gd name="connsiteY30" fmla="*/ 287179 h 514350"/>
              <a:gd name="connsiteX31" fmla="*/ 6319362 w 6400800"/>
              <a:gd name="connsiteY31" fmla="*/ 267176 h 514350"/>
              <a:gd name="connsiteX32" fmla="*/ 6320314 w 6400800"/>
              <a:gd name="connsiteY32" fmla="*/ 250031 h 514350"/>
              <a:gd name="connsiteX33" fmla="*/ 6314599 w 6400800"/>
              <a:gd name="connsiteY33" fmla="*/ 266224 h 514350"/>
              <a:gd name="connsiteX34" fmla="*/ 6302217 w 6400800"/>
              <a:gd name="connsiteY34" fmla="*/ 310039 h 514350"/>
              <a:gd name="connsiteX35" fmla="*/ 6293644 w 6400800"/>
              <a:gd name="connsiteY35" fmla="*/ 339566 h 514350"/>
              <a:gd name="connsiteX36" fmla="*/ 6286976 w 6400800"/>
              <a:gd name="connsiteY36" fmla="*/ 362426 h 514350"/>
              <a:gd name="connsiteX37" fmla="*/ 6284119 w 6400800"/>
              <a:gd name="connsiteY37" fmla="*/ 335756 h 514350"/>
              <a:gd name="connsiteX38" fmla="*/ 6288881 w 6400800"/>
              <a:gd name="connsiteY38" fmla="*/ 318611 h 514350"/>
              <a:gd name="connsiteX39" fmla="*/ 6302217 w 6400800"/>
              <a:gd name="connsiteY39" fmla="*/ 274796 h 514350"/>
              <a:gd name="connsiteX40" fmla="*/ 6307931 w 6400800"/>
              <a:gd name="connsiteY40" fmla="*/ 255746 h 514350"/>
              <a:gd name="connsiteX41" fmla="*/ 6313646 w 6400800"/>
              <a:gd name="connsiteY41" fmla="*/ 238601 h 514350"/>
              <a:gd name="connsiteX42" fmla="*/ 6323171 w 6400800"/>
              <a:gd name="connsiteY42" fmla="*/ 210026 h 514350"/>
              <a:gd name="connsiteX43" fmla="*/ 6330792 w 6400800"/>
              <a:gd name="connsiteY43" fmla="*/ 185261 h 514350"/>
              <a:gd name="connsiteX44" fmla="*/ 6319362 w 6400800"/>
              <a:gd name="connsiteY44" fmla="*/ 208121 h 514350"/>
              <a:gd name="connsiteX45" fmla="*/ 6306026 w 6400800"/>
              <a:gd name="connsiteY45" fmla="*/ 234791 h 514350"/>
              <a:gd name="connsiteX46" fmla="*/ 6298406 w 6400800"/>
              <a:gd name="connsiteY46" fmla="*/ 250984 h 514350"/>
              <a:gd name="connsiteX47" fmla="*/ 6290787 w 6400800"/>
              <a:gd name="connsiteY47" fmla="*/ 270034 h 514350"/>
              <a:gd name="connsiteX48" fmla="*/ 6278404 w 6400800"/>
              <a:gd name="connsiteY48" fmla="*/ 301466 h 514350"/>
              <a:gd name="connsiteX49" fmla="*/ 6277451 w 6400800"/>
              <a:gd name="connsiteY49" fmla="*/ 292894 h 514350"/>
              <a:gd name="connsiteX50" fmla="*/ 6276499 w 6400800"/>
              <a:gd name="connsiteY50" fmla="*/ 306229 h 514350"/>
              <a:gd name="connsiteX51" fmla="*/ 6273642 w 6400800"/>
              <a:gd name="connsiteY51" fmla="*/ 312896 h 514350"/>
              <a:gd name="connsiteX52" fmla="*/ 6269831 w 6400800"/>
              <a:gd name="connsiteY52" fmla="*/ 322421 h 514350"/>
              <a:gd name="connsiteX53" fmla="*/ 6273642 w 6400800"/>
              <a:gd name="connsiteY53" fmla="*/ 300514 h 514350"/>
              <a:gd name="connsiteX54" fmla="*/ 6283167 w 6400800"/>
              <a:gd name="connsiteY54" fmla="*/ 252889 h 514350"/>
              <a:gd name="connsiteX55" fmla="*/ 6287929 w 6400800"/>
              <a:gd name="connsiteY55" fmla="*/ 231934 h 514350"/>
              <a:gd name="connsiteX56" fmla="*/ 6292692 w 6400800"/>
              <a:gd name="connsiteY56" fmla="*/ 212884 h 514350"/>
              <a:gd name="connsiteX57" fmla="*/ 6300312 w 6400800"/>
              <a:gd name="connsiteY57" fmla="*/ 181451 h 514350"/>
              <a:gd name="connsiteX58" fmla="*/ 6306026 w 6400800"/>
              <a:gd name="connsiteY58" fmla="*/ 153829 h 514350"/>
              <a:gd name="connsiteX59" fmla="*/ 6296501 w 6400800"/>
              <a:gd name="connsiteY59" fmla="*/ 180499 h 514350"/>
              <a:gd name="connsiteX60" fmla="*/ 6286024 w 6400800"/>
              <a:gd name="connsiteY60" fmla="*/ 210979 h 514350"/>
              <a:gd name="connsiteX61" fmla="*/ 6279356 w 6400800"/>
              <a:gd name="connsiteY61" fmla="*/ 230029 h 514350"/>
              <a:gd name="connsiteX62" fmla="*/ 6273642 w 6400800"/>
              <a:gd name="connsiteY62" fmla="*/ 250984 h 514350"/>
              <a:gd name="connsiteX63" fmla="*/ 6260306 w 6400800"/>
              <a:gd name="connsiteY63" fmla="*/ 298609 h 514350"/>
              <a:gd name="connsiteX64" fmla="*/ 6246971 w 6400800"/>
              <a:gd name="connsiteY64" fmla="*/ 351949 h 514350"/>
              <a:gd name="connsiteX65" fmla="*/ 6236494 w 6400800"/>
              <a:gd name="connsiteY65" fmla="*/ 396716 h 514350"/>
              <a:gd name="connsiteX66" fmla="*/ 6235542 w 6400800"/>
              <a:gd name="connsiteY66" fmla="*/ 394811 h 514350"/>
              <a:gd name="connsiteX67" fmla="*/ 6234589 w 6400800"/>
              <a:gd name="connsiteY67" fmla="*/ 370046 h 514350"/>
              <a:gd name="connsiteX68" fmla="*/ 6230779 w 6400800"/>
              <a:gd name="connsiteY68" fmla="*/ 389096 h 514350"/>
              <a:gd name="connsiteX69" fmla="*/ 6227921 w 6400800"/>
              <a:gd name="connsiteY69" fmla="*/ 384334 h 514350"/>
              <a:gd name="connsiteX70" fmla="*/ 6216492 w 6400800"/>
              <a:gd name="connsiteY70" fmla="*/ 367189 h 514350"/>
              <a:gd name="connsiteX71" fmla="*/ 6223159 w 6400800"/>
              <a:gd name="connsiteY71" fmla="*/ 348139 h 514350"/>
              <a:gd name="connsiteX72" fmla="*/ 6236494 w 6400800"/>
              <a:gd name="connsiteY72" fmla="*/ 310991 h 514350"/>
              <a:gd name="connsiteX73" fmla="*/ 6247924 w 6400800"/>
              <a:gd name="connsiteY73" fmla="*/ 279559 h 514350"/>
              <a:gd name="connsiteX74" fmla="*/ 6256496 w 6400800"/>
              <a:gd name="connsiteY74" fmla="*/ 254794 h 514350"/>
              <a:gd name="connsiteX75" fmla="*/ 6264117 w 6400800"/>
              <a:gd name="connsiteY75" fmla="*/ 233839 h 514350"/>
              <a:gd name="connsiteX76" fmla="*/ 6252687 w 6400800"/>
              <a:gd name="connsiteY76" fmla="*/ 253841 h 514350"/>
              <a:gd name="connsiteX77" fmla="*/ 6240304 w 6400800"/>
              <a:gd name="connsiteY77" fmla="*/ 276701 h 514350"/>
              <a:gd name="connsiteX78" fmla="*/ 6225064 w 6400800"/>
              <a:gd name="connsiteY78" fmla="*/ 307181 h 514350"/>
              <a:gd name="connsiteX79" fmla="*/ 6208871 w 6400800"/>
              <a:gd name="connsiteY79" fmla="*/ 343376 h 514350"/>
              <a:gd name="connsiteX80" fmla="*/ 6205062 w 6400800"/>
              <a:gd name="connsiteY80" fmla="*/ 351949 h 514350"/>
              <a:gd name="connsiteX81" fmla="*/ 6204109 w 6400800"/>
              <a:gd name="connsiteY81" fmla="*/ 350996 h 514350"/>
              <a:gd name="connsiteX82" fmla="*/ 6210776 w 6400800"/>
              <a:gd name="connsiteY82" fmla="*/ 320516 h 514350"/>
              <a:gd name="connsiteX83" fmla="*/ 6222206 w 6400800"/>
              <a:gd name="connsiteY83" fmla="*/ 268129 h 514350"/>
              <a:gd name="connsiteX84" fmla="*/ 6226017 w 6400800"/>
              <a:gd name="connsiteY84" fmla="*/ 248126 h 514350"/>
              <a:gd name="connsiteX85" fmla="*/ 6218396 w 6400800"/>
              <a:gd name="connsiteY85" fmla="*/ 267176 h 514350"/>
              <a:gd name="connsiteX86" fmla="*/ 6209824 w 6400800"/>
              <a:gd name="connsiteY86" fmla="*/ 289084 h 514350"/>
              <a:gd name="connsiteX87" fmla="*/ 6199346 w 6400800"/>
              <a:gd name="connsiteY87" fmla="*/ 317659 h 514350"/>
              <a:gd name="connsiteX88" fmla="*/ 6193631 w 6400800"/>
              <a:gd name="connsiteY88" fmla="*/ 335756 h 514350"/>
              <a:gd name="connsiteX89" fmla="*/ 6184106 w 6400800"/>
              <a:gd name="connsiteY89" fmla="*/ 322421 h 514350"/>
              <a:gd name="connsiteX90" fmla="*/ 6181249 w 6400800"/>
              <a:gd name="connsiteY90" fmla="*/ 318611 h 514350"/>
              <a:gd name="connsiteX91" fmla="*/ 6184106 w 6400800"/>
              <a:gd name="connsiteY91" fmla="*/ 302419 h 514350"/>
              <a:gd name="connsiteX92" fmla="*/ 6189821 w 6400800"/>
              <a:gd name="connsiteY92" fmla="*/ 274796 h 514350"/>
              <a:gd name="connsiteX93" fmla="*/ 6195537 w 6400800"/>
              <a:gd name="connsiteY93" fmla="*/ 250984 h 514350"/>
              <a:gd name="connsiteX94" fmla="*/ 6186012 w 6400800"/>
              <a:gd name="connsiteY94" fmla="*/ 273844 h 514350"/>
              <a:gd name="connsiteX95" fmla="*/ 6176487 w 6400800"/>
              <a:gd name="connsiteY95" fmla="*/ 300514 h 514350"/>
              <a:gd name="connsiteX96" fmla="*/ 6173629 w 6400800"/>
              <a:gd name="connsiteY96" fmla="*/ 309086 h 514350"/>
              <a:gd name="connsiteX97" fmla="*/ 6172676 w 6400800"/>
              <a:gd name="connsiteY97" fmla="*/ 308134 h 514350"/>
              <a:gd name="connsiteX98" fmla="*/ 6174581 w 6400800"/>
              <a:gd name="connsiteY98" fmla="*/ 294799 h 514350"/>
              <a:gd name="connsiteX99" fmla="*/ 6180296 w 6400800"/>
              <a:gd name="connsiteY99" fmla="*/ 263366 h 514350"/>
              <a:gd name="connsiteX100" fmla="*/ 6185059 w 6400800"/>
              <a:gd name="connsiteY100" fmla="*/ 236696 h 514350"/>
              <a:gd name="connsiteX101" fmla="*/ 6188869 w 6400800"/>
              <a:gd name="connsiteY101" fmla="*/ 215741 h 514350"/>
              <a:gd name="connsiteX102" fmla="*/ 6192679 w 6400800"/>
              <a:gd name="connsiteY102" fmla="*/ 197644 h 514350"/>
              <a:gd name="connsiteX103" fmla="*/ 6185059 w 6400800"/>
              <a:gd name="connsiteY103" fmla="*/ 214789 h 514350"/>
              <a:gd name="connsiteX104" fmla="*/ 6168867 w 6400800"/>
              <a:gd name="connsiteY104" fmla="*/ 260509 h 514350"/>
              <a:gd name="connsiteX105" fmla="*/ 6163151 w 6400800"/>
              <a:gd name="connsiteY105" fmla="*/ 280511 h 514350"/>
              <a:gd name="connsiteX106" fmla="*/ 6159342 w 6400800"/>
              <a:gd name="connsiteY106" fmla="*/ 253841 h 514350"/>
              <a:gd name="connsiteX107" fmla="*/ 6154579 w 6400800"/>
              <a:gd name="connsiteY107" fmla="*/ 225266 h 514350"/>
              <a:gd name="connsiteX108" fmla="*/ 6156484 w 6400800"/>
              <a:gd name="connsiteY108" fmla="*/ 285274 h 514350"/>
              <a:gd name="connsiteX109" fmla="*/ 6143149 w 6400800"/>
              <a:gd name="connsiteY109" fmla="*/ 268129 h 514350"/>
              <a:gd name="connsiteX110" fmla="*/ 6143149 w 6400800"/>
              <a:gd name="connsiteY110" fmla="*/ 267176 h 514350"/>
              <a:gd name="connsiteX111" fmla="*/ 6146006 w 6400800"/>
              <a:gd name="connsiteY111" fmla="*/ 256699 h 514350"/>
              <a:gd name="connsiteX112" fmla="*/ 6161246 w 6400800"/>
              <a:gd name="connsiteY112" fmla="*/ 178594 h 514350"/>
              <a:gd name="connsiteX113" fmla="*/ 6152674 w 6400800"/>
              <a:gd name="connsiteY113" fmla="*/ 200501 h 514350"/>
              <a:gd name="connsiteX114" fmla="*/ 6152674 w 6400800"/>
              <a:gd name="connsiteY114" fmla="*/ 197644 h 514350"/>
              <a:gd name="connsiteX115" fmla="*/ 6156484 w 6400800"/>
              <a:gd name="connsiteY115" fmla="*/ 172879 h 514350"/>
              <a:gd name="connsiteX116" fmla="*/ 6160294 w 6400800"/>
              <a:gd name="connsiteY116" fmla="*/ 150971 h 514350"/>
              <a:gd name="connsiteX117" fmla="*/ 6152674 w 6400800"/>
              <a:gd name="connsiteY117" fmla="*/ 171926 h 514350"/>
              <a:gd name="connsiteX118" fmla="*/ 6145054 w 6400800"/>
              <a:gd name="connsiteY118" fmla="*/ 196691 h 514350"/>
              <a:gd name="connsiteX119" fmla="*/ 6138387 w 6400800"/>
              <a:gd name="connsiteY119" fmla="*/ 220504 h 514350"/>
              <a:gd name="connsiteX120" fmla="*/ 6135529 w 6400800"/>
              <a:gd name="connsiteY120" fmla="*/ 202406 h 514350"/>
              <a:gd name="connsiteX121" fmla="*/ 6134576 w 6400800"/>
              <a:gd name="connsiteY121" fmla="*/ 221456 h 514350"/>
              <a:gd name="connsiteX122" fmla="*/ 6132671 w 6400800"/>
              <a:gd name="connsiteY122" fmla="*/ 242411 h 514350"/>
              <a:gd name="connsiteX123" fmla="*/ 6131719 w 6400800"/>
              <a:gd name="connsiteY123" fmla="*/ 249079 h 514350"/>
              <a:gd name="connsiteX124" fmla="*/ 6130767 w 6400800"/>
              <a:gd name="connsiteY124" fmla="*/ 253841 h 514350"/>
              <a:gd name="connsiteX125" fmla="*/ 6129814 w 6400800"/>
              <a:gd name="connsiteY125" fmla="*/ 251936 h 514350"/>
              <a:gd name="connsiteX126" fmla="*/ 6130767 w 6400800"/>
              <a:gd name="connsiteY126" fmla="*/ 254794 h 514350"/>
              <a:gd name="connsiteX127" fmla="*/ 6129814 w 6400800"/>
              <a:gd name="connsiteY127" fmla="*/ 261461 h 514350"/>
              <a:gd name="connsiteX128" fmla="*/ 6129814 w 6400800"/>
              <a:gd name="connsiteY128" fmla="*/ 243364 h 514350"/>
              <a:gd name="connsiteX129" fmla="*/ 6126004 w 6400800"/>
              <a:gd name="connsiteY129" fmla="*/ 274796 h 514350"/>
              <a:gd name="connsiteX130" fmla="*/ 6125051 w 6400800"/>
              <a:gd name="connsiteY130" fmla="*/ 281464 h 514350"/>
              <a:gd name="connsiteX131" fmla="*/ 6122194 w 6400800"/>
              <a:gd name="connsiteY131" fmla="*/ 267176 h 514350"/>
              <a:gd name="connsiteX132" fmla="*/ 6117431 w 6400800"/>
              <a:gd name="connsiteY132" fmla="*/ 243364 h 514350"/>
              <a:gd name="connsiteX133" fmla="*/ 6118384 w 6400800"/>
              <a:gd name="connsiteY133" fmla="*/ 267176 h 514350"/>
              <a:gd name="connsiteX134" fmla="*/ 6119337 w 6400800"/>
              <a:gd name="connsiteY134" fmla="*/ 300514 h 514350"/>
              <a:gd name="connsiteX135" fmla="*/ 6114574 w 6400800"/>
              <a:gd name="connsiteY135" fmla="*/ 317659 h 514350"/>
              <a:gd name="connsiteX136" fmla="*/ 6114574 w 6400800"/>
              <a:gd name="connsiteY136" fmla="*/ 307181 h 514350"/>
              <a:gd name="connsiteX137" fmla="*/ 6112669 w 6400800"/>
              <a:gd name="connsiteY137" fmla="*/ 286226 h 514350"/>
              <a:gd name="connsiteX138" fmla="*/ 6109812 w 6400800"/>
              <a:gd name="connsiteY138" fmla="*/ 270986 h 514350"/>
              <a:gd name="connsiteX139" fmla="*/ 6105049 w 6400800"/>
              <a:gd name="connsiteY139" fmla="*/ 258604 h 514350"/>
              <a:gd name="connsiteX140" fmla="*/ 6106001 w 6400800"/>
              <a:gd name="connsiteY140" fmla="*/ 272891 h 514350"/>
              <a:gd name="connsiteX141" fmla="*/ 6106001 w 6400800"/>
              <a:gd name="connsiteY141" fmla="*/ 282416 h 514350"/>
              <a:gd name="connsiteX142" fmla="*/ 6104096 w 6400800"/>
              <a:gd name="connsiteY142" fmla="*/ 273844 h 514350"/>
              <a:gd name="connsiteX143" fmla="*/ 6102192 w 6400800"/>
              <a:gd name="connsiteY143" fmla="*/ 268129 h 514350"/>
              <a:gd name="connsiteX144" fmla="*/ 6101239 w 6400800"/>
              <a:gd name="connsiteY144" fmla="*/ 253841 h 514350"/>
              <a:gd name="connsiteX145" fmla="*/ 6103144 w 6400800"/>
              <a:gd name="connsiteY145" fmla="*/ 247174 h 514350"/>
              <a:gd name="connsiteX146" fmla="*/ 6107906 w 6400800"/>
              <a:gd name="connsiteY146" fmla="*/ 225266 h 514350"/>
              <a:gd name="connsiteX147" fmla="*/ 6111717 w 6400800"/>
              <a:gd name="connsiteY147" fmla="*/ 205264 h 514350"/>
              <a:gd name="connsiteX148" fmla="*/ 6104096 w 6400800"/>
              <a:gd name="connsiteY148" fmla="*/ 223361 h 514350"/>
              <a:gd name="connsiteX149" fmla="*/ 6099334 w 6400800"/>
              <a:gd name="connsiteY149" fmla="*/ 234791 h 514350"/>
              <a:gd name="connsiteX150" fmla="*/ 6096476 w 6400800"/>
              <a:gd name="connsiteY150" fmla="*/ 206216 h 514350"/>
              <a:gd name="connsiteX151" fmla="*/ 6097429 w 6400800"/>
              <a:gd name="connsiteY151" fmla="*/ 199549 h 514350"/>
              <a:gd name="connsiteX152" fmla="*/ 6101239 w 6400800"/>
              <a:gd name="connsiteY152" fmla="*/ 177641 h 514350"/>
              <a:gd name="connsiteX153" fmla="*/ 6104096 w 6400800"/>
              <a:gd name="connsiteY153" fmla="*/ 157639 h 514350"/>
              <a:gd name="connsiteX154" fmla="*/ 6107906 w 6400800"/>
              <a:gd name="connsiteY154" fmla="*/ 124301 h 514350"/>
              <a:gd name="connsiteX155" fmla="*/ 6110764 w 6400800"/>
              <a:gd name="connsiteY155" fmla="*/ 95726 h 514350"/>
              <a:gd name="connsiteX156" fmla="*/ 6104096 w 6400800"/>
              <a:gd name="connsiteY156" fmla="*/ 124301 h 514350"/>
              <a:gd name="connsiteX157" fmla="*/ 6096476 w 6400800"/>
              <a:gd name="connsiteY157" fmla="*/ 156686 h 514350"/>
              <a:gd name="connsiteX158" fmla="*/ 6091714 w 6400800"/>
              <a:gd name="connsiteY158" fmla="*/ 176689 h 514350"/>
              <a:gd name="connsiteX159" fmla="*/ 6085999 w 6400800"/>
              <a:gd name="connsiteY159" fmla="*/ 198596 h 514350"/>
              <a:gd name="connsiteX160" fmla="*/ 6081237 w 6400800"/>
              <a:gd name="connsiteY160" fmla="*/ 214789 h 514350"/>
              <a:gd name="connsiteX161" fmla="*/ 6074569 w 6400800"/>
              <a:gd name="connsiteY161" fmla="*/ 201454 h 514350"/>
              <a:gd name="connsiteX162" fmla="*/ 6079331 w 6400800"/>
              <a:gd name="connsiteY162" fmla="*/ 219551 h 514350"/>
              <a:gd name="connsiteX163" fmla="*/ 6073617 w 6400800"/>
              <a:gd name="connsiteY163" fmla="*/ 230029 h 514350"/>
              <a:gd name="connsiteX164" fmla="*/ 6069806 w 6400800"/>
              <a:gd name="connsiteY164" fmla="*/ 237649 h 514350"/>
              <a:gd name="connsiteX165" fmla="*/ 6069806 w 6400800"/>
              <a:gd name="connsiteY165" fmla="*/ 228124 h 514350"/>
              <a:gd name="connsiteX166" fmla="*/ 6069806 w 6400800"/>
              <a:gd name="connsiteY166" fmla="*/ 205264 h 514350"/>
              <a:gd name="connsiteX167" fmla="*/ 6065996 w 6400800"/>
              <a:gd name="connsiteY167" fmla="*/ 228124 h 514350"/>
              <a:gd name="connsiteX168" fmla="*/ 6061234 w 6400800"/>
              <a:gd name="connsiteY168" fmla="*/ 253841 h 514350"/>
              <a:gd name="connsiteX169" fmla="*/ 6059329 w 6400800"/>
              <a:gd name="connsiteY169" fmla="*/ 263366 h 514350"/>
              <a:gd name="connsiteX170" fmla="*/ 6057424 w 6400800"/>
              <a:gd name="connsiteY170" fmla="*/ 268129 h 514350"/>
              <a:gd name="connsiteX171" fmla="*/ 6048851 w 6400800"/>
              <a:gd name="connsiteY171" fmla="*/ 294799 h 514350"/>
              <a:gd name="connsiteX172" fmla="*/ 6041231 w 6400800"/>
              <a:gd name="connsiteY172" fmla="*/ 324326 h 514350"/>
              <a:gd name="connsiteX173" fmla="*/ 6041231 w 6400800"/>
              <a:gd name="connsiteY173" fmla="*/ 325279 h 514350"/>
              <a:gd name="connsiteX174" fmla="*/ 6033612 w 6400800"/>
              <a:gd name="connsiteY174" fmla="*/ 306229 h 514350"/>
              <a:gd name="connsiteX175" fmla="*/ 6029801 w 6400800"/>
              <a:gd name="connsiteY175" fmla="*/ 296704 h 514350"/>
              <a:gd name="connsiteX176" fmla="*/ 6029801 w 6400800"/>
              <a:gd name="connsiteY176" fmla="*/ 295751 h 514350"/>
              <a:gd name="connsiteX177" fmla="*/ 6031706 w 6400800"/>
              <a:gd name="connsiteY177" fmla="*/ 281464 h 514350"/>
              <a:gd name="connsiteX178" fmla="*/ 6033612 w 6400800"/>
              <a:gd name="connsiteY178" fmla="*/ 269081 h 514350"/>
              <a:gd name="connsiteX179" fmla="*/ 6027896 w 6400800"/>
              <a:gd name="connsiteY179" fmla="*/ 280511 h 514350"/>
              <a:gd name="connsiteX180" fmla="*/ 6025039 w 6400800"/>
              <a:gd name="connsiteY180" fmla="*/ 286226 h 514350"/>
              <a:gd name="connsiteX181" fmla="*/ 6020276 w 6400800"/>
              <a:gd name="connsiteY181" fmla="*/ 272891 h 514350"/>
              <a:gd name="connsiteX182" fmla="*/ 6008846 w 6400800"/>
              <a:gd name="connsiteY182" fmla="*/ 244316 h 514350"/>
              <a:gd name="connsiteX183" fmla="*/ 6016467 w 6400800"/>
              <a:gd name="connsiteY183" fmla="*/ 273844 h 514350"/>
              <a:gd name="connsiteX184" fmla="*/ 6022181 w 6400800"/>
              <a:gd name="connsiteY184" fmla="*/ 293846 h 514350"/>
              <a:gd name="connsiteX185" fmla="*/ 6019324 w 6400800"/>
              <a:gd name="connsiteY185" fmla="*/ 302419 h 514350"/>
              <a:gd name="connsiteX186" fmla="*/ 6016467 w 6400800"/>
              <a:gd name="connsiteY186" fmla="*/ 311944 h 514350"/>
              <a:gd name="connsiteX187" fmla="*/ 6010751 w 6400800"/>
              <a:gd name="connsiteY187" fmla="*/ 333851 h 514350"/>
              <a:gd name="connsiteX188" fmla="*/ 6010751 w 6400800"/>
              <a:gd name="connsiteY188" fmla="*/ 334804 h 514350"/>
              <a:gd name="connsiteX189" fmla="*/ 6003131 w 6400800"/>
              <a:gd name="connsiteY189" fmla="*/ 320516 h 514350"/>
              <a:gd name="connsiteX190" fmla="*/ 5996464 w 6400800"/>
              <a:gd name="connsiteY190" fmla="*/ 308134 h 514350"/>
              <a:gd name="connsiteX191" fmla="*/ 5999321 w 6400800"/>
              <a:gd name="connsiteY191" fmla="*/ 302419 h 514350"/>
              <a:gd name="connsiteX192" fmla="*/ 6007894 w 6400800"/>
              <a:gd name="connsiteY192" fmla="*/ 283369 h 514350"/>
              <a:gd name="connsiteX193" fmla="*/ 6014562 w 6400800"/>
              <a:gd name="connsiteY193" fmla="*/ 267176 h 514350"/>
              <a:gd name="connsiteX194" fmla="*/ 6004084 w 6400800"/>
              <a:gd name="connsiteY194" fmla="*/ 281464 h 514350"/>
              <a:gd name="connsiteX195" fmla="*/ 5993606 w 6400800"/>
              <a:gd name="connsiteY195" fmla="*/ 297656 h 514350"/>
              <a:gd name="connsiteX196" fmla="*/ 5989796 w 6400800"/>
              <a:gd name="connsiteY196" fmla="*/ 273844 h 514350"/>
              <a:gd name="connsiteX197" fmla="*/ 5991701 w 6400800"/>
              <a:gd name="connsiteY197" fmla="*/ 250984 h 514350"/>
              <a:gd name="connsiteX198" fmla="*/ 5997417 w 6400800"/>
              <a:gd name="connsiteY198" fmla="*/ 212884 h 514350"/>
              <a:gd name="connsiteX199" fmla="*/ 6003131 w 6400800"/>
              <a:gd name="connsiteY199" fmla="*/ 179546 h 514350"/>
              <a:gd name="connsiteX200" fmla="*/ 5993606 w 6400800"/>
              <a:gd name="connsiteY200" fmla="*/ 211931 h 514350"/>
              <a:gd name="connsiteX201" fmla="*/ 5985034 w 6400800"/>
              <a:gd name="connsiteY201" fmla="*/ 248126 h 514350"/>
              <a:gd name="connsiteX202" fmla="*/ 5974556 w 6400800"/>
              <a:gd name="connsiteY202" fmla="*/ 206216 h 514350"/>
              <a:gd name="connsiteX203" fmla="*/ 5974556 w 6400800"/>
              <a:gd name="connsiteY203" fmla="*/ 206216 h 514350"/>
              <a:gd name="connsiteX204" fmla="*/ 5977414 w 6400800"/>
              <a:gd name="connsiteY204" fmla="*/ 178594 h 514350"/>
              <a:gd name="connsiteX205" fmla="*/ 5979319 w 6400800"/>
              <a:gd name="connsiteY205" fmla="*/ 153829 h 514350"/>
              <a:gd name="connsiteX206" fmla="*/ 5973604 w 6400800"/>
              <a:gd name="connsiteY206" fmla="*/ 177641 h 514350"/>
              <a:gd name="connsiteX207" fmla="*/ 5969794 w 6400800"/>
              <a:gd name="connsiteY207" fmla="*/ 191929 h 514350"/>
              <a:gd name="connsiteX208" fmla="*/ 5959317 w 6400800"/>
              <a:gd name="connsiteY208" fmla="*/ 160496 h 514350"/>
              <a:gd name="connsiteX209" fmla="*/ 5946934 w 6400800"/>
              <a:gd name="connsiteY209" fmla="*/ 130016 h 514350"/>
              <a:gd name="connsiteX210" fmla="*/ 5934551 w 6400800"/>
              <a:gd name="connsiteY210" fmla="*/ 104299 h 514350"/>
              <a:gd name="connsiteX211" fmla="*/ 5943124 w 6400800"/>
              <a:gd name="connsiteY211" fmla="*/ 131921 h 514350"/>
              <a:gd name="connsiteX212" fmla="*/ 5951696 w 6400800"/>
              <a:gd name="connsiteY212" fmla="*/ 163354 h 514350"/>
              <a:gd name="connsiteX213" fmla="*/ 5961221 w 6400800"/>
              <a:gd name="connsiteY213" fmla="*/ 204311 h 514350"/>
              <a:gd name="connsiteX214" fmla="*/ 5964079 w 6400800"/>
              <a:gd name="connsiteY214" fmla="*/ 216694 h 514350"/>
              <a:gd name="connsiteX215" fmla="*/ 5962174 w 6400800"/>
              <a:gd name="connsiteY215" fmla="*/ 222409 h 514350"/>
              <a:gd name="connsiteX216" fmla="*/ 5958364 w 6400800"/>
              <a:gd name="connsiteY216" fmla="*/ 235744 h 514350"/>
              <a:gd name="connsiteX217" fmla="*/ 5956459 w 6400800"/>
              <a:gd name="connsiteY217" fmla="*/ 232886 h 514350"/>
              <a:gd name="connsiteX218" fmla="*/ 5956459 w 6400800"/>
              <a:gd name="connsiteY218" fmla="*/ 231934 h 514350"/>
              <a:gd name="connsiteX219" fmla="*/ 5956459 w 6400800"/>
              <a:gd name="connsiteY219" fmla="*/ 232886 h 514350"/>
              <a:gd name="connsiteX220" fmla="*/ 5938362 w 6400800"/>
              <a:gd name="connsiteY220" fmla="*/ 199549 h 514350"/>
              <a:gd name="connsiteX221" fmla="*/ 5927884 w 6400800"/>
              <a:gd name="connsiteY221" fmla="*/ 180499 h 514350"/>
              <a:gd name="connsiteX222" fmla="*/ 5953601 w 6400800"/>
              <a:gd name="connsiteY222" fmla="*/ 250984 h 514350"/>
              <a:gd name="connsiteX223" fmla="*/ 5952649 w 6400800"/>
              <a:gd name="connsiteY223" fmla="*/ 255746 h 514350"/>
              <a:gd name="connsiteX224" fmla="*/ 5945029 w 6400800"/>
              <a:gd name="connsiteY224" fmla="*/ 282416 h 514350"/>
              <a:gd name="connsiteX225" fmla="*/ 5944076 w 6400800"/>
              <a:gd name="connsiteY225" fmla="*/ 285274 h 514350"/>
              <a:gd name="connsiteX226" fmla="*/ 5940267 w 6400800"/>
              <a:gd name="connsiteY226" fmla="*/ 271939 h 514350"/>
              <a:gd name="connsiteX227" fmla="*/ 5928837 w 6400800"/>
              <a:gd name="connsiteY227" fmla="*/ 237649 h 514350"/>
              <a:gd name="connsiteX228" fmla="*/ 5922169 w 6400800"/>
              <a:gd name="connsiteY228" fmla="*/ 220504 h 514350"/>
              <a:gd name="connsiteX229" fmla="*/ 5923121 w 6400800"/>
              <a:gd name="connsiteY229" fmla="*/ 216694 h 514350"/>
              <a:gd name="connsiteX230" fmla="*/ 5921217 w 6400800"/>
              <a:gd name="connsiteY230" fmla="*/ 219551 h 514350"/>
              <a:gd name="connsiteX231" fmla="*/ 5917406 w 6400800"/>
              <a:gd name="connsiteY231" fmla="*/ 211931 h 514350"/>
              <a:gd name="connsiteX232" fmla="*/ 5908834 w 6400800"/>
              <a:gd name="connsiteY232" fmla="*/ 194786 h 514350"/>
              <a:gd name="connsiteX233" fmla="*/ 5907881 w 6400800"/>
              <a:gd name="connsiteY233" fmla="*/ 183356 h 514350"/>
              <a:gd name="connsiteX234" fmla="*/ 5905024 w 6400800"/>
              <a:gd name="connsiteY234" fmla="*/ 159544 h 514350"/>
              <a:gd name="connsiteX235" fmla="*/ 5904071 w 6400800"/>
              <a:gd name="connsiteY235" fmla="*/ 184309 h 514350"/>
              <a:gd name="connsiteX236" fmla="*/ 5903119 w 6400800"/>
              <a:gd name="connsiteY236" fmla="*/ 211931 h 514350"/>
              <a:gd name="connsiteX237" fmla="*/ 5902167 w 6400800"/>
              <a:gd name="connsiteY237" fmla="*/ 229076 h 514350"/>
              <a:gd name="connsiteX238" fmla="*/ 5902167 w 6400800"/>
              <a:gd name="connsiteY238" fmla="*/ 248126 h 514350"/>
              <a:gd name="connsiteX239" fmla="*/ 5903119 w 6400800"/>
              <a:gd name="connsiteY239" fmla="*/ 270034 h 514350"/>
              <a:gd name="connsiteX240" fmla="*/ 5900262 w 6400800"/>
              <a:gd name="connsiteY240" fmla="*/ 285274 h 514350"/>
              <a:gd name="connsiteX241" fmla="*/ 5899309 w 6400800"/>
              <a:gd name="connsiteY241" fmla="*/ 282416 h 514350"/>
              <a:gd name="connsiteX242" fmla="*/ 5895499 w 6400800"/>
              <a:gd name="connsiteY242" fmla="*/ 263366 h 514350"/>
              <a:gd name="connsiteX243" fmla="*/ 5891689 w 6400800"/>
              <a:gd name="connsiteY243" fmla="*/ 248126 h 514350"/>
              <a:gd name="connsiteX244" fmla="*/ 5891689 w 6400800"/>
              <a:gd name="connsiteY244" fmla="*/ 245269 h 514350"/>
              <a:gd name="connsiteX245" fmla="*/ 5890737 w 6400800"/>
              <a:gd name="connsiteY245" fmla="*/ 247174 h 514350"/>
              <a:gd name="connsiteX246" fmla="*/ 5890737 w 6400800"/>
              <a:gd name="connsiteY246" fmla="*/ 247174 h 514350"/>
              <a:gd name="connsiteX247" fmla="*/ 5890737 w 6400800"/>
              <a:gd name="connsiteY247" fmla="*/ 248126 h 514350"/>
              <a:gd name="connsiteX248" fmla="*/ 5881212 w 6400800"/>
              <a:gd name="connsiteY248" fmla="*/ 275749 h 514350"/>
              <a:gd name="connsiteX249" fmla="*/ 5878354 w 6400800"/>
              <a:gd name="connsiteY249" fmla="*/ 262414 h 514350"/>
              <a:gd name="connsiteX250" fmla="*/ 5874544 w 6400800"/>
              <a:gd name="connsiteY250" fmla="*/ 240506 h 514350"/>
              <a:gd name="connsiteX251" fmla="*/ 5874544 w 6400800"/>
              <a:gd name="connsiteY251" fmla="*/ 262414 h 514350"/>
              <a:gd name="connsiteX252" fmla="*/ 5875496 w 6400800"/>
              <a:gd name="connsiteY252" fmla="*/ 290989 h 514350"/>
              <a:gd name="connsiteX253" fmla="*/ 5873592 w 6400800"/>
              <a:gd name="connsiteY253" fmla="*/ 298609 h 514350"/>
              <a:gd name="connsiteX254" fmla="*/ 5870734 w 6400800"/>
              <a:gd name="connsiteY254" fmla="*/ 271939 h 514350"/>
              <a:gd name="connsiteX255" fmla="*/ 5867876 w 6400800"/>
              <a:gd name="connsiteY255" fmla="*/ 292894 h 514350"/>
              <a:gd name="connsiteX256" fmla="*/ 5866924 w 6400800"/>
              <a:gd name="connsiteY256" fmla="*/ 269081 h 514350"/>
              <a:gd name="connsiteX257" fmla="*/ 5865971 w 6400800"/>
              <a:gd name="connsiteY257" fmla="*/ 243364 h 514350"/>
              <a:gd name="connsiteX258" fmla="*/ 5873592 w 6400800"/>
              <a:gd name="connsiteY258" fmla="*/ 225266 h 514350"/>
              <a:gd name="connsiteX259" fmla="*/ 5865971 w 6400800"/>
              <a:gd name="connsiteY259" fmla="*/ 237649 h 514350"/>
              <a:gd name="connsiteX260" fmla="*/ 5865971 w 6400800"/>
              <a:gd name="connsiteY260" fmla="*/ 230029 h 514350"/>
              <a:gd name="connsiteX261" fmla="*/ 5865019 w 6400800"/>
              <a:gd name="connsiteY261" fmla="*/ 194786 h 514350"/>
              <a:gd name="connsiteX262" fmla="*/ 5863114 w 6400800"/>
              <a:gd name="connsiteY262" fmla="*/ 141446 h 514350"/>
              <a:gd name="connsiteX263" fmla="*/ 5862162 w 6400800"/>
              <a:gd name="connsiteY263" fmla="*/ 121444 h 514350"/>
              <a:gd name="connsiteX264" fmla="*/ 5859304 w 6400800"/>
              <a:gd name="connsiteY264" fmla="*/ 141446 h 514350"/>
              <a:gd name="connsiteX265" fmla="*/ 5856446 w 6400800"/>
              <a:gd name="connsiteY265" fmla="*/ 161449 h 514350"/>
              <a:gd name="connsiteX266" fmla="*/ 5853589 w 6400800"/>
              <a:gd name="connsiteY266" fmla="*/ 120491 h 514350"/>
              <a:gd name="connsiteX267" fmla="*/ 5851684 w 6400800"/>
              <a:gd name="connsiteY267" fmla="*/ 98584 h 514350"/>
              <a:gd name="connsiteX268" fmla="*/ 5849779 w 6400800"/>
              <a:gd name="connsiteY268" fmla="*/ 120491 h 514350"/>
              <a:gd name="connsiteX269" fmla="*/ 5847874 w 6400800"/>
              <a:gd name="connsiteY269" fmla="*/ 146209 h 514350"/>
              <a:gd name="connsiteX270" fmla="*/ 5846921 w 6400800"/>
              <a:gd name="connsiteY270" fmla="*/ 179546 h 514350"/>
              <a:gd name="connsiteX271" fmla="*/ 5846921 w 6400800"/>
              <a:gd name="connsiteY271" fmla="*/ 262414 h 514350"/>
              <a:gd name="connsiteX272" fmla="*/ 5846921 w 6400800"/>
              <a:gd name="connsiteY272" fmla="*/ 269081 h 514350"/>
              <a:gd name="connsiteX273" fmla="*/ 5843112 w 6400800"/>
              <a:gd name="connsiteY273" fmla="*/ 274796 h 514350"/>
              <a:gd name="connsiteX274" fmla="*/ 5840254 w 6400800"/>
              <a:gd name="connsiteY274" fmla="*/ 261461 h 514350"/>
              <a:gd name="connsiteX275" fmla="*/ 5841206 w 6400800"/>
              <a:gd name="connsiteY275" fmla="*/ 242411 h 514350"/>
              <a:gd name="connsiteX276" fmla="*/ 5841206 w 6400800"/>
              <a:gd name="connsiteY276" fmla="*/ 223361 h 514350"/>
              <a:gd name="connsiteX277" fmla="*/ 5837396 w 6400800"/>
              <a:gd name="connsiteY277" fmla="*/ 242411 h 514350"/>
              <a:gd name="connsiteX278" fmla="*/ 5836444 w 6400800"/>
              <a:gd name="connsiteY278" fmla="*/ 245269 h 514350"/>
              <a:gd name="connsiteX279" fmla="*/ 5829776 w 6400800"/>
              <a:gd name="connsiteY279" fmla="*/ 215741 h 514350"/>
              <a:gd name="connsiteX280" fmla="*/ 5824062 w 6400800"/>
              <a:gd name="connsiteY280" fmla="*/ 189071 h 514350"/>
              <a:gd name="connsiteX281" fmla="*/ 5825967 w 6400800"/>
              <a:gd name="connsiteY281" fmla="*/ 215741 h 514350"/>
              <a:gd name="connsiteX282" fmla="*/ 5828824 w 6400800"/>
              <a:gd name="connsiteY282" fmla="*/ 246221 h 514350"/>
              <a:gd name="connsiteX283" fmla="*/ 5831681 w 6400800"/>
              <a:gd name="connsiteY283" fmla="*/ 268129 h 514350"/>
              <a:gd name="connsiteX284" fmla="*/ 5826919 w 6400800"/>
              <a:gd name="connsiteY284" fmla="*/ 276701 h 514350"/>
              <a:gd name="connsiteX285" fmla="*/ 5825967 w 6400800"/>
              <a:gd name="connsiteY285" fmla="*/ 270986 h 514350"/>
              <a:gd name="connsiteX286" fmla="*/ 5822156 w 6400800"/>
              <a:gd name="connsiteY286" fmla="*/ 250031 h 514350"/>
              <a:gd name="connsiteX287" fmla="*/ 5818346 w 6400800"/>
              <a:gd name="connsiteY287" fmla="*/ 231934 h 514350"/>
              <a:gd name="connsiteX288" fmla="*/ 5818346 w 6400800"/>
              <a:gd name="connsiteY288" fmla="*/ 250031 h 514350"/>
              <a:gd name="connsiteX289" fmla="*/ 5818346 w 6400800"/>
              <a:gd name="connsiteY289" fmla="*/ 270986 h 514350"/>
              <a:gd name="connsiteX290" fmla="*/ 5812631 w 6400800"/>
              <a:gd name="connsiteY290" fmla="*/ 262414 h 514350"/>
              <a:gd name="connsiteX291" fmla="*/ 5812631 w 6400800"/>
              <a:gd name="connsiteY291" fmla="*/ 246221 h 514350"/>
              <a:gd name="connsiteX292" fmla="*/ 5814537 w 6400800"/>
              <a:gd name="connsiteY292" fmla="*/ 220504 h 514350"/>
              <a:gd name="connsiteX293" fmla="*/ 5816442 w 6400800"/>
              <a:gd name="connsiteY293" fmla="*/ 221456 h 514350"/>
              <a:gd name="connsiteX294" fmla="*/ 5819299 w 6400800"/>
              <a:gd name="connsiteY294" fmla="*/ 224314 h 514350"/>
              <a:gd name="connsiteX295" fmla="*/ 5822156 w 6400800"/>
              <a:gd name="connsiteY295" fmla="*/ 231934 h 514350"/>
              <a:gd name="connsiteX296" fmla="*/ 5821204 w 6400800"/>
              <a:gd name="connsiteY296" fmla="*/ 223361 h 514350"/>
              <a:gd name="connsiteX297" fmla="*/ 5818346 w 6400800"/>
              <a:gd name="connsiteY297" fmla="*/ 219551 h 514350"/>
              <a:gd name="connsiteX298" fmla="*/ 5813584 w 6400800"/>
              <a:gd name="connsiteY298" fmla="*/ 217646 h 514350"/>
              <a:gd name="connsiteX299" fmla="*/ 5811679 w 6400800"/>
              <a:gd name="connsiteY299" fmla="*/ 217646 h 514350"/>
              <a:gd name="connsiteX300" fmla="*/ 5811679 w 6400800"/>
              <a:gd name="connsiteY300" fmla="*/ 219551 h 514350"/>
              <a:gd name="connsiteX301" fmla="*/ 5805012 w 6400800"/>
              <a:gd name="connsiteY301" fmla="*/ 246221 h 514350"/>
              <a:gd name="connsiteX302" fmla="*/ 5803106 w 6400800"/>
              <a:gd name="connsiteY302" fmla="*/ 256699 h 514350"/>
              <a:gd name="connsiteX303" fmla="*/ 5796439 w 6400800"/>
              <a:gd name="connsiteY303" fmla="*/ 264319 h 514350"/>
              <a:gd name="connsiteX304" fmla="*/ 5795487 w 6400800"/>
              <a:gd name="connsiteY304" fmla="*/ 253841 h 514350"/>
              <a:gd name="connsiteX305" fmla="*/ 5794534 w 6400800"/>
              <a:gd name="connsiteY305" fmla="*/ 248126 h 514350"/>
              <a:gd name="connsiteX306" fmla="*/ 5794534 w 6400800"/>
              <a:gd name="connsiteY306" fmla="*/ 253841 h 514350"/>
              <a:gd name="connsiteX307" fmla="*/ 5793581 w 6400800"/>
              <a:gd name="connsiteY307" fmla="*/ 268129 h 514350"/>
              <a:gd name="connsiteX308" fmla="*/ 5791676 w 6400800"/>
              <a:gd name="connsiteY308" fmla="*/ 270034 h 514350"/>
              <a:gd name="connsiteX309" fmla="*/ 5791676 w 6400800"/>
              <a:gd name="connsiteY309" fmla="*/ 270034 h 514350"/>
              <a:gd name="connsiteX310" fmla="*/ 5787867 w 6400800"/>
              <a:gd name="connsiteY310" fmla="*/ 239554 h 514350"/>
              <a:gd name="connsiteX311" fmla="*/ 5793581 w 6400800"/>
              <a:gd name="connsiteY311" fmla="*/ 224314 h 514350"/>
              <a:gd name="connsiteX312" fmla="*/ 5786914 w 6400800"/>
              <a:gd name="connsiteY312" fmla="*/ 234791 h 514350"/>
              <a:gd name="connsiteX313" fmla="*/ 5785009 w 6400800"/>
              <a:gd name="connsiteY313" fmla="*/ 205264 h 514350"/>
              <a:gd name="connsiteX314" fmla="*/ 5795487 w 6400800"/>
              <a:gd name="connsiteY314" fmla="*/ 183356 h 514350"/>
              <a:gd name="connsiteX315" fmla="*/ 5795487 w 6400800"/>
              <a:gd name="connsiteY315" fmla="*/ 184309 h 514350"/>
              <a:gd name="connsiteX316" fmla="*/ 5795487 w 6400800"/>
              <a:gd name="connsiteY316" fmla="*/ 183356 h 514350"/>
              <a:gd name="connsiteX317" fmla="*/ 5797392 w 6400800"/>
              <a:gd name="connsiteY317" fmla="*/ 178594 h 514350"/>
              <a:gd name="connsiteX318" fmla="*/ 5812631 w 6400800"/>
              <a:gd name="connsiteY318" fmla="*/ 145256 h 514350"/>
              <a:gd name="connsiteX319" fmla="*/ 5825967 w 6400800"/>
              <a:gd name="connsiteY319" fmla="*/ 115729 h 514350"/>
              <a:gd name="connsiteX320" fmla="*/ 5809774 w 6400800"/>
              <a:gd name="connsiteY320" fmla="*/ 143351 h 514350"/>
              <a:gd name="connsiteX321" fmla="*/ 5791676 w 6400800"/>
              <a:gd name="connsiteY321" fmla="*/ 173831 h 514350"/>
              <a:gd name="connsiteX322" fmla="*/ 5788819 w 6400800"/>
              <a:gd name="connsiteY322" fmla="*/ 170974 h 514350"/>
              <a:gd name="connsiteX323" fmla="*/ 5783104 w 6400800"/>
              <a:gd name="connsiteY323" fmla="*/ 169069 h 514350"/>
              <a:gd name="connsiteX324" fmla="*/ 5781199 w 6400800"/>
              <a:gd name="connsiteY324" fmla="*/ 169069 h 514350"/>
              <a:gd name="connsiteX325" fmla="*/ 5781199 w 6400800"/>
              <a:gd name="connsiteY325" fmla="*/ 170974 h 514350"/>
              <a:gd name="connsiteX326" fmla="*/ 5777389 w 6400800"/>
              <a:gd name="connsiteY326" fmla="*/ 197644 h 514350"/>
              <a:gd name="connsiteX327" fmla="*/ 5766912 w 6400800"/>
              <a:gd name="connsiteY327" fmla="*/ 217646 h 514350"/>
              <a:gd name="connsiteX328" fmla="*/ 5752624 w 6400800"/>
              <a:gd name="connsiteY328" fmla="*/ 244316 h 514350"/>
              <a:gd name="connsiteX329" fmla="*/ 5751671 w 6400800"/>
              <a:gd name="connsiteY329" fmla="*/ 233839 h 514350"/>
              <a:gd name="connsiteX330" fmla="*/ 5749767 w 6400800"/>
              <a:gd name="connsiteY330" fmla="*/ 216694 h 514350"/>
              <a:gd name="connsiteX331" fmla="*/ 5757387 w 6400800"/>
              <a:gd name="connsiteY331" fmla="*/ 190024 h 514350"/>
              <a:gd name="connsiteX332" fmla="*/ 5749767 w 6400800"/>
              <a:gd name="connsiteY332" fmla="*/ 210979 h 514350"/>
              <a:gd name="connsiteX333" fmla="*/ 5748814 w 6400800"/>
              <a:gd name="connsiteY333" fmla="*/ 204311 h 514350"/>
              <a:gd name="connsiteX334" fmla="*/ 5745004 w 6400800"/>
              <a:gd name="connsiteY334" fmla="*/ 178594 h 514350"/>
              <a:gd name="connsiteX335" fmla="*/ 5745004 w 6400800"/>
              <a:gd name="connsiteY335" fmla="*/ 204311 h 514350"/>
              <a:gd name="connsiteX336" fmla="*/ 5745004 w 6400800"/>
              <a:gd name="connsiteY336" fmla="*/ 222409 h 514350"/>
              <a:gd name="connsiteX337" fmla="*/ 5744051 w 6400800"/>
              <a:gd name="connsiteY337" fmla="*/ 225266 h 514350"/>
              <a:gd name="connsiteX338" fmla="*/ 5731669 w 6400800"/>
              <a:gd name="connsiteY338" fmla="*/ 259556 h 514350"/>
              <a:gd name="connsiteX339" fmla="*/ 5731669 w 6400800"/>
              <a:gd name="connsiteY339" fmla="*/ 258604 h 514350"/>
              <a:gd name="connsiteX340" fmla="*/ 5734526 w 6400800"/>
              <a:gd name="connsiteY340" fmla="*/ 238601 h 514350"/>
              <a:gd name="connsiteX341" fmla="*/ 5727859 w 6400800"/>
              <a:gd name="connsiteY341" fmla="*/ 258604 h 514350"/>
              <a:gd name="connsiteX342" fmla="*/ 5725954 w 6400800"/>
              <a:gd name="connsiteY342" fmla="*/ 264319 h 514350"/>
              <a:gd name="connsiteX343" fmla="*/ 5725954 w 6400800"/>
              <a:gd name="connsiteY343" fmla="*/ 263366 h 514350"/>
              <a:gd name="connsiteX344" fmla="*/ 5725954 w 6400800"/>
              <a:gd name="connsiteY344" fmla="*/ 262414 h 514350"/>
              <a:gd name="connsiteX345" fmla="*/ 5726906 w 6400800"/>
              <a:gd name="connsiteY345" fmla="*/ 256699 h 514350"/>
              <a:gd name="connsiteX346" fmla="*/ 5729764 w 6400800"/>
              <a:gd name="connsiteY346" fmla="*/ 242411 h 514350"/>
              <a:gd name="connsiteX347" fmla="*/ 5732621 w 6400800"/>
              <a:gd name="connsiteY347" fmla="*/ 230029 h 514350"/>
              <a:gd name="connsiteX348" fmla="*/ 5737384 w 6400800"/>
              <a:gd name="connsiteY348" fmla="*/ 210026 h 514350"/>
              <a:gd name="connsiteX349" fmla="*/ 5741194 w 6400800"/>
              <a:gd name="connsiteY349" fmla="*/ 191929 h 514350"/>
              <a:gd name="connsiteX350" fmla="*/ 5739289 w 6400800"/>
              <a:gd name="connsiteY350" fmla="*/ 196691 h 514350"/>
              <a:gd name="connsiteX351" fmla="*/ 5740242 w 6400800"/>
              <a:gd name="connsiteY351" fmla="*/ 190024 h 514350"/>
              <a:gd name="connsiteX352" fmla="*/ 5731669 w 6400800"/>
              <a:gd name="connsiteY352" fmla="*/ 211931 h 514350"/>
              <a:gd name="connsiteX353" fmla="*/ 5726906 w 6400800"/>
              <a:gd name="connsiteY353" fmla="*/ 224314 h 514350"/>
              <a:gd name="connsiteX354" fmla="*/ 5725001 w 6400800"/>
              <a:gd name="connsiteY354" fmla="*/ 228124 h 514350"/>
              <a:gd name="connsiteX355" fmla="*/ 5720239 w 6400800"/>
              <a:gd name="connsiteY355" fmla="*/ 240506 h 514350"/>
              <a:gd name="connsiteX356" fmla="*/ 5717381 w 6400800"/>
              <a:gd name="connsiteY356" fmla="*/ 250031 h 514350"/>
              <a:gd name="connsiteX357" fmla="*/ 5715476 w 6400800"/>
              <a:gd name="connsiteY357" fmla="*/ 254794 h 514350"/>
              <a:gd name="connsiteX358" fmla="*/ 5709762 w 6400800"/>
              <a:gd name="connsiteY358" fmla="*/ 272891 h 514350"/>
              <a:gd name="connsiteX359" fmla="*/ 5704046 w 6400800"/>
              <a:gd name="connsiteY359" fmla="*/ 290989 h 514350"/>
              <a:gd name="connsiteX360" fmla="*/ 5696426 w 6400800"/>
              <a:gd name="connsiteY360" fmla="*/ 275749 h 514350"/>
              <a:gd name="connsiteX361" fmla="*/ 5695474 w 6400800"/>
              <a:gd name="connsiteY361" fmla="*/ 269081 h 514350"/>
              <a:gd name="connsiteX362" fmla="*/ 5695474 w 6400800"/>
              <a:gd name="connsiteY362" fmla="*/ 272891 h 514350"/>
              <a:gd name="connsiteX363" fmla="*/ 5688806 w 6400800"/>
              <a:gd name="connsiteY363" fmla="*/ 259556 h 514350"/>
              <a:gd name="connsiteX364" fmla="*/ 5680234 w 6400800"/>
              <a:gd name="connsiteY364" fmla="*/ 243364 h 514350"/>
              <a:gd name="connsiteX365" fmla="*/ 5684996 w 6400800"/>
              <a:gd name="connsiteY365" fmla="*/ 260509 h 514350"/>
              <a:gd name="connsiteX366" fmla="*/ 5694521 w 6400800"/>
              <a:gd name="connsiteY366" fmla="*/ 292894 h 514350"/>
              <a:gd name="connsiteX367" fmla="*/ 5694521 w 6400800"/>
              <a:gd name="connsiteY367" fmla="*/ 309086 h 514350"/>
              <a:gd name="connsiteX368" fmla="*/ 5694521 w 6400800"/>
              <a:gd name="connsiteY368" fmla="*/ 323374 h 514350"/>
              <a:gd name="connsiteX369" fmla="*/ 5691664 w 6400800"/>
              <a:gd name="connsiteY369" fmla="*/ 331946 h 514350"/>
              <a:gd name="connsiteX370" fmla="*/ 5689759 w 6400800"/>
              <a:gd name="connsiteY370" fmla="*/ 329089 h 514350"/>
              <a:gd name="connsiteX371" fmla="*/ 5689759 w 6400800"/>
              <a:gd name="connsiteY371" fmla="*/ 320516 h 514350"/>
              <a:gd name="connsiteX372" fmla="*/ 5687854 w 6400800"/>
              <a:gd name="connsiteY372" fmla="*/ 286226 h 514350"/>
              <a:gd name="connsiteX373" fmla="*/ 5684996 w 6400800"/>
              <a:gd name="connsiteY373" fmla="*/ 319564 h 514350"/>
              <a:gd name="connsiteX374" fmla="*/ 5681187 w 6400800"/>
              <a:gd name="connsiteY374" fmla="*/ 312896 h 514350"/>
              <a:gd name="connsiteX375" fmla="*/ 5675471 w 6400800"/>
              <a:gd name="connsiteY375" fmla="*/ 273844 h 514350"/>
              <a:gd name="connsiteX376" fmla="*/ 5672614 w 6400800"/>
              <a:gd name="connsiteY376" fmla="*/ 253841 h 514350"/>
              <a:gd name="connsiteX377" fmla="*/ 5670709 w 6400800"/>
              <a:gd name="connsiteY377" fmla="*/ 235744 h 514350"/>
              <a:gd name="connsiteX378" fmla="*/ 5667851 w 6400800"/>
              <a:gd name="connsiteY378" fmla="*/ 207169 h 514350"/>
              <a:gd name="connsiteX379" fmla="*/ 5665946 w 6400800"/>
              <a:gd name="connsiteY379" fmla="*/ 188119 h 514350"/>
              <a:gd name="connsiteX380" fmla="*/ 5666899 w 6400800"/>
              <a:gd name="connsiteY380" fmla="*/ 183356 h 514350"/>
              <a:gd name="connsiteX381" fmla="*/ 5665946 w 6400800"/>
              <a:gd name="connsiteY381" fmla="*/ 186214 h 514350"/>
              <a:gd name="connsiteX382" fmla="*/ 5664994 w 6400800"/>
              <a:gd name="connsiteY382" fmla="*/ 181451 h 514350"/>
              <a:gd name="connsiteX383" fmla="*/ 5664994 w 6400800"/>
              <a:gd name="connsiteY383" fmla="*/ 188119 h 514350"/>
              <a:gd name="connsiteX384" fmla="*/ 5654517 w 6400800"/>
              <a:gd name="connsiteY384" fmla="*/ 211931 h 514350"/>
              <a:gd name="connsiteX385" fmla="*/ 5653564 w 6400800"/>
              <a:gd name="connsiteY385" fmla="*/ 205264 h 514350"/>
              <a:gd name="connsiteX386" fmla="*/ 5652612 w 6400800"/>
              <a:gd name="connsiteY386" fmla="*/ 189071 h 514350"/>
              <a:gd name="connsiteX387" fmla="*/ 5657374 w 6400800"/>
              <a:gd name="connsiteY387" fmla="*/ 179546 h 514350"/>
              <a:gd name="connsiteX388" fmla="*/ 5652612 w 6400800"/>
              <a:gd name="connsiteY388" fmla="*/ 187166 h 514350"/>
              <a:gd name="connsiteX389" fmla="*/ 5652612 w 6400800"/>
              <a:gd name="connsiteY389" fmla="*/ 185261 h 514350"/>
              <a:gd name="connsiteX390" fmla="*/ 5651659 w 6400800"/>
              <a:gd name="connsiteY390" fmla="*/ 167164 h 514350"/>
              <a:gd name="connsiteX391" fmla="*/ 5649754 w 6400800"/>
              <a:gd name="connsiteY391" fmla="*/ 179546 h 514350"/>
              <a:gd name="connsiteX392" fmla="*/ 5649754 w 6400800"/>
              <a:gd name="connsiteY392" fmla="*/ 178594 h 514350"/>
              <a:gd name="connsiteX393" fmla="*/ 5647849 w 6400800"/>
              <a:gd name="connsiteY393" fmla="*/ 159544 h 514350"/>
              <a:gd name="connsiteX394" fmla="*/ 5646896 w 6400800"/>
              <a:gd name="connsiteY394" fmla="*/ 142399 h 514350"/>
              <a:gd name="connsiteX395" fmla="*/ 5645944 w 6400800"/>
              <a:gd name="connsiteY395" fmla="*/ 114776 h 514350"/>
              <a:gd name="connsiteX396" fmla="*/ 5644992 w 6400800"/>
              <a:gd name="connsiteY396" fmla="*/ 90011 h 514350"/>
              <a:gd name="connsiteX397" fmla="*/ 5641181 w 6400800"/>
              <a:gd name="connsiteY397" fmla="*/ 113824 h 514350"/>
              <a:gd name="connsiteX398" fmla="*/ 5639276 w 6400800"/>
              <a:gd name="connsiteY398" fmla="*/ 141446 h 514350"/>
              <a:gd name="connsiteX399" fmla="*/ 5638324 w 6400800"/>
              <a:gd name="connsiteY399" fmla="*/ 158591 h 514350"/>
              <a:gd name="connsiteX400" fmla="*/ 5638324 w 6400800"/>
              <a:gd name="connsiteY400" fmla="*/ 177641 h 514350"/>
              <a:gd name="connsiteX401" fmla="*/ 5639276 w 6400800"/>
              <a:gd name="connsiteY401" fmla="*/ 205264 h 514350"/>
              <a:gd name="connsiteX402" fmla="*/ 5637371 w 6400800"/>
              <a:gd name="connsiteY402" fmla="*/ 208121 h 514350"/>
              <a:gd name="connsiteX403" fmla="*/ 5636419 w 6400800"/>
              <a:gd name="connsiteY403" fmla="*/ 209074 h 514350"/>
              <a:gd name="connsiteX404" fmla="*/ 5636419 w 6400800"/>
              <a:gd name="connsiteY404" fmla="*/ 208121 h 514350"/>
              <a:gd name="connsiteX405" fmla="*/ 5636419 w 6400800"/>
              <a:gd name="connsiteY405" fmla="*/ 209074 h 514350"/>
              <a:gd name="connsiteX406" fmla="*/ 5631656 w 6400800"/>
              <a:gd name="connsiteY406" fmla="*/ 215741 h 514350"/>
              <a:gd name="connsiteX407" fmla="*/ 5626894 w 6400800"/>
              <a:gd name="connsiteY407" fmla="*/ 192881 h 514350"/>
              <a:gd name="connsiteX408" fmla="*/ 5626894 w 6400800"/>
              <a:gd name="connsiteY408" fmla="*/ 222409 h 514350"/>
              <a:gd name="connsiteX409" fmla="*/ 5626894 w 6400800"/>
              <a:gd name="connsiteY409" fmla="*/ 223361 h 514350"/>
              <a:gd name="connsiteX410" fmla="*/ 5618321 w 6400800"/>
              <a:gd name="connsiteY410" fmla="*/ 211931 h 514350"/>
              <a:gd name="connsiteX411" fmla="*/ 5593556 w 6400800"/>
              <a:gd name="connsiteY411" fmla="*/ 181451 h 514350"/>
              <a:gd name="connsiteX412" fmla="*/ 5570696 w 6400800"/>
              <a:gd name="connsiteY412" fmla="*/ 155734 h 514350"/>
              <a:gd name="connsiteX413" fmla="*/ 5590699 w 6400800"/>
              <a:gd name="connsiteY413" fmla="*/ 184309 h 514350"/>
              <a:gd name="connsiteX414" fmla="*/ 5612606 w 6400800"/>
              <a:gd name="connsiteY414" fmla="*/ 217646 h 514350"/>
              <a:gd name="connsiteX415" fmla="*/ 5616417 w 6400800"/>
              <a:gd name="connsiteY415" fmla="*/ 223361 h 514350"/>
              <a:gd name="connsiteX416" fmla="*/ 5620226 w 6400800"/>
              <a:gd name="connsiteY416" fmla="*/ 233839 h 514350"/>
              <a:gd name="connsiteX417" fmla="*/ 5620226 w 6400800"/>
              <a:gd name="connsiteY417" fmla="*/ 234791 h 514350"/>
              <a:gd name="connsiteX418" fmla="*/ 5616417 w 6400800"/>
              <a:gd name="connsiteY418" fmla="*/ 241459 h 514350"/>
              <a:gd name="connsiteX419" fmla="*/ 5616417 w 6400800"/>
              <a:gd name="connsiteY419" fmla="*/ 240506 h 514350"/>
              <a:gd name="connsiteX420" fmla="*/ 5616417 w 6400800"/>
              <a:gd name="connsiteY420" fmla="*/ 241459 h 514350"/>
              <a:gd name="connsiteX421" fmla="*/ 5614512 w 6400800"/>
              <a:gd name="connsiteY421" fmla="*/ 245269 h 514350"/>
              <a:gd name="connsiteX422" fmla="*/ 5594509 w 6400800"/>
              <a:gd name="connsiteY422" fmla="*/ 280511 h 514350"/>
              <a:gd name="connsiteX423" fmla="*/ 5594509 w 6400800"/>
              <a:gd name="connsiteY423" fmla="*/ 275749 h 514350"/>
              <a:gd name="connsiteX424" fmla="*/ 5594509 w 6400800"/>
              <a:gd name="connsiteY424" fmla="*/ 268129 h 514350"/>
              <a:gd name="connsiteX425" fmla="*/ 5596414 w 6400800"/>
              <a:gd name="connsiteY425" fmla="*/ 256699 h 514350"/>
              <a:gd name="connsiteX426" fmla="*/ 5594509 w 6400800"/>
              <a:gd name="connsiteY426" fmla="*/ 263366 h 514350"/>
              <a:gd name="connsiteX427" fmla="*/ 5594509 w 6400800"/>
              <a:gd name="connsiteY427" fmla="*/ 262414 h 514350"/>
              <a:gd name="connsiteX428" fmla="*/ 5592604 w 6400800"/>
              <a:gd name="connsiteY428" fmla="*/ 250031 h 514350"/>
              <a:gd name="connsiteX429" fmla="*/ 5590699 w 6400800"/>
              <a:gd name="connsiteY429" fmla="*/ 232886 h 514350"/>
              <a:gd name="connsiteX430" fmla="*/ 5596414 w 6400800"/>
              <a:gd name="connsiteY430" fmla="*/ 217646 h 514350"/>
              <a:gd name="connsiteX431" fmla="*/ 5589746 w 6400800"/>
              <a:gd name="connsiteY431" fmla="*/ 230029 h 514350"/>
              <a:gd name="connsiteX432" fmla="*/ 5589746 w 6400800"/>
              <a:gd name="connsiteY432" fmla="*/ 230029 h 514350"/>
              <a:gd name="connsiteX433" fmla="*/ 5586889 w 6400800"/>
              <a:gd name="connsiteY433" fmla="*/ 211931 h 514350"/>
              <a:gd name="connsiteX434" fmla="*/ 5585937 w 6400800"/>
              <a:gd name="connsiteY434" fmla="*/ 230029 h 514350"/>
              <a:gd name="connsiteX435" fmla="*/ 5585937 w 6400800"/>
              <a:gd name="connsiteY435" fmla="*/ 230981 h 514350"/>
              <a:gd name="connsiteX436" fmla="*/ 5583079 w 6400800"/>
              <a:gd name="connsiteY436" fmla="*/ 213836 h 514350"/>
              <a:gd name="connsiteX437" fmla="*/ 5583079 w 6400800"/>
              <a:gd name="connsiteY437" fmla="*/ 242411 h 514350"/>
              <a:gd name="connsiteX438" fmla="*/ 5581174 w 6400800"/>
              <a:gd name="connsiteY438" fmla="*/ 246221 h 514350"/>
              <a:gd name="connsiteX439" fmla="*/ 5579269 w 6400800"/>
              <a:gd name="connsiteY439" fmla="*/ 250031 h 514350"/>
              <a:gd name="connsiteX440" fmla="*/ 5571649 w 6400800"/>
              <a:gd name="connsiteY440" fmla="*/ 209074 h 514350"/>
              <a:gd name="connsiteX441" fmla="*/ 5567839 w 6400800"/>
              <a:gd name="connsiteY441" fmla="*/ 189071 h 514350"/>
              <a:gd name="connsiteX442" fmla="*/ 5563076 w 6400800"/>
              <a:gd name="connsiteY442" fmla="*/ 170974 h 514350"/>
              <a:gd name="connsiteX443" fmla="*/ 5555456 w 6400800"/>
              <a:gd name="connsiteY443" fmla="*/ 141446 h 514350"/>
              <a:gd name="connsiteX444" fmla="*/ 5548789 w 6400800"/>
              <a:gd name="connsiteY444" fmla="*/ 115729 h 514350"/>
              <a:gd name="connsiteX445" fmla="*/ 5551646 w 6400800"/>
              <a:gd name="connsiteY445" fmla="*/ 142399 h 514350"/>
              <a:gd name="connsiteX446" fmla="*/ 5555456 w 6400800"/>
              <a:gd name="connsiteY446" fmla="*/ 172879 h 514350"/>
              <a:gd name="connsiteX447" fmla="*/ 5558314 w 6400800"/>
              <a:gd name="connsiteY447" fmla="*/ 190976 h 514350"/>
              <a:gd name="connsiteX448" fmla="*/ 5560219 w 6400800"/>
              <a:gd name="connsiteY448" fmla="*/ 211931 h 514350"/>
              <a:gd name="connsiteX449" fmla="*/ 5564981 w 6400800"/>
              <a:gd name="connsiteY449" fmla="*/ 257651 h 514350"/>
              <a:gd name="connsiteX450" fmla="*/ 5565934 w 6400800"/>
              <a:gd name="connsiteY450" fmla="*/ 274796 h 514350"/>
              <a:gd name="connsiteX451" fmla="*/ 5564029 w 6400800"/>
              <a:gd name="connsiteY451" fmla="*/ 278606 h 514350"/>
              <a:gd name="connsiteX452" fmla="*/ 5561171 w 6400800"/>
              <a:gd name="connsiteY452" fmla="*/ 284321 h 514350"/>
              <a:gd name="connsiteX453" fmla="*/ 5549742 w 6400800"/>
              <a:gd name="connsiteY453" fmla="*/ 264319 h 514350"/>
              <a:gd name="connsiteX454" fmla="*/ 5548789 w 6400800"/>
              <a:gd name="connsiteY454" fmla="*/ 261461 h 514350"/>
              <a:gd name="connsiteX455" fmla="*/ 5544026 w 6400800"/>
              <a:gd name="connsiteY455" fmla="*/ 247174 h 514350"/>
              <a:gd name="connsiteX456" fmla="*/ 5547837 w 6400800"/>
              <a:gd name="connsiteY456" fmla="*/ 228124 h 514350"/>
              <a:gd name="connsiteX457" fmla="*/ 5542121 w 6400800"/>
              <a:gd name="connsiteY457" fmla="*/ 241459 h 514350"/>
              <a:gd name="connsiteX458" fmla="*/ 5541169 w 6400800"/>
              <a:gd name="connsiteY458" fmla="*/ 238601 h 514350"/>
              <a:gd name="connsiteX459" fmla="*/ 5538312 w 6400800"/>
              <a:gd name="connsiteY459" fmla="*/ 230029 h 514350"/>
              <a:gd name="connsiteX460" fmla="*/ 5551646 w 6400800"/>
              <a:gd name="connsiteY460" fmla="*/ 167164 h 514350"/>
              <a:gd name="connsiteX461" fmla="*/ 5528787 w 6400800"/>
              <a:gd name="connsiteY461" fmla="*/ 225266 h 514350"/>
              <a:gd name="connsiteX462" fmla="*/ 5524976 w 6400800"/>
              <a:gd name="connsiteY462" fmla="*/ 217646 h 514350"/>
              <a:gd name="connsiteX463" fmla="*/ 5524024 w 6400800"/>
              <a:gd name="connsiteY463" fmla="*/ 207169 h 514350"/>
              <a:gd name="connsiteX464" fmla="*/ 5521167 w 6400800"/>
              <a:gd name="connsiteY464" fmla="*/ 185261 h 514350"/>
              <a:gd name="connsiteX465" fmla="*/ 5520214 w 6400800"/>
              <a:gd name="connsiteY465" fmla="*/ 207169 h 514350"/>
              <a:gd name="connsiteX466" fmla="*/ 5520214 w 6400800"/>
              <a:gd name="connsiteY466" fmla="*/ 232886 h 514350"/>
              <a:gd name="connsiteX467" fmla="*/ 5520214 w 6400800"/>
              <a:gd name="connsiteY467" fmla="*/ 248126 h 514350"/>
              <a:gd name="connsiteX468" fmla="*/ 5520214 w 6400800"/>
              <a:gd name="connsiteY468" fmla="*/ 250984 h 514350"/>
              <a:gd name="connsiteX469" fmla="*/ 5505926 w 6400800"/>
              <a:gd name="connsiteY469" fmla="*/ 291941 h 514350"/>
              <a:gd name="connsiteX470" fmla="*/ 5503069 w 6400800"/>
              <a:gd name="connsiteY470" fmla="*/ 300514 h 514350"/>
              <a:gd name="connsiteX471" fmla="*/ 5498306 w 6400800"/>
              <a:gd name="connsiteY471" fmla="*/ 290989 h 514350"/>
              <a:gd name="connsiteX472" fmla="*/ 5498306 w 6400800"/>
              <a:gd name="connsiteY472" fmla="*/ 285274 h 514350"/>
              <a:gd name="connsiteX473" fmla="*/ 5499259 w 6400800"/>
              <a:gd name="connsiteY473" fmla="*/ 269081 h 514350"/>
              <a:gd name="connsiteX474" fmla="*/ 5494496 w 6400800"/>
              <a:gd name="connsiteY474" fmla="*/ 284321 h 514350"/>
              <a:gd name="connsiteX475" fmla="*/ 5481162 w 6400800"/>
              <a:gd name="connsiteY475" fmla="*/ 257651 h 514350"/>
              <a:gd name="connsiteX476" fmla="*/ 5483067 w 6400800"/>
              <a:gd name="connsiteY476" fmla="*/ 251936 h 514350"/>
              <a:gd name="connsiteX477" fmla="*/ 5492592 w 6400800"/>
              <a:gd name="connsiteY477" fmla="*/ 224314 h 514350"/>
              <a:gd name="connsiteX478" fmla="*/ 5500212 w 6400800"/>
              <a:gd name="connsiteY478" fmla="*/ 200501 h 514350"/>
              <a:gd name="connsiteX479" fmla="*/ 5493544 w 6400800"/>
              <a:gd name="connsiteY479" fmla="*/ 212884 h 514350"/>
              <a:gd name="connsiteX480" fmla="*/ 5502117 w 6400800"/>
              <a:gd name="connsiteY480" fmla="*/ 188119 h 514350"/>
              <a:gd name="connsiteX481" fmla="*/ 5511642 w 6400800"/>
              <a:gd name="connsiteY481" fmla="*/ 160496 h 514350"/>
              <a:gd name="connsiteX482" fmla="*/ 5498306 w 6400800"/>
              <a:gd name="connsiteY482" fmla="*/ 186214 h 514350"/>
              <a:gd name="connsiteX483" fmla="*/ 5484019 w 6400800"/>
              <a:gd name="connsiteY483" fmla="*/ 215741 h 514350"/>
              <a:gd name="connsiteX484" fmla="*/ 5475446 w 6400800"/>
              <a:gd name="connsiteY484" fmla="*/ 233839 h 514350"/>
              <a:gd name="connsiteX485" fmla="*/ 5472589 w 6400800"/>
              <a:gd name="connsiteY485" fmla="*/ 241459 h 514350"/>
              <a:gd name="connsiteX486" fmla="*/ 5461159 w 6400800"/>
              <a:gd name="connsiteY486" fmla="*/ 221456 h 514350"/>
              <a:gd name="connsiteX487" fmla="*/ 5469731 w 6400800"/>
              <a:gd name="connsiteY487" fmla="*/ 248126 h 514350"/>
              <a:gd name="connsiteX488" fmla="*/ 5466874 w 6400800"/>
              <a:gd name="connsiteY488" fmla="*/ 254794 h 514350"/>
              <a:gd name="connsiteX489" fmla="*/ 5465921 w 6400800"/>
              <a:gd name="connsiteY489" fmla="*/ 257651 h 514350"/>
              <a:gd name="connsiteX490" fmla="*/ 5464969 w 6400800"/>
              <a:gd name="connsiteY490" fmla="*/ 256699 h 514350"/>
              <a:gd name="connsiteX491" fmla="*/ 5455444 w 6400800"/>
              <a:gd name="connsiteY491" fmla="*/ 246221 h 514350"/>
              <a:gd name="connsiteX492" fmla="*/ 5452587 w 6400800"/>
              <a:gd name="connsiteY492" fmla="*/ 230029 h 514350"/>
              <a:gd name="connsiteX493" fmla="*/ 5448776 w 6400800"/>
              <a:gd name="connsiteY493" fmla="*/ 214789 h 514350"/>
              <a:gd name="connsiteX494" fmla="*/ 5442109 w 6400800"/>
              <a:gd name="connsiteY494" fmla="*/ 190024 h 514350"/>
              <a:gd name="connsiteX495" fmla="*/ 5442109 w 6400800"/>
              <a:gd name="connsiteY495" fmla="*/ 190024 h 514350"/>
              <a:gd name="connsiteX496" fmla="*/ 5442109 w 6400800"/>
              <a:gd name="connsiteY496" fmla="*/ 180499 h 514350"/>
              <a:gd name="connsiteX497" fmla="*/ 5441156 w 6400800"/>
              <a:gd name="connsiteY497" fmla="*/ 186214 h 514350"/>
              <a:gd name="connsiteX498" fmla="*/ 5436394 w 6400800"/>
              <a:gd name="connsiteY498" fmla="*/ 169069 h 514350"/>
              <a:gd name="connsiteX499" fmla="*/ 5438299 w 6400800"/>
              <a:gd name="connsiteY499" fmla="*/ 190976 h 514350"/>
              <a:gd name="connsiteX500" fmla="*/ 5439251 w 6400800"/>
              <a:gd name="connsiteY500" fmla="*/ 195739 h 514350"/>
              <a:gd name="connsiteX501" fmla="*/ 5433537 w 6400800"/>
              <a:gd name="connsiteY501" fmla="*/ 225266 h 514350"/>
              <a:gd name="connsiteX502" fmla="*/ 5429726 w 6400800"/>
              <a:gd name="connsiteY502" fmla="*/ 221456 h 514350"/>
              <a:gd name="connsiteX503" fmla="*/ 5433537 w 6400800"/>
              <a:gd name="connsiteY503" fmla="*/ 225266 h 514350"/>
              <a:gd name="connsiteX504" fmla="*/ 5430679 w 6400800"/>
              <a:gd name="connsiteY504" fmla="*/ 240506 h 514350"/>
              <a:gd name="connsiteX505" fmla="*/ 5428774 w 6400800"/>
              <a:gd name="connsiteY505" fmla="*/ 228124 h 514350"/>
              <a:gd name="connsiteX506" fmla="*/ 5428774 w 6400800"/>
              <a:gd name="connsiteY506" fmla="*/ 242411 h 514350"/>
              <a:gd name="connsiteX507" fmla="*/ 5424012 w 6400800"/>
              <a:gd name="connsiteY507" fmla="*/ 222409 h 514350"/>
              <a:gd name="connsiteX508" fmla="*/ 5419249 w 6400800"/>
              <a:gd name="connsiteY508" fmla="*/ 200501 h 514350"/>
              <a:gd name="connsiteX509" fmla="*/ 5420201 w 6400800"/>
              <a:gd name="connsiteY509" fmla="*/ 223361 h 514350"/>
              <a:gd name="connsiteX510" fmla="*/ 5424964 w 6400800"/>
              <a:gd name="connsiteY510" fmla="*/ 274796 h 514350"/>
              <a:gd name="connsiteX511" fmla="*/ 5420201 w 6400800"/>
              <a:gd name="connsiteY511" fmla="*/ 299561 h 514350"/>
              <a:gd name="connsiteX512" fmla="*/ 5418296 w 6400800"/>
              <a:gd name="connsiteY512" fmla="*/ 305276 h 514350"/>
              <a:gd name="connsiteX513" fmla="*/ 5415439 w 6400800"/>
              <a:gd name="connsiteY513" fmla="*/ 298609 h 514350"/>
              <a:gd name="connsiteX514" fmla="*/ 5417344 w 6400800"/>
              <a:gd name="connsiteY514" fmla="*/ 291941 h 514350"/>
              <a:gd name="connsiteX515" fmla="*/ 5414487 w 6400800"/>
              <a:gd name="connsiteY515" fmla="*/ 296704 h 514350"/>
              <a:gd name="connsiteX516" fmla="*/ 5414487 w 6400800"/>
              <a:gd name="connsiteY516" fmla="*/ 295751 h 514350"/>
              <a:gd name="connsiteX517" fmla="*/ 5411629 w 6400800"/>
              <a:gd name="connsiteY517" fmla="*/ 287179 h 514350"/>
              <a:gd name="connsiteX518" fmla="*/ 5414487 w 6400800"/>
              <a:gd name="connsiteY518" fmla="*/ 268129 h 514350"/>
              <a:gd name="connsiteX519" fmla="*/ 5409724 w 6400800"/>
              <a:gd name="connsiteY519" fmla="*/ 282416 h 514350"/>
              <a:gd name="connsiteX520" fmla="*/ 5404009 w 6400800"/>
              <a:gd name="connsiteY520" fmla="*/ 267176 h 514350"/>
              <a:gd name="connsiteX521" fmla="*/ 5399246 w 6400800"/>
              <a:gd name="connsiteY521" fmla="*/ 253841 h 514350"/>
              <a:gd name="connsiteX522" fmla="*/ 5400199 w 6400800"/>
              <a:gd name="connsiteY522" fmla="*/ 232886 h 514350"/>
              <a:gd name="connsiteX523" fmla="*/ 5396389 w 6400800"/>
              <a:gd name="connsiteY523" fmla="*/ 247174 h 514350"/>
              <a:gd name="connsiteX524" fmla="*/ 5395437 w 6400800"/>
              <a:gd name="connsiteY524" fmla="*/ 244316 h 514350"/>
              <a:gd name="connsiteX525" fmla="*/ 5387817 w 6400800"/>
              <a:gd name="connsiteY525" fmla="*/ 224314 h 514350"/>
              <a:gd name="connsiteX526" fmla="*/ 5391626 w 6400800"/>
              <a:gd name="connsiteY526" fmla="*/ 245269 h 514350"/>
              <a:gd name="connsiteX527" fmla="*/ 5394484 w 6400800"/>
              <a:gd name="connsiteY527" fmla="*/ 257651 h 514350"/>
              <a:gd name="connsiteX528" fmla="*/ 5384959 w 6400800"/>
              <a:gd name="connsiteY528" fmla="*/ 300514 h 514350"/>
              <a:gd name="connsiteX529" fmla="*/ 5384006 w 6400800"/>
              <a:gd name="connsiteY529" fmla="*/ 297656 h 514350"/>
              <a:gd name="connsiteX530" fmla="*/ 5382101 w 6400800"/>
              <a:gd name="connsiteY530" fmla="*/ 283369 h 514350"/>
              <a:gd name="connsiteX531" fmla="*/ 5382101 w 6400800"/>
              <a:gd name="connsiteY531" fmla="*/ 287179 h 514350"/>
              <a:gd name="connsiteX532" fmla="*/ 5380196 w 6400800"/>
              <a:gd name="connsiteY532" fmla="*/ 276701 h 514350"/>
              <a:gd name="connsiteX533" fmla="*/ 5379244 w 6400800"/>
              <a:gd name="connsiteY533" fmla="*/ 272891 h 514350"/>
              <a:gd name="connsiteX534" fmla="*/ 5380196 w 6400800"/>
              <a:gd name="connsiteY534" fmla="*/ 269081 h 514350"/>
              <a:gd name="connsiteX535" fmla="*/ 5379244 w 6400800"/>
              <a:gd name="connsiteY535" fmla="*/ 271939 h 514350"/>
              <a:gd name="connsiteX536" fmla="*/ 5372576 w 6400800"/>
              <a:gd name="connsiteY536" fmla="*/ 241459 h 514350"/>
              <a:gd name="connsiteX537" fmla="*/ 5373529 w 6400800"/>
              <a:gd name="connsiteY537" fmla="*/ 232886 h 514350"/>
              <a:gd name="connsiteX538" fmla="*/ 5378292 w 6400800"/>
              <a:gd name="connsiteY538" fmla="*/ 190024 h 514350"/>
              <a:gd name="connsiteX539" fmla="*/ 5384006 w 6400800"/>
              <a:gd name="connsiteY539" fmla="*/ 153829 h 514350"/>
              <a:gd name="connsiteX540" fmla="*/ 5386864 w 6400800"/>
              <a:gd name="connsiteY540" fmla="*/ 138589 h 514350"/>
              <a:gd name="connsiteX541" fmla="*/ 5389721 w 6400800"/>
              <a:gd name="connsiteY541" fmla="*/ 126206 h 514350"/>
              <a:gd name="connsiteX542" fmla="*/ 5394484 w 6400800"/>
              <a:gd name="connsiteY542" fmla="*/ 102394 h 514350"/>
              <a:gd name="connsiteX543" fmla="*/ 5385912 w 6400800"/>
              <a:gd name="connsiteY543" fmla="*/ 125254 h 514350"/>
              <a:gd name="connsiteX544" fmla="*/ 5381149 w 6400800"/>
              <a:gd name="connsiteY544" fmla="*/ 137636 h 514350"/>
              <a:gd name="connsiteX545" fmla="*/ 5376387 w 6400800"/>
              <a:gd name="connsiteY545" fmla="*/ 151924 h 514350"/>
              <a:gd name="connsiteX546" fmla="*/ 5366862 w 6400800"/>
              <a:gd name="connsiteY546" fmla="*/ 188119 h 514350"/>
              <a:gd name="connsiteX547" fmla="*/ 5363051 w 6400800"/>
              <a:gd name="connsiteY547" fmla="*/ 205264 h 514350"/>
              <a:gd name="connsiteX548" fmla="*/ 5360194 w 6400800"/>
              <a:gd name="connsiteY548" fmla="*/ 196691 h 514350"/>
              <a:gd name="connsiteX549" fmla="*/ 5361146 w 6400800"/>
              <a:gd name="connsiteY549" fmla="*/ 210979 h 514350"/>
              <a:gd name="connsiteX550" fmla="*/ 5357337 w 6400800"/>
              <a:gd name="connsiteY550" fmla="*/ 230981 h 514350"/>
              <a:gd name="connsiteX551" fmla="*/ 5355431 w 6400800"/>
              <a:gd name="connsiteY551" fmla="*/ 245269 h 514350"/>
              <a:gd name="connsiteX552" fmla="*/ 5354479 w 6400800"/>
              <a:gd name="connsiteY552" fmla="*/ 235744 h 514350"/>
              <a:gd name="connsiteX553" fmla="*/ 5354479 w 6400800"/>
              <a:gd name="connsiteY553" fmla="*/ 230029 h 514350"/>
              <a:gd name="connsiteX554" fmla="*/ 5355431 w 6400800"/>
              <a:gd name="connsiteY554" fmla="*/ 210979 h 514350"/>
              <a:gd name="connsiteX555" fmla="*/ 5352574 w 6400800"/>
              <a:gd name="connsiteY555" fmla="*/ 222409 h 514350"/>
              <a:gd name="connsiteX556" fmla="*/ 5347812 w 6400800"/>
              <a:gd name="connsiteY556" fmla="*/ 190024 h 514350"/>
              <a:gd name="connsiteX557" fmla="*/ 5347812 w 6400800"/>
              <a:gd name="connsiteY557" fmla="*/ 179546 h 514350"/>
              <a:gd name="connsiteX558" fmla="*/ 5347812 w 6400800"/>
              <a:gd name="connsiteY558" fmla="*/ 160496 h 514350"/>
              <a:gd name="connsiteX559" fmla="*/ 5344954 w 6400800"/>
              <a:gd name="connsiteY559" fmla="*/ 173831 h 514350"/>
              <a:gd name="connsiteX560" fmla="*/ 5341144 w 6400800"/>
              <a:gd name="connsiteY560" fmla="*/ 150019 h 514350"/>
              <a:gd name="connsiteX561" fmla="*/ 5342096 w 6400800"/>
              <a:gd name="connsiteY561" fmla="*/ 177641 h 514350"/>
              <a:gd name="connsiteX562" fmla="*/ 5342096 w 6400800"/>
              <a:gd name="connsiteY562" fmla="*/ 187166 h 514350"/>
              <a:gd name="connsiteX563" fmla="*/ 5340192 w 6400800"/>
              <a:gd name="connsiteY563" fmla="*/ 200501 h 514350"/>
              <a:gd name="connsiteX564" fmla="*/ 5337334 w 6400800"/>
              <a:gd name="connsiteY564" fmla="*/ 229076 h 514350"/>
              <a:gd name="connsiteX565" fmla="*/ 5336381 w 6400800"/>
              <a:gd name="connsiteY565" fmla="*/ 263366 h 514350"/>
              <a:gd name="connsiteX566" fmla="*/ 5336381 w 6400800"/>
              <a:gd name="connsiteY566" fmla="*/ 282416 h 514350"/>
              <a:gd name="connsiteX567" fmla="*/ 5336381 w 6400800"/>
              <a:gd name="connsiteY567" fmla="*/ 282416 h 514350"/>
              <a:gd name="connsiteX568" fmla="*/ 5333524 w 6400800"/>
              <a:gd name="connsiteY568" fmla="*/ 293846 h 514350"/>
              <a:gd name="connsiteX569" fmla="*/ 5332571 w 6400800"/>
              <a:gd name="connsiteY569" fmla="*/ 291941 h 514350"/>
              <a:gd name="connsiteX570" fmla="*/ 5327809 w 6400800"/>
              <a:gd name="connsiteY570" fmla="*/ 278606 h 514350"/>
              <a:gd name="connsiteX571" fmla="*/ 5319237 w 6400800"/>
              <a:gd name="connsiteY571" fmla="*/ 252889 h 514350"/>
              <a:gd name="connsiteX572" fmla="*/ 5310664 w 6400800"/>
              <a:gd name="connsiteY572" fmla="*/ 230029 h 514350"/>
              <a:gd name="connsiteX573" fmla="*/ 5315426 w 6400800"/>
              <a:gd name="connsiteY573" fmla="*/ 253841 h 514350"/>
              <a:gd name="connsiteX574" fmla="*/ 5318284 w 6400800"/>
              <a:gd name="connsiteY574" fmla="*/ 267176 h 514350"/>
              <a:gd name="connsiteX575" fmla="*/ 5315426 w 6400800"/>
              <a:gd name="connsiteY575" fmla="*/ 263366 h 514350"/>
              <a:gd name="connsiteX576" fmla="*/ 5320189 w 6400800"/>
              <a:gd name="connsiteY576" fmla="*/ 276701 h 514350"/>
              <a:gd name="connsiteX577" fmla="*/ 5321142 w 6400800"/>
              <a:gd name="connsiteY577" fmla="*/ 281464 h 514350"/>
              <a:gd name="connsiteX578" fmla="*/ 5324951 w 6400800"/>
              <a:gd name="connsiteY578" fmla="*/ 297656 h 514350"/>
              <a:gd name="connsiteX579" fmla="*/ 5326856 w 6400800"/>
              <a:gd name="connsiteY579" fmla="*/ 306229 h 514350"/>
              <a:gd name="connsiteX580" fmla="*/ 5316379 w 6400800"/>
              <a:gd name="connsiteY580" fmla="*/ 322421 h 514350"/>
              <a:gd name="connsiteX581" fmla="*/ 5306854 w 6400800"/>
              <a:gd name="connsiteY581" fmla="*/ 338614 h 514350"/>
              <a:gd name="connsiteX582" fmla="*/ 5298281 w 6400800"/>
              <a:gd name="connsiteY582" fmla="*/ 354806 h 514350"/>
              <a:gd name="connsiteX583" fmla="*/ 5298281 w 6400800"/>
              <a:gd name="connsiteY583" fmla="*/ 344329 h 514350"/>
              <a:gd name="connsiteX584" fmla="*/ 5301139 w 6400800"/>
              <a:gd name="connsiteY584" fmla="*/ 318611 h 514350"/>
              <a:gd name="connsiteX585" fmla="*/ 5305901 w 6400800"/>
              <a:gd name="connsiteY585" fmla="*/ 291941 h 514350"/>
              <a:gd name="connsiteX586" fmla="*/ 5311617 w 6400800"/>
              <a:gd name="connsiteY586" fmla="*/ 269081 h 514350"/>
              <a:gd name="connsiteX587" fmla="*/ 5302092 w 6400800"/>
              <a:gd name="connsiteY587" fmla="*/ 290989 h 514350"/>
              <a:gd name="connsiteX588" fmla="*/ 5299234 w 6400800"/>
              <a:gd name="connsiteY588" fmla="*/ 298609 h 514350"/>
              <a:gd name="connsiteX589" fmla="*/ 5299234 w 6400800"/>
              <a:gd name="connsiteY589" fmla="*/ 263366 h 514350"/>
              <a:gd name="connsiteX590" fmla="*/ 5290662 w 6400800"/>
              <a:gd name="connsiteY590" fmla="*/ 317659 h 514350"/>
              <a:gd name="connsiteX591" fmla="*/ 5289709 w 6400800"/>
              <a:gd name="connsiteY591" fmla="*/ 312896 h 514350"/>
              <a:gd name="connsiteX592" fmla="*/ 5284946 w 6400800"/>
              <a:gd name="connsiteY592" fmla="*/ 295751 h 514350"/>
              <a:gd name="connsiteX593" fmla="*/ 5284946 w 6400800"/>
              <a:gd name="connsiteY593" fmla="*/ 295751 h 514350"/>
              <a:gd name="connsiteX594" fmla="*/ 5284946 w 6400800"/>
              <a:gd name="connsiteY594" fmla="*/ 295751 h 514350"/>
              <a:gd name="connsiteX595" fmla="*/ 5282089 w 6400800"/>
              <a:gd name="connsiteY595" fmla="*/ 284321 h 514350"/>
              <a:gd name="connsiteX596" fmla="*/ 5281137 w 6400800"/>
              <a:gd name="connsiteY596" fmla="*/ 282416 h 514350"/>
              <a:gd name="connsiteX597" fmla="*/ 5288756 w 6400800"/>
              <a:gd name="connsiteY597" fmla="*/ 252889 h 514350"/>
              <a:gd name="connsiteX598" fmla="*/ 5279231 w 6400800"/>
              <a:gd name="connsiteY598" fmla="*/ 273844 h 514350"/>
              <a:gd name="connsiteX599" fmla="*/ 5275421 w 6400800"/>
              <a:gd name="connsiteY599" fmla="*/ 262414 h 514350"/>
              <a:gd name="connsiteX600" fmla="*/ 5268754 w 6400800"/>
              <a:gd name="connsiteY600" fmla="*/ 243364 h 514350"/>
              <a:gd name="connsiteX601" fmla="*/ 5271612 w 6400800"/>
              <a:gd name="connsiteY601" fmla="*/ 262414 h 514350"/>
              <a:gd name="connsiteX602" fmla="*/ 5274469 w 6400800"/>
              <a:gd name="connsiteY602" fmla="*/ 283369 h 514350"/>
              <a:gd name="connsiteX603" fmla="*/ 5263039 w 6400800"/>
              <a:gd name="connsiteY603" fmla="*/ 310039 h 514350"/>
              <a:gd name="connsiteX604" fmla="*/ 5263039 w 6400800"/>
              <a:gd name="connsiteY604" fmla="*/ 302419 h 514350"/>
              <a:gd name="connsiteX605" fmla="*/ 5260181 w 6400800"/>
              <a:gd name="connsiteY605" fmla="*/ 310039 h 514350"/>
              <a:gd name="connsiteX606" fmla="*/ 5260181 w 6400800"/>
              <a:gd name="connsiteY606" fmla="*/ 309086 h 514350"/>
              <a:gd name="connsiteX607" fmla="*/ 5261134 w 6400800"/>
              <a:gd name="connsiteY607" fmla="*/ 301466 h 514350"/>
              <a:gd name="connsiteX608" fmla="*/ 5262087 w 6400800"/>
              <a:gd name="connsiteY608" fmla="*/ 284321 h 514350"/>
              <a:gd name="connsiteX609" fmla="*/ 5263039 w 6400800"/>
              <a:gd name="connsiteY609" fmla="*/ 269081 h 514350"/>
              <a:gd name="connsiteX610" fmla="*/ 5258276 w 6400800"/>
              <a:gd name="connsiteY610" fmla="*/ 283369 h 514350"/>
              <a:gd name="connsiteX611" fmla="*/ 5257324 w 6400800"/>
              <a:gd name="connsiteY611" fmla="*/ 287179 h 514350"/>
              <a:gd name="connsiteX612" fmla="*/ 5255419 w 6400800"/>
              <a:gd name="connsiteY612" fmla="*/ 273844 h 514350"/>
              <a:gd name="connsiteX613" fmla="*/ 5255419 w 6400800"/>
              <a:gd name="connsiteY613" fmla="*/ 271939 h 514350"/>
              <a:gd name="connsiteX614" fmla="*/ 5255419 w 6400800"/>
              <a:gd name="connsiteY614" fmla="*/ 270986 h 514350"/>
              <a:gd name="connsiteX615" fmla="*/ 5256371 w 6400800"/>
              <a:gd name="connsiteY615" fmla="*/ 266224 h 514350"/>
              <a:gd name="connsiteX616" fmla="*/ 5255419 w 6400800"/>
              <a:gd name="connsiteY616" fmla="*/ 268129 h 514350"/>
              <a:gd name="connsiteX617" fmla="*/ 5258276 w 6400800"/>
              <a:gd name="connsiteY617" fmla="*/ 232886 h 514350"/>
              <a:gd name="connsiteX618" fmla="*/ 5263039 w 6400800"/>
              <a:gd name="connsiteY618" fmla="*/ 158591 h 514350"/>
              <a:gd name="connsiteX619" fmla="*/ 5252562 w 6400800"/>
              <a:gd name="connsiteY619" fmla="*/ 204311 h 514350"/>
              <a:gd name="connsiteX620" fmla="*/ 5255419 w 6400800"/>
              <a:gd name="connsiteY620" fmla="*/ 173831 h 514350"/>
              <a:gd name="connsiteX621" fmla="*/ 5258276 w 6400800"/>
              <a:gd name="connsiteY621" fmla="*/ 140494 h 514350"/>
              <a:gd name="connsiteX622" fmla="*/ 5260181 w 6400800"/>
              <a:gd name="connsiteY622" fmla="*/ 110966 h 514350"/>
              <a:gd name="connsiteX623" fmla="*/ 5254467 w 6400800"/>
              <a:gd name="connsiteY623" fmla="*/ 139541 h 514350"/>
              <a:gd name="connsiteX624" fmla="*/ 5247799 w 6400800"/>
              <a:gd name="connsiteY624" fmla="*/ 172879 h 514350"/>
              <a:gd name="connsiteX625" fmla="*/ 5243989 w 6400800"/>
              <a:gd name="connsiteY625" fmla="*/ 192881 h 514350"/>
              <a:gd name="connsiteX626" fmla="*/ 5243037 w 6400800"/>
              <a:gd name="connsiteY626" fmla="*/ 201454 h 514350"/>
              <a:gd name="connsiteX627" fmla="*/ 5241131 w 6400800"/>
              <a:gd name="connsiteY627" fmla="*/ 194786 h 514350"/>
              <a:gd name="connsiteX628" fmla="*/ 5241131 w 6400800"/>
              <a:gd name="connsiteY628" fmla="*/ 209074 h 514350"/>
              <a:gd name="connsiteX629" fmla="*/ 5240179 w 6400800"/>
              <a:gd name="connsiteY629" fmla="*/ 215741 h 514350"/>
              <a:gd name="connsiteX630" fmla="*/ 5235417 w 6400800"/>
              <a:gd name="connsiteY630" fmla="*/ 246221 h 514350"/>
              <a:gd name="connsiteX631" fmla="*/ 5230654 w 6400800"/>
              <a:gd name="connsiteY631" fmla="*/ 252889 h 514350"/>
              <a:gd name="connsiteX632" fmla="*/ 5222081 w 6400800"/>
              <a:gd name="connsiteY632" fmla="*/ 266224 h 514350"/>
              <a:gd name="connsiteX633" fmla="*/ 5215414 w 6400800"/>
              <a:gd name="connsiteY633" fmla="*/ 279559 h 514350"/>
              <a:gd name="connsiteX634" fmla="*/ 5215414 w 6400800"/>
              <a:gd name="connsiteY634" fmla="*/ 278606 h 514350"/>
              <a:gd name="connsiteX635" fmla="*/ 5216367 w 6400800"/>
              <a:gd name="connsiteY635" fmla="*/ 275749 h 514350"/>
              <a:gd name="connsiteX636" fmla="*/ 5215414 w 6400800"/>
              <a:gd name="connsiteY636" fmla="*/ 277654 h 514350"/>
              <a:gd name="connsiteX637" fmla="*/ 5211604 w 6400800"/>
              <a:gd name="connsiteY637" fmla="*/ 249079 h 514350"/>
              <a:gd name="connsiteX638" fmla="*/ 5208746 w 6400800"/>
              <a:gd name="connsiteY638" fmla="*/ 224314 h 514350"/>
              <a:gd name="connsiteX639" fmla="*/ 5205889 w 6400800"/>
              <a:gd name="connsiteY639" fmla="*/ 202406 h 514350"/>
              <a:gd name="connsiteX640" fmla="*/ 5204937 w 6400800"/>
              <a:gd name="connsiteY640" fmla="*/ 224314 h 514350"/>
              <a:gd name="connsiteX641" fmla="*/ 5204937 w 6400800"/>
              <a:gd name="connsiteY641" fmla="*/ 249079 h 514350"/>
              <a:gd name="connsiteX642" fmla="*/ 5204937 w 6400800"/>
              <a:gd name="connsiteY642" fmla="*/ 264319 h 514350"/>
              <a:gd name="connsiteX643" fmla="*/ 5205889 w 6400800"/>
              <a:gd name="connsiteY643" fmla="*/ 281464 h 514350"/>
              <a:gd name="connsiteX644" fmla="*/ 5205889 w 6400800"/>
              <a:gd name="connsiteY644" fmla="*/ 289084 h 514350"/>
              <a:gd name="connsiteX645" fmla="*/ 5203984 w 6400800"/>
              <a:gd name="connsiteY645" fmla="*/ 286226 h 514350"/>
              <a:gd name="connsiteX646" fmla="*/ 5205889 w 6400800"/>
              <a:gd name="connsiteY646" fmla="*/ 290989 h 514350"/>
              <a:gd name="connsiteX647" fmla="*/ 5205889 w 6400800"/>
              <a:gd name="connsiteY647" fmla="*/ 291941 h 514350"/>
              <a:gd name="connsiteX648" fmla="*/ 5203984 w 6400800"/>
              <a:gd name="connsiteY648" fmla="*/ 287179 h 514350"/>
              <a:gd name="connsiteX649" fmla="*/ 5203984 w 6400800"/>
              <a:gd name="connsiteY649" fmla="*/ 287179 h 514350"/>
              <a:gd name="connsiteX650" fmla="*/ 5203984 w 6400800"/>
              <a:gd name="connsiteY650" fmla="*/ 287179 h 514350"/>
              <a:gd name="connsiteX651" fmla="*/ 5199221 w 6400800"/>
              <a:gd name="connsiteY651" fmla="*/ 278606 h 514350"/>
              <a:gd name="connsiteX652" fmla="*/ 5202079 w 6400800"/>
              <a:gd name="connsiteY652" fmla="*/ 290989 h 514350"/>
              <a:gd name="connsiteX653" fmla="*/ 5198269 w 6400800"/>
              <a:gd name="connsiteY653" fmla="*/ 300514 h 514350"/>
              <a:gd name="connsiteX654" fmla="*/ 5195412 w 6400800"/>
              <a:gd name="connsiteY654" fmla="*/ 295751 h 514350"/>
              <a:gd name="connsiteX655" fmla="*/ 5191601 w 6400800"/>
              <a:gd name="connsiteY655" fmla="*/ 263366 h 514350"/>
              <a:gd name="connsiteX656" fmla="*/ 5184934 w 6400800"/>
              <a:gd name="connsiteY656" fmla="*/ 190024 h 514350"/>
              <a:gd name="connsiteX657" fmla="*/ 5183981 w 6400800"/>
              <a:gd name="connsiteY657" fmla="*/ 169069 h 514350"/>
              <a:gd name="connsiteX658" fmla="*/ 5183981 w 6400800"/>
              <a:gd name="connsiteY658" fmla="*/ 161449 h 514350"/>
              <a:gd name="connsiteX659" fmla="*/ 5183029 w 6400800"/>
              <a:gd name="connsiteY659" fmla="*/ 169069 h 514350"/>
              <a:gd name="connsiteX660" fmla="*/ 5181124 w 6400800"/>
              <a:gd name="connsiteY660" fmla="*/ 190024 h 514350"/>
              <a:gd name="connsiteX661" fmla="*/ 5180171 w 6400800"/>
              <a:gd name="connsiteY661" fmla="*/ 211931 h 514350"/>
              <a:gd name="connsiteX662" fmla="*/ 5177314 w 6400800"/>
              <a:gd name="connsiteY662" fmla="*/ 215741 h 514350"/>
              <a:gd name="connsiteX663" fmla="*/ 5165884 w 6400800"/>
              <a:gd name="connsiteY663" fmla="*/ 231934 h 514350"/>
              <a:gd name="connsiteX664" fmla="*/ 5163979 w 6400800"/>
              <a:gd name="connsiteY664" fmla="*/ 235744 h 514350"/>
              <a:gd name="connsiteX665" fmla="*/ 5161121 w 6400800"/>
              <a:gd name="connsiteY665" fmla="*/ 230029 h 514350"/>
              <a:gd name="connsiteX666" fmla="*/ 5161121 w 6400800"/>
              <a:gd name="connsiteY666" fmla="*/ 229076 h 514350"/>
              <a:gd name="connsiteX667" fmla="*/ 5163026 w 6400800"/>
              <a:gd name="connsiteY667" fmla="*/ 213836 h 514350"/>
              <a:gd name="connsiteX668" fmla="*/ 5163979 w 6400800"/>
              <a:gd name="connsiteY668" fmla="*/ 208121 h 514350"/>
              <a:gd name="connsiteX669" fmla="*/ 5158264 w 6400800"/>
              <a:gd name="connsiteY669" fmla="*/ 224314 h 514350"/>
              <a:gd name="connsiteX670" fmla="*/ 5156359 w 6400800"/>
              <a:gd name="connsiteY670" fmla="*/ 220504 h 514350"/>
              <a:gd name="connsiteX671" fmla="*/ 5147787 w 6400800"/>
              <a:gd name="connsiteY671" fmla="*/ 205264 h 514350"/>
              <a:gd name="connsiteX672" fmla="*/ 5144929 w 6400800"/>
              <a:gd name="connsiteY672" fmla="*/ 178594 h 514350"/>
              <a:gd name="connsiteX673" fmla="*/ 5141119 w 6400800"/>
              <a:gd name="connsiteY673" fmla="*/ 149066 h 514350"/>
              <a:gd name="connsiteX674" fmla="*/ 5141119 w 6400800"/>
              <a:gd name="connsiteY674" fmla="*/ 178594 h 514350"/>
              <a:gd name="connsiteX675" fmla="*/ 5141119 w 6400800"/>
              <a:gd name="connsiteY675" fmla="*/ 255746 h 514350"/>
              <a:gd name="connsiteX676" fmla="*/ 5141119 w 6400800"/>
              <a:gd name="connsiteY676" fmla="*/ 258604 h 514350"/>
              <a:gd name="connsiteX677" fmla="*/ 5139214 w 6400800"/>
              <a:gd name="connsiteY677" fmla="*/ 260509 h 514350"/>
              <a:gd name="connsiteX678" fmla="*/ 5134451 w 6400800"/>
              <a:gd name="connsiteY678" fmla="*/ 265271 h 514350"/>
              <a:gd name="connsiteX679" fmla="*/ 5128737 w 6400800"/>
              <a:gd name="connsiteY679" fmla="*/ 184309 h 514350"/>
              <a:gd name="connsiteX680" fmla="*/ 5124926 w 6400800"/>
              <a:gd name="connsiteY680" fmla="*/ 236696 h 514350"/>
              <a:gd name="connsiteX681" fmla="*/ 5119212 w 6400800"/>
              <a:gd name="connsiteY681" fmla="*/ 219551 h 514350"/>
              <a:gd name="connsiteX682" fmla="*/ 5123974 w 6400800"/>
              <a:gd name="connsiteY682" fmla="*/ 249079 h 514350"/>
              <a:gd name="connsiteX683" fmla="*/ 5123021 w 6400800"/>
              <a:gd name="connsiteY683" fmla="*/ 258604 h 514350"/>
              <a:gd name="connsiteX684" fmla="*/ 5120164 w 6400800"/>
              <a:gd name="connsiteY684" fmla="*/ 279559 h 514350"/>
              <a:gd name="connsiteX685" fmla="*/ 5116354 w 6400800"/>
              <a:gd name="connsiteY685" fmla="*/ 285274 h 514350"/>
              <a:gd name="connsiteX686" fmla="*/ 5106829 w 6400800"/>
              <a:gd name="connsiteY686" fmla="*/ 298609 h 514350"/>
              <a:gd name="connsiteX687" fmla="*/ 5103971 w 6400800"/>
              <a:gd name="connsiteY687" fmla="*/ 303371 h 514350"/>
              <a:gd name="connsiteX688" fmla="*/ 5085874 w 6400800"/>
              <a:gd name="connsiteY688" fmla="*/ 261461 h 514350"/>
              <a:gd name="connsiteX689" fmla="*/ 5086826 w 6400800"/>
              <a:gd name="connsiteY689" fmla="*/ 261461 h 514350"/>
              <a:gd name="connsiteX690" fmla="*/ 5091589 w 6400800"/>
              <a:gd name="connsiteY690" fmla="*/ 260509 h 514350"/>
              <a:gd name="connsiteX691" fmla="*/ 5086826 w 6400800"/>
              <a:gd name="connsiteY691" fmla="*/ 260509 h 514350"/>
              <a:gd name="connsiteX692" fmla="*/ 5085874 w 6400800"/>
              <a:gd name="connsiteY692" fmla="*/ 260509 h 514350"/>
              <a:gd name="connsiteX693" fmla="*/ 5071587 w 6400800"/>
              <a:gd name="connsiteY693" fmla="*/ 230029 h 514350"/>
              <a:gd name="connsiteX694" fmla="*/ 5071587 w 6400800"/>
              <a:gd name="connsiteY694" fmla="*/ 222409 h 514350"/>
              <a:gd name="connsiteX695" fmla="*/ 5069681 w 6400800"/>
              <a:gd name="connsiteY695" fmla="*/ 227171 h 514350"/>
              <a:gd name="connsiteX696" fmla="*/ 5062062 w 6400800"/>
              <a:gd name="connsiteY696" fmla="*/ 192881 h 514350"/>
              <a:gd name="connsiteX697" fmla="*/ 5058251 w 6400800"/>
              <a:gd name="connsiteY697" fmla="*/ 174784 h 514350"/>
              <a:gd name="connsiteX698" fmla="*/ 5055394 w 6400800"/>
              <a:gd name="connsiteY698" fmla="*/ 159544 h 514350"/>
              <a:gd name="connsiteX699" fmla="*/ 5049679 w 6400800"/>
              <a:gd name="connsiteY699" fmla="*/ 130016 h 514350"/>
              <a:gd name="connsiteX700" fmla="*/ 5050631 w 6400800"/>
              <a:gd name="connsiteY700" fmla="*/ 159544 h 514350"/>
              <a:gd name="connsiteX701" fmla="*/ 5051584 w 6400800"/>
              <a:gd name="connsiteY701" fmla="*/ 174784 h 514350"/>
              <a:gd name="connsiteX702" fmla="*/ 5053489 w 6400800"/>
              <a:gd name="connsiteY702" fmla="*/ 192881 h 514350"/>
              <a:gd name="connsiteX703" fmla="*/ 5059204 w 6400800"/>
              <a:gd name="connsiteY703" fmla="*/ 236696 h 514350"/>
              <a:gd name="connsiteX704" fmla="*/ 5061109 w 6400800"/>
              <a:gd name="connsiteY704" fmla="*/ 249079 h 514350"/>
              <a:gd name="connsiteX705" fmla="*/ 5055394 w 6400800"/>
              <a:gd name="connsiteY705" fmla="*/ 270034 h 514350"/>
              <a:gd name="connsiteX706" fmla="*/ 5052537 w 6400800"/>
              <a:gd name="connsiteY706" fmla="*/ 271939 h 514350"/>
              <a:gd name="connsiteX707" fmla="*/ 5052537 w 6400800"/>
              <a:gd name="connsiteY707" fmla="*/ 271939 h 514350"/>
              <a:gd name="connsiteX708" fmla="*/ 5051584 w 6400800"/>
              <a:gd name="connsiteY708" fmla="*/ 267176 h 514350"/>
              <a:gd name="connsiteX709" fmla="*/ 5051584 w 6400800"/>
              <a:gd name="connsiteY709" fmla="*/ 269081 h 514350"/>
              <a:gd name="connsiteX710" fmla="*/ 5048726 w 6400800"/>
              <a:gd name="connsiteY710" fmla="*/ 261461 h 514350"/>
              <a:gd name="connsiteX711" fmla="*/ 5048726 w 6400800"/>
              <a:gd name="connsiteY711" fmla="*/ 261461 h 514350"/>
              <a:gd name="connsiteX712" fmla="*/ 5050631 w 6400800"/>
              <a:gd name="connsiteY712" fmla="*/ 252889 h 514350"/>
              <a:gd name="connsiteX713" fmla="*/ 5047774 w 6400800"/>
              <a:gd name="connsiteY713" fmla="*/ 259556 h 514350"/>
              <a:gd name="connsiteX714" fmla="*/ 5039201 w 6400800"/>
              <a:gd name="connsiteY714" fmla="*/ 236696 h 514350"/>
              <a:gd name="connsiteX715" fmla="*/ 5031581 w 6400800"/>
              <a:gd name="connsiteY715" fmla="*/ 214789 h 514350"/>
              <a:gd name="connsiteX716" fmla="*/ 5035392 w 6400800"/>
              <a:gd name="connsiteY716" fmla="*/ 237649 h 514350"/>
              <a:gd name="connsiteX717" fmla="*/ 5039201 w 6400800"/>
              <a:gd name="connsiteY717" fmla="*/ 256699 h 514350"/>
              <a:gd name="connsiteX718" fmla="*/ 5034439 w 6400800"/>
              <a:gd name="connsiteY718" fmla="*/ 265271 h 514350"/>
              <a:gd name="connsiteX719" fmla="*/ 5034439 w 6400800"/>
              <a:gd name="connsiteY719" fmla="*/ 262414 h 514350"/>
              <a:gd name="connsiteX720" fmla="*/ 5030629 w 6400800"/>
              <a:gd name="connsiteY720" fmla="*/ 241459 h 514350"/>
              <a:gd name="connsiteX721" fmla="*/ 5026819 w 6400800"/>
              <a:gd name="connsiteY721" fmla="*/ 223361 h 514350"/>
              <a:gd name="connsiteX722" fmla="*/ 5025867 w 6400800"/>
              <a:gd name="connsiteY722" fmla="*/ 242411 h 514350"/>
              <a:gd name="connsiteX723" fmla="*/ 5025867 w 6400800"/>
              <a:gd name="connsiteY723" fmla="*/ 263366 h 514350"/>
              <a:gd name="connsiteX724" fmla="*/ 5025867 w 6400800"/>
              <a:gd name="connsiteY724" fmla="*/ 276701 h 514350"/>
              <a:gd name="connsiteX725" fmla="*/ 5025867 w 6400800"/>
              <a:gd name="connsiteY725" fmla="*/ 281464 h 514350"/>
              <a:gd name="connsiteX726" fmla="*/ 5010626 w 6400800"/>
              <a:gd name="connsiteY726" fmla="*/ 263366 h 514350"/>
              <a:gd name="connsiteX727" fmla="*/ 4995387 w 6400800"/>
              <a:gd name="connsiteY727" fmla="*/ 248126 h 514350"/>
              <a:gd name="connsiteX728" fmla="*/ 4997292 w 6400800"/>
              <a:gd name="connsiteY728" fmla="*/ 243364 h 514350"/>
              <a:gd name="connsiteX729" fmla="*/ 4994434 w 6400800"/>
              <a:gd name="connsiteY729" fmla="*/ 248126 h 514350"/>
              <a:gd name="connsiteX730" fmla="*/ 4992529 w 6400800"/>
              <a:gd name="connsiteY730" fmla="*/ 246221 h 514350"/>
              <a:gd name="connsiteX731" fmla="*/ 4994434 w 6400800"/>
              <a:gd name="connsiteY731" fmla="*/ 190024 h 514350"/>
              <a:gd name="connsiteX732" fmla="*/ 4983004 w 6400800"/>
              <a:gd name="connsiteY732" fmla="*/ 240506 h 514350"/>
              <a:gd name="connsiteX733" fmla="*/ 4981099 w 6400800"/>
              <a:gd name="connsiteY733" fmla="*/ 238601 h 514350"/>
              <a:gd name="connsiteX734" fmla="*/ 4959192 w 6400800"/>
              <a:gd name="connsiteY734" fmla="*/ 219551 h 514350"/>
              <a:gd name="connsiteX735" fmla="*/ 4978242 w 6400800"/>
              <a:gd name="connsiteY735" fmla="*/ 241459 h 514350"/>
              <a:gd name="connsiteX736" fmla="*/ 4982051 w 6400800"/>
              <a:gd name="connsiteY736" fmla="*/ 246221 h 514350"/>
              <a:gd name="connsiteX737" fmla="*/ 4982051 w 6400800"/>
              <a:gd name="connsiteY737" fmla="*/ 248126 h 514350"/>
              <a:gd name="connsiteX738" fmla="*/ 4976337 w 6400800"/>
              <a:gd name="connsiteY738" fmla="*/ 279559 h 514350"/>
              <a:gd name="connsiteX739" fmla="*/ 4969669 w 6400800"/>
              <a:gd name="connsiteY739" fmla="*/ 290989 h 514350"/>
              <a:gd name="connsiteX740" fmla="*/ 4960144 w 6400800"/>
              <a:gd name="connsiteY740" fmla="*/ 265271 h 514350"/>
              <a:gd name="connsiteX741" fmla="*/ 4960144 w 6400800"/>
              <a:gd name="connsiteY741" fmla="*/ 264319 h 514350"/>
              <a:gd name="connsiteX742" fmla="*/ 4959192 w 6400800"/>
              <a:gd name="connsiteY742" fmla="*/ 237649 h 514350"/>
              <a:gd name="connsiteX743" fmla="*/ 4958239 w 6400800"/>
              <a:gd name="connsiteY743" fmla="*/ 214789 h 514350"/>
              <a:gd name="connsiteX744" fmla="*/ 4968717 w 6400800"/>
              <a:gd name="connsiteY744" fmla="*/ 164306 h 514350"/>
              <a:gd name="connsiteX745" fmla="*/ 4974431 w 6400800"/>
              <a:gd name="connsiteY745" fmla="*/ 134779 h 514350"/>
              <a:gd name="connsiteX746" fmla="*/ 4964906 w 6400800"/>
              <a:gd name="connsiteY746" fmla="*/ 163354 h 514350"/>
              <a:gd name="connsiteX747" fmla="*/ 4955381 w 6400800"/>
              <a:gd name="connsiteY747" fmla="*/ 191929 h 514350"/>
              <a:gd name="connsiteX748" fmla="*/ 4955381 w 6400800"/>
              <a:gd name="connsiteY748" fmla="*/ 176689 h 514350"/>
              <a:gd name="connsiteX749" fmla="*/ 4952524 w 6400800"/>
              <a:gd name="connsiteY749" fmla="*/ 202406 h 514350"/>
              <a:gd name="connsiteX750" fmla="*/ 4952524 w 6400800"/>
              <a:gd name="connsiteY750" fmla="*/ 203359 h 514350"/>
              <a:gd name="connsiteX751" fmla="*/ 4944904 w 6400800"/>
              <a:gd name="connsiteY751" fmla="*/ 227171 h 514350"/>
              <a:gd name="connsiteX752" fmla="*/ 4944904 w 6400800"/>
              <a:gd name="connsiteY752" fmla="*/ 226219 h 514350"/>
              <a:gd name="connsiteX753" fmla="*/ 4936331 w 6400800"/>
              <a:gd name="connsiteY753" fmla="*/ 199549 h 514350"/>
              <a:gd name="connsiteX754" fmla="*/ 4942046 w 6400800"/>
              <a:gd name="connsiteY754" fmla="*/ 236696 h 514350"/>
              <a:gd name="connsiteX755" fmla="*/ 4941094 w 6400800"/>
              <a:gd name="connsiteY755" fmla="*/ 239554 h 514350"/>
              <a:gd name="connsiteX756" fmla="*/ 4922996 w 6400800"/>
              <a:gd name="connsiteY756" fmla="*/ 292894 h 514350"/>
              <a:gd name="connsiteX757" fmla="*/ 4922996 w 6400800"/>
              <a:gd name="connsiteY757" fmla="*/ 289084 h 514350"/>
              <a:gd name="connsiteX758" fmla="*/ 4920139 w 6400800"/>
              <a:gd name="connsiteY758" fmla="*/ 269081 h 514350"/>
              <a:gd name="connsiteX759" fmla="*/ 4919187 w 6400800"/>
              <a:gd name="connsiteY759" fmla="*/ 290036 h 514350"/>
              <a:gd name="connsiteX760" fmla="*/ 4919187 w 6400800"/>
              <a:gd name="connsiteY760" fmla="*/ 296704 h 514350"/>
              <a:gd name="connsiteX761" fmla="*/ 4917281 w 6400800"/>
              <a:gd name="connsiteY761" fmla="*/ 289084 h 514350"/>
              <a:gd name="connsiteX762" fmla="*/ 4911567 w 6400800"/>
              <a:gd name="connsiteY762" fmla="*/ 266224 h 514350"/>
              <a:gd name="connsiteX763" fmla="*/ 4904899 w 6400800"/>
              <a:gd name="connsiteY763" fmla="*/ 246221 h 514350"/>
              <a:gd name="connsiteX764" fmla="*/ 4907756 w 6400800"/>
              <a:gd name="connsiteY764" fmla="*/ 267176 h 514350"/>
              <a:gd name="connsiteX765" fmla="*/ 4909662 w 6400800"/>
              <a:gd name="connsiteY765" fmla="*/ 290989 h 514350"/>
              <a:gd name="connsiteX766" fmla="*/ 4911567 w 6400800"/>
              <a:gd name="connsiteY766" fmla="*/ 321469 h 514350"/>
              <a:gd name="connsiteX767" fmla="*/ 4908709 w 6400800"/>
              <a:gd name="connsiteY767" fmla="*/ 327184 h 514350"/>
              <a:gd name="connsiteX768" fmla="*/ 4902042 w 6400800"/>
              <a:gd name="connsiteY768" fmla="*/ 313849 h 514350"/>
              <a:gd name="connsiteX769" fmla="*/ 4894421 w 6400800"/>
              <a:gd name="connsiteY769" fmla="*/ 298609 h 514350"/>
              <a:gd name="connsiteX770" fmla="*/ 4892517 w 6400800"/>
              <a:gd name="connsiteY770" fmla="*/ 285274 h 514350"/>
              <a:gd name="connsiteX771" fmla="*/ 4891564 w 6400800"/>
              <a:gd name="connsiteY771" fmla="*/ 293846 h 514350"/>
              <a:gd name="connsiteX772" fmla="*/ 4888706 w 6400800"/>
              <a:gd name="connsiteY772" fmla="*/ 289084 h 514350"/>
              <a:gd name="connsiteX773" fmla="*/ 4891564 w 6400800"/>
              <a:gd name="connsiteY773" fmla="*/ 295751 h 514350"/>
              <a:gd name="connsiteX774" fmla="*/ 4887754 w 6400800"/>
              <a:gd name="connsiteY774" fmla="*/ 348139 h 514350"/>
              <a:gd name="connsiteX775" fmla="*/ 4887754 w 6400800"/>
              <a:gd name="connsiteY775" fmla="*/ 357664 h 514350"/>
              <a:gd name="connsiteX776" fmla="*/ 4882991 w 6400800"/>
              <a:gd name="connsiteY776" fmla="*/ 350996 h 514350"/>
              <a:gd name="connsiteX777" fmla="*/ 4882039 w 6400800"/>
              <a:gd name="connsiteY777" fmla="*/ 338614 h 514350"/>
              <a:gd name="connsiteX778" fmla="*/ 4882039 w 6400800"/>
              <a:gd name="connsiteY778" fmla="*/ 337661 h 514350"/>
              <a:gd name="connsiteX779" fmla="*/ 4883944 w 6400800"/>
              <a:gd name="connsiteY779" fmla="*/ 327184 h 514350"/>
              <a:gd name="connsiteX780" fmla="*/ 4885849 w 6400800"/>
              <a:gd name="connsiteY780" fmla="*/ 319564 h 514350"/>
              <a:gd name="connsiteX781" fmla="*/ 4887754 w 6400800"/>
              <a:gd name="connsiteY781" fmla="*/ 312896 h 514350"/>
              <a:gd name="connsiteX782" fmla="*/ 4884896 w 6400800"/>
              <a:gd name="connsiteY782" fmla="*/ 318611 h 514350"/>
              <a:gd name="connsiteX783" fmla="*/ 4882039 w 6400800"/>
              <a:gd name="connsiteY783" fmla="*/ 326231 h 514350"/>
              <a:gd name="connsiteX784" fmla="*/ 4882039 w 6400800"/>
              <a:gd name="connsiteY784" fmla="*/ 328136 h 514350"/>
              <a:gd name="connsiteX785" fmla="*/ 4882039 w 6400800"/>
              <a:gd name="connsiteY785" fmla="*/ 326231 h 514350"/>
              <a:gd name="connsiteX786" fmla="*/ 4877276 w 6400800"/>
              <a:gd name="connsiteY786" fmla="*/ 288131 h 514350"/>
              <a:gd name="connsiteX787" fmla="*/ 4873466 w 6400800"/>
              <a:gd name="connsiteY787" fmla="*/ 263366 h 514350"/>
              <a:gd name="connsiteX788" fmla="*/ 4878229 w 6400800"/>
              <a:gd name="connsiteY788" fmla="*/ 238601 h 514350"/>
              <a:gd name="connsiteX789" fmla="*/ 4882039 w 6400800"/>
              <a:gd name="connsiteY789" fmla="*/ 211931 h 514350"/>
              <a:gd name="connsiteX790" fmla="*/ 4874419 w 6400800"/>
              <a:gd name="connsiteY790" fmla="*/ 237649 h 514350"/>
              <a:gd name="connsiteX791" fmla="*/ 4870609 w 6400800"/>
              <a:gd name="connsiteY791" fmla="*/ 249079 h 514350"/>
              <a:gd name="connsiteX792" fmla="*/ 4866799 w 6400800"/>
              <a:gd name="connsiteY792" fmla="*/ 231934 h 514350"/>
              <a:gd name="connsiteX793" fmla="*/ 4862037 w 6400800"/>
              <a:gd name="connsiteY793" fmla="*/ 210979 h 514350"/>
              <a:gd name="connsiteX794" fmla="*/ 4862989 w 6400800"/>
              <a:gd name="connsiteY794" fmla="*/ 232886 h 514350"/>
              <a:gd name="connsiteX795" fmla="*/ 4863941 w 6400800"/>
              <a:gd name="connsiteY795" fmla="*/ 248126 h 514350"/>
              <a:gd name="connsiteX796" fmla="*/ 4863941 w 6400800"/>
              <a:gd name="connsiteY796" fmla="*/ 261461 h 514350"/>
              <a:gd name="connsiteX797" fmla="*/ 4860131 w 6400800"/>
              <a:gd name="connsiteY797" fmla="*/ 264319 h 514350"/>
              <a:gd name="connsiteX798" fmla="*/ 4843939 w 6400800"/>
              <a:gd name="connsiteY798" fmla="*/ 281464 h 514350"/>
              <a:gd name="connsiteX799" fmla="*/ 4841081 w 6400800"/>
              <a:gd name="connsiteY799" fmla="*/ 270986 h 514350"/>
              <a:gd name="connsiteX800" fmla="*/ 4842987 w 6400800"/>
              <a:gd name="connsiteY800" fmla="*/ 266224 h 514350"/>
              <a:gd name="connsiteX801" fmla="*/ 4841081 w 6400800"/>
              <a:gd name="connsiteY801" fmla="*/ 269081 h 514350"/>
              <a:gd name="connsiteX802" fmla="*/ 4840129 w 6400800"/>
              <a:gd name="connsiteY802" fmla="*/ 262414 h 514350"/>
              <a:gd name="connsiteX803" fmla="*/ 4840129 w 6400800"/>
              <a:gd name="connsiteY803" fmla="*/ 270034 h 514350"/>
              <a:gd name="connsiteX804" fmla="*/ 4833462 w 6400800"/>
              <a:gd name="connsiteY804" fmla="*/ 278606 h 514350"/>
              <a:gd name="connsiteX805" fmla="*/ 4822984 w 6400800"/>
              <a:gd name="connsiteY805" fmla="*/ 294799 h 514350"/>
              <a:gd name="connsiteX806" fmla="*/ 4816316 w 6400800"/>
              <a:gd name="connsiteY806" fmla="*/ 304324 h 514350"/>
              <a:gd name="connsiteX807" fmla="*/ 4809649 w 6400800"/>
              <a:gd name="connsiteY807" fmla="*/ 315754 h 514350"/>
              <a:gd name="connsiteX808" fmla="*/ 4807744 w 6400800"/>
              <a:gd name="connsiteY808" fmla="*/ 318611 h 514350"/>
              <a:gd name="connsiteX809" fmla="*/ 4807744 w 6400800"/>
              <a:gd name="connsiteY809" fmla="*/ 304324 h 514350"/>
              <a:gd name="connsiteX810" fmla="*/ 4803934 w 6400800"/>
              <a:gd name="connsiteY810" fmla="*/ 327184 h 514350"/>
              <a:gd name="connsiteX811" fmla="*/ 4795362 w 6400800"/>
              <a:gd name="connsiteY811" fmla="*/ 342424 h 514350"/>
              <a:gd name="connsiteX812" fmla="*/ 4795362 w 6400800"/>
              <a:gd name="connsiteY812" fmla="*/ 324326 h 514350"/>
              <a:gd name="connsiteX813" fmla="*/ 4795362 w 6400800"/>
              <a:gd name="connsiteY813" fmla="*/ 311944 h 514350"/>
              <a:gd name="connsiteX814" fmla="*/ 4796314 w 6400800"/>
              <a:gd name="connsiteY814" fmla="*/ 302419 h 514350"/>
              <a:gd name="connsiteX815" fmla="*/ 4797266 w 6400800"/>
              <a:gd name="connsiteY815" fmla="*/ 297656 h 514350"/>
              <a:gd name="connsiteX816" fmla="*/ 4803934 w 6400800"/>
              <a:gd name="connsiteY816" fmla="*/ 264319 h 514350"/>
              <a:gd name="connsiteX817" fmla="*/ 4815364 w 6400800"/>
              <a:gd name="connsiteY817" fmla="*/ 192881 h 514350"/>
              <a:gd name="connsiteX818" fmla="*/ 4792504 w 6400800"/>
              <a:gd name="connsiteY818" fmla="*/ 262414 h 514350"/>
              <a:gd name="connsiteX819" fmla="*/ 4790599 w 6400800"/>
              <a:gd name="connsiteY819" fmla="*/ 268129 h 514350"/>
              <a:gd name="connsiteX820" fmla="*/ 4788694 w 6400800"/>
              <a:gd name="connsiteY820" fmla="*/ 250031 h 514350"/>
              <a:gd name="connsiteX821" fmla="*/ 4787741 w 6400800"/>
              <a:gd name="connsiteY821" fmla="*/ 270986 h 514350"/>
              <a:gd name="connsiteX822" fmla="*/ 4787741 w 6400800"/>
              <a:gd name="connsiteY822" fmla="*/ 281464 h 514350"/>
              <a:gd name="connsiteX823" fmla="*/ 4782979 w 6400800"/>
              <a:gd name="connsiteY823" fmla="*/ 299561 h 514350"/>
              <a:gd name="connsiteX824" fmla="*/ 4782979 w 6400800"/>
              <a:gd name="connsiteY824" fmla="*/ 293846 h 514350"/>
              <a:gd name="connsiteX825" fmla="*/ 4784884 w 6400800"/>
              <a:gd name="connsiteY825" fmla="*/ 263366 h 514350"/>
              <a:gd name="connsiteX826" fmla="*/ 4786789 w 6400800"/>
              <a:gd name="connsiteY826" fmla="*/ 239554 h 514350"/>
              <a:gd name="connsiteX827" fmla="*/ 4789647 w 6400800"/>
              <a:gd name="connsiteY827" fmla="*/ 218599 h 514350"/>
              <a:gd name="connsiteX828" fmla="*/ 4782979 w 6400800"/>
              <a:gd name="connsiteY828" fmla="*/ 238601 h 514350"/>
              <a:gd name="connsiteX829" fmla="*/ 4777264 w 6400800"/>
              <a:gd name="connsiteY829" fmla="*/ 262414 h 514350"/>
              <a:gd name="connsiteX830" fmla="*/ 4776312 w 6400800"/>
              <a:gd name="connsiteY830" fmla="*/ 269081 h 514350"/>
              <a:gd name="connsiteX831" fmla="*/ 4773454 w 6400800"/>
              <a:gd name="connsiteY831" fmla="*/ 251936 h 514350"/>
              <a:gd name="connsiteX832" fmla="*/ 4773454 w 6400800"/>
              <a:gd name="connsiteY832" fmla="*/ 284321 h 514350"/>
              <a:gd name="connsiteX833" fmla="*/ 4771549 w 6400800"/>
              <a:gd name="connsiteY833" fmla="*/ 293846 h 514350"/>
              <a:gd name="connsiteX834" fmla="*/ 4771549 w 6400800"/>
              <a:gd name="connsiteY834" fmla="*/ 295751 h 514350"/>
              <a:gd name="connsiteX835" fmla="*/ 4767739 w 6400800"/>
              <a:gd name="connsiteY835" fmla="*/ 260509 h 514350"/>
              <a:gd name="connsiteX836" fmla="*/ 4764881 w 6400800"/>
              <a:gd name="connsiteY836" fmla="*/ 297656 h 514350"/>
              <a:gd name="connsiteX837" fmla="*/ 4755356 w 6400800"/>
              <a:gd name="connsiteY837" fmla="*/ 276701 h 514350"/>
              <a:gd name="connsiteX838" fmla="*/ 4750594 w 6400800"/>
              <a:gd name="connsiteY838" fmla="*/ 270034 h 514350"/>
              <a:gd name="connsiteX839" fmla="*/ 4758214 w 6400800"/>
              <a:gd name="connsiteY839" fmla="*/ 243364 h 514350"/>
              <a:gd name="connsiteX840" fmla="*/ 4780122 w 6400800"/>
              <a:gd name="connsiteY840" fmla="*/ 161449 h 514350"/>
              <a:gd name="connsiteX841" fmla="*/ 4787741 w 6400800"/>
              <a:gd name="connsiteY841" fmla="*/ 130016 h 514350"/>
              <a:gd name="connsiteX842" fmla="*/ 4776312 w 6400800"/>
              <a:gd name="connsiteY842" fmla="*/ 160496 h 514350"/>
              <a:gd name="connsiteX843" fmla="*/ 4747737 w 6400800"/>
              <a:gd name="connsiteY843" fmla="*/ 240506 h 514350"/>
              <a:gd name="connsiteX844" fmla="*/ 4742022 w 6400800"/>
              <a:gd name="connsiteY844" fmla="*/ 257651 h 514350"/>
              <a:gd name="connsiteX845" fmla="*/ 4742022 w 6400800"/>
              <a:gd name="connsiteY845" fmla="*/ 257651 h 514350"/>
              <a:gd name="connsiteX846" fmla="*/ 4727734 w 6400800"/>
              <a:gd name="connsiteY846" fmla="*/ 244316 h 514350"/>
              <a:gd name="connsiteX847" fmla="*/ 4721066 w 6400800"/>
              <a:gd name="connsiteY847" fmla="*/ 240506 h 514350"/>
              <a:gd name="connsiteX848" fmla="*/ 4716304 w 6400800"/>
              <a:gd name="connsiteY848" fmla="*/ 238601 h 514350"/>
              <a:gd name="connsiteX849" fmla="*/ 4712494 w 6400800"/>
              <a:gd name="connsiteY849" fmla="*/ 237649 h 514350"/>
              <a:gd name="connsiteX850" fmla="*/ 4716304 w 6400800"/>
              <a:gd name="connsiteY850" fmla="*/ 239554 h 514350"/>
              <a:gd name="connsiteX851" fmla="*/ 4725829 w 6400800"/>
              <a:gd name="connsiteY851" fmla="*/ 246221 h 514350"/>
              <a:gd name="connsiteX852" fmla="*/ 4736306 w 6400800"/>
              <a:gd name="connsiteY852" fmla="*/ 260509 h 514350"/>
              <a:gd name="connsiteX853" fmla="*/ 4739164 w 6400800"/>
              <a:gd name="connsiteY853" fmla="*/ 266224 h 514350"/>
              <a:gd name="connsiteX854" fmla="*/ 4729639 w 6400800"/>
              <a:gd name="connsiteY854" fmla="*/ 293846 h 514350"/>
              <a:gd name="connsiteX855" fmla="*/ 4728687 w 6400800"/>
              <a:gd name="connsiteY855" fmla="*/ 295751 h 514350"/>
              <a:gd name="connsiteX856" fmla="*/ 4728687 w 6400800"/>
              <a:gd name="connsiteY856" fmla="*/ 294799 h 514350"/>
              <a:gd name="connsiteX857" fmla="*/ 4728687 w 6400800"/>
              <a:gd name="connsiteY857" fmla="*/ 290989 h 514350"/>
              <a:gd name="connsiteX858" fmla="*/ 4727734 w 6400800"/>
              <a:gd name="connsiteY858" fmla="*/ 293846 h 514350"/>
              <a:gd name="connsiteX859" fmla="*/ 4717256 w 6400800"/>
              <a:gd name="connsiteY859" fmla="*/ 270986 h 514350"/>
              <a:gd name="connsiteX860" fmla="*/ 4714399 w 6400800"/>
              <a:gd name="connsiteY860" fmla="*/ 265271 h 514350"/>
              <a:gd name="connsiteX861" fmla="*/ 4716304 w 6400800"/>
              <a:gd name="connsiteY861" fmla="*/ 252889 h 514350"/>
              <a:gd name="connsiteX862" fmla="*/ 4713447 w 6400800"/>
              <a:gd name="connsiteY862" fmla="*/ 262414 h 514350"/>
              <a:gd name="connsiteX863" fmla="*/ 4706779 w 6400800"/>
              <a:gd name="connsiteY863" fmla="*/ 248126 h 514350"/>
              <a:gd name="connsiteX864" fmla="*/ 4712494 w 6400800"/>
              <a:gd name="connsiteY864" fmla="*/ 267176 h 514350"/>
              <a:gd name="connsiteX865" fmla="*/ 4708684 w 6400800"/>
              <a:gd name="connsiteY865" fmla="*/ 277654 h 514350"/>
              <a:gd name="connsiteX866" fmla="*/ 4694397 w 6400800"/>
              <a:gd name="connsiteY866" fmla="*/ 236696 h 514350"/>
              <a:gd name="connsiteX867" fmla="*/ 4702969 w 6400800"/>
              <a:gd name="connsiteY867" fmla="*/ 293846 h 514350"/>
              <a:gd name="connsiteX868" fmla="*/ 4691539 w 6400800"/>
              <a:gd name="connsiteY868" fmla="*/ 331946 h 514350"/>
              <a:gd name="connsiteX869" fmla="*/ 4690587 w 6400800"/>
              <a:gd name="connsiteY869" fmla="*/ 329089 h 514350"/>
              <a:gd name="connsiteX870" fmla="*/ 4682966 w 6400800"/>
              <a:gd name="connsiteY870" fmla="*/ 313849 h 514350"/>
              <a:gd name="connsiteX871" fmla="*/ 4684872 w 6400800"/>
              <a:gd name="connsiteY871" fmla="*/ 322421 h 514350"/>
              <a:gd name="connsiteX872" fmla="*/ 4684872 w 6400800"/>
              <a:gd name="connsiteY872" fmla="*/ 322421 h 514350"/>
              <a:gd name="connsiteX873" fmla="*/ 4671537 w 6400800"/>
              <a:gd name="connsiteY873" fmla="*/ 304324 h 514350"/>
              <a:gd name="connsiteX874" fmla="*/ 4682014 w 6400800"/>
              <a:gd name="connsiteY874" fmla="*/ 324326 h 514350"/>
              <a:gd name="connsiteX875" fmla="*/ 4688681 w 6400800"/>
              <a:gd name="connsiteY875" fmla="*/ 337661 h 514350"/>
              <a:gd name="connsiteX876" fmla="*/ 4689634 w 6400800"/>
              <a:gd name="connsiteY876" fmla="*/ 340519 h 514350"/>
              <a:gd name="connsiteX877" fmla="*/ 4682966 w 6400800"/>
              <a:gd name="connsiteY877" fmla="*/ 366236 h 514350"/>
              <a:gd name="connsiteX878" fmla="*/ 4678204 w 6400800"/>
              <a:gd name="connsiteY878" fmla="*/ 359569 h 514350"/>
              <a:gd name="connsiteX879" fmla="*/ 4669631 w 6400800"/>
              <a:gd name="connsiteY879" fmla="*/ 349091 h 514350"/>
              <a:gd name="connsiteX880" fmla="*/ 4668679 w 6400800"/>
              <a:gd name="connsiteY880" fmla="*/ 348139 h 514350"/>
              <a:gd name="connsiteX881" fmla="*/ 4669631 w 6400800"/>
              <a:gd name="connsiteY881" fmla="*/ 330994 h 514350"/>
              <a:gd name="connsiteX882" fmla="*/ 4669631 w 6400800"/>
              <a:gd name="connsiteY882" fmla="*/ 310991 h 514350"/>
              <a:gd name="connsiteX883" fmla="*/ 4669631 w 6400800"/>
              <a:gd name="connsiteY883" fmla="*/ 313849 h 514350"/>
              <a:gd name="connsiteX884" fmla="*/ 4670584 w 6400800"/>
              <a:gd name="connsiteY884" fmla="*/ 301466 h 514350"/>
              <a:gd name="connsiteX885" fmla="*/ 4670584 w 6400800"/>
              <a:gd name="connsiteY885" fmla="*/ 287179 h 514350"/>
              <a:gd name="connsiteX886" fmla="*/ 4675347 w 6400800"/>
              <a:gd name="connsiteY886" fmla="*/ 274796 h 514350"/>
              <a:gd name="connsiteX887" fmla="*/ 4689634 w 6400800"/>
              <a:gd name="connsiteY887" fmla="*/ 250984 h 514350"/>
              <a:gd name="connsiteX888" fmla="*/ 4681062 w 6400800"/>
              <a:gd name="connsiteY888" fmla="*/ 262414 h 514350"/>
              <a:gd name="connsiteX889" fmla="*/ 4686776 w 6400800"/>
              <a:gd name="connsiteY889" fmla="*/ 248126 h 514350"/>
              <a:gd name="connsiteX890" fmla="*/ 4675347 w 6400800"/>
              <a:gd name="connsiteY890" fmla="*/ 265271 h 514350"/>
              <a:gd name="connsiteX891" fmla="*/ 4670584 w 6400800"/>
              <a:gd name="connsiteY891" fmla="*/ 272891 h 514350"/>
              <a:gd name="connsiteX892" fmla="*/ 4670584 w 6400800"/>
              <a:gd name="connsiteY892" fmla="*/ 268129 h 514350"/>
              <a:gd name="connsiteX893" fmla="*/ 4668679 w 6400800"/>
              <a:gd name="connsiteY893" fmla="*/ 250984 h 514350"/>
              <a:gd name="connsiteX894" fmla="*/ 4669631 w 6400800"/>
              <a:gd name="connsiteY894" fmla="*/ 247174 h 514350"/>
              <a:gd name="connsiteX895" fmla="*/ 4671537 w 6400800"/>
              <a:gd name="connsiteY895" fmla="*/ 222409 h 514350"/>
              <a:gd name="connsiteX896" fmla="*/ 4670584 w 6400800"/>
              <a:gd name="connsiteY896" fmla="*/ 229076 h 514350"/>
              <a:gd name="connsiteX897" fmla="*/ 4666774 w 6400800"/>
              <a:gd name="connsiteY897" fmla="*/ 242411 h 514350"/>
              <a:gd name="connsiteX898" fmla="*/ 4666774 w 6400800"/>
              <a:gd name="connsiteY898" fmla="*/ 241459 h 514350"/>
              <a:gd name="connsiteX899" fmla="*/ 4666774 w 6400800"/>
              <a:gd name="connsiteY899" fmla="*/ 241459 h 514350"/>
              <a:gd name="connsiteX900" fmla="*/ 4666774 w 6400800"/>
              <a:gd name="connsiteY900" fmla="*/ 241459 h 514350"/>
              <a:gd name="connsiteX901" fmla="*/ 4662012 w 6400800"/>
              <a:gd name="connsiteY901" fmla="*/ 228124 h 514350"/>
              <a:gd name="connsiteX902" fmla="*/ 4660106 w 6400800"/>
              <a:gd name="connsiteY902" fmla="*/ 222409 h 514350"/>
              <a:gd name="connsiteX903" fmla="*/ 4661059 w 6400800"/>
              <a:gd name="connsiteY903" fmla="*/ 228124 h 514350"/>
              <a:gd name="connsiteX904" fmla="*/ 4662964 w 6400800"/>
              <a:gd name="connsiteY904" fmla="*/ 244316 h 514350"/>
              <a:gd name="connsiteX905" fmla="*/ 4662964 w 6400800"/>
              <a:gd name="connsiteY905" fmla="*/ 246221 h 514350"/>
              <a:gd name="connsiteX906" fmla="*/ 4662964 w 6400800"/>
              <a:gd name="connsiteY906" fmla="*/ 246221 h 514350"/>
              <a:gd name="connsiteX907" fmla="*/ 4654391 w 6400800"/>
              <a:gd name="connsiteY907" fmla="*/ 262414 h 514350"/>
              <a:gd name="connsiteX908" fmla="*/ 4650581 w 6400800"/>
              <a:gd name="connsiteY908" fmla="*/ 271939 h 514350"/>
              <a:gd name="connsiteX909" fmla="*/ 4646772 w 6400800"/>
              <a:gd name="connsiteY909" fmla="*/ 261461 h 514350"/>
              <a:gd name="connsiteX910" fmla="*/ 4645819 w 6400800"/>
              <a:gd name="connsiteY910" fmla="*/ 259556 h 514350"/>
              <a:gd name="connsiteX911" fmla="*/ 4646772 w 6400800"/>
              <a:gd name="connsiteY911" fmla="*/ 253841 h 514350"/>
              <a:gd name="connsiteX912" fmla="*/ 4653439 w 6400800"/>
              <a:gd name="connsiteY912" fmla="*/ 227171 h 514350"/>
              <a:gd name="connsiteX913" fmla="*/ 4660106 w 6400800"/>
              <a:gd name="connsiteY913" fmla="*/ 204311 h 514350"/>
              <a:gd name="connsiteX914" fmla="*/ 4650581 w 6400800"/>
              <a:gd name="connsiteY914" fmla="*/ 226219 h 514350"/>
              <a:gd name="connsiteX915" fmla="*/ 4641056 w 6400800"/>
              <a:gd name="connsiteY915" fmla="*/ 251936 h 514350"/>
              <a:gd name="connsiteX916" fmla="*/ 4636294 w 6400800"/>
              <a:gd name="connsiteY916" fmla="*/ 267176 h 514350"/>
              <a:gd name="connsiteX917" fmla="*/ 4636294 w 6400800"/>
              <a:gd name="connsiteY917" fmla="*/ 259556 h 514350"/>
              <a:gd name="connsiteX918" fmla="*/ 4638199 w 6400800"/>
              <a:gd name="connsiteY918" fmla="*/ 242411 h 514350"/>
              <a:gd name="connsiteX919" fmla="*/ 4639151 w 6400800"/>
              <a:gd name="connsiteY919" fmla="*/ 235744 h 514350"/>
              <a:gd name="connsiteX920" fmla="*/ 4637247 w 6400800"/>
              <a:gd name="connsiteY920" fmla="*/ 241459 h 514350"/>
              <a:gd name="connsiteX921" fmla="*/ 4632484 w 6400800"/>
              <a:gd name="connsiteY921" fmla="*/ 258604 h 514350"/>
              <a:gd name="connsiteX922" fmla="*/ 4632484 w 6400800"/>
              <a:gd name="connsiteY922" fmla="*/ 258604 h 514350"/>
              <a:gd name="connsiteX923" fmla="*/ 4631531 w 6400800"/>
              <a:gd name="connsiteY923" fmla="*/ 254794 h 514350"/>
              <a:gd name="connsiteX924" fmla="*/ 4632484 w 6400800"/>
              <a:gd name="connsiteY924" fmla="*/ 259556 h 514350"/>
              <a:gd name="connsiteX925" fmla="*/ 4628674 w 6400800"/>
              <a:gd name="connsiteY925" fmla="*/ 285274 h 514350"/>
              <a:gd name="connsiteX926" fmla="*/ 4628674 w 6400800"/>
              <a:gd name="connsiteY926" fmla="*/ 293846 h 514350"/>
              <a:gd name="connsiteX927" fmla="*/ 4625816 w 6400800"/>
              <a:gd name="connsiteY927" fmla="*/ 303371 h 514350"/>
              <a:gd name="connsiteX928" fmla="*/ 4610576 w 6400800"/>
              <a:gd name="connsiteY928" fmla="*/ 293846 h 514350"/>
              <a:gd name="connsiteX929" fmla="*/ 4604862 w 6400800"/>
              <a:gd name="connsiteY929" fmla="*/ 290989 h 514350"/>
              <a:gd name="connsiteX930" fmla="*/ 4610576 w 6400800"/>
              <a:gd name="connsiteY930" fmla="*/ 294799 h 514350"/>
              <a:gd name="connsiteX931" fmla="*/ 4624864 w 6400800"/>
              <a:gd name="connsiteY931" fmla="*/ 307181 h 514350"/>
              <a:gd name="connsiteX932" fmla="*/ 4625816 w 6400800"/>
              <a:gd name="connsiteY932" fmla="*/ 308134 h 514350"/>
              <a:gd name="connsiteX933" fmla="*/ 4622006 w 6400800"/>
              <a:gd name="connsiteY933" fmla="*/ 325279 h 514350"/>
              <a:gd name="connsiteX934" fmla="*/ 4619149 w 6400800"/>
              <a:gd name="connsiteY934" fmla="*/ 343376 h 514350"/>
              <a:gd name="connsiteX935" fmla="*/ 4607719 w 6400800"/>
              <a:gd name="connsiteY935" fmla="*/ 306229 h 514350"/>
              <a:gd name="connsiteX936" fmla="*/ 4602956 w 6400800"/>
              <a:gd name="connsiteY936" fmla="*/ 290989 h 514350"/>
              <a:gd name="connsiteX937" fmla="*/ 4601051 w 6400800"/>
              <a:gd name="connsiteY937" fmla="*/ 269081 h 514350"/>
              <a:gd name="connsiteX938" fmla="*/ 4599147 w 6400800"/>
              <a:gd name="connsiteY938" fmla="*/ 248126 h 514350"/>
              <a:gd name="connsiteX939" fmla="*/ 4597241 w 6400800"/>
              <a:gd name="connsiteY939" fmla="*/ 269081 h 514350"/>
              <a:gd name="connsiteX940" fmla="*/ 4597241 w 6400800"/>
              <a:gd name="connsiteY940" fmla="*/ 271939 h 514350"/>
              <a:gd name="connsiteX941" fmla="*/ 4589622 w 6400800"/>
              <a:gd name="connsiteY941" fmla="*/ 250031 h 514350"/>
              <a:gd name="connsiteX942" fmla="*/ 4589622 w 6400800"/>
              <a:gd name="connsiteY942" fmla="*/ 240506 h 514350"/>
              <a:gd name="connsiteX943" fmla="*/ 4590574 w 6400800"/>
              <a:gd name="connsiteY943" fmla="*/ 197644 h 514350"/>
              <a:gd name="connsiteX944" fmla="*/ 4590574 w 6400800"/>
              <a:gd name="connsiteY944" fmla="*/ 109061 h 514350"/>
              <a:gd name="connsiteX945" fmla="*/ 4579144 w 6400800"/>
              <a:gd name="connsiteY945" fmla="*/ 197644 h 514350"/>
              <a:gd name="connsiteX946" fmla="*/ 4574381 w 6400800"/>
              <a:gd name="connsiteY946" fmla="*/ 240506 h 514350"/>
              <a:gd name="connsiteX947" fmla="*/ 4573429 w 6400800"/>
              <a:gd name="connsiteY947" fmla="*/ 256699 h 514350"/>
              <a:gd name="connsiteX948" fmla="*/ 4572476 w 6400800"/>
              <a:gd name="connsiteY948" fmla="*/ 257651 h 514350"/>
              <a:gd name="connsiteX949" fmla="*/ 4563904 w 6400800"/>
              <a:gd name="connsiteY949" fmla="*/ 265271 h 514350"/>
              <a:gd name="connsiteX950" fmla="*/ 4563904 w 6400800"/>
              <a:gd name="connsiteY950" fmla="*/ 264319 h 514350"/>
              <a:gd name="connsiteX951" fmla="*/ 4559141 w 6400800"/>
              <a:gd name="connsiteY951" fmla="*/ 255746 h 514350"/>
              <a:gd name="connsiteX952" fmla="*/ 4560094 w 6400800"/>
              <a:gd name="connsiteY952" fmla="*/ 249079 h 514350"/>
              <a:gd name="connsiteX953" fmla="*/ 4576287 w 6400800"/>
              <a:gd name="connsiteY953" fmla="*/ 159544 h 514350"/>
              <a:gd name="connsiteX954" fmla="*/ 4550569 w 6400800"/>
              <a:gd name="connsiteY954" fmla="*/ 243364 h 514350"/>
              <a:gd name="connsiteX955" fmla="*/ 4550569 w 6400800"/>
              <a:gd name="connsiteY955" fmla="*/ 243364 h 514350"/>
              <a:gd name="connsiteX956" fmla="*/ 4550569 w 6400800"/>
              <a:gd name="connsiteY956" fmla="*/ 243364 h 514350"/>
              <a:gd name="connsiteX957" fmla="*/ 4549616 w 6400800"/>
              <a:gd name="connsiteY957" fmla="*/ 246221 h 514350"/>
              <a:gd name="connsiteX958" fmla="*/ 4548664 w 6400800"/>
              <a:gd name="connsiteY958" fmla="*/ 248126 h 514350"/>
              <a:gd name="connsiteX959" fmla="*/ 4548664 w 6400800"/>
              <a:gd name="connsiteY959" fmla="*/ 248126 h 514350"/>
              <a:gd name="connsiteX960" fmla="*/ 4548664 w 6400800"/>
              <a:gd name="connsiteY960" fmla="*/ 248126 h 514350"/>
              <a:gd name="connsiteX961" fmla="*/ 4536281 w 6400800"/>
              <a:gd name="connsiteY961" fmla="*/ 292894 h 514350"/>
              <a:gd name="connsiteX962" fmla="*/ 4531519 w 6400800"/>
              <a:gd name="connsiteY962" fmla="*/ 241459 h 514350"/>
              <a:gd name="connsiteX963" fmla="*/ 4525804 w 6400800"/>
              <a:gd name="connsiteY963" fmla="*/ 303371 h 514350"/>
              <a:gd name="connsiteX964" fmla="*/ 4525804 w 6400800"/>
              <a:gd name="connsiteY964" fmla="*/ 309086 h 514350"/>
              <a:gd name="connsiteX965" fmla="*/ 4524851 w 6400800"/>
              <a:gd name="connsiteY965" fmla="*/ 308134 h 514350"/>
              <a:gd name="connsiteX966" fmla="*/ 4525804 w 6400800"/>
              <a:gd name="connsiteY966" fmla="*/ 310039 h 514350"/>
              <a:gd name="connsiteX967" fmla="*/ 4523899 w 6400800"/>
              <a:gd name="connsiteY967" fmla="*/ 333851 h 514350"/>
              <a:gd name="connsiteX968" fmla="*/ 4523899 w 6400800"/>
              <a:gd name="connsiteY968" fmla="*/ 337661 h 514350"/>
              <a:gd name="connsiteX969" fmla="*/ 4522947 w 6400800"/>
              <a:gd name="connsiteY969" fmla="*/ 339566 h 514350"/>
              <a:gd name="connsiteX970" fmla="*/ 4517231 w 6400800"/>
              <a:gd name="connsiteY970" fmla="*/ 322421 h 514350"/>
              <a:gd name="connsiteX971" fmla="*/ 4514374 w 6400800"/>
              <a:gd name="connsiteY971" fmla="*/ 301466 h 514350"/>
              <a:gd name="connsiteX972" fmla="*/ 4517231 w 6400800"/>
              <a:gd name="connsiteY972" fmla="*/ 297656 h 514350"/>
              <a:gd name="connsiteX973" fmla="*/ 4521041 w 6400800"/>
              <a:gd name="connsiteY973" fmla="*/ 291941 h 514350"/>
              <a:gd name="connsiteX974" fmla="*/ 4516279 w 6400800"/>
              <a:gd name="connsiteY974" fmla="*/ 297656 h 514350"/>
              <a:gd name="connsiteX975" fmla="*/ 4514374 w 6400800"/>
              <a:gd name="connsiteY975" fmla="*/ 300514 h 514350"/>
              <a:gd name="connsiteX976" fmla="*/ 4514374 w 6400800"/>
              <a:gd name="connsiteY976" fmla="*/ 298609 h 514350"/>
              <a:gd name="connsiteX977" fmla="*/ 4517231 w 6400800"/>
              <a:gd name="connsiteY977" fmla="*/ 293846 h 514350"/>
              <a:gd name="connsiteX978" fmla="*/ 4520089 w 6400800"/>
              <a:gd name="connsiteY978" fmla="*/ 288131 h 514350"/>
              <a:gd name="connsiteX979" fmla="*/ 4516279 w 6400800"/>
              <a:gd name="connsiteY979" fmla="*/ 292894 h 514350"/>
              <a:gd name="connsiteX980" fmla="*/ 4514374 w 6400800"/>
              <a:gd name="connsiteY980" fmla="*/ 295751 h 514350"/>
              <a:gd name="connsiteX981" fmla="*/ 4512469 w 6400800"/>
              <a:gd name="connsiteY981" fmla="*/ 281464 h 514350"/>
              <a:gd name="connsiteX982" fmla="*/ 4511516 w 6400800"/>
              <a:gd name="connsiteY982" fmla="*/ 268129 h 514350"/>
              <a:gd name="connsiteX983" fmla="*/ 4510564 w 6400800"/>
              <a:gd name="connsiteY983" fmla="*/ 272891 h 514350"/>
              <a:gd name="connsiteX984" fmla="*/ 4506754 w 6400800"/>
              <a:gd name="connsiteY984" fmla="*/ 250984 h 514350"/>
              <a:gd name="connsiteX985" fmla="*/ 4506754 w 6400800"/>
              <a:gd name="connsiteY985" fmla="*/ 292894 h 514350"/>
              <a:gd name="connsiteX986" fmla="*/ 4501991 w 6400800"/>
              <a:gd name="connsiteY986" fmla="*/ 282416 h 514350"/>
              <a:gd name="connsiteX987" fmla="*/ 4494372 w 6400800"/>
              <a:gd name="connsiteY987" fmla="*/ 267176 h 514350"/>
              <a:gd name="connsiteX988" fmla="*/ 4486751 w 6400800"/>
              <a:gd name="connsiteY988" fmla="*/ 254794 h 514350"/>
              <a:gd name="connsiteX989" fmla="*/ 4480084 w 6400800"/>
              <a:gd name="connsiteY989" fmla="*/ 245269 h 514350"/>
              <a:gd name="connsiteX990" fmla="*/ 4474369 w 6400800"/>
              <a:gd name="connsiteY990" fmla="*/ 238601 h 514350"/>
              <a:gd name="connsiteX991" fmla="*/ 4469606 w 6400800"/>
              <a:gd name="connsiteY991" fmla="*/ 233839 h 514350"/>
              <a:gd name="connsiteX992" fmla="*/ 4471512 w 6400800"/>
              <a:gd name="connsiteY992" fmla="*/ 225266 h 514350"/>
              <a:gd name="connsiteX993" fmla="*/ 4477226 w 6400800"/>
              <a:gd name="connsiteY993" fmla="*/ 198596 h 514350"/>
              <a:gd name="connsiteX994" fmla="*/ 4481037 w 6400800"/>
              <a:gd name="connsiteY994" fmla="*/ 175736 h 514350"/>
              <a:gd name="connsiteX995" fmla="*/ 4473416 w 6400800"/>
              <a:gd name="connsiteY995" fmla="*/ 197644 h 514350"/>
              <a:gd name="connsiteX996" fmla="*/ 4463891 w 6400800"/>
              <a:gd name="connsiteY996" fmla="*/ 222409 h 514350"/>
              <a:gd name="connsiteX997" fmla="*/ 4455319 w 6400800"/>
              <a:gd name="connsiteY997" fmla="*/ 244316 h 514350"/>
              <a:gd name="connsiteX998" fmla="*/ 4453414 w 6400800"/>
              <a:gd name="connsiteY998" fmla="*/ 237649 h 514350"/>
              <a:gd name="connsiteX999" fmla="*/ 4454366 w 6400800"/>
              <a:gd name="connsiteY999" fmla="*/ 247174 h 514350"/>
              <a:gd name="connsiteX1000" fmla="*/ 4451509 w 6400800"/>
              <a:gd name="connsiteY1000" fmla="*/ 253841 h 514350"/>
              <a:gd name="connsiteX1001" fmla="*/ 4436269 w 6400800"/>
              <a:gd name="connsiteY1001" fmla="*/ 289084 h 514350"/>
              <a:gd name="connsiteX1002" fmla="*/ 4435316 w 6400800"/>
              <a:gd name="connsiteY1002" fmla="*/ 287179 h 514350"/>
              <a:gd name="connsiteX1003" fmla="*/ 4438174 w 6400800"/>
              <a:gd name="connsiteY1003" fmla="*/ 274796 h 514350"/>
              <a:gd name="connsiteX1004" fmla="*/ 4444841 w 6400800"/>
              <a:gd name="connsiteY1004" fmla="*/ 247174 h 514350"/>
              <a:gd name="connsiteX1005" fmla="*/ 4454366 w 6400800"/>
              <a:gd name="connsiteY1005" fmla="*/ 195739 h 514350"/>
              <a:gd name="connsiteX1006" fmla="*/ 4460081 w 6400800"/>
              <a:gd name="connsiteY1006" fmla="*/ 151924 h 514350"/>
              <a:gd name="connsiteX1007" fmla="*/ 4461987 w 6400800"/>
              <a:gd name="connsiteY1007" fmla="*/ 133826 h 514350"/>
              <a:gd name="connsiteX1008" fmla="*/ 4462939 w 6400800"/>
              <a:gd name="connsiteY1008" fmla="*/ 118586 h 514350"/>
              <a:gd name="connsiteX1009" fmla="*/ 4463891 w 6400800"/>
              <a:gd name="connsiteY1009" fmla="*/ 89059 h 514350"/>
              <a:gd name="connsiteX1010" fmla="*/ 4458176 w 6400800"/>
              <a:gd name="connsiteY1010" fmla="*/ 118586 h 514350"/>
              <a:gd name="connsiteX1011" fmla="*/ 4455319 w 6400800"/>
              <a:gd name="connsiteY1011" fmla="*/ 133826 h 514350"/>
              <a:gd name="connsiteX1012" fmla="*/ 4451509 w 6400800"/>
              <a:gd name="connsiteY1012" fmla="*/ 151924 h 514350"/>
              <a:gd name="connsiteX1013" fmla="*/ 4441984 w 6400800"/>
              <a:gd name="connsiteY1013" fmla="*/ 194786 h 514350"/>
              <a:gd name="connsiteX1014" fmla="*/ 4428649 w 6400800"/>
              <a:gd name="connsiteY1014" fmla="*/ 245269 h 514350"/>
              <a:gd name="connsiteX1015" fmla="*/ 4421981 w 6400800"/>
              <a:gd name="connsiteY1015" fmla="*/ 269081 h 514350"/>
              <a:gd name="connsiteX1016" fmla="*/ 4414362 w 6400800"/>
              <a:gd name="connsiteY1016" fmla="*/ 258604 h 514350"/>
              <a:gd name="connsiteX1017" fmla="*/ 4394359 w 6400800"/>
              <a:gd name="connsiteY1017" fmla="*/ 230029 h 514350"/>
              <a:gd name="connsiteX1018" fmla="*/ 4387691 w 6400800"/>
              <a:gd name="connsiteY1018" fmla="*/ 221456 h 514350"/>
              <a:gd name="connsiteX1019" fmla="*/ 4395312 w 6400800"/>
              <a:gd name="connsiteY1019" fmla="*/ 180499 h 514350"/>
              <a:gd name="connsiteX1020" fmla="*/ 4382929 w 6400800"/>
              <a:gd name="connsiteY1020" fmla="*/ 215741 h 514350"/>
              <a:gd name="connsiteX1021" fmla="*/ 4375309 w 6400800"/>
              <a:gd name="connsiteY1021" fmla="*/ 206216 h 514350"/>
              <a:gd name="connsiteX1022" fmla="*/ 4381976 w 6400800"/>
              <a:gd name="connsiteY1022" fmla="*/ 218599 h 514350"/>
              <a:gd name="connsiteX1023" fmla="*/ 4369594 w 6400800"/>
              <a:gd name="connsiteY1023" fmla="*/ 259556 h 514350"/>
              <a:gd name="connsiteX1024" fmla="*/ 4368641 w 6400800"/>
              <a:gd name="connsiteY1024" fmla="*/ 241459 h 514350"/>
              <a:gd name="connsiteX1025" fmla="*/ 4366737 w 6400800"/>
              <a:gd name="connsiteY1025" fmla="*/ 263366 h 514350"/>
              <a:gd name="connsiteX1026" fmla="*/ 4365784 w 6400800"/>
              <a:gd name="connsiteY1026" fmla="*/ 274796 h 514350"/>
              <a:gd name="connsiteX1027" fmla="*/ 4362926 w 6400800"/>
              <a:gd name="connsiteY1027" fmla="*/ 285274 h 514350"/>
              <a:gd name="connsiteX1028" fmla="*/ 4362926 w 6400800"/>
              <a:gd name="connsiteY1028" fmla="*/ 282416 h 514350"/>
              <a:gd name="connsiteX1029" fmla="*/ 4361022 w 6400800"/>
              <a:gd name="connsiteY1029" fmla="*/ 261461 h 514350"/>
              <a:gd name="connsiteX1030" fmla="*/ 4359116 w 6400800"/>
              <a:gd name="connsiteY1030" fmla="*/ 283369 h 514350"/>
              <a:gd name="connsiteX1031" fmla="*/ 4359116 w 6400800"/>
              <a:gd name="connsiteY1031" fmla="*/ 290989 h 514350"/>
              <a:gd name="connsiteX1032" fmla="*/ 4357212 w 6400800"/>
              <a:gd name="connsiteY1032" fmla="*/ 295751 h 514350"/>
              <a:gd name="connsiteX1033" fmla="*/ 4351497 w 6400800"/>
              <a:gd name="connsiteY1033" fmla="*/ 284321 h 514350"/>
              <a:gd name="connsiteX1034" fmla="*/ 4351497 w 6400800"/>
              <a:gd name="connsiteY1034" fmla="*/ 257651 h 514350"/>
              <a:gd name="connsiteX1035" fmla="*/ 4351497 w 6400800"/>
              <a:gd name="connsiteY1035" fmla="*/ 238601 h 514350"/>
              <a:gd name="connsiteX1036" fmla="*/ 4349591 w 6400800"/>
              <a:gd name="connsiteY1036" fmla="*/ 221456 h 514350"/>
              <a:gd name="connsiteX1037" fmla="*/ 4345781 w 6400800"/>
              <a:gd name="connsiteY1037" fmla="*/ 194786 h 514350"/>
              <a:gd name="connsiteX1038" fmla="*/ 4342924 w 6400800"/>
              <a:gd name="connsiteY1038" fmla="*/ 170974 h 514350"/>
              <a:gd name="connsiteX1039" fmla="*/ 4341972 w 6400800"/>
              <a:gd name="connsiteY1039" fmla="*/ 194786 h 514350"/>
              <a:gd name="connsiteX1040" fmla="*/ 4341972 w 6400800"/>
              <a:gd name="connsiteY1040" fmla="*/ 217646 h 514350"/>
              <a:gd name="connsiteX1041" fmla="*/ 4340066 w 6400800"/>
              <a:gd name="connsiteY1041" fmla="*/ 205264 h 514350"/>
              <a:gd name="connsiteX1042" fmla="*/ 4339114 w 6400800"/>
              <a:gd name="connsiteY1042" fmla="*/ 226219 h 514350"/>
              <a:gd name="connsiteX1043" fmla="*/ 4338162 w 6400800"/>
              <a:gd name="connsiteY1043" fmla="*/ 250031 h 514350"/>
              <a:gd name="connsiteX1044" fmla="*/ 4338162 w 6400800"/>
              <a:gd name="connsiteY1044" fmla="*/ 252889 h 514350"/>
              <a:gd name="connsiteX1045" fmla="*/ 4337209 w 6400800"/>
              <a:gd name="connsiteY1045" fmla="*/ 250984 h 514350"/>
              <a:gd name="connsiteX1046" fmla="*/ 4318159 w 6400800"/>
              <a:gd name="connsiteY1046" fmla="*/ 196691 h 514350"/>
              <a:gd name="connsiteX1047" fmla="*/ 4289584 w 6400800"/>
              <a:gd name="connsiteY1047" fmla="*/ 116681 h 514350"/>
              <a:gd name="connsiteX1048" fmla="*/ 4278154 w 6400800"/>
              <a:gd name="connsiteY1048" fmla="*/ 86201 h 514350"/>
              <a:gd name="connsiteX1049" fmla="*/ 4285774 w 6400800"/>
              <a:gd name="connsiteY1049" fmla="*/ 117634 h 514350"/>
              <a:gd name="connsiteX1050" fmla="*/ 4307681 w 6400800"/>
              <a:gd name="connsiteY1050" fmla="*/ 199549 h 514350"/>
              <a:gd name="connsiteX1051" fmla="*/ 4334351 w 6400800"/>
              <a:gd name="connsiteY1051" fmla="*/ 295751 h 514350"/>
              <a:gd name="connsiteX1052" fmla="*/ 4334351 w 6400800"/>
              <a:gd name="connsiteY1052" fmla="*/ 296704 h 514350"/>
              <a:gd name="connsiteX1053" fmla="*/ 4334351 w 6400800"/>
              <a:gd name="connsiteY1053" fmla="*/ 294799 h 514350"/>
              <a:gd name="connsiteX1054" fmla="*/ 4334351 w 6400800"/>
              <a:gd name="connsiteY1054" fmla="*/ 301466 h 514350"/>
              <a:gd name="connsiteX1055" fmla="*/ 4333399 w 6400800"/>
              <a:gd name="connsiteY1055" fmla="*/ 315754 h 514350"/>
              <a:gd name="connsiteX1056" fmla="*/ 4329589 w 6400800"/>
              <a:gd name="connsiteY1056" fmla="*/ 344329 h 514350"/>
              <a:gd name="connsiteX1057" fmla="*/ 4328637 w 6400800"/>
              <a:gd name="connsiteY1057" fmla="*/ 343376 h 514350"/>
              <a:gd name="connsiteX1058" fmla="*/ 4326731 w 6400800"/>
              <a:gd name="connsiteY1058" fmla="*/ 340519 h 514350"/>
              <a:gd name="connsiteX1059" fmla="*/ 4325779 w 6400800"/>
              <a:gd name="connsiteY1059" fmla="*/ 333851 h 514350"/>
              <a:gd name="connsiteX1060" fmla="*/ 4315301 w 6400800"/>
              <a:gd name="connsiteY1060" fmla="*/ 267176 h 514350"/>
              <a:gd name="connsiteX1061" fmla="*/ 4301966 w 6400800"/>
              <a:gd name="connsiteY1061" fmla="*/ 202406 h 514350"/>
              <a:gd name="connsiteX1062" fmla="*/ 4303872 w 6400800"/>
              <a:gd name="connsiteY1062" fmla="*/ 268129 h 514350"/>
              <a:gd name="connsiteX1063" fmla="*/ 4303872 w 6400800"/>
              <a:gd name="connsiteY1063" fmla="*/ 274796 h 514350"/>
              <a:gd name="connsiteX1064" fmla="*/ 4301966 w 6400800"/>
              <a:gd name="connsiteY1064" fmla="*/ 290036 h 514350"/>
              <a:gd name="connsiteX1065" fmla="*/ 4300062 w 6400800"/>
              <a:gd name="connsiteY1065" fmla="*/ 300514 h 514350"/>
              <a:gd name="connsiteX1066" fmla="*/ 4288631 w 6400800"/>
              <a:gd name="connsiteY1066" fmla="*/ 286226 h 514350"/>
              <a:gd name="connsiteX1067" fmla="*/ 4299109 w 6400800"/>
              <a:gd name="connsiteY1067" fmla="*/ 305276 h 514350"/>
              <a:gd name="connsiteX1068" fmla="*/ 4296251 w 6400800"/>
              <a:gd name="connsiteY1068" fmla="*/ 323374 h 514350"/>
              <a:gd name="connsiteX1069" fmla="*/ 4292441 w 6400800"/>
              <a:gd name="connsiteY1069" fmla="*/ 346234 h 514350"/>
              <a:gd name="connsiteX1070" fmla="*/ 4290537 w 6400800"/>
              <a:gd name="connsiteY1070" fmla="*/ 343376 h 514350"/>
              <a:gd name="connsiteX1071" fmla="*/ 4288631 w 6400800"/>
              <a:gd name="connsiteY1071" fmla="*/ 308134 h 514350"/>
              <a:gd name="connsiteX1072" fmla="*/ 4281964 w 6400800"/>
              <a:gd name="connsiteY1072" fmla="*/ 231934 h 514350"/>
              <a:gd name="connsiteX1073" fmla="*/ 4277201 w 6400800"/>
              <a:gd name="connsiteY1073" fmla="*/ 309086 h 514350"/>
              <a:gd name="connsiteX1074" fmla="*/ 4277201 w 6400800"/>
              <a:gd name="connsiteY1074" fmla="*/ 318611 h 514350"/>
              <a:gd name="connsiteX1075" fmla="*/ 4273391 w 6400800"/>
              <a:gd name="connsiteY1075" fmla="*/ 310039 h 514350"/>
              <a:gd name="connsiteX1076" fmla="*/ 4272439 w 6400800"/>
              <a:gd name="connsiteY1076" fmla="*/ 303371 h 514350"/>
              <a:gd name="connsiteX1077" fmla="*/ 4270534 w 6400800"/>
              <a:gd name="connsiteY1077" fmla="*/ 273844 h 514350"/>
              <a:gd name="connsiteX1078" fmla="*/ 4269581 w 6400800"/>
              <a:gd name="connsiteY1078" fmla="*/ 260509 h 514350"/>
              <a:gd name="connsiteX1079" fmla="*/ 4269581 w 6400800"/>
              <a:gd name="connsiteY1079" fmla="*/ 255746 h 514350"/>
              <a:gd name="connsiteX1080" fmla="*/ 4270534 w 6400800"/>
              <a:gd name="connsiteY1080" fmla="*/ 234791 h 514350"/>
              <a:gd name="connsiteX1081" fmla="*/ 4273391 w 6400800"/>
              <a:gd name="connsiteY1081" fmla="*/ 155734 h 514350"/>
              <a:gd name="connsiteX1082" fmla="*/ 4259104 w 6400800"/>
              <a:gd name="connsiteY1082" fmla="*/ 233839 h 514350"/>
              <a:gd name="connsiteX1083" fmla="*/ 4253389 w 6400800"/>
              <a:gd name="connsiteY1083" fmla="*/ 271939 h 514350"/>
              <a:gd name="connsiteX1084" fmla="*/ 4252437 w 6400800"/>
              <a:gd name="connsiteY1084" fmla="*/ 270034 h 514350"/>
              <a:gd name="connsiteX1085" fmla="*/ 4253389 w 6400800"/>
              <a:gd name="connsiteY1085" fmla="*/ 262414 h 514350"/>
              <a:gd name="connsiteX1086" fmla="*/ 4255294 w 6400800"/>
              <a:gd name="connsiteY1086" fmla="*/ 240506 h 514350"/>
              <a:gd name="connsiteX1087" fmla="*/ 4249579 w 6400800"/>
              <a:gd name="connsiteY1087" fmla="*/ 262414 h 514350"/>
              <a:gd name="connsiteX1088" fmla="*/ 4248626 w 6400800"/>
              <a:gd name="connsiteY1088" fmla="*/ 264319 h 514350"/>
              <a:gd name="connsiteX1089" fmla="*/ 4246722 w 6400800"/>
              <a:gd name="connsiteY1089" fmla="*/ 261461 h 514350"/>
              <a:gd name="connsiteX1090" fmla="*/ 4244816 w 6400800"/>
              <a:gd name="connsiteY1090" fmla="*/ 257651 h 514350"/>
              <a:gd name="connsiteX1091" fmla="*/ 4244816 w 6400800"/>
              <a:gd name="connsiteY1091" fmla="*/ 251936 h 514350"/>
              <a:gd name="connsiteX1092" fmla="*/ 4243864 w 6400800"/>
              <a:gd name="connsiteY1092" fmla="*/ 256699 h 514350"/>
              <a:gd name="connsiteX1093" fmla="*/ 4240054 w 6400800"/>
              <a:gd name="connsiteY1093" fmla="*/ 251936 h 514350"/>
              <a:gd name="connsiteX1094" fmla="*/ 4229576 w 6400800"/>
              <a:gd name="connsiteY1094" fmla="*/ 235744 h 514350"/>
              <a:gd name="connsiteX1095" fmla="*/ 4220051 w 6400800"/>
              <a:gd name="connsiteY1095" fmla="*/ 222409 h 514350"/>
              <a:gd name="connsiteX1096" fmla="*/ 4226719 w 6400800"/>
              <a:gd name="connsiteY1096" fmla="*/ 237649 h 514350"/>
              <a:gd name="connsiteX1097" fmla="*/ 4234339 w 6400800"/>
              <a:gd name="connsiteY1097" fmla="*/ 254794 h 514350"/>
              <a:gd name="connsiteX1098" fmla="*/ 4236244 w 6400800"/>
              <a:gd name="connsiteY1098" fmla="*/ 258604 h 514350"/>
              <a:gd name="connsiteX1099" fmla="*/ 4231481 w 6400800"/>
              <a:gd name="connsiteY1099" fmla="*/ 251936 h 514350"/>
              <a:gd name="connsiteX1100" fmla="*/ 4220051 w 6400800"/>
              <a:gd name="connsiteY1100" fmla="*/ 237649 h 514350"/>
              <a:gd name="connsiteX1101" fmla="*/ 4202906 w 6400800"/>
              <a:gd name="connsiteY1101" fmla="*/ 219551 h 514350"/>
              <a:gd name="connsiteX1102" fmla="*/ 4196239 w 6400800"/>
              <a:gd name="connsiteY1102" fmla="*/ 213836 h 514350"/>
              <a:gd name="connsiteX1103" fmla="*/ 4201954 w 6400800"/>
              <a:gd name="connsiteY1103" fmla="*/ 220504 h 514350"/>
              <a:gd name="connsiteX1104" fmla="*/ 4216241 w 6400800"/>
              <a:gd name="connsiteY1104" fmla="*/ 240506 h 514350"/>
              <a:gd name="connsiteX1105" fmla="*/ 4225766 w 6400800"/>
              <a:gd name="connsiteY1105" fmla="*/ 255746 h 514350"/>
              <a:gd name="connsiteX1106" fmla="*/ 4235291 w 6400800"/>
              <a:gd name="connsiteY1106" fmla="*/ 273844 h 514350"/>
              <a:gd name="connsiteX1107" fmla="*/ 4235291 w 6400800"/>
              <a:gd name="connsiteY1107" fmla="*/ 274796 h 514350"/>
              <a:gd name="connsiteX1108" fmla="*/ 4235291 w 6400800"/>
              <a:gd name="connsiteY1108" fmla="*/ 282416 h 514350"/>
              <a:gd name="connsiteX1109" fmla="*/ 4234339 w 6400800"/>
              <a:gd name="connsiteY1109" fmla="*/ 281464 h 514350"/>
              <a:gd name="connsiteX1110" fmla="*/ 4229576 w 6400800"/>
              <a:gd name="connsiteY1110" fmla="*/ 276701 h 514350"/>
              <a:gd name="connsiteX1111" fmla="*/ 4233387 w 6400800"/>
              <a:gd name="connsiteY1111" fmla="*/ 282416 h 514350"/>
              <a:gd name="connsiteX1112" fmla="*/ 4235291 w 6400800"/>
              <a:gd name="connsiteY1112" fmla="*/ 284321 h 514350"/>
              <a:gd name="connsiteX1113" fmla="*/ 4235291 w 6400800"/>
              <a:gd name="connsiteY1113" fmla="*/ 285274 h 514350"/>
              <a:gd name="connsiteX1114" fmla="*/ 4229576 w 6400800"/>
              <a:gd name="connsiteY1114" fmla="*/ 310039 h 514350"/>
              <a:gd name="connsiteX1115" fmla="*/ 4222909 w 6400800"/>
              <a:gd name="connsiteY1115" fmla="*/ 295751 h 514350"/>
              <a:gd name="connsiteX1116" fmla="*/ 4228624 w 6400800"/>
              <a:gd name="connsiteY1116" fmla="*/ 316706 h 514350"/>
              <a:gd name="connsiteX1117" fmla="*/ 4226719 w 6400800"/>
              <a:gd name="connsiteY1117" fmla="*/ 327184 h 514350"/>
              <a:gd name="connsiteX1118" fmla="*/ 4223862 w 6400800"/>
              <a:gd name="connsiteY1118" fmla="*/ 341471 h 514350"/>
              <a:gd name="connsiteX1119" fmla="*/ 4222909 w 6400800"/>
              <a:gd name="connsiteY1119" fmla="*/ 334804 h 514350"/>
              <a:gd name="connsiteX1120" fmla="*/ 4219099 w 6400800"/>
              <a:gd name="connsiteY1120" fmla="*/ 311944 h 514350"/>
              <a:gd name="connsiteX1121" fmla="*/ 4219099 w 6400800"/>
              <a:gd name="connsiteY1121" fmla="*/ 331946 h 514350"/>
              <a:gd name="connsiteX1122" fmla="*/ 4217194 w 6400800"/>
              <a:gd name="connsiteY1122" fmla="*/ 322421 h 514350"/>
              <a:gd name="connsiteX1123" fmla="*/ 4198144 w 6400800"/>
              <a:gd name="connsiteY1123" fmla="*/ 240506 h 514350"/>
              <a:gd name="connsiteX1124" fmla="*/ 4205764 w 6400800"/>
              <a:gd name="connsiteY1124" fmla="*/ 323374 h 514350"/>
              <a:gd name="connsiteX1125" fmla="*/ 4210526 w 6400800"/>
              <a:gd name="connsiteY1125" fmla="*/ 364331 h 514350"/>
              <a:gd name="connsiteX1126" fmla="*/ 4210526 w 6400800"/>
              <a:gd name="connsiteY1126" fmla="*/ 363379 h 514350"/>
              <a:gd name="connsiteX1127" fmla="*/ 4206716 w 6400800"/>
              <a:gd name="connsiteY1127" fmla="*/ 350044 h 514350"/>
              <a:gd name="connsiteX1128" fmla="*/ 4202906 w 6400800"/>
              <a:gd name="connsiteY1128" fmla="*/ 338614 h 514350"/>
              <a:gd name="connsiteX1129" fmla="*/ 4202906 w 6400800"/>
              <a:gd name="connsiteY1129" fmla="*/ 350996 h 514350"/>
              <a:gd name="connsiteX1130" fmla="*/ 4202906 w 6400800"/>
              <a:gd name="connsiteY1130" fmla="*/ 365284 h 514350"/>
              <a:gd name="connsiteX1131" fmla="*/ 4202906 w 6400800"/>
              <a:gd name="connsiteY1131" fmla="*/ 373856 h 514350"/>
              <a:gd name="connsiteX1132" fmla="*/ 4202906 w 6400800"/>
              <a:gd name="connsiteY1132" fmla="*/ 380524 h 514350"/>
              <a:gd name="connsiteX1133" fmla="*/ 4201954 w 6400800"/>
              <a:gd name="connsiteY1133" fmla="*/ 378619 h 514350"/>
              <a:gd name="connsiteX1134" fmla="*/ 4201001 w 6400800"/>
              <a:gd name="connsiteY1134" fmla="*/ 361474 h 514350"/>
              <a:gd name="connsiteX1135" fmla="*/ 4196239 w 6400800"/>
              <a:gd name="connsiteY1135" fmla="*/ 290989 h 514350"/>
              <a:gd name="connsiteX1136" fmla="*/ 4191476 w 6400800"/>
              <a:gd name="connsiteY1136" fmla="*/ 343376 h 514350"/>
              <a:gd name="connsiteX1137" fmla="*/ 4188619 w 6400800"/>
              <a:gd name="connsiteY1137" fmla="*/ 335756 h 514350"/>
              <a:gd name="connsiteX1138" fmla="*/ 4181951 w 6400800"/>
              <a:gd name="connsiteY1138" fmla="*/ 319564 h 514350"/>
              <a:gd name="connsiteX1139" fmla="*/ 4180999 w 6400800"/>
              <a:gd name="connsiteY1139" fmla="*/ 316706 h 514350"/>
              <a:gd name="connsiteX1140" fmla="*/ 4180999 w 6400800"/>
              <a:gd name="connsiteY1140" fmla="*/ 256699 h 514350"/>
              <a:gd name="connsiteX1141" fmla="*/ 4180999 w 6400800"/>
              <a:gd name="connsiteY1141" fmla="*/ 230029 h 514350"/>
              <a:gd name="connsiteX1142" fmla="*/ 4177189 w 6400800"/>
              <a:gd name="connsiteY1142" fmla="*/ 256699 h 514350"/>
              <a:gd name="connsiteX1143" fmla="*/ 4175284 w 6400800"/>
              <a:gd name="connsiteY1143" fmla="*/ 270034 h 514350"/>
              <a:gd name="connsiteX1144" fmla="*/ 4174331 w 6400800"/>
              <a:gd name="connsiteY1144" fmla="*/ 251936 h 514350"/>
              <a:gd name="connsiteX1145" fmla="*/ 4168616 w 6400800"/>
              <a:gd name="connsiteY1145" fmla="*/ 176689 h 514350"/>
              <a:gd name="connsiteX1146" fmla="*/ 4162901 w 6400800"/>
              <a:gd name="connsiteY1146" fmla="*/ 251936 h 514350"/>
              <a:gd name="connsiteX1147" fmla="*/ 4160996 w 6400800"/>
              <a:gd name="connsiteY1147" fmla="*/ 287179 h 514350"/>
              <a:gd name="connsiteX1148" fmla="*/ 4154329 w 6400800"/>
              <a:gd name="connsiteY1148" fmla="*/ 303371 h 514350"/>
              <a:gd name="connsiteX1149" fmla="*/ 4146709 w 6400800"/>
              <a:gd name="connsiteY1149" fmla="*/ 280511 h 514350"/>
              <a:gd name="connsiteX1150" fmla="*/ 4140041 w 6400800"/>
              <a:gd name="connsiteY1150" fmla="*/ 246221 h 514350"/>
              <a:gd name="connsiteX1151" fmla="*/ 4133374 w 6400800"/>
              <a:gd name="connsiteY1151" fmla="*/ 224314 h 514350"/>
              <a:gd name="connsiteX1152" fmla="*/ 4134326 w 6400800"/>
              <a:gd name="connsiteY1152" fmla="*/ 230029 h 514350"/>
              <a:gd name="connsiteX1153" fmla="*/ 4136231 w 6400800"/>
              <a:gd name="connsiteY1153" fmla="*/ 247174 h 514350"/>
              <a:gd name="connsiteX1154" fmla="*/ 4136231 w 6400800"/>
              <a:gd name="connsiteY1154" fmla="*/ 250031 h 514350"/>
              <a:gd name="connsiteX1155" fmla="*/ 4118134 w 6400800"/>
              <a:gd name="connsiteY1155" fmla="*/ 197644 h 514350"/>
              <a:gd name="connsiteX1156" fmla="*/ 4093369 w 6400800"/>
              <a:gd name="connsiteY1156" fmla="*/ 121444 h 514350"/>
              <a:gd name="connsiteX1157" fmla="*/ 4083844 w 6400800"/>
              <a:gd name="connsiteY1157" fmla="*/ 92869 h 514350"/>
              <a:gd name="connsiteX1158" fmla="*/ 4089559 w 6400800"/>
              <a:gd name="connsiteY1158" fmla="*/ 122396 h 514350"/>
              <a:gd name="connsiteX1159" fmla="*/ 4106704 w 6400800"/>
              <a:gd name="connsiteY1159" fmla="*/ 200501 h 514350"/>
              <a:gd name="connsiteX1160" fmla="*/ 4119086 w 6400800"/>
              <a:gd name="connsiteY1160" fmla="*/ 248126 h 514350"/>
              <a:gd name="connsiteX1161" fmla="*/ 4117181 w 6400800"/>
              <a:gd name="connsiteY1161" fmla="*/ 262414 h 514350"/>
              <a:gd name="connsiteX1162" fmla="*/ 4114324 w 6400800"/>
              <a:gd name="connsiteY1162" fmla="*/ 290036 h 514350"/>
              <a:gd name="connsiteX1163" fmla="*/ 4110514 w 6400800"/>
              <a:gd name="connsiteY1163" fmla="*/ 284321 h 514350"/>
              <a:gd name="connsiteX1164" fmla="*/ 4114324 w 6400800"/>
              <a:gd name="connsiteY1164" fmla="*/ 269081 h 514350"/>
              <a:gd name="connsiteX1165" fmla="*/ 4108609 w 6400800"/>
              <a:gd name="connsiteY1165" fmla="*/ 282416 h 514350"/>
              <a:gd name="connsiteX1166" fmla="*/ 4102894 w 6400800"/>
              <a:gd name="connsiteY1166" fmla="*/ 273844 h 514350"/>
              <a:gd name="connsiteX1167" fmla="*/ 4096226 w 6400800"/>
              <a:gd name="connsiteY1167" fmla="*/ 263366 h 514350"/>
              <a:gd name="connsiteX1168" fmla="*/ 4097179 w 6400800"/>
              <a:gd name="connsiteY1168" fmla="*/ 262414 h 514350"/>
              <a:gd name="connsiteX1169" fmla="*/ 4096226 w 6400800"/>
              <a:gd name="connsiteY1169" fmla="*/ 263366 h 514350"/>
              <a:gd name="connsiteX1170" fmla="*/ 4090511 w 6400800"/>
              <a:gd name="connsiteY1170" fmla="*/ 253841 h 514350"/>
              <a:gd name="connsiteX1171" fmla="*/ 4090511 w 6400800"/>
              <a:gd name="connsiteY1171" fmla="*/ 252889 h 514350"/>
              <a:gd name="connsiteX1172" fmla="*/ 4090511 w 6400800"/>
              <a:gd name="connsiteY1172" fmla="*/ 238601 h 514350"/>
              <a:gd name="connsiteX1173" fmla="*/ 4090511 w 6400800"/>
              <a:gd name="connsiteY1173" fmla="*/ 215741 h 514350"/>
              <a:gd name="connsiteX1174" fmla="*/ 4089559 w 6400800"/>
              <a:gd name="connsiteY1174" fmla="*/ 195739 h 514350"/>
              <a:gd name="connsiteX1175" fmla="*/ 4086701 w 6400800"/>
              <a:gd name="connsiteY1175" fmla="*/ 214789 h 514350"/>
              <a:gd name="connsiteX1176" fmla="*/ 4083844 w 6400800"/>
              <a:gd name="connsiteY1176" fmla="*/ 236696 h 514350"/>
              <a:gd name="connsiteX1177" fmla="*/ 4083844 w 6400800"/>
              <a:gd name="connsiteY1177" fmla="*/ 239554 h 514350"/>
              <a:gd name="connsiteX1178" fmla="*/ 4081939 w 6400800"/>
              <a:gd name="connsiteY1178" fmla="*/ 236696 h 514350"/>
              <a:gd name="connsiteX1179" fmla="*/ 4081939 w 6400800"/>
              <a:gd name="connsiteY1179" fmla="*/ 234791 h 514350"/>
              <a:gd name="connsiteX1180" fmla="*/ 4081939 w 6400800"/>
              <a:gd name="connsiteY1180" fmla="*/ 210026 h 514350"/>
              <a:gd name="connsiteX1181" fmla="*/ 4081939 w 6400800"/>
              <a:gd name="connsiteY1181" fmla="*/ 188119 h 514350"/>
              <a:gd name="connsiteX1182" fmla="*/ 4078129 w 6400800"/>
              <a:gd name="connsiteY1182" fmla="*/ 210026 h 514350"/>
              <a:gd name="connsiteX1183" fmla="*/ 4075271 w 6400800"/>
              <a:gd name="connsiteY1183" fmla="*/ 227171 h 514350"/>
              <a:gd name="connsiteX1184" fmla="*/ 4059079 w 6400800"/>
              <a:gd name="connsiteY1184" fmla="*/ 202406 h 514350"/>
              <a:gd name="connsiteX1185" fmla="*/ 4073366 w 6400800"/>
              <a:gd name="connsiteY1185" fmla="*/ 236696 h 514350"/>
              <a:gd name="connsiteX1186" fmla="*/ 4071461 w 6400800"/>
              <a:gd name="connsiteY1186" fmla="*/ 250984 h 514350"/>
              <a:gd name="connsiteX1187" fmla="*/ 4067651 w 6400800"/>
              <a:gd name="connsiteY1187" fmla="*/ 268129 h 514350"/>
              <a:gd name="connsiteX1188" fmla="*/ 4064794 w 6400800"/>
              <a:gd name="connsiteY1188" fmla="*/ 279559 h 514350"/>
              <a:gd name="connsiteX1189" fmla="*/ 4061936 w 6400800"/>
              <a:gd name="connsiteY1189" fmla="*/ 253841 h 514350"/>
              <a:gd name="connsiteX1190" fmla="*/ 4054316 w 6400800"/>
              <a:gd name="connsiteY1190" fmla="*/ 207169 h 514350"/>
              <a:gd name="connsiteX1191" fmla="*/ 4050506 w 6400800"/>
              <a:gd name="connsiteY1191" fmla="*/ 186214 h 514350"/>
              <a:gd name="connsiteX1192" fmla="*/ 4046696 w 6400800"/>
              <a:gd name="connsiteY1192" fmla="*/ 168116 h 514350"/>
              <a:gd name="connsiteX1193" fmla="*/ 4040029 w 6400800"/>
              <a:gd name="connsiteY1193" fmla="*/ 137636 h 514350"/>
              <a:gd name="connsiteX1194" fmla="*/ 4034314 w 6400800"/>
              <a:gd name="connsiteY1194" fmla="*/ 111919 h 514350"/>
              <a:gd name="connsiteX1195" fmla="*/ 4036219 w 6400800"/>
              <a:gd name="connsiteY1195" fmla="*/ 138589 h 514350"/>
              <a:gd name="connsiteX1196" fmla="*/ 4039076 w 6400800"/>
              <a:gd name="connsiteY1196" fmla="*/ 169069 h 514350"/>
              <a:gd name="connsiteX1197" fmla="*/ 4042886 w 6400800"/>
              <a:gd name="connsiteY1197" fmla="*/ 208121 h 514350"/>
              <a:gd name="connsiteX1198" fmla="*/ 4044791 w 6400800"/>
              <a:gd name="connsiteY1198" fmla="*/ 238601 h 514350"/>
              <a:gd name="connsiteX1199" fmla="*/ 4031456 w 6400800"/>
              <a:gd name="connsiteY1199" fmla="*/ 170021 h 514350"/>
              <a:gd name="connsiteX1200" fmla="*/ 4036219 w 6400800"/>
              <a:gd name="connsiteY1200" fmla="*/ 252889 h 514350"/>
              <a:gd name="connsiteX1201" fmla="*/ 4037171 w 6400800"/>
              <a:gd name="connsiteY1201" fmla="*/ 264319 h 514350"/>
              <a:gd name="connsiteX1202" fmla="*/ 4035266 w 6400800"/>
              <a:gd name="connsiteY1202" fmla="*/ 271939 h 514350"/>
              <a:gd name="connsiteX1203" fmla="*/ 4030504 w 6400800"/>
              <a:gd name="connsiteY1203" fmla="*/ 266224 h 514350"/>
              <a:gd name="connsiteX1204" fmla="*/ 4023836 w 6400800"/>
              <a:gd name="connsiteY1204" fmla="*/ 258604 h 514350"/>
              <a:gd name="connsiteX1205" fmla="*/ 4009549 w 6400800"/>
              <a:gd name="connsiteY1205" fmla="*/ 229076 h 514350"/>
              <a:gd name="connsiteX1206" fmla="*/ 3996214 w 6400800"/>
              <a:gd name="connsiteY1206" fmla="*/ 203359 h 514350"/>
              <a:gd name="connsiteX1207" fmla="*/ 4005739 w 6400800"/>
              <a:gd name="connsiteY1207" fmla="*/ 230981 h 514350"/>
              <a:gd name="connsiteX1208" fmla="*/ 4014311 w 6400800"/>
              <a:gd name="connsiteY1208" fmla="*/ 255746 h 514350"/>
              <a:gd name="connsiteX1209" fmla="*/ 4007644 w 6400800"/>
              <a:gd name="connsiteY1209" fmla="*/ 243364 h 514350"/>
              <a:gd name="connsiteX1210" fmla="*/ 4015264 w 6400800"/>
              <a:gd name="connsiteY1210" fmla="*/ 267176 h 514350"/>
              <a:gd name="connsiteX1211" fmla="*/ 4024789 w 6400800"/>
              <a:gd name="connsiteY1211" fmla="*/ 294799 h 514350"/>
              <a:gd name="connsiteX1212" fmla="*/ 4026694 w 6400800"/>
              <a:gd name="connsiteY1212" fmla="*/ 301466 h 514350"/>
              <a:gd name="connsiteX1213" fmla="*/ 4017169 w 6400800"/>
              <a:gd name="connsiteY1213" fmla="*/ 329089 h 514350"/>
              <a:gd name="connsiteX1214" fmla="*/ 4016216 w 6400800"/>
              <a:gd name="connsiteY1214" fmla="*/ 328136 h 514350"/>
              <a:gd name="connsiteX1215" fmla="*/ 4005739 w 6400800"/>
              <a:gd name="connsiteY1215" fmla="*/ 320516 h 514350"/>
              <a:gd name="connsiteX1216" fmla="*/ 4005739 w 6400800"/>
              <a:gd name="connsiteY1216" fmla="*/ 318611 h 514350"/>
              <a:gd name="connsiteX1217" fmla="*/ 4004786 w 6400800"/>
              <a:gd name="connsiteY1217" fmla="*/ 310991 h 514350"/>
              <a:gd name="connsiteX1218" fmla="*/ 4002881 w 6400800"/>
              <a:gd name="connsiteY1218" fmla="*/ 269081 h 514350"/>
              <a:gd name="connsiteX1219" fmla="*/ 4000024 w 6400800"/>
              <a:gd name="connsiteY1219" fmla="*/ 284321 h 514350"/>
              <a:gd name="connsiteX1220" fmla="*/ 3993356 w 6400800"/>
              <a:gd name="connsiteY1220" fmla="*/ 248126 h 514350"/>
              <a:gd name="connsiteX1221" fmla="*/ 3993356 w 6400800"/>
              <a:gd name="connsiteY1221" fmla="*/ 286226 h 514350"/>
              <a:gd name="connsiteX1222" fmla="*/ 3992404 w 6400800"/>
              <a:gd name="connsiteY1222" fmla="*/ 286226 h 514350"/>
              <a:gd name="connsiteX1223" fmla="*/ 3990499 w 6400800"/>
              <a:gd name="connsiteY1223" fmla="*/ 287179 h 514350"/>
              <a:gd name="connsiteX1224" fmla="*/ 3985736 w 6400800"/>
              <a:gd name="connsiteY1224" fmla="*/ 292894 h 514350"/>
              <a:gd name="connsiteX1225" fmla="*/ 3985736 w 6400800"/>
              <a:gd name="connsiteY1225" fmla="*/ 292894 h 514350"/>
              <a:gd name="connsiteX1226" fmla="*/ 3985736 w 6400800"/>
              <a:gd name="connsiteY1226" fmla="*/ 293846 h 514350"/>
              <a:gd name="connsiteX1227" fmla="*/ 3983831 w 6400800"/>
              <a:gd name="connsiteY1227" fmla="*/ 313849 h 514350"/>
              <a:gd name="connsiteX1228" fmla="*/ 3978116 w 6400800"/>
              <a:gd name="connsiteY1228" fmla="*/ 303371 h 514350"/>
              <a:gd name="connsiteX1229" fmla="*/ 3987641 w 6400800"/>
              <a:gd name="connsiteY1229" fmla="*/ 272891 h 514350"/>
              <a:gd name="connsiteX1230" fmla="*/ 3976211 w 6400800"/>
              <a:gd name="connsiteY1230" fmla="*/ 298609 h 514350"/>
              <a:gd name="connsiteX1231" fmla="*/ 3973354 w 6400800"/>
              <a:gd name="connsiteY1231" fmla="*/ 293846 h 514350"/>
              <a:gd name="connsiteX1232" fmla="*/ 3973354 w 6400800"/>
              <a:gd name="connsiteY1232" fmla="*/ 288131 h 514350"/>
              <a:gd name="connsiteX1233" fmla="*/ 3973354 w 6400800"/>
              <a:gd name="connsiteY1233" fmla="*/ 287179 h 514350"/>
              <a:gd name="connsiteX1234" fmla="*/ 3977164 w 6400800"/>
              <a:gd name="connsiteY1234" fmla="*/ 278606 h 514350"/>
              <a:gd name="connsiteX1235" fmla="*/ 3980974 w 6400800"/>
              <a:gd name="connsiteY1235" fmla="*/ 270986 h 514350"/>
              <a:gd name="connsiteX1236" fmla="*/ 3976211 w 6400800"/>
              <a:gd name="connsiteY1236" fmla="*/ 277654 h 514350"/>
              <a:gd name="connsiteX1237" fmla="*/ 3973354 w 6400800"/>
              <a:gd name="connsiteY1237" fmla="*/ 282416 h 514350"/>
              <a:gd name="connsiteX1238" fmla="*/ 3974306 w 6400800"/>
              <a:gd name="connsiteY1238" fmla="*/ 254794 h 514350"/>
              <a:gd name="connsiteX1239" fmla="*/ 3975259 w 6400800"/>
              <a:gd name="connsiteY1239" fmla="*/ 230029 h 514350"/>
              <a:gd name="connsiteX1240" fmla="*/ 3970496 w 6400800"/>
              <a:gd name="connsiteY1240" fmla="*/ 254794 h 514350"/>
              <a:gd name="connsiteX1241" fmla="*/ 3965734 w 6400800"/>
              <a:gd name="connsiteY1241" fmla="*/ 281464 h 514350"/>
              <a:gd name="connsiteX1242" fmla="*/ 3961924 w 6400800"/>
              <a:gd name="connsiteY1242" fmla="*/ 274796 h 514350"/>
              <a:gd name="connsiteX1243" fmla="*/ 3962876 w 6400800"/>
              <a:gd name="connsiteY1243" fmla="*/ 269081 h 514350"/>
              <a:gd name="connsiteX1244" fmla="*/ 3966686 w 6400800"/>
              <a:gd name="connsiteY1244" fmla="*/ 245269 h 514350"/>
              <a:gd name="connsiteX1245" fmla="*/ 3959066 w 6400800"/>
              <a:gd name="connsiteY1245" fmla="*/ 268129 h 514350"/>
              <a:gd name="connsiteX1246" fmla="*/ 3959066 w 6400800"/>
              <a:gd name="connsiteY1246" fmla="*/ 269081 h 514350"/>
              <a:gd name="connsiteX1247" fmla="*/ 3958114 w 6400800"/>
              <a:gd name="connsiteY1247" fmla="*/ 267176 h 514350"/>
              <a:gd name="connsiteX1248" fmla="*/ 3958114 w 6400800"/>
              <a:gd name="connsiteY1248" fmla="*/ 269081 h 514350"/>
              <a:gd name="connsiteX1249" fmla="*/ 3955256 w 6400800"/>
              <a:gd name="connsiteY1249" fmla="*/ 264319 h 514350"/>
              <a:gd name="connsiteX1250" fmla="*/ 3954304 w 6400800"/>
              <a:gd name="connsiteY1250" fmla="*/ 247174 h 514350"/>
              <a:gd name="connsiteX1251" fmla="*/ 3951446 w 6400800"/>
              <a:gd name="connsiteY1251" fmla="*/ 214789 h 514350"/>
              <a:gd name="connsiteX1252" fmla="*/ 3947636 w 6400800"/>
              <a:gd name="connsiteY1252" fmla="*/ 190024 h 514350"/>
              <a:gd name="connsiteX1253" fmla="*/ 3943826 w 6400800"/>
              <a:gd name="connsiteY1253" fmla="*/ 169069 h 514350"/>
              <a:gd name="connsiteX1254" fmla="*/ 3943826 w 6400800"/>
              <a:gd name="connsiteY1254" fmla="*/ 190024 h 514350"/>
              <a:gd name="connsiteX1255" fmla="*/ 3943826 w 6400800"/>
              <a:gd name="connsiteY1255" fmla="*/ 214789 h 514350"/>
              <a:gd name="connsiteX1256" fmla="*/ 3943826 w 6400800"/>
              <a:gd name="connsiteY1256" fmla="*/ 225266 h 514350"/>
              <a:gd name="connsiteX1257" fmla="*/ 3940969 w 6400800"/>
              <a:gd name="connsiteY1257" fmla="*/ 215741 h 514350"/>
              <a:gd name="connsiteX1258" fmla="*/ 3939064 w 6400800"/>
              <a:gd name="connsiteY1258" fmla="*/ 207169 h 514350"/>
              <a:gd name="connsiteX1259" fmla="*/ 3940016 w 6400800"/>
              <a:gd name="connsiteY1259" fmla="*/ 205264 h 514350"/>
              <a:gd name="connsiteX1260" fmla="*/ 3939064 w 6400800"/>
              <a:gd name="connsiteY1260" fmla="*/ 206216 h 514350"/>
              <a:gd name="connsiteX1261" fmla="*/ 3936206 w 6400800"/>
              <a:gd name="connsiteY1261" fmla="*/ 197644 h 514350"/>
              <a:gd name="connsiteX1262" fmla="*/ 3937159 w 6400800"/>
              <a:gd name="connsiteY1262" fmla="*/ 208121 h 514350"/>
              <a:gd name="connsiteX1263" fmla="*/ 3929539 w 6400800"/>
              <a:gd name="connsiteY1263" fmla="*/ 216694 h 514350"/>
              <a:gd name="connsiteX1264" fmla="*/ 3925729 w 6400800"/>
              <a:gd name="connsiteY1264" fmla="*/ 197644 h 514350"/>
              <a:gd name="connsiteX1265" fmla="*/ 3916204 w 6400800"/>
              <a:gd name="connsiteY1265" fmla="*/ 158591 h 514350"/>
              <a:gd name="connsiteX1266" fmla="*/ 3912394 w 6400800"/>
              <a:gd name="connsiteY1266" fmla="*/ 144304 h 514350"/>
              <a:gd name="connsiteX1267" fmla="*/ 3915251 w 6400800"/>
              <a:gd name="connsiteY1267" fmla="*/ 139541 h 514350"/>
              <a:gd name="connsiteX1268" fmla="*/ 3935254 w 6400800"/>
              <a:gd name="connsiteY1268" fmla="*/ 110966 h 514350"/>
              <a:gd name="connsiteX1269" fmla="*/ 3912394 w 6400800"/>
              <a:gd name="connsiteY1269" fmla="*/ 136684 h 514350"/>
              <a:gd name="connsiteX1270" fmla="*/ 3910489 w 6400800"/>
              <a:gd name="connsiteY1270" fmla="*/ 138589 h 514350"/>
              <a:gd name="connsiteX1271" fmla="*/ 3906679 w 6400800"/>
              <a:gd name="connsiteY1271" fmla="*/ 128111 h 514350"/>
              <a:gd name="connsiteX1272" fmla="*/ 3898106 w 6400800"/>
              <a:gd name="connsiteY1272" fmla="*/ 102394 h 514350"/>
              <a:gd name="connsiteX1273" fmla="*/ 3902869 w 6400800"/>
              <a:gd name="connsiteY1273" fmla="*/ 129064 h 514350"/>
              <a:gd name="connsiteX1274" fmla="*/ 3905726 w 6400800"/>
              <a:gd name="connsiteY1274" fmla="*/ 143351 h 514350"/>
              <a:gd name="connsiteX1275" fmla="*/ 3905726 w 6400800"/>
              <a:gd name="connsiteY1275" fmla="*/ 143351 h 514350"/>
              <a:gd name="connsiteX1276" fmla="*/ 3887629 w 6400800"/>
              <a:gd name="connsiteY1276" fmla="*/ 167164 h 514350"/>
              <a:gd name="connsiteX1277" fmla="*/ 3866674 w 6400800"/>
              <a:gd name="connsiteY1277" fmla="*/ 195739 h 514350"/>
              <a:gd name="connsiteX1278" fmla="*/ 3862864 w 6400800"/>
              <a:gd name="connsiteY1278" fmla="*/ 182404 h 514350"/>
              <a:gd name="connsiteX1279" fmla="*/ 3854291 w 6400800"/>
              <a:gd name="connsiteY1279" fmla="*/ 155734 h 514350"/>
              <a:gd name="connsiteX1280" fmla="*/ 3859054 w 6400800"/>
              <a:gd name="connsiteY1280" fmla="*/ 183356 h 514350"/>
              <a:gd name="connsiteX1281" fmla="*/ 3862864 w 6400800"/>
              <a:gd name="connsiteY1281" fmla="*/ 202406 h 514350"/>
              <a:gd name="connsiteX1282" fmla="*/ 3858101 w 6400800"/>
              <a:gd name="connsiteY1282" fmla="*/ 209074 h 514350"/>
              <a:gd name="connsiteX1283" fmla="*/ 3853339 w 6400800"/>
              <a:gd name="connsiteY1283" fmla="*/ 216694 h 514350"/>
              <a:gd name="connsiteX1284" fmla="*/ 3849529 w 6400800"/>
              <a:gd name="connsiteY1284" fmla="*/ 195739 h 514350"/>
              <a:gd name="connsiteX1285" fmla="*/ 3852386 w 6400800"/>
              <a:gd name="connsiteY1285" fmla="*/ 178594 h 514350"/>
              <a:gd name="connsiteX1286" fmla="*/ 3855244 w 6400800"/>
              <a:gd name="connsiteY1286" fmla="*/ 158591 h 514350"/>
              <a:gd name="connsiteX1287" fmla="*/ 3848576 w 6400800"/>
              <a:gd name="connsiteY1287" fmla="*/ 177641 h 514350"/>
              <a:gd name="connsiteX1288" fmla="*/ 3841909 w 6400800"/>
              <a:gd name="connsiteY1288" fmla="*/ 199549 h 514350"/>
              <a:gd name="connsiteX1289" fmla="*/ 3838099 w 6400800"/>
              <a:gd name="connsiteY1289" fmla="*/ 212884 h 514350"/>
              <a:gd name="connsiteX1290" fmla="*/ 3835241 w 6400800"/>
              <a:gd name="connsiteY1290" fmla="*/ 225266 h 514350"/>
              <a:gd name="connsiteX1291" fmla="*/ 3834289 w 6400800"/>
              <a:gd name="connsiteY1291" fmla="*/ 222409 h 514350"/>
              <a:gd name="connsiteX1292" fmla="*/ 3825716 w 6400800"/>
              <a:gd name="connsiteY1292" fmla="*/ 209074 h 514350"/>
              <a:gd name="connsiteX1293" fmla="*/ 3809524 w 6400800"/>
              <a:gd name="connsiteY1293" fmla="*/ 184309 h 514350"/>
              <a:gd name="connsiteX1294" fmla="*/ 3821906 w 6400800"/>
              <a:gd name="connsiteY1294" fmla="*/ 210979 h 514350"/>
              <a:gd name="connsiteX1295" fmla="*/ 3828574 w 6400800"/>
              <a:gd name="connsiteY1295" fmla="*/ 224314 h 514350"/>
              <a:gd name="connsiteX1296" fmla="*/ 3832384 w 6400800"/>
              <a:gd name="connsiteY1296" fmla="*/ 234791 h 514350"/>
              <a:gd name="connsiteX1297" fmla="*/ 3828574 w 6400800"/>
              <a:gd name="connsiteY1297" fmla="*/ 254794 h 514350"/>
              <a:gd name="connsiteX1298" fmla="*/ 3825716 w 6400800"/>
              <a:gd name="connsiteY1298" fmla="*/ 259556 h 514350"/>
              <a:gd name="connsiteX1299" fmla="*/ 3820954 w 6400800"/>
              <a:gd name="connsiteY1299" fmla="*/ 269081 h 514350"/>
              <a:gd name="connsiteX1300" fmla="*/ 3820001 w 6400800"/>
              <a:gd name="connsiteY1300" fmla="*/ 267176 h 514350"/>
              <a:gd name="connsiteX1301" fmla="*/ 3804761 w 6400800"/>
              <a:gd name="connsiteY1301" fmla="*/ 249079 h 514350"/>
              <a:gd name="connsiteX1302" fmla="*/ 3817144 w 6400800"/>
              <a:gd name="connsiteY1302" fmla="*/ 270034 h 514350"/>
              <a:gd name="connsiteX1303" fmla="*/ 3819049 w 6400800"/>
              <a:gd name="connsiteY1303" fmla="*/ 272891 h 514350"/>
              <a:gd name="connsiteX1304" fmla="*/ 3806666 w 6400800"/>
              <a:gd name="connsiteY1304" fmla="*/ 294799 h 514350"/>
              <a:gd name="connsiteX1305" fmla="*/ 3806666 w 6400800"/>
              <a:gd name="connsiteY1305" fmla="*/ 294799 h 514350"/>
              <a:gd name="connsiteX1306" fmla="*/ 3803809 w 6400800"/>
              <a:gd name="connsiteY1306" fmla="*/ 290989 h 514350"/>
              <a:gd name="connsiteX1307" fmla="*/ 3802856 w 6400800"/>
              <a:gd name="connsiteY1307" fmla="*/ 287179 h 514350"/>
              <a:gd name="connsiteX1308" fmla="*/ 3799999 w 6400800"/>
              <a:gd name="connsiteY1308" fmla="*/ 276701 h 514350"/>
              <a:gd name="connsiteX1309" fmla="*/ 3795236 w 6400800"/>
              <a:gd name="connsiteY1309" fmla="*/ 260509 h 514350"/>
              <a:gd name="connsiteX1310" fmla="*/ 3790474 w 6400800"/>
              <a:gd name="connsiteY1310" fmla="*/ 246221 h 514350"/>
              <a:gd name="connsiteX1311" fmla="*/ 3791426 w 6400800"/>
              <a:gd name="connsiteY1311" fmla="*/ 260509 h 514350"/>
              <a:gd name="connsiteX1312" fmla="*/ 3792379 w 6400800"/>
              <a:gd name="connsiteY1312" fmla="*/ 273844 h 514350"/>
              <a:gd name="connsiteX1313" fmla="*/ 3787616 w 6400800"/>
              <a:gd name="connsiteY1313" fmla="*/ 268129 h 514350"/>
              <a:gd name="connsiteX1314" fmla="*/ 3777139 w 6400800"/>
              <a:gd name="connsiteY1314" fmla="*/ 255746 h 514350"/>
              <a:gd name="connsiteX1315" fmla="*/ 3773329 w 6400800"/>
              <a:gd name="connsiteY1315" fmla="*/ 246221 h 514350"/>
              <a:gd name="connsiteX1316" fmla="*/ 3764756 w 6400800"/>
              <a:gd name="connsiteY1316" fmla="*/ 224314 h 514350"/>
              <a:gd name="connsiteX1317" fmla="*/ 3769519 w 6400800"/>
              <a:gd name="connsiteY1317" fmla="*/ 247174 h 514350"/>
              <a:gd name="connsiteX1318" fmla="*/ 3776186 w 6400800"/>
              <a:gd name="connsiteY1318" fmla="*/ 273844 h 514350"/>
              <a:gd name="connsiteX1319" fmla="*/ 3781901 w 6400800"/>
              <a:gd name="connsiteY1319" fmla="*/ 299561 h 514350"/>
              <a:gd name="connsiteX1320" fmla="*/ 3760946 w 6400800"/>
              <a:gd name="connsiteY1320" fmla="*/ 234791 h 514350"/>
              <a:gd name="connsiteX1321" fmla="*/ 3755231 w 6400800"/>
              <a:gd name="connsiteY1321" fmla="*/ 218599 h 514350"/>
              <a:gd name="connsiteX1322" fmla="*/ 3759041 w 6400800"/>
              <a:gd name="connsiteY1322" fmla="*/ 211931 h 514350"/>
              <a:gd name="connsiteX1323" fmla="*/ 3754279 w 6400800"/>
              <a:gd name="connsiteY1323" fmla="*/ 217646 h 514350"/>
              <a:gd name="connsiteX1324" fmla="*/ 3750469 w 6400800"/>
              <a:gd name="connsiteY1324" fmla="*/ 208121 h 514350"/>
              <a:gd name="connsiteX1325" fmla="*/ 3752374 w 6400800"/>
              <a:gd name="connsiteY1325" fmla="*/ 197644 h 514350"/>
              <a:gd name="connsiteX1326" fmla="*/ 3748564 w 6400800"/>
              <a:gd name="connsiteY1326" fmla="*/ 205264 h 514350"/>
              <a:gd name="connsiteX1327" fmla="*/ 3734276 w 6400800"/>
              <a:gd name="connsiteY1327" fmla="*/ 167164 h 514350"/>
              <a:gd name="connsiteX1328" fmla="*/ 3742849 w 6400800"/>
              <a:gd name="connsiteY1328" fmla="*/ 217646 h 514350"/>
              <a:gd name="connsiteX1329" fmla="*/ 3736181 w 6400800"/>
              <a:gd name="connsiteY1329" fmla="*/ 236696 h 514350"/>
              <a:gd name="connsiteX1330" fmla="*/ 3735229 w 6400800"/>
              <a:gd name="connsiteY1330" fmla="*/ 238601 h 514350"/>
              <a:gd name="connsiteX1331" fmla="*/ 3730466 w 6400800"/>
              <a:gd name="connsiteY1331" fmla="*/ 245269 h 514350"/>
              <a:gd name="connsiteX1332" fmla="*/ 3726656 w 6400800"/>
              <a:gd name="connsiteY1332" fmla="*/ 236696 h 514350"/>
              <a:gd name="connsiteX1333" fmla="*/ 3726656 w 6400800"/>
              <a:gd name="connsiteY1333" fmla="*/ 232886 h 514350"/>
              <a:gd name="connsiteX1334" fmla="*/ 3725704 w 6400800"/>
              <a:gd name="connsiteY1334" fmla="*/ 214789 h 514350"/>
              <a:gd name="connsiteX1335" fmla="*/ 3722846 w 6400800"/>
              <a:gd name="connsiteY1335" fmla="*/ 230029 h 514350"/>
              <a:gd name="connsiteX1336" fmla="*/ 3721894 w 6400800"/>
              <a:gd name="connsiteY1336" fmla="*/ 229076 h 514350"/>
              <a:gd name="connsiteX1337" fmla="*/ 3721894 w 6400800"/>
              <a:gd name="connsiteY1337" fmla="*/ 229076 h 514350"/>
              <a:gd name="connsiteX1338" fmla="*/ 3725704 w 6400800"/>
              <a:gd name="connsiteY1338" fmla="*/ 190976 h 514350"/>
              <a:gd name="connsiteX1339" fmla="*/ 3727609 w 6400800"/>
              <a:gd name="connsiteY1339" fmla="*/ 172879 h 514350"/>
              <a:gd name="connsiteX1340" fmla="*/ 3730466 w 6400800"/>
              <a:gd name="connsiteY1340" fmla="*/ 155734 h 514350"/>
              <a:gd name="connsiteX1341" fmla="*/ 3734276 w 6400800"/>
              <a:gd name="connsiteY1341" fmla="*/ 128111 h 514350"/>
              <a:gd name="connsiteX1342" fmla="*/ 3737134 w 6400800"/>
              <a:gd name="connsiteY1342" fmla="*/ 104299 h 514350"/>
              <a:gd name="connsiteX1343" fmla="*/ 3730466 w 6400800"/>
              <a:gd name="connsiteY1343" fmla="*/ 127159 h 514350"/>
              <a:gd name="connsiteX1344" fmla="*/ 3722846 w 6400800"/>
              <a:gd name="connsiteY1344" fmla="*/ 153829 h 514350"/>
              <a:gd name="connsiteX1345" fmla="*/ 3718084 w 6400800"/>
              <a:gd name="connsiteY1345" fmla="*/ 170021 h 514350"/>
              <a:gd name="connsiteX1346" fmla="*/ 3714274 w 6400800"/>
              <a:gd name="connsiteY1346" fmla="*/ 188119 h 514350"/>
              <a:gd name="connsiteX1347" fmla="*/ 3710464 w 6400800"/>
              <a:gd name="connsiteY1347" fmla="*/ 208121 h 514350"/>
              <a:gd name="connsiteX1348" fmla="*/ 3710464 w 6400800"/>
              <a:gd name="connsiteY1348" fmla="*/ 207169 h 514350"/>
              <a:gd name="connsiteX1349" fmla="*/ 3691414 w 6400800"/>
              <a:gd name="connsiteY1349" fmla="*/ 174784 h 514350"/>
              <a:gd name="connsiteX1350" fmla="*/ 3677126 w 6400800"/>
              <a:gd name="connsiteY1350" fmla="*/ 150971 h 514350"/>
              <a:gd name="connsiteX1351" fmla="*/ 3678079 w 6400800"/>
              <a:gd name="connsiteY1351" fmla="*/ 137636 h 514350"/>
              <a:gd name="connsiteX1352" fmla="*/ 3675221 w 6400800"/>
              <a:gd name="connsiteY1352" fmla="*/ 149066 h 514350"/>
              <a:gd name="connsiteX1353" fmla="*/ 3674269 w 6400800"/>
              <a:gd name="connsiteY1353" fmla="*/ 147161 h 514350"/>
              <a:gd name="connsiteX1354" fmla="*/ 3675221 w 6400800"/>
              <a:gd name="connsiteY1354" fmla="*/ 150019 h 514350"/>
              <a:gd name="connsiteX1355" fmla="*/ 3672364 w 6400800"/>
              <a:gd name="connsiteY1355" fmla="*/ 164306 h 514350"/>
              <a:gd name="connsiteX1356" fmla="*/ 3665696 w 6400800"/>
              <a:gd name="connsiteY1356" fmla="*/ 194786 h 514350"/>
              <a:gd name="connsiteX1357" fmla="*/ 3662839 w 6400800"/>
              <a:gd name="connsiteY1357" fmla="*/ 209074 h 514350"/>
              <a:gd name="connsiteX1358" fmla="*/ 3661886 w 6400800"/>
              <a:gd name="connsiteY1358" fmla="*/ 210026 h 514350"/>
              <a:gd name="connsiteX1359" fmla="*/ 3658076 w 6400800"/>
              <a:gd name="connsiteY1359" fmla="*/ 216694 h 514350"/>
              <a:gd name="connsiteX1360" fmla="*/ 3658076 w 6400800"/>
              <a:gd name="connsiteY1360" fmla="*/ 174784 h 514350"/>
              <a:gd name="connsiteX1361" fmla="*/ 3645694 w 6400800"/>
              <a:gd name="connsiteY1361" fmla="*/ 239554 h 514350"/>
              <a:gd name="connsiteX1362" fmla="*/ 3644741 w 6400800"/>
              <a:gd name="connsiteY1362" fmla="*/ 246221 h 514350"/>
              <a:gd name="connsiteX1363" fmla="*/ 3643789 w 6400800"/>
              <a:gd name="connsiteY1363" fmla="*/ 249079 h 514350"/>
              <a:gd name="connsiteX1364" fmla="*/ 3640931 w 6400800"/>
              <a:gd name="connsiteY1364" fmla="*/ 259556 h 514350"/>
              <a:gd name="connsiteX1365" fmla="*/ 3633311 w 6400800"/>
              <a:gd name="connsiteY1365" fmla="*/ 243364 h 514350"/>
              <a:gd name="connsiteX1366" fmla="*/ 3639979 w 6400800"/>
              <a:gd name="connsiteY1366" fmla="*/ 265271 h 514350"/>
              <a:gd name="connsiteX1367" fmla="*/ 3637121 w 6400800"/>
              <a:gd name="connsiteY1367" fmla="*/ 275749 h 514350"/>
              <a:gd name="connsiteX1368" fmla="*/ 3627596 w 6400800"/>
              <a:gd name="connsiteY1368" fmla="*/ 261461 h 514350"/>
              <a:gd name="connsiteX1369" fmla="*/ 3635216 w 6400800"/>
              <a:gd name="connsiteY1369" fmla="*/ 280511 h 514350"/>
              <a:gd name="connsiteX1370" fmla="*/ 3635216 w 6400800"/>
              <a:gd name="connsiteY1370" fmla="*/ 281464 h 514350"/>
              <a:gd name="connsiteX1371" fmla="*/ 3630454 w 6400800"/>
              <a:gd name="connsiteY1371" fmla="*/ 309086 h 514350"/>
              <a:gd name="connsiteX1372" fmla="*/ 3627596 w 6400800"/>
              <a:gd name="connsiteY1372" fmla="*/ 332899 h 514350"/>
              <a:gd name="connsiteX1373" fmla="*/ 3620929 w 6400800"/>
              <a:gd name="connsiteY1373" fmla="*/ 312896 h 514350"/>
              <a:gd name="connsiteX1374" fmla="*/ 3620929 w 6400800"/>
              <a:gd name="connsiteY1374" fmla="*/ 309086 h 514350"/>
              <a:gd name="connsiteX1375" fmla="*/ 3619976 w 6400800"/>
              <a:gd name="connsiteY1375" fmla="*/ 310991 h 514350"/>
              <a:gd name="connsiteX1376" fmla="*/ 3619024 w 6400800"/>
              <a:gd name="connsiteY1376" fmla="*/ 308134 h 514350"/>
              <a:gd name="connsiteX1377" fmla="*/ 3622834 w 6400800"/>
              <a:gd name="connsiteY1377" fmla="*/ 272891 h 514350"/>
              <a:gd name="connsiteX1378" fmla="*/ 3626644 w 6400800"/>
              <a:gd name="connsiteY1378" fmla="*/ 221456 h 514350"/>
              <a:gd name="connsiteX1379" fmla="*/ 3630454 w 6400800"/>
              <a:gd name="connsiteY1379" fmla="*/ 211931 h 514350"/>
              <a:gd name="connsiteX1380" fmla="*/ 3626644 w 6400800"/>
              <a:gd name="connsiteY1380" fmla="*/ 216694 h 514350"/>
              <a:gd name="connsiteX1381" fmla="*/ 3626644 w 6400800"/>
              <a:gd name="connsiteY1381" fmla="*/ 214789 h 514350"/>
              <a:gd name="connsiteX1382" fmla="*/ 3626644 w 6400800"/>
              <a:gd name="connsiteY1382" fmla="*/ 192881 h 514350"/>
              <a:gd name="connsiteX1383" fmla="*/ 3622834 w 6400800"/>
              <a:gd name="connsiteY1383" fmla="*/ 214789 h 514350"/>
              <a:gd name="connsiteX1384" fmla="*/ 3620929 w 6400800"/>
              <a:gd name="connsiteY1384" fmla="*/ 226219 h 514350"/>
              <a:gd name="connsiteX1385" fmla="*/ 3620929 w 6400800"/>
              <a:gd name="connsiteY1385" fmla="*/ 227171 h 514350"/>
              <a:gd name="connsiteX1386" fmla="*/ 3609499 w 6400800"/>
              <a:gd name="connsiteY1386" fmla="*/ 243364 h 514350"/>
              <a:gd name="connsiteX1387" fmla="*/ 3603784 w 6400800"/>
              <a:gd name="connsiteY1387" fmla="*/ 251936 h 514350"/>
              <a:gd name="connsiteX1388" fmla="*/ 3613309 w 6400800"/>
              <a:gd name="connsiteY1388" fmla="*/ 225266 h 514350"/>
              <a:gd name="connsiteX1389" fmla="*/ 3619024 w 6400800"/>
              <a:gd name="connsiteY1389" fmla="*/ 208121 h 514350"/>
              <a:gd name="connsiteX1390" fmla="*/ 3624739 w 6400800"/>
              <a:gd name="connsiteY1390" fmla="*/ 192881 h 514350"/>
              <a:gd name="connsiteX1391" fmla="*/ 3634264 w 6400800"/>
              <a:gd name="connsiteY1391" fmla="*/ 168116 h 514350"/>
              <a:gd name="connsiteX1392" fmla="*/ 3642836 w 6400800"/>
              <a:gd name="connsiteY1392" fmla="*/ 146209 h 514350"/>
              <a:gd name="connsiteX1393" fmla="*/ 3631406 w 6400800"/>
              <a:gd name="connsiteY1393" fmla="*/ 166211 h 514350"/>
              <a:gd name="connsiteX1394" fmla="*/ 3618071 w 6400800"/>
              <a:gd name="connsiteY1394" fmla="*/ 189071 h 514350"/>
              <a:gd name="connsiteX1395" fmla="*/ 3610451 w 6400800"/>
              <a:gd name="connsiteY1395" fmla="*/ 203359 h 514350"/>
              <a:gd name="connsiteX1396" fmla="*/ 3602831 w 6400800"/>
              <a:gd name="connsiteY1396" fmla="*/ 219551 h 514350"/>
              <a:gd name="connsiteX1397" fmla="*/ 3588544 w 6400800"/>
              <a:gd name="connsiteY1397" fmla="*/ 250031 h 514350"/>
              <a:gd name="connsiteX1398" fmla="*/ 3588544 w 6400800"/>
              <a:gd name="connsiteY1398" fmla="*/ 242411 h 514350"/>
              <a:gd name="connsiteX1399" fmla="*/ 3585686 w 6400800"/>
              <a:gd name="connsiteY1399" fmla="*/ 256699 h 514350"/>
              <a:gd name="connsiteX1400" fmla="*/ 3585686 w 6400800"/>
              <a:gd name="connsiteY1400" fmla="*/ 257651 h 514350"/>
              <a:gd name="connsiteX1401" fmla="*/ 3579971 w 6400800"/>
              <a:gd name="connsiteY1401" fmla="*/ 270986 h 514350"/>
              <a:gd name="connsiteX1402" fmla="*/ 3573304 w 6400800"/>
              <a:gd name="connsiteY1402" fmla="*/ 282416 h 514350"/>
              <a:gd name="connsiteX1403" fmla="*/ 3568541 w 6400800"/>
              <a:gd name="connsiteY1403" fmla="*/ 263366 h 514350"/>
              <a:gd name="connsiteX1404" fmla="*/ 3564731 w 6400800"/>
              <a:gd name="connsiteY1404" fmla="*/ 248126 h 514350"/>
              <a:gd name="connsiteX1405" fmla="*/ 3564731 w 6400800"/>
              <a:gd name="connsiteY1405" fmla="*/ 248126 h 514350"/>
              <a:gd name="connsiteX1406" fmla="*/ 3562826 w 6400800"/>
              <a:gd name="connsiteY1406" fmla="*/ 237649 h 514350"/>
              <a:gd name="connsiteX1407" fmla="*/ 3561874 w 6400800"/>
              <a:gd name="connsiteY1407" fmla="*/ 233839 h 514350"/>
              <a:gd name="connsiteX1408" fmla="*/ 3566636 w 6400800"/>
              <a:gd name="connsiteY1408" fmla="*/ 227171 h 514350"/>
              <a:gd name="connsiteX1409" fmla="*/ 3561874 w 6400800"/>
              <a:gd name="connsiteY1409" fmla="*/ 230981 h 514350"/>
              <a:gd name="connsiteX1410" fmla="*/ 3559016 w 6400800"/>
              <a:gd name="connsiteY1410" fmla="*/ 218599 h 514350"/>
              <a:gd name="connsiteX1411" fmla="*/ 3559016 w 6400800"/>
              <a:gd name="connsiteY1411" fmla="*/ 231934 h 514350"/>
              <a:gd name="connsiteX1412" fmla="*/ 3554254 w 6400800"/>
              <a:gd name="connsiteY1412" fmla="*/ 220504 h 514350"/>
              <a:gd name="connsiteX1413" fmla="*/ 3569494 w 6400800"/>
              <a:gd name="connsiteY1413" fmla="*/ 197644 h 514350"/>
              <a:gd name="connsiteX1414" fmla="*/ 3585686 w 6400800"/>
              <a:gd name="connsiteY1414" fmla="*/ 174784 h 514350"/>
              <a:gd name="connsiteX1415" fmla="*/ 3600926 w 6400800"/>
              <a:gd name="connsiteY1415" fmla="*/ 154781 h 514350"/>
              <a:gd name="connsiteX1416" fmla="*/ 3582829 w 6400800"/>
              <a:gd name="connsiteY1416" fmla="*/ 171926 h 514350"/>
              <a:gd name="connsiteX1417" fmla="*/ 3562826 w 6400800"/>
              <a:gd name="connsiteY1417" fmla="*/ 192881 h 514350"/>
              <a:gd name="connsiteX1418" fmla="*/ 3549491 w 6400800"/>
              <a:gd name="connsiteY1418" fmla="*/ 209074 h 514350"/>
              <a:gd name="connsiteX1419" fmla="*/ 3542824 w 6400800"/>
              <a:gd name="connsiteY1419" fmla="*/ 193834 h 514350"/>
              <a:gd name="connsiteX1420" fmla="*/ 3546634 w 6400800"/>
              <a:gd name="connsiteY1420" fmla="*/ 212884 h 514350"/>
              <a:gd name="connsiteX1421" fmla="*/ 3539966 w 6400800"/>
              <a:gd name="connsiteY1421" fmla="*/ 222409 h 514350"/>
              <a:gd name="connsiteX1422" fmla="*/ 3539014 w 6400800"/>
              <a:gd name="connsiteY1422" fmla="*/ 223361 h 514350"/>
              <a:gd name="connsiteX1423" fmla="*/ 3539014 w 6400800"/>
              <a:gd name="connsiteY1423" fmla="*/ 210979 h 514350"/>
              <a:gd name="connsiteX1424" fmla="*/ 3539014 w 6400800"/>
              <a:gd name="connsiteY1424" fmla="*/ 184309 h 514350"/>
              <a:gd name="connsiteX1425" fmla="*/ 3539014 w 6400800"/>
              <a:gd name="connsiteY1425" fmla="*/ 173831 h 514350"/>
              <a:gd name="connsiteX1426" fmla="*/ 3540919 w 6400800"/>
              <a:gd name="connsiteY1426" fmla="*/ 170021 h 514350"/>
              <a:gd name="connsiteX1427" fmla="*/ 3539014 w 6400800"/>
              <a:gd name="connsiteY1427" fmla="*/ 172879 h 514350"/>
              <a:gd name="connsiteX1428" fmla="*/ 3539014 w 6400800"/>
              <a:gd name="connsiteY1428" fmla="*/ 162401 h 514350"/>
              <a:gd name="connsiteX1429" fmla="*/ 3537109 w 6400800"/>
              <a:gd name="connsiteY1429" fmla="*/ 176689 h 514350"/>
              <a:gd name="connsiteX1430" fmla="*/ 3527584 w 6400800"/>
              <a:gd name="connsiteY1430" fmla="*/ 190976 h 514350"/>
              <a:gd name="connsiteX1431" fmla="*/ 3511391 w 6400800"/>
              <a:gd name="connsiteY1431" fmla="*/ 214789 h 514350"/>
              <a:gd name="connsiteX1432" fmla="*/ 3510439 w 6400800"/>
              <a:gd name="connsiteY1432" fmla="*/ 215741 h 514350"/>
              <a:gd name="connsiteX1433" fmla="*/ 3508534 w 6400800"/>
              <a:gd name="connsiteY1433" fmla="*/ 201454 h 514350"/>
              <a:gd name="connsiteX1434" fmla="*/ 3505676 w 6400800"/>
              <a:gd name="connsiteY1434" fmla="*/ 180499 h 514350"/>
              <a:gd name="connsiteX1435" fmla="*/ 3504724 w 6400800"/>
              <a:gd name="connsiteY1435" fmla="*/ 202406 h 514350"/>
              <a:gd name="connsiteX1436" fmla="*/ 3503771 w 6400800"/>
              <a:gd name="connsiteY1436" fmla="*/ 226219 h 514350"/>
              <a:gd name="connsiteX1437" fmla="*/ 3500914 w 6400800"/>
              <a:gd name="connsiteY1437" fmla="*/ 230981 h 514350"/>
              <a:gd name="connsiteX1438" fmla="*/ 3491389 w 6400800"/>
              <a:gd name="connsiteY1438" fmla="*/ 247174 h 514350"/>
              <a:gd name="connsiteX1439" fmla="*/ 3483769 w 6400800"/>
              <a:gd name="connsiteY1439" fmla="*/ 230029 h 514350"/>
              <a:gd name="connsiteX1440" fmla="*/ 3469481 w 6400800"/>
              <a:gd name="connsiteY1440" fmla="*/ 200501 h 514350"/>
              <a:gd name="connsiteX1441" fmla="*/ 3471386 w 6400800"/>
              <a:gd name="connsiteY1441" fmla="*/ 190976 h 514350"/>
              <a:gd name="connsiteX1442" fmla="*/ 3477101 w 6400800"/>
              <a:gd name="connsiteY1442" fmla="*/ 167164 h 514350"/>
              <a:gd name="connsiteX1443" fmla="*/ 3482816 w 6400800"/>
              <a:gd name="connsiteY1443" fmla="*/ 146209 h 514350"/>
              <a:gd name="connsiteX1444" fmla="*/ 3492341 w 6400800"/>
              <a:gd name="connsiteY1444" fmla="*/ 111919 h 514350"/>
              <a:gd name="connsiteX1445" fmla="*/ 3499961 w 6400800"/>
              <a:gd name="connsiteY1445" fmla="*/ 82391 h 514350"/>
              <a:gd name="connsiteX1446" fmla="*/ 3488531 w 6400800"/>
              <a:gd name="connsiteY1446" fmla="*/ 110966 h 514350"/>
              <a:gd name="connsiteX1447" fmla="*/ 3476149 w 6400800"/>
              <a:gd name="connsiteY1447" fmla="*/ 144304 h 514350"/>
              <a:gd name="connsiteX1448" fmla="*/ 3468529 w 6400800"/>
              <a:gd name="connsiteY1448" fmla="*/ 164306 h 514350"/>
              <a:gd name="connsiteX1449" fmla="*/ 3461861 w 6400800"/>
              <a:gd name="connsiteY1449" fmla="*/ 185261 h 514350"/>
              <a:gd name="connsiteX1450" fmla="*/ 3452336 w 6400800"/>
              <a:gd name="connsiteY1450" fmla="*/ 168116 h 514350"/>
              <a:gd name="connsiteX1451" fmla="*/ 3460909 w 6400800"/>
              <a:gd name="connsiteY1451" fmla="*/ 189071 h 514350"/>
              <a:gd name="connsiteX1452" fmla="*/ 3450431 w 6400800"/>
              <a:gd name="connsiteY1452" fmla="*/ 225266 h 514350"/>
              <a:gd name="connsiteX1453" fmla="*/ 3441859 w 6400800"/>
              <a:gd name="connsiteY1453" fmla="*/ 210026 h 514350"/>
              <a:gd name="connsiteX1454" fmla="*/ 3442811 w 6400800"/>
              <a:gd name="connsiteY1454" fmla="*/ 208121 h 514350"/>
              <a:gd name="connsiteX1455" fmla="*/ 3445669 w 6400800"/>
              <a:gd name="connsiteY1455" fmla="*/ 190976 h 514350"/>
              <a:gd name="connsiteX1456" fmla="*/ 3439001 w 6400800"/>
              <a:gd name="connsiteY1456" fmla="*/ 205264 h 514350"/>
              <a:gd name="connsiteX1457" fmla="*/ 3439001 w 6400800"/>
              <a:gd name="connsiteY1457" fmla="*/ 205264 h 514350"/>
              <a:gd name="connsiteX1458" fmla="*/ 3438049 w 6400800"/>
              <a:gd name="connsiteY1458" fmla="*/ 165259 h 514350"/>
              <a:gd name="connsiteX1459" fmla="*/ 3437096 w 6400800"/>
              <a:gd name="connsiteY1459" fmla="*/ 135731 h 514350"/>
              <a:gd name="connsiteX1460" fmla="*/ 3435191 w 6400800"/>
              <a:gd name="connsiteY1460" fmla="*/ 112871 h 514350"/>
              <a:gd name="connsiteX1461" fmla="*/ 3433286 w 6400800"/>
              <a:gd name="connsiteY1461" fmla="*/ 92869 h 514350"/>
              <a:gd name="connsiteX1462" fmla="*/ 3431381 w 6400800"/>
              <a:gd name="connsiteY1462" fmla="*/ 112871 h 514350"/>
              <a:gd name="connsiteX1463" fmla="*/ 3428524 w 6400800"/>
              <a:gd name="connsiteY1463" fmla="*/ 149066 h 514350"/>
              <a:gd name="connsiteX1464" fmla="*/ 3428524 w 6400800"/>
              <a:gd name="connsiteY1464" fmla="*/ 150019 h 514350"/>
              <a:gd name="connsiteX1465" fmla="*/ 3426619 w 6400800"/>
              <a:gd name="connsiteY1465" fmla="*/ 131921 h 514350"/>
              <a:gd name="connsiteX1466" fmla="*/ 3423761 w 6400800"/>
              <a:gd name="connsiteY1466" fmla="*/ 113824 h 514350"/>
              <a:gd name="connsiteX1467" fmla="*/ 3422809 w 6400800"/>
              <a:gd name="connsiteY1467" fmla="*/ 131921 h 514350"/>
              <a:gd name="connsiteX1468" fmla="*/ 3420904 w 6400800"/>
              <a:gd name="connsiteY1468" fmla="*/ 174784 h 514350"/>
              <a:gd name="connsiteX1469" fmla="*/ 3412331 w 6400800"/>
              <a:gd name="connsiteY1469" fmla="*/ 162401 h 514350"/>
              <a:gd name="connsiteX1470" fmla="*/ 3398044 w 6400800"/>
              <a:gd name="connsiteY1470" fmla="*/ 141446 h 514350"/>
              <a:gd name="connsiteX1471" fmla="*/ 3401854 w 6400800"/>
              <a:gd name="connsiteY1471" fmla="*/ 123349 h 514350"/>
              <a:gd name="connsiteX1472" fmla="*/ 3396139 w 6400800"/>
              <a:gd name="connsiteY1472" fmla="*/ 139541 h 514350"/>
              <a:gd name="connsiteX1473" fmla="*/ 3391376 w 6400800"/>
              <a:gd name="connsiteY1473" fmla="*/ 132874 h 514350"/>
              <a:gd name="connsiteX1474" fmla="*/ 3395186 w 6400800"/>
              <a:gd name="connsiteY1474" fmla="*/ 139541 h 514350"/>
              <a:gd name="connsiteX1475" fmla="*/ 3395186 w 6400800"/>
              <a:gd name="connsiteY1475" fmla="*/ 141446 h 514350"/>
              <a:gd name="connsiteX1476" fmla="*/ 3382804 w 6400800"/>
              <a:gd name="connsiteY1476" fmla="*/ 177641 h 514350"/>
              <a:gd name="connsiteX1477" fmla="*/ 3382804 w 6400800"/>
              <a:gd name="connsiteY1477" fmla="*/ 172879 h 514350"/>
              <a:gd name="connsiteX1478" fmla="*/ 3381851 w 6400800"/>
              <a:gd name="connsiteY1478" fmla="*/ 150971 h 514350"/>
              <a:gd name="connsiteX1479" fmla="*/ 3378994 w 6400800"/>
              <a:gd name="connsiteY1479" fmla="*/ 172879 h 514350"/>
              <a:gd name="connsiteX1480" fmla="*/ 3376136 w 6400800"/>
              <a:gd name="connsiteY1480" fmla="*/ 197644 h 514350"/>
              <a:gd name="connsiteX1481" fmla="*/ 3365659 w 6400800"/>
              <a:gd name="connsiteY1481" fmla="*/ 234791 h 514350"/>
              <a:gd name="connsiteX1482" fmla="*/ 3358991 w 6400800"/>
              <a:gd name="connsiteY1482" fmla="*/ 253841 h 514350"/>
              <a:gd name="connsiteX1483" fmla="*/ 3358039 w 6400800"/>
              <a:gd name="connsiteY1483" fmla="*/ 257651 h 514350"/>
              <a:gd name="connsiteX1484" fmla="*/ 3351371 w 6400800"/>
              <a:gd name="connsiteY1484" fmla="*/ 239554 h 514350"/>
              <a:gd name="connsiteX1485" fmla="*/ 3351371 w 6400800"/>
              <a:gd name="connsiteY1485" fmla="*/ 237649 h 514350"/>
              <a:gd name="connsiteX1486" fmla="*/ 3351371 w 6400800"/>
              <a:gd name="connsiteY1486" fmla="*/ 238601 h 514350"/>
              <a:gd name="connsiteX1487" fmla="*/ 3344704 w 6400800"/>
              <a:gd name="connsiteY1487" fmla="*/ 221456 h 514350"/>
              <a:gd name="connsiteX1488" fmla="*/ 3349466 w 6400800"/>
              <a:gd name="connsiteY1488" fmla="*/ 248126 h 514350"/>
              <a:gd name="connsiteX1489" fmla="*/ 3347561 w 6400800"/>
              <a:gd name="connsiteY1489" fmla="*/ 265271 h 514350"/>
              <a:gd name="connsiteX1490" fmla="*/ 3345656 w 6400800"/>
              <a:gd name="connsiteY1490" fmla="*/ 283369 h 514350"/>
              <a:gd name="connsiteX1491" fmla="*/ 3343751 w 6400800"/>
              <a:gd name="connsiteY1491" fmla="*/ 287179 h 514350"/>
              <a:gd name="connsiteX1492" fmla="*/ 3339941 w 6400800"/>
              <a:gd name="connsiteY1492" fmla="*/ 274796 h 514350"/>
              <a:gd name="connsiteX1493" fmla="*/ 3325654 w 6400800"/>
              <a:gd name="connsiteY1493" fmla="*/ 231934 h 514350"/>
              <a:gd name="connsiteX1494" fmla="*/ 3328511 w 6400800"/>
              <a:gd name="connsiteY1494" fmla="*/ 216694 h 514350"/>
              <a:gd name="connsiteX1495" fmla="*/ 3338036 w 6400800"/>
              <a:gd name="connsiteY1495" fmla="*/ 170974 h 514350"/>
              <a:gd name="connsiteX1496" fmla="*/ 3346609 w 6400800"/>
              <a:gd name="connsiteY1496" fmla="*/ 136684 h 514350"/>
              <a:gd name="connsiteX1497" fmla="*/ 3355181 w 6400800"/>
              <a:gd name="connsiteY1497" fmla="*/ 106204 h 514350"/>
              <a:gd name="connsiteX1498" fmla="*/ 3342799 w 6400800"/>
              <a:gd name="connsiteY1498" fmla="*/ 134779 h 514350"/>
              <a:gd name="connsiteX1499" fmla="*/ 3330416 w 6400800"/>
              <a:gd name="connsiteY1499" fmla="*/ 169069 h 514350"/>
              <a:gd name="connsiteX1500" fmla="*/ 3318986 w 6400800"/>
              <a:gd name="connsiteY1500" fmla="*/ 208121 h 514350"/>
              <a:gd name="connsiteX1501" fmla="*/ 3318986 w 6400800"/>
              <a:gd name="connsiteY1501" fmla="*/ 203359 h 514350"/>
              <a:gd name="connsiteX1502" fmla="*/ 3320891 w 6400800"/>
              <a:gd name="connsiteY1502" fmla="*/ 195739 h 514350"/>
              <a:gd name="connsiteX1503" fmla="*/ 3327559 w 6400800"/>
              <a:gd name="connsiteY1503" fmla="*/ 170021 h 514350"/>
              <a:gd name="connsiteX1504" fmla="*/ 3332321 w 6400800"/>
              <a:gd name="connsiteY1504" fmla="*/ 147161 h 514350"/>
              <a:gd name="connsiteX1505" fmla="*/ 3323749 w 6400800"/>
              <a:gd name="connsiteY1505" fmla="*/ 169069 h 514350"/>
              <a:gd name="connsiteX1506" fmla="*/ 3322796 w 6400800"/>
              <a:gd name="connsiteY1506" fmla="*/ 171926 h 514350"/>
              <a:gd name="connsiteX1507" fmla="*/ 3323749 w 6400800"/>
              <a:gd name="connsiteY1507" fmla="*/ 165259 h 514350"/>
              <a:gd name="connsiteX1508" fmla="*/ 3328511 w 6400800"/>
              <a:gd name="connsiteY1508" fmla="*/ 147161 h 514350"/>
              <a:gd name="connsiteX1509" fmla="*/ 3336131 w 6400800"/>
              <a:gd name="connsiteY1509" fmla="*/ 116681 h 514350"/>
              <a:gd name="connsiteX1510" fmla="*/ 3341846 w 6400800"/>
              <a:gd name="connsiteY1510" fmla="*/ 90011 h 514350"/>
              <a:gd name="connsiteX1511" fmla="*/ 3332321 w 6400800"/>
              <a:gd name="connsiteY1511" fmla="*/ 114776 h 514350"/>
              <a:gd name="connsiteX1512" fmla="*/ 3321844 w 6400800"/>
              <a:gd name="connsiteY1512" fmla="*/ 143351 h 514350"/>
              <a:gd name="connsiteX1513" fmla="*/ 3315176 w 6400800"/>
              <a:gd name="connsiteY1513" fmla="*/ 161449 h 514350"/>
              <a:gd name="connsiteX1514" fmla="*/ 3308509 w 6400800"/>
              <a:gd name="connsiteY1514" fmla="*/ 181451 h 514350"/>
              <a:gd name="connsiteX1515" fmla="*/ 3308509 w 6400800"/>
              <a:gd name="connsiteY1515" fmla="*/ 181451 h 514350"/>
              <a:gd name="connsiteX1516" fmla="*/ 3306604 w 6400800"/>
              <a:gd name="connsiteY1516" fmla="*/ 176689 h 514350"/>
              <a:gd name="connsiteX1517" fmla="*/ 3292316 w 6400800"/>
              <a:gd name="connsiteY1517" fmla="*/ 140494 h 514350"/>
              <a:gd name="connsiteX1518" fmla="*/ 3305651 w 6400800"/>
              <a:gd name="connsiteY1518" fmla="*/ 189071 h 514350"/>
              <a:gd name="connsiteX1519" fmla="*/ 3294221 w 6400800"/>
              <a:gd name="connsiteY1519" fmla="*/ 227171 h 514350"/>
              <a:gd name="connsiteX1520" fmla="*/ 3293269 w 6400800"/>
              <a:gd name="connsiteY1520" fmla="*/ 230981 h 514350"/>
              <a:gd name="connsiteX1521" fmla="*/ 3292316 w 6400800"/>
              <a:gd name="connsiteY1521" fmla="*/ 229076 h 514350"/>
              <a:gd name="connsiteX1522" fmla="*/ 3277076 w 6400800"/>
              <a:gd name="connsiteY1522" fmla="*/ 197644 h 514350"/>
              <a:gd name="connsiteX1523" fmla="*/ 3291364 w 6400800"/>
              <a:gd name="connsiteY1523" fmla="*/ 237649 h 514350"/>
              <a:gd name="connsiteX1524" fmla="*/ 3285649 w 6400800"/>
              <a:gd name="connsiteY1524" fmla="*/ 257651 h 514350"/>
              <a:gd name="connsiteX1525" fmla="*/ 3277076 w 6400800"/>
              <a:gd name="connsiteY1525" fmla="*/ 246221 h 514350"/>
              <a:gd name="connsiteX1526" fmla="*/ 3274219 w 6400800"/>
              <a:gd name="connsiteY1526" fmla="*/ 242411 h 514350"/>
              <a:gd name="connsiteX1527" fmla="*/ 3277076 w 6400800"/>
              <a:gd name="connsiteY1527" fmla="*/ 199549 h 514350"/>
              <a:gd name="connsiteX1528" fmla="*/ 3272314 w 6400800"/>
              <a:gd name="connsiteY1528" fmla="*/ 217646 h 514350"/>
              <a:gd name="connsiteX1529" fmla="*/ 3268504 w 6400800"/>
              <a:gd name="connsiteY1529" fmla="*/ 234791 h 514350"/>
              <a:gd name="connsiteX1530" fmla="*/ 3258979 w 6400800"/>
              <a:gd name="connsiteY1530" fmla="*/ 223361 h 514350"/>
              <a:gd name="connsiteX1531" fmla="*/ 3241834 w 6400800"/>
              <a:gd name="connsiteY1531" fmla="*/ 203359 h 514350"/>
              <a:gd name="connsiteX1532" fmla="*/ 3256121 w 6400800"/>
              <a:gd name="connsiteY1532" fmla="*/ 226219 h 514350"/>
              <a:gd name="connsiteX1533" fmla="*/ 3266599 w 6400800"/>
              <a:gd name="connsiteY1533" fmla="*/ 243364 h 514350"/>
              <a:gd name="connsiteX1534" fmla="*/ 3260884 w 6400800"/>
              <a:gd name="connsiteY1534" fmla="*/ 265271 h 514350"/>
              <a:gd name="connsiteX1535" fmla="*/ 3256121 w 6400800"/>
              <a:gd name="connsiteY1535" fmla="*/ 288131 h 514350"/>
              <a:gd name="connsiteX1536" fmla="*/ 3256121 w 6400800"/>
              <a:gd name="connsiteY1536" fmla="*/ 287179 h 514350"/>
              <a:gd name="connsiteX1537" fmla="*/ 3256121 w 6400800"/>
              <a:gd name="connsiteY1537" fmla="*/ 289084 h 514350"/>
              <a:gd name="connsiteX1538" fmla="*/ 3255169 w 6400800"/>
              <a:gd name="connsiteY1538" fmla="*/ 293846 h 514350"/>
              <a:gd name="connsiteX1539" fmla="*/ 3253264 w 6400800"/>
              <a:gd name="connsiteY1539" fmla="*/ 290036 h 514350"/>
              <a:gd name="connsiteX1540" fmla="*/ 3254216 w 6400800"/>
              <a:gd name="connsiteY1540" fmla="*/ 280511 h 514350"/>
              <a:gd name="connsiteX1541" fmla="*/ 3252311 w 6400800"/>
              <a:gd name="connsiteY1541" fmla="*/ 287179 h 514350"/>
              <a:gd name="connsiteX1542" fmla="*/ 3246596 w 6400800"/>
              <a:gd name="connsiteY1542" fmla="*/ 276701 h 514350"/>
              <a:gd name="connsiteX1543" fmla="*/ 3251359 w 6400800"/>
              <a:gd name="connsiteY1543" fmla="*/ 290989 h 514350"/>
              <a:gd name="connsiteX1544" fmla="*/ 3249454 w 6400800"/>
              <a:gd name="connsiteY1544" fmla="*/ 298609 h 514350"/>
              <a:gd name="connsiteX1545" fmla="*/ 3247549 w 6400800"/>
              <a:gd name="connsiteY1545" fmla="*/ 304324 h 514350"/>
              <a:gd name="connsiteX1546" fmla="*/ 3246596 w 6400800"/>
              <a:gd name="connsiteY1546" fmla="*/ 301466 h 514350"/>
              <a:gd name="connsiteX1547" fmla="*/ 3246596 w 6400800"/>
              <a:gd name="connsiteY1547" fmla="*/ 306229 h 514350"/>
              <a:gd name="connsiteX1548" fmla="*/ 3243739 w 6400800"/>
              <a:gd name="connsiteY1548" fmla="*/ 317659 h 514350"/>
              <a:gd name="connsiteX1549" fmla="*/ 3239929 w 6400800"/>
              <a:gd name="connsiteY1549" fmla="*/ 304324 h 514350"/>
              <a:gd name="connsiteX1550" fmla="*/ 3242786 w 6400800"/>
              <a:gd name="connsiteY1550" fmla="*/ 296704 h 514350"/>
              <a:gd name="connsiteX1551" fmla="*/ 3238976 w 6400800"/>
              <a:gd name="connsiteY1551" fmla="*/ 302419 h 514350"/>
              <a:gd name="connsiteX1552" fmla="*/ 3236119 w 6400800"/>
              <a:gd name="connsiteY1552" fmla="*/ 293846 h 514350"/>
              <a:gd name="connsiteX1553" fmla="*/ 3235166 w 6400800"/>
              <a:gd name="connsiteY1553" fmla="*/ 290036 h 514350"/>
              <a:gd name="connsiteX1554" fmla="*/ 3241834 w 6400800"/>
              <a:gd name="connsiteY1554" fmla="*/ 273844 h 514350"/>
              <a:gd name="connsiteX1555" fmla="*/ 3249454 w 6400800"/>
              <a:gd name="connsiteY1555" fmla="*/ 256699 h 514350"/>
              <a:gd name="connsiteX1556" fmla="*/ 3256121 w 6400800"/>
              <a:gd name="connsiteY1556" fmla="*/ 242411 h 514350"/>
              <a:gd name="connsiteX1557" fmla="*/ 3245644 w 6400800"/>
              <a:gd name="connsiteY1557" fmla="*/ 254794 h 514350"/>
              <a:gd name="connsiteX1558" fmla="*/ 3235166 w 6400800"/>
              <a:gd name="connsiteY1558" fmla="*/ 270034 h 514350"/>
              <a:gd name="connsiteX1559" fmla="*/ 3230404 w 6400800"/>
              <a:gd name="connsiteY1559" fmla="*/ 276701 h 514350"/>
              <a:gd name="connsiteX1560" fmla="*/ 3229451 w 6400800"/>
              <a:gd name="connsiteY1560" fmla="*/ 272891 h 514350"/>
              <a:gd name="connsiteX1561" fmla="*/ 3222784 w 6400800"/>
              <a:gd name="connsiteY1561" fmla="*/ 253841 h 514350"/>
              <a:gd name="connsiteX1562" fmla="*/ 3218021 w 6400800"/>
              <a:gd name="connsiteY1562" fmla="*/ 241459 h 514350"/>
              <a:gd name="connsiteX1563" fmla="*/ 3218021 w 6400800"/>
              <a:gd name="connsiteY1563" fmla="*/ 236696 h 514350"/>
              <a:gd name="connsiteX1564" fmla="*/ 3222784 w 6400800"/>
              <a:gd name="connsiteY1564" fmla="*/ 206216 h 514350"/>
              <a:gd name="connsiteX1565" fmla="*/ 3229451 w 6400800"/>
              <a:gd name="connsiteY1565" fmla="*/ 166211 h 514350"/>
              <a:gd name="connsiteX1566" fmla="*/ 3235166 w 6400800"/>
              <a:gd name="connsiteY1566" fmla="*/ 135731 h 514350"/>
              <a:gd name="connsiteX1567" fmla="*/ 3239929 w 6400800"/>
              <a:gd name="connsiteY1567" fmla="*/ 109061 h 514350"/>
              <a:gd name="connsiteX1568" fmla="*/ 3231356 w 6400800"/>
              <a:gd name="connsiteY1568" fmla="*/ 134779 h 514350"/>
              <a:gd name="connsiteX1569" fmla="*/ 3212306 w 6400800"/>
              <a:gd name="connsiteY1569" fmla="*/ 204311 h 514350"/>
              <a:gd name="connsiteX1570" fmla="*/ 3209449 w 6400800"/>
              <a:gd name="connsiteY1570" fmla="*/ 215741 h 514350"/>
              <a:gd name="connsiteX1571" fmla="*/ 3204686 w 6400800"/>
              <a:gd name="connsiteY1571" fmla="*/ 204311 h 514350"/>
              <a:gd name="connsiteX1572" fmla="*/ 3203734 w 6400800"/>
              <a:gd name="connsiteY1572" fmla="*/ 175736 h 514350"/>
              <a:gd name="connsiteX1573" fmla="*/ 3200876 w 6400800"/>
              <a:gd name="connsiteY1573" fmla="*/ 206216 h 514350"/>
              <a:gd name="connsiteX1574" fmla="*/ 3196114 w 6400800"/>
              <a:gd name="connsiteY1574" fmla="*/ 240506 h 514350"/>
              <a:gd name="connsiteX1575" fmla="*/ 3195161 w 6400800"/>
              <a:gd name="connsiteY1575" fmla="*/ 243364 h 514350"/>
              <a:gd name="connsiteX1576" fmla="*/ 3196114 w 6400800"/>
              <a:gd name="connsiteY1576" fmla="*/ 217646 h 514350"/>
              <a:gd name="connsiteX1577" fmla="*/ 3198019 w 6400800"/>
              <a:gd name="connsiteY1577" fmla="*/ 180499 h 514350"/>
              <a:gd name="connsiteX1578" fmla="*/ 3199924 w 6400800"/>
              <a:gd name="connsiteY1578" fmla="*/ 151924 h 514350"/>
              <a:gd name="connsiteX1579" fmla="*/ 3200876 w 6400800"/>
              <a:gd name="connsiteY1579" fmla="*/ 127159 h 514350"/>
              <a:gd name="connsiteX1580" fmla="*/ 3195161 w 6400800"/>
              <a:gd name="connsiteY1580" fmla="*/ 151924 h 514350"/>
              <a:gd name="connsiteX1581" fmla="*/ 3184684 w 6400800"/>
              <a:gd name="connsiteY1581" fmla="*/ 217646 h 514350"/>
              <a:gd name="connsiteX1582" fmla="*/ 3181826 w 6400800"/>
              <a:gd name="connsiteY1582" fmla="*/ 235744 h 514350"/>
              <a:gd name="connsiteX1583" fmla="*/ 3179921 w 6400800"/>
              <a:gd name="connsiteY1583" fmla="*/ 231934 h 514350"/>
              <a:gd name="connsiteX1584" fmla="*/ 3179921 w 6400800"/>
              <a:gd name="connsiteY1584" fmla="*/ 224314 h 514350"/>
              <a:gd name="connsiteX1585" fmla="*/ 3178969 w 6400800"/>
              <a:gd name="connsiteY1585" fmla="*/ 230029 h 514350"/>
              <a:gd name="connsiteX1586" fmla="*/ 3177064 w 6400800"/>
              <a:gd name="connsiteY1586" fmla="*/ 227171 h 514350"/>
              <a:gd name="connsiteX1587" fmla="*/ 3178016 w 6400800"/>
              <a:gd name="connsiteY1587" fmla="*/ 231934 h 514350"/>
              <a:gd name="connsiteX1588" fmla="*/ 3174206 w 6400800"/>
              <a:gd name="connsiteY1588" fmla="*/ 250984 h 514350"/>
              <a:gd name="connsiteX1589" fmla="*/ 3170396 w 6400800"/>
              <a:gd name="connsiteY1589" fmla="*/ 277654 h 514350"/>
              <a:gd name="connsiteX1590" fmla="*/ 3169444 w 6400800"/>
              <a:gd name="connsiteY1590" fmla="*/ 275749 h 514350"/>
              <a:gd name="connsiteX1591" fmla="*/ 3163729 w 6400800"/>
              <a:gd name="connsiteY1591" fmla="*/ 215741 h 514350"/>
              <a:gd name="connsiteX1592" fmla="*/ 3162776 w 6400800"/>
              <a:gd name="connsiteY1592" fmla="*/ 207169 h 514350"/>
              <a:gd name="connsiteX1593" fmla="*/ 3163729 w 6400800"/>
              <a:gd name="connsiteY1593" fmla="*/ 203359 h 514350"/>
              <a:gd name="connsiteX1594" fmla="*/ 3174206 w 6400800"/>
              <a:gd name="connsiteY1594" fmla="*/ 132874 h 514350"/>
              <a:gd name="connsiteX1595" fmla="*/ 3178016 w 6400800"/>
              <a:gd name="connsiteY1595" fmla="*/ 106204 h 514350"/>
              <a:gd name="connsiteX1596" fmla="*/ 3170396 w 6400800"/>
              <a:gd name="connsiteY1596" fmla="*/ 131921 h 514350"/>
              <a:gd name="connsiteX1597" fmla="*/ 3158014 w 6400800"/>
              <a:gd name="connsiteY1597" fmla="*/ 177641 h 514350"/>
              <a:gd name="connsiteX1598" fmla="*/ 3154204 w 6400800"/>
              <a:gd name="connsiteY1598" fmla="*/ 159544 h 514350"/>
              <a:gd name="connsiteX1599" fmla="*/ 3149441 w 6400800"/>
              <a:gd name="connsiteY1599" fmla="*/ 134779 h 514350"/>
              <a:gd name="connsiteX1600" fmla="*/ 3143726 w 6400800"/>
              <a:gd name="connsiteY1600" fmla="*/ 112871 h 514350"/>
              <a:gd name="connsiteX1601" fmla="*/ 3133249 w 6400800"/>
              <a:gd name="connsiteY1601" fmla="*/ 77629 h 514350"/>
              <a:gd name="connsiteX1602" fmla="*/ 3122771 w 6400800"/>
              <a:gd name="connsiteY1602" fmla="*/ 47149 h 514350"/>
              <a:gd name="connsiteX1603" fmla="*/ 3129439 w 6400800"/>
              <a:gd name="connsiteY1603" fmla="*/ 78581 h 514350"/>
              <a:gd name="connsiteX1604" fmla="*/ 3136106 w 6400800"/>
              <a:gd name="connsiteY1604" fmla="*/ 114776 h 514350"/>
              <a:gd name="connsiteX1605" fmla="*/ 3139916 w 6400800"/>
              <a:gd name="connsiteY1605" fmla="*/ 136684 h 514350"/>
              <a:gd name="connsiteX1606" fmla="*/ 3142774 w 6400800"/>
              <a:gd name="connsiteY1606" fmla="*/ 161449 h 514350"/>
              <a:gd name="connsiteX1607" fmla="*/ 3147536 w 6400800"/>
              <a:gd name="connsiteY1607" fmla="*/ 213836 h 514350"/>
              <a:gd name="connsiteX1608" fmla="*/ 3146584 w 6400800"/>
              <a:gd name="connsiteY1608" fmla="*/ 217646 h 514350"/>
              <a:gd name="connsiteX1609" fmla="*/ 3143726 w 6400800"/>
              <a:gd name="connsiteY1609" fmla="*/ 210026 h 514350"/>
              <a:gd name="connsiteX1610" fmla="*/ 3138964 w 6400800"/>
              <a:gd name="connsiteY1610" fmla="*/ 196691 h 514350"/>
              <a:gd name="connsiteX1611" fmla="*/ 3134201 w 6400800"/>
              <a:gd name="connsiteY1611" fmla="*/ 179546 h 514350"/>
              <a:gd name="connsiteX1612" fmla="*/ 3126581 w 6400800"/>
              <a:gd name="connsiteY1612" fmla="*/ 155734 h 514350"/>
              <a:gd name="connsiteX1613" fmla="*/ 3129439 w 6400800"/>
              <a:gd name="connsiteY1613" fmla="*/ 172879 h 514350"/>
              <a:gd name="connsiteX1614" fmla="*/ 3118961 w 6400800"/>
              <a:gd name="connsiteY1614" fmla="*/ 150019 h 514350"/>
              <a:gd name="connsiteX1615" fmla="*/ 3112294 w 6400800"/>
              <a:gd name="connsiteY1615" fmla="*/ 136684 h 514350"/>
              <a:gd name="connsiteX1616" fmla="*/ 3102769 w 6400800"/>
              <a:gd name="connsiteY1616" fmla="*/ 113824 h 514350"/>
              <a:gd name="connsiteX1617" fmla="*/ 3090386 w 6400800"/>
              <a:gd name="connsiteY1617" fmla="*/ 87154 h 514350"/>
              <a:gd name="connsiteX1618" fmla="*/ 3099911 w 6400800"/>
              <a:gd name="connsiteY1618" fmla="*/ 114776 h 514350"/>
              <a:gd name="connsiteX1619" fmla="*/ 3109436 w 6400800"/>
              <a:gd name="connsiteY1619" fmla="*/ 146209 h 514350"/>
              <a:gd name="connsiteX1620" fmla="*/ 3115151 w 6400800"/>
              <a:gd name="connsiteY1620" fmla="*/ 167164 h 514350"/>
              <a:gd name="connsiteX1621" fmla="*/ 3109436 w 6400800"/>
              <a:gd name="connsiteY1621" fmla="*/ 155734 h 514350"/>
              <a:gd name="connsiteX1622" fmla="*/ 3116104 w 6400800"/>
              <a:gd name="connsiteY1622" fmla="*/ 176689 h 514350"/>
              <a:gd name="connsiteX1623" fmla="*/ 3121819 w 6400800"/>
              <a:gd name="connsiteY1623" fmla="*/ 194786 h 514350"/>
              <a:gd name="connsiteX1624" fmla="*/ 3125629 w 6400800"/>
              <a:gd name="connsiteY1624" fmla="*/ 213836 h 514350"/>
              <a:gd name="connsiteX1625" fmla="*/ 3123724 w 6400800"/>
              <a:gd name="connsiteY1625" fmla="*/ 215741 h 514350"/>
              <a:gd name="connsiteX1626" fmla="*/ 3122771 w 6400800"/>
              <a:gd name="connsiteY1626" fmla="*/ 210979 h 514350"/>
              <a:gd name="connsiteX1627" fmla="*/ 3122771 w 6400800"/>
              <a:gd name="connsiteY1627" fmla="*/ 216694 h 514350"/>
              <a:gd name="connsiteX1628" fmla="*/ 3113246 w 6400800"/>
              <a:gd name="connsiteY1628" fmla="*/ 228124 h 514350"/>
              <a:gd name="connsiteX1629" fmla="*/ 3113246 w 6400800"/>
              <a:gd name="connsiteY1629" fmla="*/ 228124 h 514350"/>
              <a:gd name="connsiteX1630" fmla="*/ 3110389 w 6400800"/>
              <a:gd name="connsiteY1630" fmla="*/ 191929 h 514350"/>
              <a:gd name="connsiteX1631" fmla="*/ 3108484 w 6400800"/>
              <a:gd name="connsiteY1631" fmla="*/ 171926 h 514350"/>
              <a:gd name="connsiteX1632" fmla="*/ 3106579 w 6400800"/>
              <a:gd name="connsiteY1632" fmla="*/ 192881 h 514350"/>
              <a:gd name="connsiteX1633" fmla="*/ 3104674 w 6400800"/>
              <a:gd name="connsiteY1633" fmla="*/ 228124 h 514350"/>
              <a:gd name="connsiteX1634" fmla="*/ 3104674 w 6400800"/>
              <a:gd name="connsiteY1634" fmla="*/ 227171 h 514350"/>
              <a:gd name="connsiteX1635" fmla="*/ 3097054 w 6400800"/>
              <a:gd name="connsiteY1635" fmla="*/ 208121 h 514350"/>
              <a:gd name="connsiteX1636" fmla="*/ 3100864 w 6400800"/>
              <a:gd name="connsiteY1636" fmla="*/ 228124 h 514350"/>
              <a:gd name="connsiteX1637" fmla="*/ 3103721 w 6400800"/>
              <a:gd name="connsiteY1637" fmla="*/ 244316 h 514350"/>
              <a:gd name="connsiteX1638" fmla="*/ 3096101 w 6400800"/>
              <a:gd name="connsiteY1638" fmla="*/ 255746 h 514350"/>
              <a:gd name="connsiteX1639" fmla="*/ 3087529 w 6400800"/>
              <a:gd name="connsiteY1639" fmla="*/ 270034 h 514350"/>
              <a:gd name="connsiteX1640" fmla="*/ 3082766 w 6400800"/>
              <a:gd name="connsiteY1640" fmla="*/ 252889 h 514350"/>
              <a:gd name="connsiteX1641" fmla="*/ 3077051 w 6400800"/>
              <a:gd name="connsiteY1641" fmla="*/ 233839 h 514350"/>
              <a:gd name="connsiteX1642" fmla="*/ 3078956 w 6400800"/>
              <a:gd name="connsiteY1642" fmla="*/ 252889 h 514350"/>
              <a:gd name="connsiteX1643" fmla="*/ 3079909 w 6400800"/>
              <a:gd name="connsiteY1643" fmla="*/ 264319 h 514350"/>
              <a:gd name="connsiteX1644" fmla="*/ 3077051 w 6400800"/>
              <a:gd name="connsiteY1644" fmla="*/ 255746 h 514350"/>
              <a:gd name="connsiteX1645" fmla="*/ 3074194 w 6400800"/>
              <a:gd name="connsiteY1645" fmla="*/ 248126 h 514350"/>
              <a:gd name="connsiteX1646" fmla="*/ 3074194 w 6400800"/>
              <a:gd name="connsiteY1646" fmla="*/ 242411 h 514350"/>
              <a:gd name="connsiteX1647" fmla="*/ 3075146 w 6400800"/>
              <a:gd name="connsiteY1647" fmla="*/ 229076 h 514350"/>
              <a:gd name="connsiteX1648" fmla="*/ 3077051 w 6400800"/>
              <a:gd name="connsiteY1648" fmla="*/ 220504 h 514350"/>
              <a:gd name="connsiteX1649" fmla="*/ 3086576 w 6400800"/>
              <a:gd name="connsiteY1649" fmla="*/ 189071 h 514350"/>
              <a:gd name="connsiteX1650" fmla="*/ 3096101 w 6400800"/>
              <a:gd name="connsiteY1650" fmla="*/ 161449 h 514350"/>
              <a:gd name="connsiteX1651" fmla="*/ 3083719 w 6400800"/>
              <a:gd name="connsiteY1651" fmla="*/ 188119 h 514350"/>
              <a:gd name="connsiteX1652" fmla="*/ 3071336 w 6400800"/>
              <a:gd name="connsiteY1652" fmla="*/ 218599 h 514350"/>
              <a:gd name="connsiteX1653" fmla="*/ 3068479 w 6400800"/>
              <a:gd name="connsiteY1653" fmla="*/ 224314 h 514350"/>
              <a:gd name="connsiteX1654" fmla="*/ 3068479 w 6400800"/>
              <a:gd name="connsiteY1654" fmla="*/ 216694 h 514350"/>
              <a:gd name="connsiteX1655" fmla="*/ 3069431 w 6400800"/>
              <a:gd name="connsiteY1655" fmla="*/ 209074 h 514350"/>
              <a:gd name="connsiteX1656" fmla="*/ 3072289 w 6400800"/>
              <a:gd name="connsiteY1656" fmla="*/ 181451 h 514350"/>
              <a:gd name="connsiteX1657" fmla="*/ 3073241 w 6400800"/>
              <a:gd name="connsiteY1657" fmla="*/ 157639 h 514350"/>
              <a:gd name="connsiteX1658" fmla="*/ 3067526 w 6400800"/>
              <a:gd name="connsiteY1658" fmla="*/ 180499 h 514350"/>
              <a:gd name="connsiteX1659" fmla="*/ 3066574 w 6400800"/>
              <a:gd name="connsiteY1659" fmla="*/ 183356 h 514350"/>
              <a:gd name="connsiteX1660" fmla="*/ 3064669 w 6400800"/>
              <a:gd name="connsiteY1660" fmla="*/ 148114 h 514350"/>
              <a:gd name="connsiteX1661" fmla="*/ 3064669 w 6400800"/>
              <a:gd name="connsiteY1661" fmla="*/ 145256 h 514350"/>
              <a:gd name="connsiteX1662" fmla="*/ 3064669 w 6400800"/>
              <a:gd name="connsiteY1662" fmla="*/ 146209 h 514350"/>
              <a:gd name="connsiteX1663" fmla="*/ 3063716 w 6400800"/>
              <a:gd name="connsiteY1663" fmla="*/ 131921 h 514350"/>
              <a:gd name="connsiteX1664" fmla="*/ 3058954 w 6400800"/>
              <a:gd name="connsiteY1664" fmla="*/ 174784 h 514350"/>
              <a:gd name="connsiteX1665" fmla="*/ 3056096 w 6400800"/>
              <a:gd name="connsiteY1665" fmla="*/ 190976 h 514350"/>
              <a:gd name="connsiteX1666" fmla="*/ 3054191 w 6400800"/>
              <a:gd name="connsiteY1666" fmla="*/ 201454 h 514350"/>
              <a:gd name="connsiteX1667" fmla="*/ 3049429 w 6400800"/>
              <a:gd name="connsiteY1667" fmla="*/ 189071 h 514350"/>
              <a:gd name="connsiteX1668" fmla="*/ 3049429 w 6400800"/>
              <a:gd name="connsiteY1668" fmla="*/ 188119 h 514350"/>
              <a:gd name="connsiteX1669" fmla="*/ 3056096 w 6400800"/>
              <a:gd name="connsiteY1669" fmla="*/ 151924 h 514350"/>
              <a:gd name="connsiteX1670" fmla="*/ 3062764 w 6400800"/>
              <a:gd name="connsiteY1670" fmla="*/ 120491 h 514350"/>
              <a:gd name="connsiteX1671" fmla="*/ 3052286 w 6400800"/>
              <a:gd name="connsiteY1671" fmla="*/ 150971 h 514350"/>
              <a:gd name="connsiteX1672" fmla="*/ 3041809 w 6400800"/>
              <a:gd name="connsiteY1672" fmla="*/ 186214 h 514350"/>
              <a:gd name="connsiteX1673" fmla="*/ 3036094 w 6400800"/>
              <a:gd name="connsiteY1673" fmla="*/ 208121 h 514350"/>
              <a:gd name="connsiteX1674" fmla="*/ 3034189 w 6400800"/>
              <a:gd name="connsiteY1674" fmla="*/ 215741 h 514350"/>
              <a:gd name="connsiteX1675" fmla="*/ 3032284 w 6400800"/>
              <a:gd name="connsiteY1675" fmla="*/ 205264 h 514350"/>
              <a:gd name="connsiteX1676" fmla="*/ 3048476 w 6400800"/>
              <a:gd name="connsiteY1676" fmla="*/ 148114 h 514350"/>
              <a:gd name="connsiteX1677" fmla="*/ 3057049 w 6400800"/>
              <a:gd name="connsiteY1677" fmla="*/ 123349 h 514350"/>
              <a:gd name="connsiteX1678" fmla="*/ 3054191 w 6400800"/>
              <a:gd name="connsiteY1678" fmla="*/ 129064 h 514350"/>
              <a:gd name="connsiteX1679" fmla="*/ 3045619 w 6400800"/>
              <a:gd name="connsiteY1679" fmla="*/ 146209 h 514350"/>
              <a:gd name="connsiteX1680" fmla="*/ 3029426 w 6400800"/>
              <a:gd name="connsiteY1680" fmla="*/ 184309 h 514350"/>
              <a:gd name="connsiteX1681" fmla="*/ 3029426 w 6400800"/>
              <a:gd name="connsiteY1681" fmla="*/ 167164 h 514350"/>
              <a:gd name="connsiteX1682" fmla="*/ 3030379 w 6400800"/>
              <a:gd name="connsiteY1682" fmla="*/ 140494 h 514350"/>
              <a:gd name="connsiteX1683" fmla="*/ 3025616 w 6400800"/>
              <a:gd name="connsiteY1683" fmla="*/ 166211 h 514350"/>
              <a:gd name="connsiteX1684" fmla="*/ 3022759 w 6400800"/>
              <a:gd name="connsiteY1684" fmla="*/ 196691 h 514350"/>
              <a:gd name="connsiteX1685" fmla="*/ 3022759 w 6400800"/>
              <a:gd name="connsiteY1685" fmla="*/ 202406 h 514350"/>
              <a:gd name="connsiteX1686" fmla="*/ 3019901 w 6400800"/>
              <a:gd name="connsiteY1686" fmla="*/ 210979 h 514350"/>
              <a:gd name="connsiteX1687" fmla="*/ 3011329 w 6400800"/>
              <a:gd name="connsiteY1687" fmla="*/ 234791 h 514350"/>
              <a:gd name="connsiteX1688" fmla="*/ 3007519 w 6400800"/>
              <a:gd name="connsiteY1688" fmla="*/ 226219 h 514350"/>
              <a:gd name="connsiteX1689" fmla="*/ 3011329 w 6400800"/>
              <a:gd name="connsiteY1689" fmla="*/ 215741 h 514350"/>
              <a:gd name="connsiteX1690" fmla="*/ 3006566 w 6400800"/>
              <a:gd name="connsiteY1690" fmla="*/ 222409 h 514350"/>
              <a:gd name="connsiteX1691" fmla="*/ 3001804 w 6400800"/>
              <a:gd name="connsiteY1691" fmla="*/ 202406 h 514350"/>
              <a:gd name="connsiteX1692" fmla="*/ 3000851 w 6400800"/>
              <a:gd name="connsiteY1692" fmla="*/ 197644 h 514350"/>
              <a:gd name="connsiteX1693" fmla="*/ 3003709 w 6400800"/>
              <a:gd name="connsiteY1693" fmla="*/ 189071 h 514350"/>
              <a:gd name="connsiteX1694" fmla="*/ 3011329 w 6400800"/>
              <a:gd name="connsiteY1694" fmla="*/ 164306 h 514350"/>
              <a:gd name="connsiteX1695" fmla="*/ 3018949 w 6400800"/>
              <a:gd name="connsiteY1695" fmla="*/ 142399 h 514350"/>
              <a:gd name="connsiteX1696" fmla="*/ 3007519 w 6400800"/>
              <a:gd name="connsiteY1696" fmla="*/ 162401 h 514350"/>
              <a:gd name="connsiteX1697" fmla="*/ 2997994 w 6400800"/>
              <a:gd name="connsiteY1697" fmla="*/ 182404 h 514350"/>
              <a:gd name="connsiteX1698" fmla="*/ 2995136 w 6400800"/>
              <a:gd name="connsiteY1698" fmla="*/ 169069 h 514350"/>
              <a:gd name="connsiteX1699" fmla="*/ 3014186 w 6400800"/>
              <a:gd name="connsiteY1699" fmla="*/ 100489 h 514350"/>
              <a:gd name="connsiteX1700" fmla="*/ 3021806 w 6400800"/>
              <a:gd name="connsiteY1700" fmla="*/ 76676 h 514350"/>
              <a:gd name="connsiteX1701" fmla="*/ 3024664 w 6400800"/>
              <a:gd name="connsiteY1701" fmla="*/ 68104 h 514350"/>
              <a:gd name="connsiteX1702" fmla="*/ 3020854 w 6400800"/>
              <a:gd name="connsiteY1702" fmla="*/ 75724 h 514350"/>
              <a:gd name="connsiteX1703" fmla="*/ 3010376 w 6400800"/>
              <a:gd name="connsiteY1703" fmla="*/ 98584 h 514350"/>
              <a:gd name="connsiteX1704" fmla="*/ 2996089 w 6400800"/>
              <a:gd name="connsiteY1704" fmla="*/ 134779 h 514350"/>
              <a:gd name="connsiteX1705" fmla="*/ 2991326 w 6400800"/>
              <a:gd name="connsiteY1705" fmla="*/ 148114 h 514350"/>
              <a:gd name="connsiteX1706" fmla="*/ 2987516 w 6400800"/>
              <a:gd name="connsiteY1706" fmla="*/ 122396 h 514350"/>
              <a:gd name="connsiteX1707" fmla="*/ 2984659 w 6400800"/>
              <a:gd name="connsiteY1707" fmla="*/ 91916 h 514350"/>
              <a:gd name="connsiteX1708" fmla="*/ 2983706 w 6400800"/>
              <a:gd name="connsiteY1708" fmla="*/ 122396 h 514350"/>
              <a:gd name="connsiteX1709" fmla="*/ 2985611 w 6400800"/>
              <a:gd name="connsiteY1709" fmla="*/ 157639 h 514350"/>
              <a:gd name="connsiteX1710" fmla="*/ 2985611 w 6400800"/>
              <a:gd name="connsiteY1710" fmla="*/ 163354 h 514350"/>
              <a:gd name="connsiteX1711" fmla="*/ 2978944 w 6400800"/>
              <a:gd name="connsiteY1711" fmla="*/ 182404 h 514350"/>
              <a:gd name="connsiteX1712" fmla="*/ 2960846 w 6400800"/>
              <a:gd name="connsiteY1712" fmla="*/ 238601 h 514350"/>
              <a:gd name="connsiteX1713" fmla="*/ 2959894 w 6400800"/>
              <a:gd name="connsiteY1713" fmla="*/ 234791 h 514350"/>
              <a:gd name="connsiteX1714" fmla="*/ 2960846 w 6400800"/>
              <a:gd name="connsiteY1714" fmla="*/ 239554 h 514350"/>
              <a:gd name="connsiteX1715" fmla="*/ 2950369 w 6400800"/>
              <a:gd name="connsiteY1715" fmla="*/ 274796 h 514350"/>
              <a:gd name="connsiteX1716" fmla="*/ 2952274 w 6400800"/>
              <a:gd name="connsiteY1716" fmla="*/ 264319 h 514350"/>
              <a:gd name="connsiteX1717" fmla="*/ 2944654 w 6400800"/>
              <a:gd name="connsiteY1717" fmla="*/ 284321 h 514350"/>
              <a:gd name="connsiteX1718" fmla="*/ 2944654 w 6400800"/>
              <a:gd name="connsiteY1718" fmla="*/ 283369 h 514350"/>
              <a:gd name="connsiteX1719" fmla="*/ 2945606 w 6400800"/>
              <a:gd name="connsiteY1719" fmla="*/ 277654 h 514350"/>
              <a:gd name="connsiteX1720" fmla="*/ 2949416 w 6400800"/>
              <a:gd name="connsiteY1720" fmla="*/ 238601 h 514350"/>
              <a:gd name="connsiteX1721" fmla="*/ 2951321 w 6400800"/>
              <a:gd name="connsiteY1721" fmla="*/ 221456 h 514350"/>
              <a:gd name="connsiteX1722" fmla="*/ 2953226 w 6400800"/>
              <a:gd name="connsiteY1722" fmla="*/ 205264 h 514350"/>
              <a:gd name="connsiteX1723" fmla="*/ 2956084 w 6400800"/>
              <a:gd name="connsiteY1723" fmla="*/ 179546 h 514350"/>
              <a:gd name="connsiteX1724" fmla="*/ 2958941 w 6400800"/>
              <a:gd name="connsiteY1724" fmla="*/ 156686 h 514350"/>
              <a:gd name="connsiteX1725" fmla="*/ 2952274 w 6400800"/>
              <a:gd name="connsiteY1725" fmla="*/ 178594 h 514350"/>
              <a:gd name="connsiteX1726" fmla="*/ 2945606 w 6400800"/>
              <a:gd name="connsiteY1726" fmla="*/ 203359 h 514350"/>
              <a:gd name="connsiteX1727" fmla="*/ 2941796 w 6400800"/>
              <a:gd name="connsiteY1727" fmla="*/ 218599 h 514350"/>
              <a:gd name="connsiteX1728" fmla="*/ 2937986 w 6400800"/>
              <a:gd name="connsiteY1728" fmla="*/ 235744 h 514350"/>
              <a:gd name="connsiteX1729" fmla="*/ 2931319 w 6400800"/>
              <a:gd name="connsiteY1729" fmla="*/ 270034 h 514350"/>
              <a:gd name="connsiteX1730" fmla="*/ 2929414 w 6400800"/>
              <a:gd name="connsiteY1730" fmla="*/ 260509 h 514350"/>
              <a:gd name="connsiteX1731" fmla="*/ 2928461 w 6400800"/>
              <a:gd name="connsiteY1731" fmla="*/ 256699 h 514350"/>
              <a:gd name="connsiteX1732" fmla="*/ 2931319 w 6400800"/>
              <a:gd name="connsiteY1732" fmla="*/ 251936 h 514350"/>
              <a:gd name="connsiteX1733" fmla="*/ 2927509 w 6400800"/>
              <a:gd name="connsiteY1733" fmla="*/ 254794 h 514350"/>
              <a:gd name="connsiteX1734" fmla="*/ 2925604 w 6400800"/>
              <a:gd name="connsiteY1734" fmla="*/ 247174 h 514350"/>
              <a:gd name="connsiteX1735" fmla="*/ 2931319 w 6400800"/>
              <a:gd name="connsiteY1735" fmla="*/ 231934 h 514350"/>
              <a:gd name="connsiteX1736" fmla="*/ 2924651 w 6400800"/>
              <a:gd name="connsiteY1736" fmla="*/ 243364 h 514350"/>
              <a:gd name="connsiteX1737" fmla="*/ 2922746 w 6400800"/>
              <a:gd name="connsiteY1737" fmla="*/ 237649 h 514350"/>
              <a:gd name="connsiteX1738" fmla="*/ 2922746 w 6400800"/>
              <a:gd name="connsiteY1738" fmla="*/ 236696 h 514350"/>
              <a:gd name="connsiteX1739" fmla="*/ 2921794 w 6400800"/>
              <a:gd name="connsiteY1739" fmla="*/ 236696 h 514350"/>
              <a:gd name="connsiteX1740" fmla="*/ 2916079 w 6400800"/>
              <a:gd name="connsiteY1740" fmla="*/ 236696 h 514350"/>
              <a:gd name="connsiteX1741" fmla="*/ 2916079 w 6400800"/>
              <a:gd name="connsiteY1741" fmla="*/ 236696 h 514350"/>
              <a:gd name="connsiteX1742" fmla="*/ 2935129 w 6400800"/>
              <a:gd name="connsiteY1742" fmla="*/ 176689 h 514350"/>
              <a:gd name="connsiteX1743" fmla="*/ 2909411 w 6400800"/>
              <a:gd name="connsiteY1743" fmla="*/ 230029 h 514350"/>
              <a:gd name="connsiteX1744" fmla="*/ 2902744 w 6400800"/>
              <a:gd name="connsiteY1744" fmla="*/ 211931 h 514350"/>
              <a:gd name="connsiteX1745" fmla="*/ 2900839 w 6400800"/>
              <a:gd name="connsiteY1745" fmla="*/ 195739 h 514350"/>
              <a:gd name="connsiteX1746" fmla="*/ 2897981 w 6400800"/>
              <a:gd name="connsiteY1746" fmla="*/ 173831 h 514350"/>
              <a:gd name="connsiteX1747" fmla="*/ 2896076 w 6400800"/>
              <a:gd name="connsiteY1747" fmla="*/ 153829 h 514350"/>
              <a:gd name="connsiteX1748" fmla="*/ 2893219 w 6400800"/>
              <a:gd name="connsiteY1748" fmla="*/ 121444 h 514350"/>
              <a:gd name="connsiteX1749" fmla="*/ 2890361 w 6400800"/>
              <a:gd name="connsiteY1749" fmla="*/ 93821 h 514350"/>
              <a:gd name="connsiteX1750" fmla="*/ 2889409 w 6400800"/>
              <a:gd name="connsiteY1750" fmla="*/ 121444 h 514350"/>
              <a:gd name="connsiteX1751" fmla="*/ 2889409 w 6400800"/>
              <a:gd name="connsiteY1751" fmla="*/ 153829 h 514350"/>
              <a:gd name="connsiteX1752" fmla="*/ 2889409 w 6400800"/>
              <a:gd name="connsiteY1752" fmla="*/ 173831 h 514350"/>
              <a:gd name="connsiteX1753" fmla="*/ 2890361 w 6400800"/>
              <a:gd name="connsiteY1753" fmla="*/ 195739 h 514350"/>
              <a:gd name="connsiteX1754" fmla="*/ 2891314 w 6400800"/>
              <a:gd name="connsiteY1754" fmla="*/ 211931 h 514350"/>
              <a:gd name="connsiteX1755" fmla="*/ 2887504 w 6400800"/>
              <a:gd name="connsiteY1755" fmla="*/ 217646 h 514350"/>
              <a:gd name="connsiteX1756" fmla="*/ 2885599 w 6400800"/>
              <a:gd name="connsiteY1756" fmla="*/ 221456 h 514350"/>
              <a:gd name="connsiteX1757" fmla="*/ 2880836 w 6400800"/>
              <a:gd name="connsiteY1757" fmla="*/ 195739 h 514350"/>
              <a:gd name="connsiteX1758" fmla="*/ 2874169 w 6400800"/>
              <a:gd name="connsiteY1758" fmla="*/ 166211 h 514350"/>
              <a:gd name="connsiteX1759" fmla="*/ 2867501 w 6400800"/>
              <a:gd name="connsiteY1759" fmla="*/ 144304 h 514350"/>
              <a:gd name="connsiteX1760" fmla="*/ 2860834 w 6400800"/>
              <a:gd name="connsiteY1760" fmla="*/ 125254 h 514350"/>
              <a:gd name="connsiteX1761" fmla="*/ 2863691 w 6400800"/>
              <a:gd name="connsiteY1761" fmla="*/ 145256 h 514350"/>
              <a:gd name="connsiteX1762" fmla="*/ 2866549 w 6400800"/>
              <a:gd name="connsiteY1762" fmla="*/ 168116 h 514350"/>
              <a:gd name="connsiteX1763" fmla="*/ 2869406 w 6400800"/>
              <a:gd name="connsiteY1763" fmla="*/ 197644 h 514350"/>
              <a:gd name="connsiteX1764" fmla="*/ 2872264 w 6400800"/>
              <a:gd name="connsiteY1764" fmla="*/ 232886 h 514350"/>
              <a:gd name="connsiteX1765" fmla="*/ 2873216 w 6400800"/>
              <a:gd name="connsiteY1765" fmla="*/ 247174 h 514350"/>
              <a:gd name="connsiteX1766" fmla="*/ 2864644 w 6400800"/>
              <a:gd name="connsiteY1766" fmla="*/ 270034 h 514350"/>
              <a:gd name="connsiteX1767" fmla="*/ 2863691 w 6400800"/>
              <a:gd name="connsiteY1767" fmla="*/ 274796 h 514350"/>
              <a:gd name="connsiteX1768" fmla="*/ 2855119 w 6400800"/>
              <a:gd name="connsiteY1768" fmla="*/ 257651 h 514350"/>
              <a:gd name="connsiteX1769" fmla="*/ 2841784 w 6400800"/>
              <a:gd name="connsiteY1769" fmla="*/ 230029 h 514350"/>
              <a:gd name="connsiteX1770" fmla="*/ 2855119 w 6400800"/>
              <a:gd name="connsiteY1770" fmla="*/ 226219 h 514350"/>
              <a:gd name="connsiteX1771" fmla="*/ 2853214 w 6400800"/>
              <a:gd name="connsiteY1771" fmla="*/ 231934 h 514350"/>
              <a:gd name="connsiteX1772" fmla="*/ 2840831 w 6400800"/>
              <a:gd name="connsiteY1772" fmla="*/ 209074 h 514350"/>
              <a:gd name="connsiteX1773" fmla="*/ 2866549 w 6400800"/>
              <a:gd name="connsiteY1773" fmla="*/ 150971 h 514350"/>
              <a:gd name="connsiteX1774" fmla="*/ 2835116 w 6400800"/>
              <a:gd name="connsiteY1774" fmla="*/ 198596 h 514350"/>
              <a:gd name="connsiteX1775" fmla="*/ 2829401 w 6400800"/>
              <a:gd name="connsiteY1775" fmla="*/ 188119 h 514350"/>
              <a:gd name="connsiteX1776" fmla="*/ 2820829 w 6400800"/>
              <a:gd name="connsiteY1776" fmla="*/ 132874 h 514350"/>
              <a:gd name="connsiteX1777" fmla="*/ 2821781 w 6400800"/>
              <a:gd name="connsiteY1777" fmla="*/ 173831 h 514350"/>
              <a:gd name="connsiteX1778" fmla="*/ 2807494 w 6400800"/>
              <a:gd name="connsiteY1778" fmla="*/ 151924 h 514350"/>
              <a:gd name="connsiteX1779" fmla="*/ 2782729 w 6400800"/>
              <a:gd name="connsiteY1779" fmla="*/ 115729 h 514350"/>
              <a:gd name="connsiteX1780" fmla="*/ 2759869 w 6400800"/>
              <a:gd name="connsiteY1780" fmla="*/ 85249 h 514350"/>
              <a:gd name="connsiteX1781" fmla="*/ 2778919 w 6400800"/>
              <a:gd name="connsiteY1781" fmla="*/ 118586 h 514350"/>
              <a:gd name="connsiteX1782" fmla="*/ 2799874 w 6400800"/>
              <a:gd name="connsiteY1782" fmla="*/ 156686 h 514350"/>
              <a:gd name="connsiteX1783" fmla="*/ 2812256 w 6400800"/>
              <a:gd name="connsiteY1783" fmla="*/ 180499 h 514350"/>
              <a:gd name="connsiteX1784" fmla="*/ 2820829 w 6400800"/>
              <a:gd name="connsiteY1784" fmla="*/ 197644 h 514350"/>
              <a:gd name="connsiteX1785" fmla="*/ 2820829 w 6400800"/>
              <a:gd name="connsiteY1785" fmla="*/ 204311 h 514350"/>
              <a:gd name="connsiteX1786" fmla="*/ 2821781 w 6400800"/>
              <a:gd name="connsiteY1786" fmla="*/ 218599 h 514350"/>
              <a:gd name="connsiteX1787" fmla="*/ 2817019 w 6400800"/>
              <a:gd name="connsiteY1787" fmla="*/ 227171 h 514350"/>
              <a:gd name="connsiteX1788" fmla="*/ 2806541 w 6400800"/>
              <a:gd name="connsiteY1788" fmla="*/ 211931 h 514350"/>
              <a:gd name="connsiteX1789" fmla="*/ 2805589 w 6400800"/>
              <a:gd name="connsiteY1789" fmla="*/ 210026 h 514350"/>
              <a:gd name="connsiteX1790" fmla="*/ 2806541 w 6400800"/>
              <a:gd name="connsiteY1790" fmla="*/ 208121 h 514350"/>
              <a:gd name="connsiteX1791" fmla="*/ 2805589 w 6400800"/>
              <a:gd name="connsiteY1791" fmla="*/ 209074 h 514350"/>
              <a:gd name="connsiteX1792" fmla="*/ 2792254 w 6400800"/>
              <a:gd name="connsiteY1792" fmla="*/ 191929 h 514350"/>
              <a:gd name="connsiteX1793" fmla="*/ 2767489 w 6400800"/>
              <a:gd name="connsiteY1793" fmla="*/ 161449 h 514350"/>
              <a:gd name="connsiteX1794" fmla="*/ 2765584 w 6400800"/>
              <a:gd name="connsiteY1794" fmla="*/ 158591 h 514350"/>
              <a:gd name="connsiteX1795" fmla="*/ 2765584 w 6400800"/>
              <a:gd name="connsiteY1795" fmla="*/ 155734 h 514350"/>
              <a:gd name="connsiteX1796" fmla="*/ 2762726 w 6400800"/>
              <a:gd name="connsiteY1796" fmla="*/ 128111 h 514350"/>
              <a:gd name="connsiteX1797" fmla="*/ 2759869 w 6400800"/>
              <a:gd name="connsiteY1797" fmla="*/ 103346 h 514350"/>
              <a:gd name="connsiteX1798" fmla="*/ 2758916 w 6400800"/>
              <a:gd name="connsiteY1798" fmla="*/ 128111 h 514350"/>
              <a:gd name="connsiteX1799" fmla="*/ 2758916 w 6400800"/>
              <a:gd name="connsiteY1799" fmla="*/ 150019 h 514350"/>
              <a:gd name="connsiteX1800" fmla="*/ 2745581 w 6400800"/>
              <a:gd name="connsiteY1800" fmla="*/ 135731 h 514350"/>
              <a:gd name="connsiteX1801" fmla="*/ 2758916 w 6400800"/>
              <a:gd name="connsiteY1801" fmla="*/ 153829 h 514350"/>
              <a:gd name="connsiteX1802" fmla="*/ 2758916 w 6400800"/>
              <a:gd name="connsiteY1802" fmla="*/ 155734 h 514350"/>
              <a:gd name="connsiteX1803" fmla="*/ 2758916 w 6400800"/>
              <a:gd name="connsiteY1803" fmla="*/ 172879 h 514350"/>
              <a:gd name="connsiteX1804" fmla="*/ 2759869 w 6400800"/>
              <a:gd name="connsiteY1804" fmla="*/ 191929 h 514350"/>
              <a:gd name="connsiteX1805" fmla="*/ 2761774 w 6400800"/>
              <a:gd name="connsiteY1805" fmla="*/ 219551 h 514350"/>
              <a:gd name="connsiteX1806" fmla="*/ 2760821 w 6400800"/>
              <a:gd name="connsiteY1806" fmla="*/ 217646 h 514350"/>
              <a:gd name="connsiteX1807" fmla="*/ 2760821 w 6400800"/>
              <a:gd name="connsiteY1807" fmla="*/ 216694 h 514350"/>
              <a:gd name="connsiteX1808" fmla="*/ 2760821 w 6400800"/>
              <a:gd name="connsiteY1808" fmla="*/ 217646 h 514350"/>
              <a:gd name="connsiteX1809" fmla="*/ 2741771 w 6400800"/>
              <a:gd name="connsiteY1809" fmla="*/ 172879 h 514350"/>
              <a:gd name="connsiteX1810" fmla="*/ 2757011 w 6400800"/>
              <a:gd name="connsiteY1810" fmla="*/ 228124 h 514350"/>
              <a:gd name="connsiteX1811" fmla="*/ 2743676 w 6400800"/>
              <a:gd name="connsiteY1811" fmla="*/ 268129 h 514350"/>
              <a:gd name="connsiteX1812" fmla="*/ 2736056 w 6400800"/>
              <a:gd name="connsiteY1812" fmla="*/ 254794 h 514350"/>
              <a:gd name="connsiteX1813" fmla="*/ 2737009 w 6400800"/>
              <a:gd name="connsiteY1813" fmla="*/ 232886 h 514350"/>
              <a:gd name="connsiteX1814" fmla="*/ 2732246 w 6400800"/>
              <a:gd name="connsiteY1814" fmla="*/ 249079 h 514350"/>
              <a:gd name="connsiteX1815" fmla="*/ 2730341 w 6400800"/>
              <a:gd name="connsiteY1815" fmla="*/ 246221 h 514350"/>
              <a:gd name="connsiteX1816" fmla="*/ 2731294 w 6400800"/>
              <a:gd name="connsiteY1816" fmla="*/ 250031 h 514350"/>
              <a:gd name="connsiteX1817" fmla="*/ 2729389 w 6400800"/>
              <a:gd name="connsiteY1817" fmla="*/ 258604 h 514350"/>
              <a:gd name="connsiteX1818" fmla="*/ 2729389 w 6400800"/>
              <a:gd name="connsiteY1818" fmla="*/ 247174 h 514350"/>
              <a:gd name="connsiteX1819" fmla="*/ 2731294 w 6400800"/>
              <a:gd name="connsiteY1819" fmla="*/ 218599 h 514350"/>
              <a:gd name="connsiteX1820" fmla="*/ 2733199 w 6400800"/>
              <a:gd name="connsiteY1820" fmla="*/ 219551 h 514350"/>
              <a:gd name="connsiteX1821" fmla="*/ 2736056 w 6400800"/>
              <a:gd name="connsiteY1821" fmla="*/ 222409 h 514350"/>
              <a:gd name="connsiteX1822" fmla="*/ 2738914 w 6400800"/>
              <a:gd name="connsiteY1822" fmla="*/ 230981 h 514350"/>
              <a:gd name="connsiteX1823" fmla="*/ 2737961 w 6400800"/>
              <a:gd name="connsiteY1823" fmla="*/ 222409 h 514350"/>
              <a:gd name="connsiteX1824" fmla="*/ 2735104 w 6400800"/>
              <a:gd name="connsiteY1824" fmla="*/ 218599 h 514350"/>
              <a:gd name="connsiteX1825" fmla="*/ 2730341 w 6400800"/>
              <a:gd name="connsiteY1825" fmla="*/ 216694 h 514350"/>
              <a:gd name="connsiteX1826" fmla="*/ 2728436 w 6400800"/>
              <a:gd name="connsiteY1826" fmla="*/ 216694 h 514350"/>
              <a:gd name="connsiteX1827" fmla="*/ 2728436 w 6400800"/>
              <a:gd name="connsiteY1827" fmla="*/ 218599 h 514350"/>
              <a:gd name="connsiteX1828" fmla="*/ 2721769 w 6400800"/>
              <a:gd name="connsiteY1828" fmla="*/ 248126 h 514350"/>
              <a:gd name="connsiteX1829" fmla="*/ 2719864 w 6400800"/>
              <a:gd name="connsiteY1829" fmla="*/ 260509 h 514350"/>
              <a:gd name="connsiteX1830" fmla="*/ 2717006 w 6400800"/>
              <a:gd name="connsiteY1830" fmla="*/ 254794 h 514350"/>
              <a:gd name="connsiteX1831" fmla="*/ 2717006 w 6400800"/>
              <a:gd name="connsiteY1831" fmla="*/ 253841 h 514350"/>
              <a:gd name="connsiteX1832" fmla="*/ 2718911 w 6400800"/>
              <a:gd name="connsiteY1832" fmla="*/ 238601 h 514350"/>
              <a:gd name="connsiteX1833" fmla="*/ 2716054 w 6400800"/>
              <a:gd name="connsiteY1833" fmla="*/ 247174 h 514350"/>
              <a:gd name="connsiteX1834" fmla="*/ 2716054 w 6400800"/>
              <a:gd name="connsiteY1834" fmla="*/ 176689 h 514350"/>
              <a:gd name="connsiteX1835" fmla="*/ 2713196 w 6400800"/>
              <a:gd name="connsiteY1835" fmla="*/ 198596 h 514350"/>
              <a:gd name="connsiteX1836" fmla="*/ 2709386 w 6400800"/>
              <a:gd name="connsiteY1836" fmla="*/ 230029 h 514350"/>
              <a:gd name="connsiteX1837" fmla="*/ 2704624 w 6400800"/>
              <a:gd name="connsiteY1837" fmla="*/ 218599 h 514350"/>
              <a:gd name="connsiteX1838" fmla="*/ 2703671 w 6400800"/>
              <a:gd name="connsiteY1838" fmla="*/ 199549 h 514350"/>
              <a:gd name="connsiteX1839" fmla="*/ 2703671 w 6400800"/>
              <a:gd name="connsiteY1839" fmla="*/ 163354 h 514350"/>
              <a:gd name="connsiteX1840" fmla="*/ 2706529 w 6400800"/>
              <a:gd name="connsiteY1840" fmla="*/ 164306 h 514350"/>
              <a:gd name="connsiteX1841" fmla="*/ 2710339 w 6400800"/>
              <a:gd name="connsiteY1841" fmla="*/ 167164 h 514350"/>
              <a:gd name="connsiteX1842" fmla="*/ 2714149 w 6400800"/>
              <a:gd name="connsiteY1842" fmla="*/ 176689 h 514350"/>
              <a:gd name="connsiteX1843" fmla="*/ 2712244 w 6400800"/>
              <a:gd name="connsiteY1843" fmla="*/ 166211 h 514350"/>
              <a:gd name="connsiteX1844" fmla="*/ 2708434 w 6400800"/>
              <a:gd name="connsiteY1844" fmla="*/ 161449 h 514350"/>
              <a:gd name="connsiteX1845" fmla="*/ 2702719 w 6400800"/>
              <a:gd name="connsiteY1845" fmla="*/ 159544 h 514350"/>
              <a:gd name="connsiteX1846" fmla="*/ 2700814 w 6400800"/>
              <a:gd name="connsiteY1846" fmla="*/ 159544 h 514350"/>
              <a:gd name="connsiteX1847" fmla="*/ 2700814 w 6400800"/>
              <a:gd name="connsiteY1847" fmla="*/ 161449 h 514350"/>
              <a:gd name="connsiteX1848" fmla="*/ 2697004 w 6400800"/>
              <a:gd name="connsiteY1848" fmla="*/ 193834 h 514350"/>
              <a:gd name="connsiteX1849" fmla="*/ 2693194 w 6400800"/>
              <a:gd name="connsiteY1849" fmla="*/ 181451 h 514350"/>
              <a:gd name="connsiteX1850" fmla="*/ 2697004 w 6400800"/>
              <a:gd name="connsiteY1850" fmla="*/ 198596 h 514350"/>
              <a:gd name="connsiteX1851" fmla="*/ 2697004 w 6400800"/>
              <a:gd name="connsiteY1851" fmla="*/ 198596 h 514350"/>
              <a:gd name="connsiteX1852" fmla="*/ 2696051 w 6400800"/>
              <a:gd name="connsiteY1852" fmla="*/ 236696 h 514350"/>
              <a:gd name="connsiteX1853" fmla="*/ 2697004 w 6400800"/>
              <a:gd name="connsiteY1853" fmla="*/ 262414 h 514350"/>
              <a:gd name="connsiteX1854" fmla="*/ 2697004 w 6400800"/>
              <a:gd name="connsiteY1854" fmla="*/ 263366 h 514350"/>
              <a:gd name="connsiteX1855" fmla="*/ 2696051 w 6400800"/>
              <a:gd name="connsiteY1855" fmla="*/ 265271 h 514350"/>
              <a:gd name="connsiteX1856" fmla="*/ 2694146 w 6400800"/>
              <a:gd name="connsiteY1856" fmla="*/ 261461 h 514350"/>
              <a:gd name="connsiteX1857" fmla="*/ 2685574 w 6400800"/>
              <a:gd name="connsiteY1857" fmla="*/ 246221 h 514350"/>
              <a:gd name="connsiteX1858" fmla="*/ 2677954 w 6400800"/>
              <a:gd name="connsiteY1858" fmla="*/ 210979 h 514350"/>
              <a:gd name="connsiteX1859" fmla="*/ 2676049 w 6400800"/>
              <a:gd name="connsiteY1859" fmla="*/ 200501 h 514350"/>
              <a:gd name="connsiteX1860" fmla="*/ 2681764 w 6400800"/>
              <a:gd name="connsiteY1860" fmla="*/ 173831 h 514350"/>
              <a:gd name="connsiteX1861" fmla="*/ 2687479 w 6400800"/>
              <a:gd name="connsiteY1861" fmla="*/ 144304 h 514350"/>
              <a:gd name="connsiteX1862" fmla="*/ 2691289 w 6400800"/>
              <a:gd name="connsiteY1862" fmla="*/ 118586 h 514350"/>
              <a:gd name="connsiteX1863" fmla="*/ 2683669 w 6400800"/>
              <a:gd name="connsiteY1863" fmla="*/ 143351 h 514350"/>
              <a:gd name="connsiteX1864" fmla="*/ 2677954 w 6400800"/>
              <a:gd name="connsiteY1864" fmla="*/ 162401 h 514350"/>
              <a:gd name="connsiteX1865" fmla="*/ 2673191 w 6400800"/>
              <a:gd name="connsiteY1865" fmla="*/ 176689 h 514350"/>
              <a:gd name="connsiteX1866" fmla="*/ 2673191 w 6400800"/>
              <a:gd name="connsiteY1866" fmla="*/ 177641 h 514350"/>
              <a:gd name="connsiteX1867" fmla="*/ 2672239 w 6400800"/>
              <a:gd name="connsiteY1867" fmla="*/ 173831 h 514350"/>
              <a:gd name="connsiteX1868" fmla="*/ 2666524 w 6400800"/>
              <a:gd name="connsiteY1868" fmla="*/ 146209 h 514350"/>
              <a:gd name="connsiteX1869" fmla="*/ 2661761 w 6400800"/>
              <a:gd name="connsiteY1869" fmla="*/ 121444 h 514350"/>
              <a:gd name="connsiteX1870" fmla="*/ 2662714 w 6400800"/>
              <a:gd name="connsiteY1870" fmla="*/ 146209 h 514350"/>
              <a:gd name="connsiteX1871" fmla="*/ 2666524 w 6400800"/>
              <a:gd name="connsiteY1871" fmla="*/ 196691 h 514350"/>
              <a:gd name="connsiteX1872" fmla="*/ 2665571 w 6400800"/>
              <a:gd name="connsiteY1872" fmla="*/ 200501 h 514350"/>
              <a:gd name="connsiteX1873" fmla="*/ 2664619 w 6400800"/>
              <a:gd name="connsiteY1873" fmla="*/ 204311 h 514350"/>
              <a:gd name="connsiteX1874" fmla="*/ 2649379 w 6400800"/>
              <a:gd name="connsiteY1874" fmla="*/ 174784 h 514350"/>
              <a:gd name="connsiteX1875" fmla="*/ 2634139 w 6400800"/>
              <a:gd name="connsiteY1875" fmla="*/ 141446 h 514350"/>
              <a:gd name="connsiteX1876" fmla="*/ 2646521 w 6400800"/>
              <a:gd name="connsiteY1876" fmla="*/ 176689 h 514350"/>
              <a:gd name="connsiteX1877" fmla="*/ 2661761 w 6400800"/>
              <a:gd name="connsiteY1877" fmla="*/ 214789 h 514350"/>
              <a:gd name="connsiteX1878" fmla="*/ 2660809 w 6400800"/>
              <a:gd name="connsiteY1878" fmla="*/ 216694 h 514350"/>
              <a:gd name="connsiteX1879" fmla="*/ 2652236 w 6400800"/>
              <a:gd name="connsiteY1879" fmla="*/ 201454 h 514350"/>
              <a:gd name="connsiteX1880" fmla="*/ 2648426 w 6400800"/>
              <a:gd name="connsiteY1880" fmla="*/ 196691 h 514350"/>
              <a:gd name="connsiteX1881" fmla="*/ 2651284 w 6400800"/>
              <a:gd name="connsiteY1881" fmla="*/ 202406 h 514350"/>
              <a:gd name="connsiteX1882" fmla="*/ 2657951 w 6400800"/>
              <a:gd name="connsiteY1882" fmla="*/ 218599 h 514350"/>
              <a:gd name="connsiteX1883" fmla="*/ 2658904 w 6400800"/>
              <a:gd name="connsiteY1883" fmla="*/ 223361 h 514350"/>
              <a:gd name="connsiteX1884" fmla="*/ 2657951 w 6400800"/>
              <a:gd name="connsiteY1884" fmla="*/ 226219 h 514350"/>
              <a:gd name="connsiteX1885" fmla="*/ 2647474 w 6400800"/>
              <a:gd name="connsiteY1885" fmla="*/ 193834 h 514350"/>
              <a:gd name="connsiteX1886" fmla="*/ 2638901 w 6400800"/>
              <a:gd name="connsiteY1886" fmla="*/ 169069 h 514350"/>
              <a:gd name="connsiteX1887" fmla="*/ 2631281 w 6400800"/>
              <a:gd name="connsiteY1887" fmla="*/ 147161 h 514350"/>
              <a:gd name="connsiteX1888" fmla="*/ 2635091 w 6400800"/>
              <a:gd name="connsiteY1888" fmla="*/ 170021 h 514350"/>
              <a:gd name="connsiteX1889" fmla="*/ 2647474 w 6400800"/>
              <a:gd name="connsiteY1889" fmla="*/ 230029 h 514350"/>
              <a:gd name="connsiteX1890" fmla="*/ 2651284 w 6400800"/>
              <a:gd name="connsiteY1890" fmla="*/ 247174 h 514350"/>
              <a:gd name="connsiteX1891" fmla="*/ 2642711 w 6400800"/>
              <a:gd name="connsiteY1891" fmla="*/ 273844 h 514350"/>
              <a:gd name="connsiteX1892" fmla="*/ 2640806 w 6400800"/>
              <a:gd name="connsiteY1892" fmla="*/ 270034 h 514350"/>
              <a:gd name="connsiteX1893" fmla="*/ 2639854 w 6400800"/>
              <a:gd name="connsiteY1893" fmla="*/ 268129 h 514350"/>
              <a:gd name="connsiteX1894" fmla="*/ 2643664 w 6400800"/>
              <a:gd name="connsiteY1894" fmla="*/ 220504 h 514350"/>
              <a:gd name="connsiteX1895" fmla="*/ 2636996 w 6400800"/>
              <a:gd name="connsiteY1895" fmla="*/ 247174 h 514350"/>
              <a:gd name="connsiteX1896" fmla="*/ 2636044 w 6400800"/>
              <a:gd name="connsiteY1896" fmla="*/ 204311 h 514350"/>
              <a:gd name="connsiteX1897" fmla="*/ 2630329 w 6400800"/>
              <a:gd name="connsiteY1897" fmla="*/ 240506 h 514350"/>
              <a:gd name="connsiteX1898" fmla="*/ 2623661 w 6400800"/>
              <a:gd name="connsiteY1898" fmla="*/ 206216 h 514350"/>
              <a:gd name="connsiteX1899" fmla="*/ 2610326 w 6400800"/>
              <a:gd name="connsiteY1899" fmla="*/ 147161 h 514350"/>
              <a:gd name="connsiteX1900" fmla="*/ 2615089 w 6400800"/>
              <a:gd name="connsiteY1900" fmla="*/ 137636 h 514350"/>
              <a:gd name="connsiteX1901" fmla="*/ 2610326 w 6400800"/>
              <a:gd name="connsiteY1901" fmla="*/ 145256 h 514350"/>
              <a:gd name="connsiteX1902" fmla="*/ 2609374 w 6400800"/>
              <a:gd name="connsiteY1902" fmla="*/ 143351 h 514350"/>
              <a:gd name="connsiteX1903" fmla="*/ 2603659 w 6400800"/>
              <a:gd name="connsiteY1903" fmla="*/ 119539 h 514350"/>
              <a:gd name="connsiteX1904" fmla="*/ 2605564 w 6400800"/>
              <a:gd name="connsiteY1904" fmla="*/ 144304 h 514350"/>
              <a:gd name="connsiteX1905" fmla="*/ 2606516 w 6400800"/>
              <a:gd name="connsiteY1905" fmla="*/ 150971 h 514350"/>
              <a:gd name="connsiteX1906" fmla="*/ 2600801 w 6400800"/>
              <a:gd name="connsiteY1906" fmla="*/ 158591 h 514350"/>
              <a:gd name="connsiteX1907" fmla="*/ 2589371 w 6400800"/>
              <a:gd name="connsiteY1907" fmla="*/ 175736 h 514350"/>
              <a:gd name="connsiteX1908" fmla="*/ 2588419 w 6400800"/>
              <a:gd name="connsiteY1908" fmla="*/ 171926 h 514350"/>
              <a:gd name="connsiteX1909" fmla="*/ 2583656 w 6400800"/>
              <a:gd name="connsiteY1909" fmla="*/ 147161 h 514350"/>
              <a:gd name="connsiteX1910" fmla="*/ 2584609 w 6400800"/>
              <a:gd name="connsiteY1910" fmla="*/ 171926 h 514350"/>
              <a:gd name="connsiteX1911" fmla="*/ 2585561 w 6400800"/>
              <a:gd name="connsiteY1911" fmla="*/ 182404 h 514350"/>
              <a:gd name="connsiteX1912" fmla="*/ 2585561 w 6400800"/>
              <a:gd name="connsiteY1912" fmla="*/ 182404 h 514350"/>
              <a:gd name="connsiteX1913" fmla="*/ 2576036 w 6400800"/>
              <a:gd name="connsiteY1913" fmla="*/ 198596 h 514350"/>
              <a:gd name="connsiteX1914" fmla="*/ 2574131 w 6400800"/>
              <a:gd name="connsiteY1914" fmla="*/ 177641 h 514350"/>
              <a:gd name="connsiteX1915" fmla="*/ 2573179 w 6400800"/>
              <a:gd name="connsiteY1915" fmla="*/ 157639 h 514350"/>
              <a:gd name="connsiteX1916" fmla="*/ 2571274 w 6400800"/>
              <a:gd name="connsiteY1916" fmla="*/ 170974 h 514350"/>
              <a:gd name="connsiteX1917" fmla="*/ 2571274 w 6400800"/>
              <a:gd name="connsiteY1917" fmla="*/ 170021 h 514350"/>
              <a:gd name="connsiteX1918" fmla="*/ 2569369 w 6400800"/>
              <a:gd name="connsiteY1918" fmla="*/ 149066 h 514350"/>
              <a:gd name="connsiteX1919" fmla="*/ 2568416 w 6400800"/>
              <a:gd name="connsiteY1919" fmla="*/ 130016 h 514350"/>
              <a:gd name="connsiteX1920" fmla="*/ 2567464 w 6400800"/>
              <a:gd name="connsiteY1920" fmla="*/ 99536 h 514350"/>
              <a:gd name="connsiteX1921" fmla="*/ 2566511 w 6400800"/>
              <a:gd name="connsiteY1921" fmla="*/ 72866 h 514350"/>
              <a:gd name="connsiteX1922" fmla="*/ 2562701 w 6400800"/>
              <a:gd name="connsiteY1922" fmla="*/ 99536 h 514350"/>
              <a:gd name="connsiteX1923" fmla="*/ 2560796 w 6400800"/>
              <a:gd name="connsiteY1923" fmla="*/ 130016 h 514350"/>
              <a:gd name="connsiteX1924" fmla="*/ 2559844 w 6400800"/>
              <a:gd name="connsiteY1924" fmla="*/ 149066 h 514350"/>
              <a:gd name="connsiteX1925" fmla="*/ 2559844 w 6400800"/>
              <a:gd name="connsiteY1925" fmla="*/ 170021 h 514350"/>
              <a:gd name="connsiteX1926" fmla="*/ 2560796 w 6400800"/>
              <a:gd name="connsiteY1926" fmla="*/ 195739 h 514350"/>
              <a:gd name="connsiteX1927" fmla="*/ 2558891 w 6400800"/>
              <a:gd name="connsiteY1927" fmla="*/ 191929 h 514350"/>
              <a:gd name="connsiteX1928" fmla="*/ 2561749 w 6400800"/>
              <a:gd name="connsiteY1928" fmla="*/ 200501 h 514350"/>
              <a:gd name="connsiteX1929" fmla="*/ 2562701 w 6400800"/>
              <a:gd name="connsiteY1929" fmla="*/ 217646 h 514350"/>
              <a:gd name="connsiteX1930" fmla="*/ 2562701 w 6400800"/>
              <a:gd name="connsiteY1930" fmla="*/ 223361 h 514350"/>
              <a:gd name="connsiteX1931" fmla="*/ 2551271 w 6400800"/>
              <a:gd name="connsiteY1931" fmla="*/ 247174 h 514350"/>
              <a:gd name="connsiteX1932" fmla="*/ 2549366 w 6400800"/>
              <a:gd name="connsiteY1932" fmla="*/ 230029 h 514350"/>
              <a:gd name="connsiteX1933" fmla="*/ 2555081 w 6400800"/>
              <a:gd name="connsiteY1933" fmla="*/ 212884 h 514350"/>
              <a:gd name="connsiteX1934" fmla="*/ 2546509 w 6400800"/>
              <a:gd name="connsiteY1934" fmla="*/ 228124 h 514350"/>
              <a:gd name="connsiteX1935" fmla="*/ 2547461 w 6400800"/>
              <a:gd name="connsiteY1935" fmla="*/ 222409 h 514350"/>
              <a:gd name="connsiteX1936" fmla="*/ 2553176 w 6400800"/>
              <a:gd name="connsiteY1936" fmla="*/ 196691 h 514350"/>
              <a:gd name="connsiteX1937" fmla="*/ 2543651 w 6400800"/>
              <a:gd name="connsiteY1937" fmla="*/ 221456 h 514350"/>
              <a:gd name="connsiteX1938" fmla="*/ 2536984 w 6400800"/>
              <a:gd name="connsiteY1938" fmla="*/ 246221 h 514350"/>
              <a:gd name="connsiteX1939" fmla="*/ 2536984 w 6400800"/>
              <a:gd name="connsiteY1939" fmla="*/ 244316 h 514350"/>
              <a:gd name="connsiteX1940" fmla="*/ 2534126 w 6400800"/>
              <a:gd name="connsiteY1940" fmla="*/ 221456 h 514350"/>
              <a:gd name="connsiteX1941" fmla="*/ 2533174 w 6400800"/>
              <a:gd name="connsiteY1941" fmla="*/ 244316 h 514350"/>
              <a:gd name="connsiteX1942" fmla="*/ 2533174 w 6400800"/>
              <a:gd name="connsiteY1942" fmla="*/ 250984 h 514350"/>
              <a:gd name="connsiteX1943" fmla="*/ 2532221 w 6400800"/>
              <a:gd name="connsiteY1943" fmla="*/ 245269 h 514350"/>
              <a:gd name="connsiteX1944" fmla="*/ 2524601 w 6400800"/>
              <a:gd name="connsiteY1944" fmla="*/ 213836 h 514350"/>
              <a:gd name="connsiteX1945" fmla="*/ 2517934 w 6400800"/>
              <a:gd name="connsiteY1945" fmla="*/ 190024 h 514350"/>
              <a:gd name="connsiteX1946" fmla="*/ 2511266 w 6400800"/>
              <a:gd name="connsiteY1946" fmla="*/ 169069 h 514350"/>
              <a:gd name="connsiteX1947" fmla="*/ 2514124 w 6400800"/>
              <a:gd name="connsiteY1947" fmla="*/ 190976 h 514350"/>
              <a:gd name="connsiteX1948" fmla="*/ 2516981 w 6400800"/>
              <a:gd name="connsiteY1948" fmla="*/ 215741 h 514350"/>
              <a:gd name="connsiteX1949" fmla="*/ 2520791 w 6400800"/>
              <a:gd name="connsiteY1949" fmla="*/ 248126 h 514350"/>
              <a:gd name="connsiteX1950" fmla="*/ 2523649 w 6400800"/>
              <a:gd name="connsiteY1950" fmla="*/ 277654 h 514350"/>
              <a:gd name="connsiteX1951" fmla="*/ 2521744 w 6400800"/>
              <a:gd name="connsiteY1951" fmla="*/ 282416 h 514350"/>
              <a:gd name="connsiteX1952" fmla="*/ 2516981 w 6400800"/>
              <a:gd name="connsiteY1952" fmla="*/ 263366 h 514350"/>
              <a:gd name="connsiteX1953" fmla="*/ 2511266 w 6400800"/>
              <a:gd name="connsiteY1953" fmla="*/ 243364 h 514350"/>
              <a:gd name="connsiteX1954" fmla="*/ 2513171 w 6400800"/>
              <a:gd name="connsiteY1954" fmla="*/ 264319 h 514350"/>
              <a:gd name="connsiteX1955" fmla="*/ 2514124 w 6400800"/>
              <a:gd name="connsiteY1955" fmla="*/ 277654 h 514350"/>
              <a:gd name="connsiteX1956" fmla="*/ 2504599 w 6400800"/>
              <a:gd name="connsiteY1956" fmla="*/ 256699 h 514350"/>
              <a:gd name="connsiteX1957" fmla="*/ 2504599 w 6400800"/>
              <a:gd name="connsiteY1957" fmla="*/ 253841 h 514350"/>
              <a:gd name="connsiteX1958" fmla="*/ 2503646 w 6400800"/>
              <a:gd name="connsiteY1958" fmla="*/ 255746 h 514350"/>
              <a:gd name="connsiteX1959" fmla="*/ 2497931 w 6400800"/>
              <a:gd name="connsiteY1959" fmla="*/ 243364 h 514350"/>
              <a:gd name="connsiteX1960" fmla="*/ 2502694 w 6400800"/>
              <a:gd name="connsiteY1960" fmla="*/ 259556 h 514350"/>
              <a:gd name="connsiteX1961" fmla="*/ 2499836 w 6400800"/>
              <a:gd name="connsiteY1961" fmla="*/ 267176 h 514350"/>
              <a:gd name="connsiteX1962" fmla="*/ 2498884 w 6400800"/>
              <a:gd name="connsiteY1962" fmla="*/ 270034 h 514350"/>
              <a:gd name="connsiteX1963" fmla="*/ 2494121 w 6400800"/>
              <a:gd name="connsiteY1963" fmla="*/ 223361 h 514350"/>
              <a:gd name="connsiteX1964" fmla="*/ 2496026 w 6400800"/>
              <a:gd name="connsiteY1964" fmla="*/ 220504 h 514350"/>
              <a:gd name="connsiteX1965" fmla="*/ 2506504 w 6400800"/>
              <a:gd name="connsiteY1965" fmla="*/ 203359 h 514350"/>
              <a:gd name="connsiteX1966" fmla="*/ 2510314 w 6400800"/>
              <a:gd name="connsiteY1966" fmla="*/ 197644 h 514350"/>
              <a:gd name="connsiteX1967" fmla="*/ 2505551 w 6400800"/>
              <a:gd name="connsiteY1967" fmla="*/ 203359 h 514350"/>
              <a:gd name="connsiteX1968" fmla="*/ 2493169 w 6400800"/>
              <a:gd name="connsiteY1968" fmla="*/ 217646 h 514350"/>
              <a:gd name="connsiteX1969" fmla="*/ 2493169 w 6400800"/>
              <a:gd name="connsiteY1969" fmla="*/ 216694 h 514350"/>
              <a:gd name="connsiteX1970" fmla="*/ 2491264 w 6400800"/>
              <a:gd name="connsiteY1970" fmla="*/ 196691 h 514350"/>
              <a:gd name="connsiteX1971" fmla="*/ 2501741 w 6400800"/>
              <a:gd name="connsiteY1971" fmla="*/ 183356 h 514350"/>
              <a:gd name="connsiteX1972" fmla="*/ 2490311 w 6400800"/>
              <a:gd name="connsiteY1972" fmla="*/ 192881 h 514350"/>
              <a:gd name="connsiteX1973" fmla="*/ 2489359 w 6400800"/>
              <a:gd name="connsiteY1973" fmla="*/ 176689 h 514350"/>
              <a:gd name="connsiteX1974" fmla="*/ 2497931 w 6400800"/>
              <a:gd name="connsiteY1974" fmla="*/ 165259 h 514350"/>
              <a:gd name="connsiteX1975" fmla="*/ 2502694 w 6400800"/>
              <a:gd name="connsiteY1975" fmla="*/ 159544 h 514350"/>
              <a:gd name="connsiteX1976" fmla="*/ 2496979 w 6400800"/>
              <a:gd name="connsiteY1976" fmla="*/ 164306 h 514350"/>
              <a:gd name="connsiteX1977" fmla="*/ 2489359 w 6400800"/>
              <a:gd name="connsiteY1977" fmla="*/ 171926 h 514350"/>
              <a:gd name="connsiteX1978" fmla="*/ 2488406 w 6400800"/>
              <a:gd name="connsiteY1978" fmla="*/ 153829 h 514350"/>
              <a:gd name="connsiteX1979" fmla="*/ 2487454 w 6400800"/>
              <a:gd name="connsiteY1979" fmla="*/ 135731 h 514350"/>
              <a:gd name="connsiteX1980" fmla="*/ 2494121 w 6400800"/>
              <a:gd name="connsiteY1980" fmla="*/ 125254 h 514350"/>
              <a:gd name="connsiteX1981" fmla="*/ 2487454 w 6400800"/>
              <a:gd name="connsiteY1981" fmla="*/ 132874 h 514350"/>
              <a:gd name="connsiteX1982" fmla="*/ 2487454 w 6400800"/>
              <a:gd name="connsiteY1982" fmla="*/ 129064 h 514350"/>
              <a:gd name="connsiteX1983" fmla="*/ 2486501 w 6400800"/>
              <a:gd name="connsiteY1983" fmla="*/ 132874 h 514350"/>
              <a:gd name="connsiteX1984" fmla="*/ 2475071 w 6400800"/>
              <a:gd name="connsiteY1984" fmla="*/ 146209 h 514350"/>
              <a:gd name="connsiteX1985" fmla="*/ 2455069 w 6400800"/>
              <a:gd name="connsiteY1985" fmla="*/ 171926 h 514350"/>
              <a:gd name="connsiteX1986" fmla="*/ 2442686 w 6400800"/>
              <a:gd name="connsiteY1986" fmla="*/ 188119 h 514350"/>
              <a:gd name="connsiteX1987" fmla="*/ 2433161 w 6400800"/>
              <a:gd name="connsiteY1987" fmla="*/ 203359 h 514350"/>
              <a:gd name="connsiteX1988" fmla="*/ 2432209 w 6400800"/>
              <a:gd name="connsiteY1988" fmla="*/ 191929 h 514350"/>
              <a:gd name="connsiteX1989" fmla="*/ 2425541 w 6400800"/>
              <a:gd name="connsiteY1989" fmla="*/ 110966 h 514350"/>
              <a:gd name="connsiteX1990" fmla="*/ 2424589 w 6400800"/>
              <a:gd name="connsiteY1990" fmla="*/ 88106 h 514350"/>
              <a:gd name="connsiteX1991" fmla="*/ 2424589 w 6400800"/>
              <a:gd name="connsiteY1991" fmla="*/ 80486 h 514350"/>
              <a:gd name="connsiteX1992" fmla="*/ 2423636 w 6400800"/>
              <a:gd name="connsiteY1992" fmla="*/ 88106 h 514350"/>
              <a:gd name="connsiteX1993" fmla="*/ 2421731 w 6400800"/>
              <a:gd name="connsiteY1993" fmla="*/ 110966 h 514350"/>
              <a:gd name="connsiteX1994" fmla="*/ 2420779 w 6400800"/>
              <a:gd name="connsiteY1994" fmla="*/ 146209 h 514350"/>
              <a:gd name="connsiteX1995" fmla="*/ 2421731 w 6400800"/>
              <a:gd name="connsiteY1995" fmla="*/ 191929 h 514350"/>
              <a:gd name="connsiteX1996" fmla="*/ 2422684 w 6400800"/>
              <a:gd name="connsiteY1996" fmla="*/ 220504 h 514350"/>
              <a:gd name="connsiteX1997" fmla="*/ 2405539 w 6400800"/>
              <a:gd name="connsiteY1997" fmla="*/ 250031 h 514350"/>
              <a:gd name="connsiteX1998" fmla="*/ 2401729 w 6400800"/>
              <a:gd name="connsiteY1998" fmla="*/ 256699 h 514350"/>
              <a:gd name="connsiteX1999" fmla="*/ 2400776 w 6400800"/>
              <a:gd name="connsiteY1999" fmla="*/ 255746 h 514350"/>
              <a:gd name="connsiteX2000" fmla="*/ 2392204 w 6400800"/>
              <a:gd name="connsiteY2000" fmla="*/ 233839 h 514350"/>
              <a:gd name="connsiteX2001" fmla="*/ 2385536 w 6400800"/>
              <a:gd name="connsiteY2001" fmla="*/ 170974 h 514350"/>
              <a:gd name="connsiteX2002" fmla="*/ 2382679 w 6400800"/>
              <a:gd name="connsiteY2002" fmla="*/ 150971 h 514350"/>
              <a:gd name="connsiteX2003" fmla="*/ 2384584 w 6400800"/>
              <a:gd name="connsiteY2003" fmla="*/ 140494 h 514350"/>
              <a:gd name="connsiteX2004" fmla="*/ 2382679 w 6400800"/>
              <a:gd name="connsiteY2004" fmla="*/ 135731 h 514350"/>
              <a:gd name="connsiteX2005" fmla="*/ 2390299 w 6400800"/>
              <a:gd name="connsiteY2005" fmla="*/ 114776 h 514350"/>
              <a:gd name="connsiteX2006" fmla="*/ 2427446 w 6400800"/>
              <a:gd name="connsiteY2006" fmla="*/ 12859 h 514350"/>
              <a:gd name="connsiteX2007" fmla="*/ 2380774 w 6400800"/>
              <a:gd name="connsiteY2007" fmla="*/ 110014 h 514350"/>
              <a:gd name="connsiteX2008" fmla="*/ 2358866 w 6400800"/>
              <a:gd name="connsiteY2008" fmla="*/ 157639 h 514350"/>
              <a:gd name="connsiteX2009" fmla="*/ 2355056 w 6400800"/>
              <a:gd name="connsiteY2009" fmla="*/ 166211 h 514350"/>
              <a:gd name="connsiteX2010" fmla="*/ 2357914 w 6400800"/>
              <a:gd name="connsiteY2010" fmla="*/ 155734 h 514350"/>
              <a:gd name="connsiteX2011" fmla="*/ 2362676 w 6400800"/>
              <a:gd name="connsiteY2011" fmla="*/ 132874 h 514350"/>
              <a:gd name="connsiteX2012" fmla="*/ 2354104 w 6400800"/>
              <a:gd name="connsiteY2012" fmla="*/ 154781 h 514350"/>
              <a:gd name="connsiteX2013" fmla="*/ 2344579 w 6400800"/>
              <a:gd name="connsiteY2013" fmla="*/ 179546 h 514350"/>
              <a:gd name="connsiteX2014" fmla="*/ 2334101 w 6400800"/>
              <a:gd name="connsiteY2014" fmla="*/ 211931 h 514350"/>
              <a:gd name="connsiteX2015" fmla="*/ 2334101 w 6400800"/>
              <a:gd name="connsiteY2015" fmla="*/ 211931 h 514350"/>
              <a:gd name="connsiteX2016" fmla="*/ 2340769 w 6400800"/>
              <a:gd name="connsiteY2016" fmla="*/ 171926 h 514350"/>
              <a:gd name="connsiteX2017" fmla="*/ 2347436 w 6400800"/>
              <a:gd name="connsiteY2017" fmla="*/ 130969 h 514350"/>
              <a:gd name="connsiteX2018" fmla="*/ 2354104 w 6400800"/>
              <a:gd name="connsiteY2018" fmla="*/ 99536 h 514350"/>
              <a:gd name="connsiteX2019" fmla="*/ 2358866 w 6400800"/>
              <a:gd name="connsiteY2019" fmla="*/ 71914 h 514350"/>
              <a:gd name="connsiteX2020" fmla="*/ 2350294 w 6400800"/>
              <a:gd name="connsiteY2020" fmla="*/ 98584 h 514350"/>
              <a:gd name="connsiteX2021" fmla="*/ 2340769 w 6400800"/>
              <a:gd name="connsiteY2021" fmla="*/ 129064 h 514350"/>
              <a:gd name="connsiteX2022" fmla="*/ 2330291 w 6400800"/>
              <a:gd name="connsiteY2022" fmla="*/ 170021 h 514350"/>
              <a:gd name="connsiteX2023" fmla="*/ 2324576 w 6400800"/>
              <a:gd name="connsiteY2023" fmla="*/ 193834 h 514350"/>
              <a:gd name="connsiteX2024" fmla="*/ 2320766 w 6400800"/>
              <a:gd name="connsiteY2024" fmla="*/ 185261 h 514350"/>
              <a:gd name="connsiteX2025" fmla="*/ 2326481 w 6400800"/>
              <a:gd name="connsiteY2025" fmla="*/ 157639 h 514350"/>
              <a:gd name="connsiteX2026" fmla="*/ 2318861 w 6400800"/>
              <a:gd name="connsiteY2026" fmla="*/ 179546 h 514350"/>
              <a:gd name="connsiteX2027" fmla="*/ 2315051 w 6400800"/>
              <a:gd name="connsiteY2027" fmla="*/ 170974 h 514350"/>
              <a:gd name="connsiteX2028" fmla="*/ 2317909 w 6400800"/>
              <a:gd name="connsiteY2028" fmla="*/ 181451 h 514350"/>
              <a:gd name="connsiteX2029" fmla="*/ 2313146 w 6400800"/>
              <a:gd name="connsiteY2029" fmla="*/ 193834 h 514350"/>
              <a:gd name="connsiteX2030" fmla="*/ 2311241 w 6400800"/>
              <a:gd name="connsiteY2030" fmla="*/ 190976 h 514350"/>
              <a:gd name="connsiteX2031" fmla="*/ 2314099 w 6400800"/>
              <a:gd name="connsiteY2031" fmla="*/ 141446 h 514350"/>
              <a:gd name="connsiteX2032" fmla="*/ 2298859 w 6400800"/>
              <a:gd name="connsiteY2032" fmla="*/ 202406 h 514350"/>
              <a:gd name="connsiteX2033" fmla="*/ 2292191 w 6400800"/>
              <a:gd name="connsiteY2033" fmla="*/ 231934 h 514350"/>
              <a:gd name="connsiteX2034" fmla="*/ 2289334 w 6400800"/>
              <a:gd name="connsiteY2034" fmla="*/ 250031 h 514350"/>
              <a:gd name="connsiteX2035" fmla="*/ 2285524 w 6400800"/>
              <a:gd name="connsiteY2035" fmla="*/ 259556 h 514350"/>
              <a:gd name="connsiteX2036" fmla="*/ 2275999 w 6400800"/>
              <a:gd name="connsiteY2036" fmla="*/ 287179 h 514350"/>
              <a:gd name="connsiteX2037" fmla="*/ 2275999 w 6400800"/>
              <a:gd name="connsiteY2037" fmla="*/ 288131 h 514350"/>
              <a:gd name="connsiteX2038" fmla="*/ 2275999 w 6400800"/>
              <a:gd name="connsiteY2038" fmla="*/ 282416 h 514350"/>
              <a:gd name="connsiteX2039" fmla="*/ 2276951 w 6400800"/>
              <a:gd name="connsiteY2039" fmla="*/ 265271 h 514350"/>
              <a:gd name="connsiteX2040" fmla="*/ 2272189 w 6400800"/>
              <a:gd name="connsiteY2040" fmla="*/ 281464 h 514350"/>
              <a:gd name="connsiteX2041" fmla="*/ 2269331 w 6400800"/>
              <a:gd name="connsiteY2041" fmla="*/ 290989 h 514350"/>
              <a:gd name="connsiteX2042" fmla="*/ 2269331 w 6400800"/>
              <a:gd name="connsiteY2042" fmla="*/ 290989 h 514350"/>
              <a:gd name="connsiteX2043" fmla="*/ 2269331 w 6400800"/>
              <a:gd name="connsiteY2043" fmla="*/ 261461 h 514350"/>
              <a:gd name="connsiteX2044" fmla="*/ 2270284 w 6400800"/>
              <a:gd name="connsiteY2044" fmla="*/ 238601 h 514350"/>
              <a:gd name="connsiteX2045" fmla="*/ 2272189 w 6400800"/>
              <a:gd name="connsiteY2045" fmla="*/ 225266 h 514350"/>
              <a:gd name="connsiteX2046" fmla="*/ 2275999 w 6400800"/>
              <a:gd name="connsiteY2046" fmla="*/ 210979 h 514350"/>
              <a:gd name="connsiteX2047" fmla="*/ 2266474 w 6400800"/>
              <a:gd name="connsiteY2047" fmla="*/ 232886 h 514350"/>
              <a:gd name="connsiteX2048" fmla="*/ 2267426 w 6400800"/>
              <a:gd name="connsiteY2048" fmla="*/ 228124 h 514350"/>
              <a:gd name="connsiteX2049" fmla="*/ 2263616 w 6400800"/>
              <a:gd name="connsiteY2049" fmla="*/ 235744 h 514350"/>
              <a:gd name="connsiteX2050" fmla="*/ 2265521 w 6400800"/>
              <a:gd name="connsiteY2050" fmla="*/ 220504 h 514350"/>
              <a:gd name="connsiteX2051" fmla="*/ 2256949 w 6400800"/>
              <a:gd name="connsiteY2051" fmla="*/ 247174 h 514350"/>
              <a:gd name="connsiteX2052" fmla="*/ 2252186 w 6400800"/>
              <a:gd name="connsiteY2052" fmla="*/ 258604 h 514350"/>
              <a:gd name="connsiteX2053" fmla="*/ 2250281 w 6400800"/>
              <a:gd name="connsiteY2053" fmla="*/ 262414 h 514350"/>
              <a:gd name="connsiteX2054" fmla="*/ 2255044 w 6400800"/>
              <a:gd name="connsiteY2054" fmla="*/ 243364 h 514350"/>
              <a:gd name="connsiteX2055" fmla="*/ 2267426 w 6400800"/>
              <a:gd name="connsiteY2055" fmla="*/ 178594 h 514350"/>
              <a:gd name="connsiteX2056" fmla="*/ 2270284 w 6400800"/>
              <a:gd name="connsiteY2056" fmla="*/ 153829 h 514350"/>
              <a:gd name="connsiteX2057" fmla="*/ 2262664 w 6400800"/>
              <a:gd name="connsiteY2057" fmla="*/ 177641 h 514350"/>
              <a:gd name="connsiteX2058" fmla="*/ 2254091 w 6400800"/>
              <a:gd name="connsiteY2058" fmla="*/ 205264 h 514350"/>
              <a:gd name="connsiteX2059" fmla="*/ 2246471 w 6400800"/>
              <a:gd name="connsiteY2059" fmla="*/ 230981 h 514350"/>
              <a:gd name="connsiteX2060" fmla="*/ 2241709 w 6400800"/>
              <a:gd name="connsiteY2060" fmla="*/ 244316 h 514350"/>
              <a:gd name="connsiteX2061" fmla="*/ 2239804 w 6400800"/>
              <a:gd name="connsiteY2061" fmla="*/ 233839 h 514350"/>
              <a:gd name="connsiteX2062" fmla="*/ 2233136 w 6400800"/>
              <a:gd name="connsiteY2062" fmla="*/ 205264 h 514350"/>
              <a:gd name="connsiteX2063" fmla="*/ 2237899 w 6400800"/>
              <a:gd name="connsiteY2063" fmla="*/ 255746 h 514350"/>
              <a:gd name="connsiteX2064" fmla="*/ 2234089 w 6400800"/>
              <a:gd name="connsiteY2064" fmla="*/ 269081 h 514350"/>
              <a:gd name="connsiteX2065" fmla="*/ 2233136 w 6400800"/>
              <a:gd name="connsiteY2065" fmla="*/ 270034 h 514350"/>
              <a:gd name="connsiteX2066" fmla="*/ 2233136 w 6400800"/>
              <a:gd name="connsiteY2066" fmla="*/ 263366 h 514350"/>
              <a:gd name="connsiteX2067" fmla="*/ 2231231 w 6400800"/>
              <a:gd name="connsiteY2067" fmla="*/ 234791 h 514350"/>
              <a:gd name="connsiteX2068" fmla="*/ 2228374 w 6400800"/>
              <a:gd name="connsiteY2068" fmla="*/ 207169 h 514350"/>
              <a:gd name="connsiteX2069" fmla="*/ 2230279 w 6400800"/>
              <a:gd name="connsiteY2069" fmla="*/ 193834 h 514350"/>
              <a:gd name="connsiteX2070" fmla="*/ 2226469 w 6400800"/>
              <a:gd name="connsiteY2070" fmla="*/ 204311 h 514350"/>
              <a:gd name="connsiteX2071" fmla="*/ 2222659 w 6400800"/>
              <a:gd name="connsiteY2071" fmla="*/ 200501 h 514350"/>
              <a:gd name="connsiteX2072" fmla="*/ 2220754 w 6400800"/>
              <a:gd name="connsiteY2072" fmla="*/ 199549 h 514350"/>
              <a:gd name="connsiteX2073" fmla="*/ 2217896 w 6400800"/>
              <a:gd name="connsiteY2073" fmla="*/ 199549 h 514350"/>
              <a:gd name="connsiteX2074" fmla="*/ 2215039 w 6400800"/>
              <a:gd name="connsiteY2074" fmla="*/ 202406 h 514350"/>
              <a:gd name="connsiteX2075" fmla="*/ 2213134 w 6400800"/>
              <a:gd name="connsiteY2075" fmla="*/ 214789 h 514350"/>
              <a:gd name="connsiteX2076" fmla="*/ 2217896 w 6400800"/>
              <a:gd name="connsiteY2076" fmla="*/ 203359 h 514350"/>
              <a:gd name="connsiteX2077" fmla="*/ 2219801 w 6400800"/>
              <a:gd name="connsiteY2077" fmla="*/ 201454 h 514350"/>
              <a:gd name="connsiteX2078" fmla="*/ 2220754 w 6400800"/>
              <a:gd name="connsiteY2078" fmla="*/ 202406 h 514350"/>
              <a:gd name="connsiteX2079" fmla="*/ 2223611 w 6400800"/>
              <a:gd name="connsiteY2079" fmla="*/ 207169 h 514350"/>
              <a:gd name="connsiteX2080" fmla="*/ 2223611 w 6400800"/>
              <a:gd name="connsiteY2080" fmla="*/ 215741 h 514350"/>
              <a:gd name="connsiteX2081" fmla="*/ 2223611 w 6400800"/>
              <a:gd name="connsiteY2081" fmla="*/ 215741 h 514350"/>
              <a:gd name="connsiteX2082" fmla="*/ 2215991 w 6400800"/>
              <a:gd name="connsiteY2082" fmla="*/ 241459 h 514350"/>
              <a:gd name="connsiteX2083" fmla="*/ 2206466 w 6400800"/>
              <a:gd name="connsiteY2083" fmla="*/ 274796 h 514350"/>
              <a:gd name="connsiteX2084" fmla="*/ 2196941 w 6400800"/>
              <a:gd name="connsiteY2084" fmla="*/ 313849 h 514350"/>
              <a:gd name="connsiteX2085" fmla="*/ 2195989 w 6400800"/>
              <a:gd name="connsiteY2085" fmla="*/ 305276 h 514350"/>
              <a:gd name="connsiteX2086" fmla="*/ 2195036 w 6400800"/>
              <a:gd name="connsiteY2086" fmla="*/ 317659 h 514350"/>
              <a:gd name="connsiteX2087" fmla="*/ 2193131 w 6400800"/>
              <a:gd name="connsiteY2087" fmla="*/ 314801 h 514350"/>
              <a:gd name="connsiteX2088" fmla="*/ 2195036 w 6400800"/>
              <a:gd name="connsiteY2088" fmla="*/ 318611 h 514350"/>
              <a:gd name="connsiteX2089" fmla="*/ 2195036 w 6400800"/>
              <a:gd name="connsiteY2089" fmla="*/ 323374 h 514350"/>
              <a:gd name="connsiteX2090" fmla="*/ 2192179 w 6400800"/>
              <a:gd name="connsiteY2090" fmla="*/ 334804 h 514350"/>
              <a:gd name="connsiteX2091" fmla="*/ 2190274 w 6400800"/>
              <a:gd name="connsiteY2091" fmla="*/ 330994 h 514350"/>
              <a:gd name="connsiteX2092" fmla="*/ 2191226 w 6400800"/>
              <a:gd name="connsiteY2092" fmla="*/ 330041 h 514350"/>
              <a:gd name="connsiteX2093" fmla="*/ 2190274 w 6400800"/>
              <a:gd name="connsiteY2093" fmla="*/ 330994 h 514350"/>
              <a:gd name="connsiteX2094" fmla="*/ 2188369 w 6400800"/>
              <a:gd name="connsiteY2094" fmla="*/ 326231 h 514350"/>
              <a:gd name="connsiteX2095" fmla="*/ 2189321 w 6400800"/>
              <a:gd name="connsiteY2095" fmla="*/ 331946 h 514350"/>
              <a:gd name="connsiteX2096" fmla="*/ 2188369 w 6400800"/>
              <a:gd name="connsiteY2096" fmla="*/ 332899 h 514350"/>
              <a:gd name="connsiteX2097" fmla="*/ 2185511 w 6400800"/>
              <a:gd name="connsiteY2097" fmla="*/ 315754 h 514350"/>
              <a:gd name="connsiteX2098" fmla="*/ 2184559 w 6400800"/>
              <a:gd name="connsiteY2098" fmla="*/ 336709 h 514350"/>
              <a:gd name="connsiteX2099" fmla="*/ 2184559 w 6400800"/>
              <a:gd name="connsiteY2099" fmla="*/ 337661 h 514350"/>
              <a:gd name="connsiteX2100" fmla="*/ 2179796 w 6400800"/>
              <a:gd name="connsiteY2100" fmla="*/ 343376 h 514350"/>
              <a:gd name="connsiteX2101" fmla="*/ 2178844 w 6400800"/>
              <a:gd name="connsiteY2101" fmla="*/ 340519 h 514350"/>
              <a:gd name="connsiteX2102" fmla="*/ 2192179 w 6400800"/>
              <a:gd name="connsiteY2102" fmla="*/ 283369 h 514350"/>
              <a:gd name="connsiteX2103" fmla="*/ 2212181 w 6400800"/>
              <a:gd name="connsiteY2103" fmla="*/ 190024 h 514350"/>
              <a:gd name="connsiteX2104" fmla="*/ 2183606 w 6400800"/>
              <a:gd name="connsiteY2104" fmla="*/ 272891 h 514350"/>
              <a:gd name="connsiteX2105" fmla="*/ 2187416 w 6400800"/>
              <a:gd name="connsiteY2105" fmla="*/ 253841 h 514350"/>
              <a:gd name="connsiteX2106" fmla="*/ 2192179 w 6400800"/>
              <a:gd name="connsiteY2106" fmla="*/ 231934 h 514350"/>
              <a:gd name="connsiteX2107" fmla="*/ 2196941 w 6400800"/>
              <a:gd name="connsiteY2107" fmla="*/ 210026 h 514350"/>
              <a:gd name="connsiteX2108" fmla="*/ 2200751 w 6400800"/>
              <a:gd name="connsiteY2108" fmla="*/ 193834 h 514350"/>
              <a:gd name="connsiteX2109" fmla="*/ 2204561 w 6400800"/>
              <a:gd name="connsiteY2109" fmla="*/ 179546 h 514350"/>
              <a:gd name="connsiteX2110" fmla="*/ 2211229 w 6400800"/>
              <a:gd name="connsiteY2110" fmla="*/ 155734 h 514350"/>
              <a:gd name="connsiteX2111" fmla="*/ 2217896 w 6400800"/>
              <a:gd name="connsiteY2111" fmla="*/ 134779 h 514350"/>
              <a:gd name="connsiteX2112" fmla="*/ 2211229 w 6400800"/>
              <a:gd name="connsiteY2112" fmla="*/ 148114 h 514350"/>
              <a:gd name="connsiteX2113" fmla="*/ 2211229 w 6400800"/>
              <a:gd name="connsiteY2113" fmla="*/ 147161 h 514350"/>
              <a:gd name="connsiteX2114" fmla="*/ 2216944 w 6400800"/>
              <a:gd name="connsiteY2114" fmla="*/ 125254 h 514350"/>
              <a:gd name="connsiteX2115" fmla="*/ 2222659 w 6400800"/>
              <a:gd name="connsiteY2115" fmla="*/ 105251 h 514350"/>
              <a:gd name="connsiteX2116" fmla="*/ 2233136 w 6400800"/>
              <a:gd name="connsiteY2116" fmla="*/ 72866 h 514350"/>
              <a:gd name="connsiteX2117" fmla="*/ 2242661 w 6400800"/>
              <a:gd name="connsiteY2117" fmla="*/ 45244 h 514350"/>
              <a:gd name="connsiteX2118" fmla="*/ 2229326 w 6400800"/>
              <a:gd name="connsiteY2118" fmla="*/ 71914 h 514350"/>
              <a:gd name="connsiteX2119" fmla="*/ 2215991 w 6400800"/>
              <a:gd name="connsiteY2119" fmla="*/ 103346 h 514350"/>
              <a:gd name="connsiteX2120" fmla="*/ 2208371 w 6400800"/>
              <a:gd name="connsiteY2120" fmla="*/ 122396 h 514350"/>
              <a:gd name="connsiteX2121" fmla="*/ 2200751 w 6400800"/>
              <a:gd name="connsiteY2121" fmla="*/ 144304 h 514350"/>
              <a:gd name="connsiteX2122" fmla="*/ 2184559 w 6400800"/>
              <a:gd name="connsiteY2122" fmla="*/ 193834 h 514350"/>
              <a:gd name="connsiteX2123" fmla="*/ 2175034 w 6400800"/>
              <a:gd name="connsiteY2123" fmla="*/ 228124 h 514350"/>
              <a:gd name="connsiteX2124" fmla="*/ 2177891 w 6400800"/>
              <a:gd name="connsiteY2124" fmla="*/ 203359 h 514350"/>
              <a:gd name="connsiteX2125" fmla="*/ 2178844 w 6400800"/>
              <a:gd name="connsiteY2125" fmla="*/ 190024 h 514350"/>
              <a:gd name="connsiteX2126" fmla="*/ 2180749 w 6400800"/>
              <a:gd name="connsiteY2126" fmla="*/ 184309 h 514350"/>
              <a:gd name="connsiteX2127" fmla="*/ 2179796 w 6400800"/>
              <a:gd name="connsiteY2127" fmla="*/ 187166 h 514350"/>
              <a:gd name="connsiteX2128" fmla="*/ 2180749 w 6400800"/>
              <a:gd name="connsiteY2128" fmla="*/ 176689 h 514350"/>
              <a:gd name="connsiteX2129" fmla="*/ 2175986 w 6400800"/>
              <a:gd name="connsiteY2129" fmla="*/ 194786 h 514350"/>
              <a:gd name="connsiteX2130" fmla="*/ 2170271 w 6400800"/>
              <a:gd name="connsiteY2130" fmla="*/ 208121 h 514350"/>
              <a:gd name="connsiteX2131" fmla="*/ 2144554 w 6400800"/>
              <a:gd name="connsiteY2131" fmla="*/ 271939 h 514350"/>
              <a:gd name="connsiteX2132" fmla="*/ 2135029 w 6400800"/>
              <a:gd name="connsiteY2132" fmla="*/ 296704 h 514350"/>
              <a:gd name="connsiteX2133" fmla="*/ 2135029 w 6400800"/>
              <a:gd name="connsiteY2133" fmla="*/ 295751 h 514350"/>
              <a:gd name="connsiteX2134" fmla="*/ 2129314 w 6400800"/>
              <a:gd name="connsiteY2134" fmla="*/ 282416 h 514350"/>
              <a:gd name="connsiteX2135" fmla="*/ 2137886 w 6400800"/>
              <a:gd name="connsiteY2135" fmla="*/ 231934 h 514350"/>
              <a:gd name="connsiteX2136" fmla="*/ 2141696 w 6400800"/>
              <a:gd name="connsiteY2136" fmla="*/ 210026 h 514350"/>
              <a:gd name="connsiteX2137" fmla="*/ 2134076 w 6400800"/>
              <a:gd name="connsiteY2137" fmla="*/ 230981 h 514350"/>
              <a:gd name="connsiteX2138" fmla="*/ 2123599 w 6400800"/>
              <a:gd name="connsiteY2138" fmla="*/ 263366 h 514350"/>
              <a:gd name="connsiteX2139" fmla="*/ 2122646 w 6400800"/>
              <a:gd name="connsiteY2139" fmla="*/ 253841 h 514350"/>
              <a:gd name="connsiteX2140" fmla="*/ 2117884 w 6400800"/>
              <a:gd name="connsiteY2140" fmla="*/ 211931 h 514350"/>
              <a:gd name="connsiteX2141" fmla="*/ 2112169 w 6400800"/>
              <a:gd name="connsiteY2141" fmla="*/ 176689 h 514350"/>
              <a:gd name="connsiteX2142" fmla="*/ 2107406 w 6400800"/>
              <a:gd name="connsiteY2142" fmla="*/ 150019 h 514350"/>
              <a:gd name="connsiteX2143" fmla="*/ 2102644 w 6400800"/>
              <a:gd name="connsiteY2143" fmla="*/ 127159 h 514350"/>
              <a:gd name="connsiteX2144" fmla="*/ 2103596 w 6400800"/>
              <a:gd name="connsiteY2144" fmla="*/ 150971 h 514350"/>
              <a:gd name="connsiteX2145" fmla="*/ 2104549 w 6400800"/>
              <a:gd name="connsiteY2145" fmla="*/ 168116 h 514350"/>
              <a:gd name="connsiteX2146" fmla="*/ 2104549 w 6400800"/>
              <a:gd name="connsiteY2146" fmla="*/ 183356 h 514350"/>
              <a:gd name="connsiteX2147" fmla="*/ 2105501 w 6400800"/>
              <a:gd name="connsiteY2147" fmla="*/ 207169 h 514350"/>
              <a:gd name="connsiteX2148" fmla="*/ 2106454 w 6400800"/>
              <a:gd name="connsiteY2148" fmla="*/ 225266 h 514350"/>
              <a:gd name="connsiteX2149" fmla="*/ 2104549 w 6400800"/>
              <a:gd name="connsiteY2149" fmla="*/ 221456 h 514350"/>
              <a:gd name="connsiteX2150" fmla="*/ 2104549 w 6400800"/>
              <a:gd name="connsiteY2150" fmla="*/ 221456 h 514350"/>
              <a:gd name="connsiteX2151" fmla="*/ 2104549 w 6400800"/>
              <a:gd name="connsiteY2151" fmla="*/ 221456 h 514350"/>
              <a:gd name="connsiteX2152" fmla="*/ 2102644 w 6400800"/>
              <a:gd name="connsiteY2152" fmla="*/ 215741 h 514350"/>
              <a:gd name="connsiteX2153" fmla="*/ 2101691 w 6400800"/>
              <a:gd name="connsiteY2153" fmla="*/ 205264 h 514350"/>
              <a:gd name="connsiteX2154" fmla="*/ 2098834 w 6400800"/>
              <a:gd name="connsiteY2154" fmla="*/ 176689 h 514350"/>
              <a:gd name="connsiteX2155" fmla="*/ 2097881 w 6400800"/>
              <a:gd name="connsiteY2155" fmla="*/ 168116 h 514350"/>
              <a:gd name="connsiteX2156" fmla="*/ 2102644 w 6400800"/>
              <a:gd name="connsiteY2156" fmla="*/ 149066 h 514350"/>
              <a:gd name="connsiteX2157" fmla="*/ 2096929 w 6400800"/>
              <a:gd name="connsiteY2157" fmla="*/ 162401 h 514350"/>
              <a:gd name="connsiteX2158" fmla="*/ 2095024 w 6400800"/>
              <a:gd name="connsiteY2158" fmla="*/ 151924 h 514350"/>
              <a:gd name="connsiteX2159" fmla="*/ 2095024 w 6400800"/>
              <a:gd name="connsiteY2159" fmla="*/ 167164 h 514350"/>
              <a:gd name="connsiteX2160" fmla="*/ 2066449 w 6400800"/>
              <a:gd name="connsiteY2160" fmla="*/ 235744 h 514350"/>
              <a:gd name="connsiteX2161" fmla="*/ 2056924 w 6400800"/>
              <a:gd name="connsiteY2161" fmla="*/ 259556 h 514350"/>
              <a:gd name="connsiteX2162" fmla="*/ 2063591 w 6400800"/>
              <a:gd name="connsiteY2162" fmla="*/ 219551 h 514350"/>
              <a:gd name="connsiteX2163" fmla="*/ 2052161 w 6400800"/>
              <a:gd name="connsiteY2163" fmla="*/ 252889 h 514350"/>
              <a:gd name="connsiteX2164" fmla="*/ 2050256 w 6400800"/>
              <a:gd name="connsiteY2164" fmla="*/ 248126 h 514350"/>
              <a:gd name="connsiteX2165" fmla="*/ 2050256 w 6400800"/>
              <a:gd name="connsiteY2165" fmla="*/ 233839 h 514350"/>
              <a:gd name="connsiteX2166" fmla="*/ 2048351 w 6400800"/>
              <a:gd name="connsiteY2166" fmla="*/ 244316 h 514350"/>
              <a:gd name="connsiteX2167" fmla="*/ 2046446 w 6400800"/>
              <a:gd name="connsiteY2167" fmla="*/ 240506 h 514350"/>
              <a:gd name="connsiteX2168" fmla="*/ 2047399 w 6400800"/>
              <a:gd name="connsiteY2168" fmla="*/ 247174 h 514350"/>
              <a:gd name="connsiteX2169" fmla="*/ 2044541 w 6400800"/>
              <a:gd name="connsiteY2169" fmla="*/ 266224 h 514350"/>
              <a:gd name="connsiteX2170" fmla="*/ 2043589 w 6400800"/>
              <a:gd name="connsiteY2170" fmla="*/ 259556 h 514350"/>
              <a:gd name="connsiteX2171" fmla="*/ 2041684 w 6400800"/>
              <a:gd name="connsiteY2171" fmla="*/ 249079 h 514350"/>
              <a:gd name="connsiteX2172" fmla="*/ 2048351 w 6400800"/>
              <a:gd name="connsiteY2172" fmla="*/ 184309 h 514350"/>
              <a:gd name="connsiteX2173" fmla="*/ 2039779 w 6400800"/>
              <a:gd name="connsiteY2173" fmla="*/ 216694 h 514350"/>
              <a:gd name="connsiteX2174" fmla="*/ 2036921 w 6400800"/>
              <a:gd name="connsiteY2174" fmla="*/ 223361 h 514350"/>
              <a:gd name="connsiteX2175" fmla="*/ 2035969 w 6400800"/>
              <a:gd name="connsiteY2175" fmla="*/ 218599 h 514350"/>
              <a:gd name="connsiteX2176" fmla="*/ 2031206 w 6400800"/>
              <a:gd name="connsiteY2176" fmla="*/ 187166 h 514350"/>
              <a:gd name="connsiteX2177" fmla="*/ 2028349 w 6400800"/>
              <a:gd name="connsiteY2177" fmla="*/ 169069 h 514350"/>
              <a:gd name="connsiteX2178" fmla="*/ 2031206 w 6400800"/>
              <a:gd name="connsiteY2178" fmla="*/ 147161 h 514350"/>
              <a:gd name="connsiteX2179" fmla="*/ 2028349 w 6400800"/>
              <a:gd name="connsiteY2179" fmla="*/ 157639 h 514350"/>
              <a:gd name="connsiteX2180" fmla="*/ 2030254 w 6400800"/>
              <a:gd name="connsiteY2180" fmla="*/ 138589 h 514350"/>
              <a:gd name="connsiteX2181" fmla="*/ 2023586 w 6400800"/>
              <a:gd name="connsiteY2181" fmla="*/ 160496 h 514350"/>
              <a:gd name="connsiteX2182" fmla="*/ 2017871 w 6400800"/>
              <a:gd name="connsiteY2182" fmla="*/ 186214 h 514350"/>
              <a:gd name="connsiteX2183" fmla="*/ 2016919 w 6400800"/>
              <a:gd name="connsiteY2183" fmla="*/ 191929 h 514350"/>
              <a:gd name="connsiteX2184" fmla="*/ 2016919 w 6400800"/>
              <a:gd name="connsiteY2184" fmla="*/ 190976 h 514350"/>
              <a:gd name="connsiteX2185" fmla="*/ 2019776 w 6400800"/>
              <a:gd name="connsiteY2185" fmla="*/ 158591 h 514350"/>
              <a:gd name="connsiteX2186" fmla="*/ 2015014 w 6400800"/>
              <a:gd name="connsiteY2186" fmla="*/ 178594 h 514350"/>
              <a:gd name="connsiteX2187" fmla="*/ 2014061 w 6400800"/>
              <a:gd name="connsiteY2187" fmla="*/ 174784 h 514350"/>
              <a:gd name="connsiteX2188" fmla="*/ 2014061 w 6400800"/>
              <a:gd name="connsiteY2188" fmla="*/ 177641 h 514350"/>
              <a:gd name="connsiteX2189" fmla="*/ 2011204 w 6400800"/>
              <a:gd name="connsiteY2189" fmla="*/ 163354 h 514350"/>
              <a:gd name="connsiteX2190" fmla="*/ 2003584 w 6400800"/>
              <a:gd name="connsiteY2190" fmla="*/ 125254 h 514350"/>
              <a:gd name="connsiteX2191" fmla="*/ 1996916 w 6400800"/>
              <a:gd name="connsiteY2191" fmla="*/ 91916 h 514350"/>
              <a:gd name="connsiteX2192" fmla="*/ 1999774 w 6400800"/>
              <a:gd name="connsiteY2192" fmla="*/ 125254 h 514350"/>
              <a:gd name="connsiteX2193" fmla="*/ 2003584 w 6400800"/>
              <a:gd name="connsiteY2193" fmla="*/ 164306 h 514350"/>
              <a:gd name="connsiteX2194" fmla="*/ 2008346 w 6400800"/>
              <a:gd name="connsiteY2194" fmla="*/ 203359 h 514350"/>
              <a:gd name="connsiteX2195" fmla="*/ 1999774 w 6400800"/>
              <a:gd name="connsiteY2195" fmla="*/ 240506 h 514350"/>
              <a:gd name="connsiteX2196" fmla="*/ 1984534 w 6400800"/>
              <a:gd name="connsiteY2196" fmla="*/ 314801 h 514350"/>
              <a:gd name="connsiteX2197" fmla="*/ 1984534 w 6400800"/>
              <a:gd name="connsiteY2197" fmla="*/ 283369 h 514350"/>
              <a:gd name="connsiteX2198" fmla="*/ 1984534 w 6400800"/>
              <a:gd name="connsiteY2198" fmla="*/ 267176 h 514350"/>
              <a:gd name="connsiteX2199" fmla="*/ 1986439 w 6400800"/>
              <a:gd name="connsiteY2199" fmla="*/ 263366 h 514350"/>
              <a:gd name="connsiteX2200" fmla="*/ 1984534 w 6400800"/>
              <a:gd name="connsiteY2200" fmla="*/ 265271 h 514350"/>
              <a:gd name="connsiteX2201" fmla="*/ 1985486 w 6400800"/>
              <a:gd name="connsiteY2201" fmla="*/ 243364 h 514350"/>
              <a:gd name="connsiteX2202" fmla="*/ 1987391 w 6400800"/>
              <a:gd name="connsiteY2202" fmla="*/ 212884 h 514350"/>
              <a:gd name="connsiteX2203" fmla="*/ 1989296 w 6400800"/>
              <a:gd name="connsiteY2203" fmla="*/ 186214 h 514350"/>
              <a:gd name="connsiteX2204" fmla="*/ 1983581 w 6400800"/>
              <a:gd name="connsiteY2204" fmla="*/ 211931 h 514350"/>
              <a:gd name="connsiteX2205" fmla="*/ 1978819 w 6400800"/>
              <a:gd name="connsiteY2205" fmla="*/ 242411 h 514350"/>
              <a:gd name="connsiteX2206" fmla="*/ 1974056 w 6400800"/>
              <a:gd name="connsiteY2206" fmla="*/ 281464 h 514350"/>
              <a:gd name="connsiteX2207" fmla="*/ 1973104 w 6400800"/>
              <a:gd name="connsiteY2207" fmla="*/ 282416 h 514350"/>
              <a:gd name="connsiteX2208" fmla="*/ 1968341 w 6400800"/>
              <a:gd name="connsiteY2208" fmla="*/ 289084 h 514350"/>
              <a:gd name="connsiteX2209" fmla="*/ 1968341 w 6400800"/>
              <a:gd name="connsiteY2209" fmla="*/ 283369 h 514350"/>
              <a:gd name="connsiteX2210" fmla="*/ 1973104 w 6400800"/>
              <a:gd name="connsiteY2210" fmla="*/ 274796 h 514350"/>
              <a:gd name="connsiteX2211" fmla="*/ 1968341 w 6400800"/>
              <a:gd name="connsiteY2211" fmla="*/ 280511 h 514350"/>
              <a:gd name="connsiteX2212" fmla="*/ 1973104 w 6400800"/>
              <a:gd name="connsiteY2212" fmla="*/ 224314 h 514350"/>
              <a:gd name="connsiteX2213" fmla="*/ 1976914 w 6400800"/>
              <a:gd name="connsiteY2213" fmla="*/ 187166 h 514350"/>
              <a:gd name="connsiteX2214" fmla="*/ 1967389 w 6400800"/>
              <a:gd name="connsiteY2214" fmla="*/ 218599 h 514350"/>
              <a:gd name="connsiteX2215" fmla="*/ 1967389 w 6400800"/>
              <a:gd name="connsiteY2215" fmla="*/ 216694 h 514350"/>
              <a:gd name="connsiteX2216" fmla="*/ 1966436 w 6400800"/>
              <a:gd name="connsiteY2216" fmla="*/ 220504 h 514350"/>
              <a:gd name="connsiteX2217" fmla="*/ 1957864 w 6400800"/>
              <a:gd name="connsiteY2217" fmla="*/ 250031 h 514350"/>
              <a:gd name="connsiteX2218" fmla="*/ 1952149 w 6400800"/>
              <a:gd name="connsiteY2218" fmla="*/ 271939 h 514350"/>
              <a:gd name="connsiteX2219" fmla="*/ 1941671 w 6400800"/>
              <a:gd name="connsiteY2219" fmla="*/ 221456 h 514350"/>
              <a:gd name="connsiteX2220" fmla="*/ 1942624 w 6400800"/>
              <a:gd name="connsiteY2220" fmla="*/ 213836 h 514350"/>
              <a:gd name="connsiteX2221" fmla="*/ 1952149 w 6400800"/>
              <a:gd name="connsiteY2221" fmla="*/ 186214 h 514350"/>
              <a:gd name="connsiteX2222" fmla="*/ 1962626 w 6400800"/>
              <a:gd name="connsiteY2222" fmla="*/ 157639 h 514350"/>
              <a:gd name="connsiteX2223" fmla="*/ 1948339 w 6400800"/>
              <a:gd name="connsiteY2223" fmla="*/ 185261 h 514350"/>
              <a:gd name="connsiteX2224" fmla="*/ 1945481 w 6400800"/>
              <a:gd name="connsiteY2224" fmla="*/ 190976 h 514350"/>
              <a:gd name="connsiteX2225" fmla="*/ 1945481 w 6400800"/>
              <a:gd name="connsiteY2225" fmla="*/ 189071 h 514350"/>
              <a:gd name="connsiteX2226" fmla="*/ 1944529 w 6400800"/>
              <a:gd name="connsiteY2226" fmla="*/ 192881 h 514350"/>
              <a:gd name="connsiteX2227" fmla="*/ 1938814 w 6400800"/>
              <a:gd name="connsiteY2227" fmla="*/ 205264 h 514350"/>
              <a:gd name="connsiteX2228" fmla="*/ 1935004 w 6400800"/>
              <a:gd name="connsiteY2228" fmla="*/ 148114 h 514350"/>
              <a:gd name="connsiteX2229" fmla="*/ 1928336 w 6400800"/>
              <a:gd name="connsiteY2229" fmla="*/ 224314 h 514350"/>
              <a:gd name="connsiteX2230" fmla="*/ 1928336 w 6400800"/>
              <a:gd name="connsiteY2230" fmla="*/ 229076 h 514350"/>
              <a:gd name="connsiteX2231" fmla="*/ 1924526 w 6400800"/>
              <a:gd name="connsiteY2231" fmla="*/ 236696 h 514350"/>
              <a:gd name="connsiteX2232" fmla="*/ 1915001 w 6400800"/>
              <a:gd name="connsiteY2232" fmla="*/ 258604 h 514350"/>
              <a:gd name="connsiteX2233" fmla="*/ 1911191 w 6400800"/>
              <a:gd name="connsiteY2233" fmla="*/ 268129 h 514350"/>
              <a:gd name="connsiteX2234" fmla="*/ 1907381 w 6400800"/>
              <a:gd name="connsiteY2234" fmla="*/ 259556 h 514350"/>
              <a:gd name="connsiteX2235" fmla="*/ 1907381 w 6400800"/>
              <a:gd name="connsiteY2235" fmla="*/ 258604 h 514350"/>
              <a:gd name="connsiteX2236" fmla="*/ 1907381 w 6400800"/>
              <a:gd name="connsiteY2236" fmla="*/ 258604 h 514350"/>
              <a:gd name="connsiteX2237" fmla="*/ 1900714 w 6400800"/>
              <a:gd name="connsiteY2237" fmla="*/ 253841 h 514350"/>
              <a:gd name="connsiteX2238" fmla="*/ 1897856 w 6400800"/>
              <a:gd name="connsiteY2238" fmla="*/ 252889 h 514350"/>
              <a:gd name="connsiteX2239" fmla="*/ 1896904 w 6400800"/>
              <a:gd name="connsiteY2239" fmla="*/ 252889 h 514350"/>
              <a:gd name="connsiteX2240" fmla="*/ 1896904 w 6400800"/>
              <a:gd name="connsiteY2240" fmla="*/ 250984 h 514350"/>
              <a:gd name="connsiteX2241" fmla="*/ 1897856 w 6400800"/>
              <a:gd name="connsiteY2241" fmla="*/ 246221 h 514350"/>
              <a:gd name="connsiteX2242" fmla="*/ 1902619 w 6400800"/>
              <a:gd name="connsiteY2242" fmla="*/ 230029 h 514350"/>
              <a:gd name="connsiteX2243" fmla="*/ 1903571 w 6400800"/>
              <a:gd name="connsiteY2243" fmla="*/ 226219 h 514350"/>
              <a:gd name="connsiteX2244" fmla="*/ 1902619 w 6400800"/>
              <a:gd name="connsiteY2244" fmla="*/ 227171 h 514350"/>
              <a:gd name="connsiteX2245" fmla="*/ 1906429 w 6400800"/>
              <a:gd name="connsiteY2245" fmla="*/ 214789 h 514350"/>
              <a:gd name="connsiteX2246" fmla="*/ 1915001 w 6400800"/>
              <a:gd name="connsiteY2246" fmla="*/ 190976 h 514350"/>
              <a:gd name="connsiteX2247" fmla="*/ 1922621 w 6400800"/>
              <a:gd name="connsiteY2247" fmla="*/ 170021 h 514350"/>
              <a:gd name="connsiteX2248" fmla="*/ 1911191 w 6400800"/>
              <a:gd name="connsiteY2248" fmla="*/ 189071 h 514350"/>
              <a:gd name="connsiteX2249" fmla="*/ 1899761 w 6400800"/>
              <a:gd name="connsiteY2249" fmla="*/ 211931 h 514350"/>
              <a:gd name="connsiteX2250" fmla="*/ 1893094 w 6400800"/>
              <a:gd name="connsiteY2250" fmla="*/ 226219 h 514350"/>
              <a:gd name="connsiteX2251" fmla="*/ 1889284 w 6400800"/>
              <a:gd name="connsiteY2251" fmla="*/ 235744 h 514350"/>
              <a:gd name="connsiteX2252" fmla="*/ 1888331 w 6400800"/>
              <a:gd name="connsiteY2252" fmla="*/ 232886 h 514350"/>
              <a:gd name="connsiteX2253" fmla="*/ 1889284 w 6400800"/>
              <a:gd name="connsiteY2253" fmla="*/ 216694 h 514350"/>
              <a:gd name="connsiteX2254" fmla="*/ 1891189 w 6400800"/>
              <a:gd name="connsiteY2254" fmla="*/ 200501 h 514350"/>
              <a:gd name="connsiteX2255" fmla="*/ 1894046 w 6400800"/>
              <a:gd name="connsiteY2255" fmla="*/ 187166 h 514350"/>
              <a:gd name="connsiteX2256" fmla="*/ 1899761 w 6400800"/>
              <a:gd name="connsiteY2256" fmla="*/ 169069 h 514350"/>
              <a:gd name="connsiteX2257" fmla="*/ 1902619 w 6400800"/>
              <a:gd name="connsiteY2257" fmla="*/ 162401 h 514350"/>
              <a:gd name="connsiteX2258" fmla="*/ 1898809 w 6400800"/>
              <a:gd name="connsiteY2258" fmla="*/ 168116 h 514350"/>
              <a:gd name="connsiteX2259" fmla="*/ 1890236 w 6400800"/>
              <a:gd name="connsiteY2259" fmla="*/ 186214 h 514350"/>
              <a:gd name="connsiteX2260" fmla="*/ 1885474 w 6400800"/>
              <a:gd name="connsiteY2260" fmla="*/ 199549 h 514350"/>
              <a:gd name="connsiteX2261" fmla="*/ 1882616 w 6400800"/>
              <a:gd name="connsiteY2261" fmla="*/ 213836 h 514350"/>
              <a:gd name="connsiteX2262" fmla="*/ 1882616 w 6400800"/>
              <a:gd name="connsiteY2262" fmla="*/ 210026 h 514350"/>
              <a:gd name="connsiteX2263" fmla="*/ 1878806 w 6400800"/>
              <a:gd name="connsiteY2263" fmla="*/ 228124 h 514350"/>
              <a:gd name="connsiteX2264" fmla="*/ 1874996 w 6400800"/>
              <a:gd name="connsiteY2264" fmla="*/ 243364 h 514350"/>
              <a:gd name="connsiteX2265" fmla="*/ 1874996 w 6400800"/>
              <a:gd name="connsiteY2265" fmla="*/ 237649 h 514350"/>
              <a:gd name="connsiteX2266" fmla="*/ 1872139 w 6400800"/>
              <a:gd name="connsiteY2266" fmla="*/ 255746 h 514350"/>
              <a:gd name="connsiteX2267" fmla="*/ 1868329 w 6400800"/>
              <a:gd name="connsiteY2267" fmla="*/ 270986 h 514350"/>
              <a:gd name="connsiteX2268" fmla="*/ 1869281 w 6400800"/>
              <a:gd name="connsiteY2268" fmla="*/ 259556 h 514350"/>
              <a:gd name="connsiteX2269" fmla="*/ 1874996 w 6400800"/>
              <a:gd name="connsiteY2269" fmla="*/ 213836 h 514350"/>
              <a:gd name="connsiteX2270" fmla="*/ 1877854 w 6400800"/>
              <a:gd name="connsiteY2270" fmla="*/ 193834 h 514350"/>
              <a:gd name="connsiteX2271" fmla="*/ 1881664 w 6400800"/>
              <a:gd name="connsiteY2271" fmla="*/ 175736 h 514350"/>
              <a:gd name="connsiteX2272" fmla="*/ 1888331 w 6400800"/>
              <a:gd name="connsiteY2272" fmla="*/ 146209 h 514350"/>
              <a:gd name="connsiteX2273" fmla="*/ 1894999 w 6400800"/>
              <a:gd name="connsiteY2273" fmla="*/ 120491 h 514350"/>
              <a:gd name="connsiteX2274" fmla="*/ 1885474 w 6400800"/>
              <a:gd name="connsiteY2274" fmla="*/ 144304 h 514350"/>
              <a:gd name="connsiteX2275" fmla="*/ 1875949 w 6400800"/>
              <a:gd name="connsiteY2275" fmla="*/ 172879 h 514350"/>
              <a:gd name="connsiteX2276" fmla="*/ 1870234 w 6400800"/>
              <a:gd name="connsiteY2276" fmla="*/ 190976 h 514350"/>
              <a:gd name="connsiteX2277" fmla="*/ 1865471 w 6400800"/>
              <a:gd name="connsiteY2277" fmla="*/ 210979 h 514350"/>
              <a:gd name="connsiteX2278" fmla="*/ 1858804 w 6400800"/>
              <a:gd name="connsiteY2278" fmla="*/ 238601 h 514350"/>
              <a:gd name="connsiteX2279" fmla="*/ 1856899 w 6400800"/>
              <a:gd name="connsiteY2279" fmla="*/ 194786 h 514350"/>
              <a:gd name="connsiteX2280" fmla="*/ 1854994 w 6400800"/>
              <a:gd name="connsiteY2280" fmla="*/ 172879 h 514350"/>
              <a:gd name="connsiteX2281" fmla="*/ 1853089 w 6400800"/>
              <a:gd name="connsiteY2281" fmla="*/ 194786 h 514350"/>
              <a:gd name="connsiteX2282" fmla="*/ 1848326 w 6400800"/>
              <a:gd name="connsiteY2282" fmla="*/ 250984 h 514350"/>
              <a:gd name="connsiteX2283" fmla="*/ 1845469 w 6400800"/>
              <a:gd name="connsiteY2283" fmla="*/ 282416 h 514350"/>
              <a:gd name="connsiteX2284" fmla="*/ 1839754 w 6400800"/>
              <a:gd name="connsiteY2284" fmla="*/ 273844 h 514350"/>
              <a:gd name="connsiteX2285" fmla="*/ 1838801 w 6400800"/>
              <a:gd name="connsiteY2285" fmla="*/ 269081 h 514350"/>
              <a:gd name="connsiteX2286" fmla="*/ 1838801 w 6400800"/>
              <a:gd name="connsiteY2286" fmla="*/ 272891 h 514350"/>
              <a:gd name="connsiteX2287" fmla="*/ 1827371 w 6400800"/>
              <a:gd name="connsiteY2287" fmla="*/ 256699 h 514350"/>
              <a:gd name="connsiteX2288" fmla="*/ 1828324 w 6400800"/>
              <a:gd name="connsiteY2288" fmla="*/ 190976 h 514350"/>
              <a:gd name="connsiteX2289" fmla="*/ 1822609 w 6400800"/>
              <a:gd name="connsiteY2289" fmla="*/ 222409 h 514350"/>
              <a:gd name="connsiteX2290" fmla="*/ 1822609 w 6400800"/>
              <a:gd name="connsiteY2290" fmla="*/ 214789 h 514350"/>
              <a:gd name="connsiteX2291" fmla="*/ 1822609 w 6400800"/>
              <a:gd name="connsiteY2291" fmla="*/ 161449 h 514350"/>
              <a:gd name="connsiteX2292" fmla="*/ 1823561 w 6400800"/>
              <a:gd name="connsiteY2292" fmla="*/ 113824 h 514350"/>
              <a:gd name="connsiteX2293" fmla="*/ 1823561 w 6400800"/>
              <a:gd name="connsiteY2293" fmla="*/ 15716 h 514350"/>
              <a:gd name="connsiteX2294" fmla="*/ 1812131 w 6400800"/>
              <a:gd name="connsiteY2294" fmla="*/ 112871 h 514350"/>
              <a:gd name="connsiteX2295" fmla="*/ 1807369 w 6400800"/>
              <a:gd name="connsiteY2295" fmla="*/ 160496 h 514350"/>
              <a:gd name="connsiteX2296" fmla="*/ 1805464 w 6400800"/>
              <a:gd name="connsiteY2296" fmla="*/ 209074 h 514350"/>
              <a:gd name="connsiteX2297" fmla="*/ 1801654 w 6400800"/>
              <a:gd name="connsiteY2297" fmla="*/ 211931 h 514350"/>
              <a:gd name="connsiteX2298" fmla="*/ 1801654 w 6400800"/>
              <a:gd name="connsiteY2298" fmla="*/ 211931 h 514350"/>
              <a:gd name="connsiteX2299" fmla="*/ 1801654 w 6400800"/>
              <a:gd name="connsiteY2299" fmla="*/ 212884 h 514350"/>
              <a:gd name="connsiteX2300" fmla="*/ 1790224 w 6400800"/>
              <a:gd name="connsiteY2300" fmla="*/ 237649 h 514350"/>
              <a:gd name="connsiteX2301" fmla="*/ 1790224 w 6400800"/>
              <a:gd name="connsiteY2301" fmla="*/ 207169 h 514350"/>
              <a:gd name="connsiteX2302" fmla="*/ 1786414 w 6400800"/>
              <a:gd name="connsiteY2302" fmla="*/ 239554 h 514350"/>
              <a:gd name="connsiteX2303" fmla="*/ 1784509 w 6400800"/>
              <a:gd name="connsiteY2303" fmla="*/ 250984 h 514350"/>
              <a:gd name="connsiteX2304" fmla="*/ 1783556 w 6400800"/>
              <a:gd name="connsiteY2304" fmla="*/ 252889 h 514350"/>
              <a:gd name="connsiteX2305" fmla="*/ 1776889 w 6400800"/>
              <a:gd name="connsiteY2305" fmla="*/ 226219 h 514350"/>
              <a:gd name="connsiteX2306" fmla="*/ 1777841 w 6400800"/>
              <a:gd name="connsiteY2306" fmla="*/ 253841 h 514350"/>
              <a:gd name="connsiteX2307" fmla="*/ 1768316 w 6400800"/>
              <a:gd name="connsiteY2307" fmla="*/ 230029 h 514350"/>
              <a:gd name="connsiteX2308" fmla="*/ 1759744 w 6400800"/>
              <a:gd name="connsiteY2308" fmla="*/ 209074 h 514350"/>
              <a:gd name="connsiteX2309" fmla="*/ 1759744 w 6400800"/>
              <a:gd name="connsiteY2309" fmla="*/ 208121 h 514350"/>
              <a:gd name="connsiteX2310" fmla="*/ 1761649 w 6400800"/>
              <a:gd name="connsiteY2310" fmla="*/ 198596 h 514350"/>
              <a:gd name="connsiteX2311" fmla="*/ 1759744 w 6400800"/>
              <a:gd name="connsiteY2311" fmla="*/ 203359 h 514350"/>
              <a:gd name="connsiteX2312" fmla="*/ 1759744 w 6400800"/>
              <a:gd name="connsiteY2312" fmla="*/ 195739 h 514350"/>
              <a:gd name="connsiteX2313" fmla="*/ 1761649 w 6400800"/>
              <a:gd name="connsiteY2313" fmla="*/ 171926 h 514350"/>
              <a:gd name="connsiteX2314" fmla="*/ 1762601 w 6400800"/>
              <a:gd name="connsiteY2314" fmla="*/ 151924 h 514350"/>
              <a:gd name="connsiteX2315" fmla="*/ 1756886 w 6400800"/>
              <a:gd name="connsiteY2315" fmla="*/ 171926 h 514350"/>
              <a:gd name="connsiteX2316" fmla="*/ 1749266 w 6400800"/>
              <a:gd name="connsiteY2316" fmla="*/ 205264 h 514350"/>
              <a:gd name="connsiteX2317" fmla="*/ 1745456 w 6400800"/>
              <a:gd name="connsiteY2317" fmla="*/ 197644 h 514350"/>
              <a:gd name="connsiteX2318" fmla="*/ 1749266 w 6400800"/>
              <a:gd name="connsiteY2318" fmla="*/ 208121 h 514350"/>
              <a:gd name="connsiteX2319" fmla="*/ 1746409 w 6400800"/>
              <a:gd name="connsiteY2319" fmla="*/ 225266 h 514350"/>
              <a:gd name="connsiteX2320" fmla="*/ 1746409 w 6400800"/>
              <a:gd name="connsiteY2320" fmla="*/ 228124 h 514350"/>
              <a:gd name="connsiteX2321" fmla="*/ 1737836 w 6400800"/>
              <a:gd name="connsiteY2321" fmla="*/ 171926 h 514350"/>
              <a:gd name="connsiteX2322" fmla="*/ 1738789 w 6400800"/>
              <a:gd name="connsiteY2322" fmla="*/ 252889 h 514350"/>
              <a:gd name="connsiteX2323" fmla="*/ 1736884 w 6400800"/>
              <a:gd name="connsiteY2323" fmla="*/ 256699 h 514350"/>
              <a:gd name="connsiteX2324" fmla="*/ 1735931 w 6400800"/>
              <a:gd name="connsiteY2324" fmla="*/ 252889 h 514350"/>
              <a:gd name="connsiteX2325" fmla="*/ 1735931 w 6400800"/>
              <a:gd name="connsiteY2325" fmla="*/ 257651 h 514350"/>
              <a:gd name="connsiteX2326" fmla="*/ 1733074 w 6400800"/>
              <a:gd name="connsiteY2326" fmla="*/ 264319 h 514350"/>
              <a:gd name="connsiteX2327" fmla="*/ 1727359 w 6400800"/>
              <a:gd name="connsiteY2327" fmla="*/ 283369 h 514350"/>
              <a:gd name="connsiteX2328" fmla="*/ 1722596 w 6400800"/>
              <a:gd name="connsiteY2328" fmla="*/ 299561 h 514350"/>
              <a:gd name="connsiteX2329" fmla="*/ 1718786 w 6400800"/>
              <a:gd name="connsiteY2329" fmla="*/ 267176 h 514350"/>
              <a:gd name="connsiteX2330" fmla="*/ 1716881 w 6400800"/>
              <a:gd name="connsiteY2330" fmla="*/ 317659 h 514350"/>
              <a:gd name="connsiteX2331" fmla="*/ 1716881 w 6400800"/>
              <a:gd name="connsiteY2331" fmla="*/ 318611 h 514350"/>
              <a:gd name="connsiteX2332" fmla="*/ 1714976 w 6400800"/>
              <a:gd name="connsiteY2332" fmla="*/ 316706 h 514350"/>
              <a:gd name="connsiteX2333" fmla="*/ 1707356 w 6400800"/>
              <a:gd name="connsiteY2333" fmla="*/ 288131 h 514350"/>
              <a:gd name="connsiteX2334" fmla="*/ 1709261 w 6400800"/>
              <a:gd name="connsiteY2334" fmla="*/ 237649 h 514350"/>
              <a:gd name="connsiteX2335" fmla="*/ 1710214 w 6400800"/>
              <a:gd name="connsiteY2335" fmla="*/ 163354 h 514350"/>
              <a:gd name="connsiteX2336" fmla="*/ 1698784 w 6400800"/>
              <a:gd name="connsiteY2336" fmla="*/ 229076 h 514350"/>
              <a:gd name="connsiteX2337" fmla="*/ 1694021 w 6400800"/>
              <a:gd name="connsiteY2337" fmla="*/ 203359 h 514350"/>
              <a:gd name="connsiteX2338" fmla="*/ 1699736 w 6400800"/>
              <a:gd name="connsiteY2338" fmla="*/ 170021 h 514350"/>
              <a:gd name="connsiteX2339" fmla="*/ 1706404 w 6400800"/>
              <a:gd name="connsiteY2339" fmla="*/ 119539 h 514350"/>
              <a:gd name="connsiteX2340" fmla="*/ 1710214 w 6400800"/>
              <a:gd name="connsiteY2340" fmla="*/ 80486 h 514350"/>
              <a:gd name="connsiteX2341" fmla="*/ 1713071 w 6400800"/>
              <a:gd name="connsiteY2341" fmla="*/ 47149 h 514350"/>
              <a:gd name="connsiteX2342" fmla="*/ 1706404 w 6400800"/>
              <a:gd name="connsiteY2342" fmla="*/ 80486 h 514350"/>
              <a:gd name="connsiteX2343" fmla="*/ 1698784 w 6400800"/>
              <a:gd name="connsiteY2343" fmla="*/ 118586 h 514350"/>
              <a:gd name="connsiteX2344" fmla="*/ 1688306 w 6400800"/>
              <a:gd name="connsiteY2344" fmla="*/ 168116 h 514350"/>
              <a:gd name="connsiteX2345" fmla="*/ 1687354 w 6400800"/>
              <a:gd name="connsiteY2345" fmla="*/ 171926 h 514350"/>
              <a:gd name="connsiteX2346" fmla="*/ 1684496 w 6400800"/>
              <a:gd name="connsiteY2346" fmla="*/ 160496 h 514350"/>
              <a:gd name="connsiteX2347" fmla="*/ 1685449 w 6400800"/>
              <a:gd name="connsiteY2347" fmla="*/ 179546 h 514350"/>
              <a:gd name="connsiteX2348" fmla="*/ 1681639 w 6400800"/>
              <a:gd name="connsiteY2348" fmla="*/ 197644 h 514350"/>
              <a:gd name="connsiteX2349" fmla="*/ 1680686 w 6400800"/>
              <a:gd name="connsiteY2349" fmla="*/ 192881 h 514350"/>
              <a:gd name="connsiteX2350" fmla="*/ 1681639 w 6400800"/>
              <a:gd name="connsiteY2350" fmla="*/ 174784 h 514350"/>
              <a:gd name="connsiteX2351" fmla="*/ 1682591 w 6400800"/>
              <a:gd name="connsiteY2351" fmla="*/ 143351 h 514350"/>
              <a:gd name="connsiteX2352" fmla="*/ 1683544 w 6400800"/>
              <a:gd name="connsiteY2352" fmla="*/ 115729 h 514350"/>
              <a:gd name="connsiteX2353" fmla="*/ 1678781 w 6400800"/>
              <a:gd name="connsiteY2353" fmla="*/ 143351 h 514350"/>
              <a:gd name="connsiteX2354" fmla="*/ 1674019 w 6400800"/>
              <a:gd name="connsiteY2354" fmla="*/ 174784 h 514350"/>
              <a:gd name="connsiteX2355" fmla="*/ 1666399 w 6400800"/>
              <a:gd name="connsiteY2355" fmla="*/ 215741 h 514350"/>
              <a:gd name="connsiteX2356" fmla="*/ 1663541 w 6400800"/>
              <a:gd name="connsiteY2356" fmla="*/ 231934 h 514350"/>
              <a:gd name="connsiteX2357" fmla="*/ 1661636 w 6400800"/>
              <a:gd name="connsiteY2357" fmla="*/ 225266 h 514350"/>
              <a:gd name="connsiteX2358" fmla="*/ 1662589 w 6400800"/>
              <a:gd name="connsiteY2358" fmla="*/ 236696 h 514350"/>
              <a:gd name="connsiteX2359" fmla="*/ 1659731 w 6400800"/>
              <a:gd name="connsiteY2359" fmla="*/ 253841 h 514350"/>
              <a:gd name="connsiteX2360" fmla="*/ 1658779 w 6400800"/>
              <a:gd name="connsiteY2360" fmla="*/ 251936 h 514350"/>
              <a:gd name="connsiteX2361" fmla="*/ 1646396 w 6400800"/>
              <a:gd name="connsiteY2361" fmla="*/ 223361 h 514350"/>
              <a:gd name="connsiteX2362" fmla="*/ 1642586 w 6400800"/>
              <a:gd name="connsiteY2362" fmla="*/ 215741 h 514350"/>
              <a:gd name="connsiteX2363" fmla="*/ 1642586 w 6400800"/>
              <a:gd name="connsiteY2363" fmla="*/ 202406 h 514350"/>
              <a:gd name="connsiteX2364" fmla="*/ 1640681 w 6400800"/>
              <a:gd name="connsiteY2364" fmla="*/ 154781 h 514350"/>
              <a:gd name="connsiteX2365" fmla="*/ 1635919 w 6400800"/>
              <a:gd name="connsiteY2365" fmla="*/ 111919 h 514350"/>
              <a:gd name="connsiteX2366" fmla="*/ 1624489 w 6400800"/>
              <a:gd name="connsiteY2366" fmla="*/ 23336 h 514350"/>
              <a:gd name="connsiteX2367" fmla="*/ 1624489 w 6400800"/>
              <a:gd name="connsiteY2367" fmla="*/ 111919 h 514350"/>
              <a:gd name="connsiteX2368" fmla="*/ 1625441 w 6400800"/>
              <a:gd name="connsiteY2368" fmla="*/ 154781 h 514350"/>
              <a:gd name="connsiteX2369" fmla="*/ 1625441 w 6400800"/>
              <a:gd name="connsiteY2369" fmla="*/ 202406 h 514350"/>
              <a:gd name="connsiteX2370" fmla="*/ 1625441 w 6400800"/>
              <a:gd name="connsiteY2370" fmla="*/ 225266 h 514350"/>
              <a:gd name="connsiteX2371" fmla="*/ 1625441 w 6400800"/>
              <a:gd name="connsiteY2371" fmla="*/ 230981 h 514350"/>
              <a:gd name="connsiteX2372" fmla="*/ 1623536 w 6400800"/>
              <a:gd name="connsiteY2372" fmla="*/ 227171 h 514350"/>
              <a:gd name="connsiteX2373" fmla="*/ 1619726 w 6400800"/>
              <a:gd name="connsiteY2373" fmla="*/ 203359 h 514350"/>
              <a:gd name="connsiteX2374" fmla="*/ 1619726 w 6400800"/>
              <a:gd name="connsiteY2374" fmla="*/ 217646 h 514350"/>
              <a:gd name="connsiteX2375" fmla="*/ 1608296 w 6400800"/>
              <a:gd name="connsiteY2375" fmla="*/ 190976 h 514350"/>
              <a:gd name="connsiteX2376" fmla="*/ 1619726 w 6400800"/>
              <a:gd name="connsiteY2376" fmla="*/ 233839 h 514350"/>
              <a:gd name="connsiteX2377" fmla="*/ 1619726 w 6400800"/>
              <a:gd name="connsiteY2377" fmla="*/ 242411 h 514350"/>
              <a:gd name="connsiteX2378" fmla="*/ 1613059 w 6400800"/>
              <a:gd name="connsiteY2378" fmla="*/ 233839 h 514350"/>
              <a:gd name="connsiteX2379" fmla="*/ 1619726 w 6400800"/>
              <a:gd name="connsiteY2379" fmla="*/ 247174 h 514350"/>
              <a:gd name="connsiteX2380" fmla="*/ 1610201 w 6400800"/>
              <a:gd name="connsiteY2380" fmla="*/ 264319 h 514350"/>
              <a:gd name="connsiteX2381" fmla="*/ 1607344 w 6400800"/>
              <a:gd name="connsiteY2381" fmla="*/ 270034 h 514350"/>
              <a:gd name="connsiteX2382" fmla="*/ 1606391 w 6400800"/>
              <a:gd name="connsiteY2382" fmla="*/ 269081 h 514350"/>
              <a:gd name="connsiteX2383" fmla="*/ 1607344 w 6400800"/>
              <a:gd name="connsiteY2383" fmla="*/ 270034 h 514350"/>
              <a:gd name="connsiteX2384" fmla="*/ 1601629 w 6400800"/>
              <a:gd name="connsiteY2384" fmla="*/ 282416 h 514350"/>
              <a:gd name="connsiteX2385" fmla="*/ 1600676 w 6400800"/>
              <a:gd name="connsiteY2385" fmla="*/ 269081 h 514350"/>
              <a:gd name="connsiteX2386" fmla="*/ 1595914 w 6400800"/>
              <a:gd name="connsiteY2386" fmla="*/ 207169 h 514350"/>
              <a:gd name="connsiteX2387" fmla="*/ 1594009 w 6400800"/>
              <a:gd name="connsiteY2387" fmla="*/ 183356 h 514350"/>
              <a:gd name="connsiteX2388" fmla="*/ 1592104 w 6400800"/>
              <a:gd name="connsiteY2388" fmla="*/ 207169 h 514350"/>
              <a:gd name="connsiteX2389" fmla="*/ 1591151 w 6400800"/>
              <a:gd name="connsiteY2389" fmla="*/ 227171 h 514350"/>
              <a:gd name="connsiteX2390" fmla="*/ 1583531 w 6400800"/>
              <a:gd name="connsiteY2390" fmla="*/ 197644 h 514350"/>
              <a:gd name="connsiteX2391" fmla="*/ 1578769 w 6400800"/>
              <a:gd name="connsiteY2391" fmla="*/ 179546 h 514350"/>
              <a:gd name="connsiteX2392" fmla="*/ 1573054 w 6400800"/>
              <a:gd name="connsiteY2392" fmla="*/ 163354 h 514350"/>
              <a:gd name="connsiteX2393" fmla="*/ 1563529 w 6400800"/>
              <a:gd name="connsiteY2393" fmla="*/ 137636 h 514350"/>
              <a:gd name="connsiteX2394" fmla="*/ 1554004 w 6400800"/>
              <a:gd name="connsiteY2394" fmla="*/ 115729 h 514350"/>
              <a:gd name="connsiteX2395" fmla="*/ 1560671 w 6400800"/>
              <a:gd name="connsiteY2395" fmla="*/ 138589 h 514350"/>
              <a:gd name="connsiteX2396" fmla="*/ 1567339 w 6400800"/>
              <a:gd name="connsiteY2396" fmla="*/ 165259 h 514350"/>
              <a:gd name="connsiteX2397" fmla="*/ 1571149 w 6400800"/>
              <a:gd name="connsiteY2397" fmla="*/ 181451 h 514350"/>
              <a:gd name="connsiteX2398" fmla="*/ 1574006 w 6400800"/>
              <a:gd name="connsiteY2398" fmla="*/ 199549 h 514350"/>
              <a:gd name="connsiteX2399" fmla="*/ 1579721 w 6400800"/>
              <a:gd name="connsiteY2399" fmla="*/ 240506 h 514350"/>
              <a:gd name="connsiteX2400" fmla="*/ 1584484 w 6400800"/>
              <a:gd name="connsiteY2400" fmla="*/ 283369 h 514350"/>
              <a:gd name="connsiteX2401" fmla="*/ 1576864 w 6400800"/>
              <a:gd name="connsiteY2401" fmla="*/ 258604 h 514350"/>
              <a:gd name="connsiteX2402" fmla="*/ 1573054 w 6400800"/>
              <a:gd name="connsiteY2402" fmla="*/ 249079 h 514350"/>
              <a:gd name="connsiteX2403" fmla="*/ 1573054 w 6400800"/>
              <a:gd name="connsiteY2403" fmla="*/ 247174 h 514350"/>
              <a:gd name="connsiteX2404" fmla="*/ 1572101 w 6400800"/>
              <a:gd name="connsiteY2404" fmla="*/ 234791 h 514350"/>
              <a:gd name="connsiteX2405" fmla="*/ 1567339 w 6400800"/>
              <a:gd name="connsiteY2405" fmla="*/ 198596 h 514350"/>
              <a:gd name="connsiteX2406" fmla="*/ 1563529 w 6400800"/>
              <a:gd name="connsiteY2406" fmla="*/ 184309 h 514350"/>
              <a:gd name="connsiteX2407" fmla="*/ 1558766 w 6400800"/>
              <a:gd name="connsiteY2407" fmla="*/ 171926 h 514350"/>
              <a:gd name="connsiteX2408" fmla="*/ 1550194 w 6400800"/>
              <a:gd name="connsiteY2408" fmla="*/ 155734 h 514350"/>
              <a:gd name="connsiteX2409" fmla="*/ 1546384 w 6400800"/>
              <a:gd name="connsiteY2409" fmla="*/ 150019 h 514350"/>
              <a:gd name="connsiteX2410" fmla="*/ 1549241 w 6400800"/>
              <a:gd name="connsiteY2410" fmla="*/ 155734 h 514350"/>
              <a:gd name="connsiteX2411" fmla="*/ 1554956 w 6400800"/>
              <a:gd name="connsiteY2411" fmla="*/ 171926 h 514350"/>
              <a:gd name="connsiteX2412" fmla="*/ 1557814 w 6400800"/>
              <a:gd name="connsiteY2412" fmla="*/ 184309 h 514350"/>
              <a:gd name="connsiteX2413" fmla="*/ 1559719 w 6400800"/>
              <a:gd name="connsiteY2413" fmla="*/ 198596 h 514350"/>
              <a:gd name="connsiteX2414" fmla="*/ 1560671 w 6400800"/>
              <a:gd name="connsiteY2414" fmla="*/ 213836 h 514350"/>
              <a:gd name="connsiteX2415" fmla="*/ 1559719 w 6400800"/>
              <a:gd name="connsiteY2415" fmla="*/ 216694 h 514350"/>
              <a:gd name="connsiteX2416" fmla="*/ 1555909 w 6400800"/>
              <a:gd name="connsiteY2416" fmla="*/ 208121 h 514350"/>
              <a:gd name="connsiteX2417" fmla="*/ 1549241 w 6400800"/>
              <a:gd name="connsiteY2417" fmla="*/ 194786 h 514350"/>
              <a:gd name="connsiteX2418" fmla="*/ 1537811 w 6400800"/>
              <a:gd name="connsiteY2418" fmla="*/ 173831 h 514350"/>
              <a:gd name="connsiteX2419" fmla="*/ 1526381 w 6400800"/>
              <a:gd name="connsiteY2419" fmla="*/ 156686 h 514350"/>
              <a:gd name="connsiteX2420" fmla="*/ 1534001 w 6400800"/>
              <a:gd name="connsiteY2420" fmla="*/ 175736 h 514350"/>
              <a:gd name="connsiteX2421" fmla="*/ 1542574 w 6400800"/>
              <a:gd name="connsiteY2421" fmla="*/ 197644 h 514350"/>
              <a:gd name="connsiteX2422" fmla="*/ 1546384 w 6400800"/>
              <a:gd name="connsiteY2422" fmla="*/ 209074 h 514350"/>
              <a:gd name="connsiteX2423" fmla="*/ 1545431 w 6400800"/>
              <a:gd name="connsiteY2423" fmla="*/ 208121 h 514350"/>
              <a:gd name="connsiteX2424" fmla="*/ 1546384 w 6400800"/>
              <a:gd name="connsiteY2424" fmla="*/ 210979 h 514350"/>
              <a:gd name="connsiteX2425" fmla="*/ 1551146 w 6400800"/>
              <a:gd name="connsiteY2425" fmla="*/ 226219 h 514350"/>
              <a:gd name="connsiteX2426" fmla="*/ 1552099 w 6400800"/>
              <a:gd name="connsiteY2426" fmla="*/ 230981 h 514350"/>
              <a:gd name="connsiteX2427" fmla="*/ 1553051 w 6400800"/>
              <a:gd name="connsiteY2427" fmla="*/ 235744 h 514350"/>
              <a:gd name="connsiteX2428" fmla="*/ 1554004 w 6400800"/>
              <a:gd name="connsiteY2428" fmla="*/ 241459 h 514350"/>
              <a:gd name="connsiteX2429" fmla="*/ 1554004 w 6400800"/>
              <a:gd name="connsiteY2429" fmla="*/ 244316 h 514350"/>
              <a:gd name="connsiteX2430" fmla="*/ 1553051 w 6400800"/>
              <a:gd name="connsiteY2430" fmla="*/ 250031 h 514350"/>
              <a:gd name="connsiteX2431" fmla="*/ 1547336 w 6400800"/>
              <a:gd name="connsiteY2431" fmla="*/ 263366 h 514350"/>
              <a:gd name="connsiteX2432" fmla="*/ 1542574 w 6400800"/>
              <a:gd name="connsiteY2432" fmla="*/ 251936 h 514350"/>
              <a:gd name="connsiteX2433" fmla="*/ 1542574 w 6400800"/>
              <a:gd name="connsiteY2433" fmla="*/ 243364 h 514350"/>
              <a:gd name="connsiteX2434" fmla="*/ 1542574 w 6400800"/>
              <a:gd name="connsiteY2434" fmla="*/ 222409 h 514350"/>
              <a:gd name="connsiteX2435" fmla="*/ 1538764 w 6400800"/>
              <a:gd name="connsiteY2435" fmla="*/ 243364 h 514350"/>
              <a:gd name="connsiteX2436" fmla="*/ 1538764 w 6400800"/>
              <a:gd name="connsiteY2436" fmla="*/ 243364 h 514350"/>
              <a:gd name="connsiteX2437" fmla="*/ 1531144 w 6400800"/>
              <a:gd name="connsiteY2437" fmla="*/ 226219 h 514350"/>
              <a:gd name="connsiteX2438" fmla="*/ 1537811 w 6400800"/>
              <a:gd name="connsiteY2438" fmla="*/ 250031 h 514350"/>
              <a:gd name="connsiteX2439" fmla="*/ 1536859 w 6400800"/>
              <a:gd name="connsiteY2439" fmla="*/ 258604 h 514350"/>
              <a:gd name="connsiteX2440" fmla="*/ 1531144 w 6400800"/>
              <a:gd name="connsiteY2440" fmla="*/ 239554 h 514350"/>
              <a:gd name="connsiteX2441" fmla="*/ 1525429 w 6400800"/>
              <a:gd name="connsiteY2441" fmla="*/ 220504 h 514350"/>
              <a:gd name="connsiteX2442" fmla="*/ 1521619 w 6400800"/>
              <a:gd name="connsiteY2442" fmla="*/ 211931 h 514350"/>
              <a:gd name="connsiteX2443" fmla="*/ 1515904 w 6400800"/>
              <a:gd name="connsiteY2443" fmla="*/ 150019 h 514350"/>
              <a:gd name="connsiteX2444" fmla="*/ 1513046 w 6400800"/>
              <a:gd name="connsiteY2444" fmla="*/ 192881 h 514350"/>
              <a:gd name="connsiteX2445" fmla="*/ 1506379 w 6400800"/>
              <a:gd name="connsiteY2445" fmla="*/ 177641 h 514350"/>
              <a:gd name="connsiteX2446" fmla="*/ 1495901 w 6400800"/>
              <a:gd name="connsiteY2446" fmla="*/ 154781 h 514350"/>
              <a:gd name="connsiteX2447" fmla="*/ 1502569 w 6400800"/>
              <a:gd name="connsiteY2447" fmla="*/ 178594 h 514350"/>
              <a:gd name="connsiteX2448" fmla="*/ 1505426 w 6400800"/>
              <a:gd name="connsiteY2448" fmla="*/ 190024 h 514350"/>
              <a:gd name="connsiteX2449" fmla="*/ 1504474 w 6400800"/>
              <a:gd name="connsiteY2449" fmla="*/ 189071 h 514350"/>
              <a:gd name="connsiteX2450" fmla="*/ 1510189 w 6400800"/>
              <a:gd name="connsiteY2450" fmla="*/ 210026 h 514350"/>
              <a:gd name="connsiteX2451" fmla="*/ 1511141 w 6400800"/>
              <a:gd name="connsiteY2451" fmla="*/ 213836 h 514350"/>
              <a:gd name="connsiteX2452" fmla="*/ 1510189 w 6400800"/>
              <a:gd name="connsiteY2452" fmla="*/ 233839 h 514350"/>
              <a:gd name="connsiteX2453" fmla="*/ 1509236 w 6400800"/>
              <a:gd name="connsiteY2453" fmla="*/ 258604 h 514350"/>
              <a:gd name="connsiteX2454" fmla="*/ 1498759 w 6400800"/>
              <a:gd name="connsiteY2454" fmla="*/ 230981 h 514350"/>
              <a:gd name="connsiteX2455" fmla="*/ 1508284 w 6400800"/>
              <a:gd name="connsiteY2455" fmla="*/ 275749 h 514350"/>
              <a:gd name="connsiteX2456" fmla="*/ 1507331 w 6400800"/>
              <a:gd name="connsiteY2456" fmla="*/ 288131 h 514350"/>
              <a:gd name="connsiteX2457" fmla="*/ 1504474 w 6400800"/>
              <a:gd name="connsiteY2457" fmla="*/ 292894 h 514350"/>
              <a:gd name="connsiteX2458" fmla="*/ 1500664 w 6400800"/>
              <a:gd name="connsiteY2458" fmla="*/ 298609 h 514350"/>
              <a:gd name="connsiteX2459" fmla="*/ 1493044 w 6400800"/>
              <a:gd name="connsiteY2459" fmla="*/ 266224 h 514350"/>
              <a:gd name="connsiteX2460" fmla="*/ 1497806 w 6400800"/>
              <a:gd name="connsiteY2460" fmla="*/ 246221 h 514350"/>
              <a:gd name="connsiteX2461" fmla="*/ 1491139 w 6400800"/>
              <a:gd name="connsiteY2461" fmla="*/ 260509 h 514350"/>
              <a:gd name="connsiteX2462" fmla="*/ 1491139 w 6400800"/>
              <a:gd name="connsiteY2462" fmla="*/ 259556 h 514350"/>
              <a:gd name="connsiteX2463" fmla="*/ 1490186 w 6400800"/>
              <a:gd name="connsiteY2463" fmla="*/ 244316 h 514350"/>
              <a:gd name="connsiteX2464" fmla="*/ 1489234 w 6400800"/>
              <a:gd name="connsiteY2464" fmla="*/ 238601 h 514350"/>
              <a:gd name="connsiteX2465" fmla="*/ 1489234 w 6400800"/>
              <a:gd name="connsiteY2465" fmla="*/ 237649 h 514350"/>
              <a:gd name="connsiteX2466" fmla="*/ 1489234 w 6400800"/>
              <a:gd name="connsiteY2466" fmla="*/ 238601 h 514350"/>
              <a:gd name="connsiteX2467" fmla="*/ 1486376 w 6400800"/>
              <a:gd name="connsiteY2467" fmla="*/ 219551 h 514350"/>
              <a:gd name="connsiteX2468" fmla="*/ 1482566 w 6400800"/>
              <a:gd name="connsiteY2468" fmla="*/ 198596 h 514350"/>
              <a:gd name="connsiteX2469" fmla="*/ 1482566 w 6400800"/>
              <a:gd name="connsiteY2469" fmla="*/ 220504 h 514350"/>
              <a:gd name="connsiteX2470" fmla="*/ 1482566 w 6400800"/>
              <a:gd name="connsiteY2470" fmla="*/ 228124 h 514350"/>
              <a:gd name="connsiteX2471" fmla="*/ 1473041 w 6400800"/>
              <a:gd name="connsiteY2471" fmla="*/ 193834 h 514350"/>
              <a:gd name="connsiteX2472" fmla="*/ 1479709 w 6400800"/>
              <a:gd name="connsiteY2472" fmla="*/ 259556 h 514350"/>
              <a:gd name="connsiteX2473" fmla="*/ 1478756 w 6400800"/>
              <a:gd name="connsiteY2473" fmla="*/ 262414 h 514350"/>
              <a:gd name="connsiteX2474" fmla="*/ 1476851 w 6400800"/>
              <a:gd name="connsiteY2474" fmla="*/ 266224 h 514350"/>
              <a:gd name="connsiteX2475" fmla="*/ 1475899 w 6400800"/>
              <a:gd name="connsiteY2475" fmla="*/ 257651 h 514350"/>
              <a:gd name="connsiteX2476" fmla="*/ 1471136 w 6400800"/>
              <a:gd name="connsiteY2476" fmla="*/ 221456 h 514350"/>
              <a:gd name="connsiteX2477" fmla="*/ 1466374 w 6400800"/>
              <a:gd name="connsiteY2477" fmla="*/ 193834 h 514350"/>
              <a:gd name="connsiteX2478" fmla="*/ 1460659 w 6400800"/>
              <a:gd name="connsiteY2478" fmla="*/ 170021 h 514350"/>
              <a:gd name="connsiteX2479" fmla="*/ 1462564 w 6400800"/>
              <a:gd name="connsiteY2479" fmla="*/ 193834 h 514350"/>
              <a:gd name="connsiteX2480" fmla="*/ 1464469 w 6400800"/>
              <a:gd name="connsiteY2480" fmla="*/ 221456 h 514350"/>
              <a:gd name="connsiteX2481" fmla="*/ 1465421 w 6400800"/>
              <a:gd name="connsiteY2481" fmla="*/ 257651 h 514350"/>
              <a:gd name="connsiteX2482" fmla="*/ 1465421 w 6400800"/>
              <a:gd name="connsiteY2482" fmla="*/ 275749 h 514350"/>
              <a:gd name="connsiteX2483" fmla="*/ 1455896 w 6400800"/>
              <a:gd name="connsiteY2483" fmla="*/ 246221 h 514350"/>
              <a:gd name="connsiteX2484" fmla="*/ 1447324 w 6400800"/>
              <a:gd name="connsiteY2484" fmla="*/ 218599 h 514350"/>
              <a:gd name="connsiteX2485" fmla="*/ 1439704 w 6400800"/>
              <a:gd name="connsiteY2485" fmla="*/ 194786 h 514350"/>
              <a:gd name="connsiteX2486" fmla="*/ 1442561 w 6400800"/>
              <a:gd name="connsiteY2486" fmla="*/ 215741 h 514350"/>
              <a:gd name="connsiteX2487" fmla="*/ 1435894 w 6400800"/>
              <a:gd name="connsiteY2487" fmla="*/ 185261 h 514350"/>
              <a:gd name="connsiteX2488" fmla="*/ 1435894 w 6400800"/>
              <a:gd name="connsiteY2488" fmla="*/ 159544 h 514350"/>
              <a:gd name="connsiteX2489" fmla="*/ 1433036 w 6400800"/>
              <a:gd name="connsiteY2489" fmla="*/ 173831 h 514350"/>
              <a:gd name="connsiteX2490" fmla="*/ 1430179 w 6400800"/>
              <a:gd name="connsiteY2490" fmla="*/ 160496 h 514350"/>
              <a:gd name="connsiteX2491" fmla="*/ 1430179 w 6400800"/>
              <a:gd name="connsiteY2491" fmla="*/ 166211 h 514350"/>
              <a:gd name="connsiteX2492" fmla="*/ 1425416 w 6400800"/>
              <a:gd name="connsiteY2492" fmla="*/ 147161 h 514350"/>
              <a:gd name="connsiteX2493" fmla="*/ 1418749 w 6400800"/>
              <a:gd name="connsiteY2493" fmla="*/ 127159 h 514350"/>
              <a:gd name="connsiteX2494" fmla="*/ 1421606 w 6400800"/>
              <a:gd name="connsiteY2494" fmla="*/ 148114 h 514350"/>
              <a:gd name="connsiteX2495" fmla="*/ 1423511 w 6400800"/>
              <a:gd name="connsiteY2495" fmla="*/ 171926 h 514350"/>
              <a:gd name="connsiteX2496" fmla="*/ 1425416 w 6400800"/>
              <a:gd name="connsiteY2496" fmla="*/ 202406 h 514350"/>
              <a:gd name="connsiteX2497" fmla="*/ 1426369 w 6400800"/>
              <a:gd name="connsiteY2497" fmla="*/ 218599 h 514350"/>
              <a:gd name="connsiteX2498" fmla="*/ 1424464 w 6400800"/>
              <a:gd name="connsiteY2498" fmla="*/ 235744 h 514350"/>
              <a:gd name="connsiteX2499" fmla="*/ 1421606 w 6400800"/>
              <a:gd name="connsiteY2499" fmla="*/ 226219 h 514350"/>
              <a:gd name="connsiteX2500" fmla="*/ 1415891 w 6400800"/>
              <a:gd name="connsiteY2500" fmla="*/ 210026 h 514350"/>
              <a:gd name="connsiteX2501" fmla="*/ 1410176 w 6400800"/>
              <a:gd name="connsiteY2501" fmla="*/ 195739 h 514350"/>
              <a:gd name="connsiteX2502" fmla="*/ 1412081 w 6400800"/>
              <a:gd name="connsiteY2502" fmla="*/ 210979 h 514350"/>
              <a:gd name="connsiteX2503" fmla="*/ 1414939 w 6400800"/>
              <a:gd name="connsiteY2503" fmla="*/ 228124 h 514350"/>
              <a:gd name="connsiteX2504" fmla="*/ 1416844 w 6400800"/>
              <a:gd name="connsiteY2504" fmla="*/ 250031 h 514350"/>
              <a:gd name="connsiteX2505" fmla="*/ 1418749 w 6400800"/>
              <a:gd name="connsiteY2505" fmla="*/ 268129 h 514350"/>
              <a:gd name="connsiteX2506" fmla="*/ 1413034 w 6400800"/>
              <a:gd name="connsiteY2506" fmla="*/ 277654 h 514350"/>
              <a:gd name="connsiteX2507" fmla="*/ 1411129 w 6400800"/>
              <a:gd name="connsiteY2507" fmla="*/ 271939 h 514350"/>
              <a:gd name="connsiteX2508" fmla="*/ 1401604 w 6400800"/>
              <a:gd name="connsiteY2508" fmla="*/ 215741 h 514350"/>
              <a:gd name="connsiteX2509" fmla="*/ 1400651 w 6400800"/>
              <a:gd name="connsiteY2509" fmla="*/ 243364 h 514350"/>
              <a:gd name="connsiteX2510" fmla="*/ 1392079 w 6400800"/>
              <a:gd name="connsiteY2510" fmla="*/ 219551 h 514350"/>
              <a:gd name="connsiteX2511" fmla="*/ 1393031 w 6400800"/>
              <a:gd name="connsiteY2511" fmla="*/ 213836 h 514350"/>
              <a:gd name="connsiteX2512" fmla="*/ 1395889 w 6400800"/>
              <a:gd name="connsiteY2512" fmla="*/ 210979 h 514350"/>
              <a:gd name="connsiteX2513" fmla="*/ 1400651 w 6400800"/>
              <a:gd name="connsiteY2513" fmla="*/ 205264 h 514350"/>
              <a:gd name="connsiteX2514" fmla="*/ 1394936 w 6400800"/>
              <a:gd name="connsiteY2514" fmla="*/ 210026 h 514350"/>
              <a:gd name="connsiteX2515" fmla="*/ 1393031 w 6400800"/>
              <a:gd name="connsiteY2515" fmla="*/ 210979 h 514350"/>
              <a:gd name="connsiteX2516" fmla="*/ 1394936 w 6400800"/>
              <a:gd name="connsiteY2516" fmla="*/ 202406 h 514350"/>
              <a:gd name="connsiteX2517" fmla="*/ 1391126 w 6400800"/>
              <a:gd name="connsiteY2517" fmla="*/ 212884 h 514350"/>
              <a:gd name="connsiteX2518" fmla="*/ 1390174 w 6400800"/>
              <a:gd name="connsiteY2518" fmla="*/ 213836 h 514350"/>
              <a:gd name="connsiteX2519" fmla="*/ 1384459 w 6400800"/>
              <a:gd name="connsiteY2519" fmla="*/ 199549 h 514350"/>
              <a:gd name="connsiteX2520" fmla="*/ 1387316 w 6400800"/>
              <a:gd name="connsiteY2520" fmla="*/ 215741 h 514350"/>
              <a:gd name="connsiteX2521" fmla="*/ 1378744 w 6400800"/>
              <a:gd name="connsiteY2521" fmla="*/ 224314 h 514350"/>
              <a:gd name="connsiteX2522" fmla="*/ 1367314 w 6400800"/>
              <a:gd name="connsiteY2522" fmla="*/ 240506 h 514350"/>
              <a:gd name="connsiteX2523" fmla="*/ 1354931 w 6400800"/>
              <a:gd name="connsiteY2523" fmla="*/ 209074 h 514350"/>
              <a:gd name="connsiteX2524" fmla="*/ 1354931 w 6400800"/>
              <a:gd name="connsiteY2524" fmla="*/ 185261 h 514350"/>
              <a:gd name="connsiteX2525" fmla="*/ 1354931 w 6400800"/>
              <a:gd name="connsiteY2525" fmla="*/ 157639 h 514350"/>
              <a:gd name="connsiteX2526" fmla="*/ 1351121 w 6400800"/>
              <a:gd name="connsiteY2526" fmla="*/ 185261 h 514350"/>
              <a:gd name="connsiteX2527" fmla="*/ 1349216 w 6400800"/>
              <a:gd name="connsiteY2527" fmla="*/ 197644 h 514350"/>
              <a:gd name="connsiteX2528" fmla="*/ 1343501 w 6400800"/>
              <a:gd name="connsiteY2528" fmla="*/ 186214 h 514350"/>
              <a:gd name="connsiteX2529" fmla="*/ 1344454 w 6400800"/>
              <a:gd name="connsiteY2529" fmla="*/ 171926 h 514350"/>
              <a:gd name="connsiteX2530" fmla="*/ 1344454 w 6400800"/>
              <a:gd name="connsiteY2530" fmla="*/ 157639 h 514350"/>
              <a:gd name="connsiteX2531" fmla="*/ 1345406 w 6400800"/>
              <a:gd name="connsiteY2531" fmla="*/ 142399 h 514350"/>
              <a:gd name="connsiteX2532" fmla="*/ 1346359 w 6400800"/>
              <a:gd name="connsiteY2532" fmla="*/ 120491 h 514350"/>
              <a:gd name="connsiteX2533" fmla="*/ 1341596 w 6400800"/>
              <a:gd name="connsiteY2533" fmla="*/ 141446 h 514350"/>
              <a:gd name="connsiteX2534" fmla="*/ 1336834 w 6400800"/>
              <a:gd name="connsiteY2534" fmla="*/ 166211 h 514350"/>
              <a:gd name="connsiteX2535" fmla="*/ 1335881 w 6400800"/>
              <a:gd name="connsiteY2535" fmla="*/ 169069 h 514350"/>
              <a:gd name="connsiteX2536" fmla="*/ 1327309 w 6400800"/>
              <a:gd name="connsiteY2536" fmla="*/ 150971 h 514350"/>
              <a:gd name="connsiteX2537" fmla="*/ 1280636 w 6400800"/>
              <a:gd name="connsiteY2537" fmla="*/ 53816 h 514350"/>
              <a:gd name="connsiteX2538" fmla="*/ 1317784 w 6400800"/>
              <a:gd name="connsiteY2538" fmla="*/ 155734 h 514350"/>
              <a:gd name="connsiteX2539" fmla="*/ 1332071 w 6400800"/>
              <a:gd name="connsiteY2539" fmla="*/ 193834 h 514350"/>
              <a:gd name="connsiteX2540" fmla="*/ 1331119 w 6400800"/>
              <a:gd name="connsiteY2540" fmla="*/ 197644 h 514350"/>
              <a:gd name="connsiteX2541" fmla="*/ 1326356 w 6400800"/>
              <a:gd name="connsiteY2541" fmla="*/ 235744 h 514350"/>
              <a:gd name="connsiteX2542" fmla="*/ 1321594 w 6400800"/>
              <a:gd name="connsiteY2542" fmla="*/ 277654 h 514350"/>
              <a:gd name="connsiteX2543" fmla="*/ 1319689 w 6400800"/>
              <a:gd name="connsiteY2543" fmla="*/ 293846 h 514350"/>
              <a:gd name="connsiteX2544" fmla="*/ 1317784 w 6400800"/>
              <a:gd name="connsiteY2544" fmla="*/ 290989 h 514350"/>
              <a:gd name="connsiteX2545" fmla="*/ 1317784 w 6400800"/>
              <a:gd name="connsiteY2545" fmla="*/ 289084 h 514350"/>
              <a:gd name="connsiteX2546" fmla="*/ 1316831 w 6400800"/>
              <a:gd name="connsiteY2546" fmla="*/ 290989 h 514350"/>
              <a:gd name="connsiteX2547" fmla="*/ 1315879 w 6400800"/>
              <a:gd name="connsiteY2547" fmla="*/ 288131 h 514350"/>
              <a:gd name="connsiteX2548" fmla="*/ 1313974 w 6400800"/>
              <a:gd name="connsiteY2548" fmla="*/ 285274 h 514350"/>
              <a:gd name="connsiteX2549" fmla="*/ 1316831 w 6400800"/>
              <a:gd name="connsiteY2549" fmla="*/ 244316 h 514350"/>
              <a:gd name="connsiteX2550" fmla="*/ 1309211 w 6400800"/>
              <a:gd name="connsiteY2550" fmla="*/ 277654 h 514350"/>
              <a:gd name="connsiteX2551" fmla="*/ 1298734 w 6400800"/>
              <a:gd name="connsiteY2551" fmla="*/ 260509 h 514350"/>
              <a:gd name="connsiteX2552" fmla="*/ 1313974 w 6400800"/>
              <a:gd name="connsiteY2552" fmla="*/ 199549 h 514350"/>
              <a:gd name="connsiteX2553" fmla="*/ 1319689 w 6400800"/>
              <a:gd name="connsiteY2553" fmla="*/ 172879 h 514350"/>
              <a:gd name="connsiteX2554" fmla="*/ 1291114 w 6400800"/>
              <a:gd name="connsiteY2554" fmla="*/ 249079 h 514350"/>
              <a:gd name="connsiteX2555" fmla="*/ 1281589 w 6400800"/>
              <a:gd name="connsiteY2555" fmla="*/ 234791 h 514350"/>
              <a:gd name="connsiteX2556" fmla="*/ 1267301 w 6400800"/>
              <a:gd name="connsiteY2556" fmla="*/ 215741 h 514350"/>
              <a:gd name="connsiteX2557" fmla="*/ 1275874 w 6400800"/>
              <a:gd name="connsiteY2557" fmla="*/ 232886 h 514350"/>
              <a:gd name="connsiteX2558" fmla="*/ 1272064 w 6400800"/>
              <a:gd name="connsiteY2558" fmla="*/ 243364 h 514350"/>
              <a:gd name="connsiteX2559" fmla="*/ 1261586 w 6400800"/>
              <a:gd name="connsiteY2559" fmla="*/ 227171 h 514350"/>
              <a:gd name="connsiteX2560" fmla="*/ 1249204 w 6400800"/>
              <a:gd name="connsiteY2560" fmla="*/ 210979 h 514350"/>
              <a:gd name="connsiteX2561" fmla="*/ 1247299 w 6400800"/>
              <a:gd name="connsiteY2561" fmla="*/ 208121 h 514350"/>
              <a:gd name="connsiteX2562" fmla="*/ 1251109 w 6400800"/>
              <a:gd name="connsiteY2562" fmla="*/ 199549 h 514350"/>
              <a:gd name="connsiteX2563" fmla="*/ 1246346 w 6400800"/>
              <a:gd name="connsiteY2563" fmla="*/ 206216 h 514350"/>
              <a:gd name="connsiteX2564" fmla="*/ 1229201 w 6400800"/>
              <a:gd name="connsiteY2564" fmla="*/ 184309 h 514350"/>
              <a:gd name="connsiteX2565" fmla="*/ 1211104 w 6400800"/>
              <a:gd name="connsiteY2565" fmla="*/ 162401 h 514350"/>
              <a:gd name="connsiteX2566" fmla="*/ 1226344 w 6400800"/>
              <a:gd name="connsiteY2566" fmla="*/ 186214 h 514350"/>
              <a:gd name="connsiteX2567" fmla="*/ 1242536 w 6400800"/>
              <a:gd name="connsiteY2567" fmla="*/ 211931 h 514350"/>
              <a:gd name="connsiteX2568" fmla="*/ 1236821 w 6400800"/>
              <a:gd name="connsiteY2568" fmla="*/ 220504 h 514350"/>
              <a:gd name="connsiteX2569" fmla="*/ 1233011 w 6400800"/>
              <a:gd name="connsiteY2569" fmla="*/ 226219 h 514350"/>
              <a:gd name="connsiteX2570" fmla="*/ 1231106 w 6400800"/>
              <a:gd name="connsiteY2570" fmla="*/ 212884 h 514350"/>
              <a:gd name="connsiteX2571" fmla="*/ 1228249 w 6400800"/>
              <a:gd name="connsiteY2571" fmla="*/ 209074 h 514350"/>
              <a:gd name="connsiteX2572" fmla="*/ 1226344 w 6400800"/>
              <a:gd name="connsiteY2572" fmla="*/ 209074 h 514350"/>
              <a:gd name="connsiteX2573" fmla="*/ 1223486 w 6400800"/>
              <a:gd name="connsiteY2573" fmla="*/ 199549 h 514350"/>
              <a:gd name="connsiteX2574" fmla="*/ 1215866 w 6400800"/>
              <a:gd name="connsiteY2574" fmla="*/ 179546 h 514350"/>
              <a:gd name="connsiteX2575" fmla="*/ 1219676 w 6400800"/>
              <a:gd name="connsiteY2575" fmla="*/ 200501 h 514350"/>
              <a:gd name="connsiteX2576" fmla="*/ 1221581 w 6400800"/>
              <a:gd name="connsiteY2576" fmla="*/ 211931 h 514350"/>
              <a:gd name="connsiteX2577" fmla="*/ 1220629 w 6400800"/>
              <a:gd name="connsiteY2577" fmla="*/ 213836 h 514350"/>
              <a:gd name="connsiteX2578" fmla="*/ 1207294 w 6400800"/>
              <a:gd name="connsiteY2578" fmla="*/ 200501 h 514350"/>
              <a:gd name="connsiteX2579" fmla="*/ 1201579 w 6400800"/>
              <a:gd name="connsiteY2579" fmla="*/ 195739 h 514350"/>
              <a:gd name="connsiteX2580" fmla="*/ 1206341 w 6400800"/>
              <a:gd name="connsiteY2580" fmla="*/ 201454 h 514350"/>
              <a:gd name="connsiteX2581" fmla="*/ 1217771 w 6400800"/>
              <a:gd name="connsiteY2581" fmla="*/ 217646 h 514350"/>
              <a:gd name="connsiteX2582" fmla="*/ 1217771 w 6400800"/>
              <a:gd name="connsiteY2582" fmla="*/ 217646 h 514350"/>
              <a:gd name="connsiteX2583" fmla="*/ 1216819 w 6400800"/>
              <a:gd name="connsiteY2583" fmla="*/ 231934 h 514350"/>
              <a:gd name="connsiteX2584" fmla="*/ 1202531 w 6400800"/>
              <a:gd name="connsiteY2584" fmla="*/ 219551 h 514350"/>
              <a:gd name="connsiteX2585" fmla="*/ 1215866 w 6400800"/>
              <a:gd name="connsiteY2585" fmla="*/ 236696 h 514350"/>
              <a:gd name="connsiteX2586" fmla="*/ 1214914 w 6400800"/>
              <a:gd name="connsiteY2586" fmla="*/ 249079 h 514350"/>
              <a:gd name="connsiteX2587" fmla="*/ 1214914 w 6400800"/>
              <a:gd name="connsiteY2587" fmla="*/ 255746 h 514350"/>
              <a:gd name="connsiteX2588" fmla="*/ 1213961 w 6400800"/>
              <a:gd name="connsiteY2588" fmla="*/ 250984 h 514350"/>
              <a:gd name="connsiteX2589" fmla="*/ 1213961 w 6400800"/>
              <a:gd name="connsiteY2589" fmla="*/ 250031 h 514350"/>
              <a:gd name="connsiteX2590" fmla="*/ 1214914 w 6400800"/>
              <a:gd name="connsiteY2590" fmla="*/ 249079 h 514350"/>
              <a:gd name="connsiteX2591" fmla="*/ 1213961 w 6400800"/>
              <a:gd name="connsiteY2591" fmla="*/ 250031 h 514350"/>
              <a:gd name="connsiteX2592" fmla="*/ 1207294 w 6400800"/>
              <a:gd name="connsiteY2592" fmla="*/ 229076 h 514350"/>
              <a:gd name="connsiteX2593" fmla="*/ 1200626 w 6400800"/>
              <a:gd name="connsiteY2593" fmla="*/ 212884 h 514350"/>
              <a:gd name="connsiteX2594" fmla="*/ 1193959 w 6400800"/>
              <a:gd name="connsiteY2594" fmla="*/ 198596 h 514350"/>
              <a:gd name="connsiteX2595" fmla="*/ 1196816 w 6400800"/>
              <a:gd name="connsiteY2595" fmla="*/ 213836 h 514350"/>
              <a:gd name="connsiteX2596" fmla="*/ 1200626 w 6400800"/>
              <a:gd name="connsiteY2596" fmla="*/ 230981 h 514350"/>
              <a:gd name="connsiteX2597" fmla="*/ 1204436 w 6400800"/>
              <a:gd name="connsiteY2597" fmla="*/ 252889 h 514350"/>
              <a:gd name="connsiteX2598" fmla="*/ 1205389 w 6400800"/>
              <a:gd name="connsiteY2598" fmla="*/ 258604 h 514350"/>
              <a:gd name="connsiteX2599" fmla="*/ 1196816 w 6400800"/>
              <a:gd name="connsiteY2599" fmla="*/ 239554 h 514350"/>
              <a:gd name="connsiteX2600" fmla="*/ 1189196 w 6400800"/>
              <a:gd name="connsiteY2600" fmla="*/ 224314 h 514350"/>
              <a:gd name="connsiteX2601" fmla="*/ 1181576 w 6400800"/>
              <a:gd name="connsiteY2601" fmla="*/ 211931 h 514350"/>
              <a:gd name="connsiteX2602" fmla="*/ 1185386 w 6400800"/>
              <a:gd name="connsiteY2602" fmla="*/ 225266 h 514350"/>
              <a:gd name="connsiteX2603" fmla="*/ 1190149 w 6400800"/>
              <a:gd name="connsiteY2603" fmla="*/ 241459 h 514350"/>
              <a:gd name="connsiteX2604" fmla="*/ 1194911 w 6400800"/>
              <a:gd name="connsiteY2604" fmla="*/ 262414 h 514350"/>
              <a:gd name="connsiteX2605" fmla="*/ 1197769 w 6400800"/>
              <a:gd name="connsiteY2605" fmla="*/ 276701 h 514350"/>
              <a:gd name="connsiteX2606" fmla="*/ 1193959 w 6400800"/>
              <a:gd name="connsiteY2606" fmla="*/ 284321 h 514350"/>
              <a:gd name="connsiteX2607" fmla="*/ 1193959 w 6400800"/>
              <a:gd name="connsiteY2607" fmla="*/ 283369 h 514350"/>
              <a:gd name="connsiteX2608" fmla="*/ 1193006 w 6400800"/>
              <a:gd name="connsiteY2608" fmla="*/ 279559 h 514350"/>
              <a:gd name="connsiteX2609" fmla="*/ 1193959 w 6400800"/>
              <a:gd name="connsiteY2609" fmla="*/ 276701 h 514350"/>
              <a:gd name="connsiteX2610" fmla="*/ 1193006 w 6400800"/>
              <a:gd name="connsiteY2610" fmla="*/ 278606 h 514350"/>
              <a:gd name="connsiteX2611" fmla="*/ 1184434 w 6400800"/>
              <a:gd name="connsiteY2611" fmla="*/ 250984 h 514350"/>
              <a:gd name="connsiteX2612" fmla="*/ 1174909 w 6400800"/>
              <a:gd name="connsiteY2612" fmla="*/ 227171 h 514350"/>
              <a:gd name="connsiteX2613" fmla="*/ 1174909 w 6400800"/>
              <a:gd name="connsiteY2613" fmla="*/ 223361 h 514350"/>
              <a:gd name="connsiteX2614" fmla="*/ 1175861 w 6400800"/>
              <a:gd name="connsiteY2614" fmla="*/ 196691 h 514350"/>
              <a:gd name="connsiteX2615" fmla="*/ 1174909 w 6400800"/>
              <a:gd name="connsiteY2615" fmla="*/ 173831 h 514350"/>
              <a:gd name="connsiteX2616" fmla="*/ 1172051 w 6400800"/>
              <a:gd name="connsiteY2616" fmla="*/ 196691 h 514350"/>
              <a:gd name="connsiteX2617" fmla="*/ 1168241 w 6400800"/>
              <a:gd name="connsiteY2617" fmla="*/ 223361 h 514350"/>
              <a:gd name="connsiteX2618" fmla="*/ 1168241 w 6400800"/>
              <a:gd name="connsiteY2618" fmla="*/ 226219 h 514350"/>
              <a:gd name="connsiteX2619" fmla="*/ 1162526 w 6400800"/>
              <a:gd name="connsiteY2619" fmla="*/ 238601 h 514350"/>
              <a:gd name="connsiteX2620" fmla="*/ 1158716 w 6400800"/>
              <a:gd name="connsiteY2620" fmla="*/ 215741 h 514350"/>
              <a:gd name="connsiteX2621" fmla="*/ 1152049 w 6400800"/>
              <a:gd name="connsiteY2621" fmla="*/ 189071 h 514350"/>
              <a:gd name="connsiteX2622" fmla="*/ 1136809 w 6400800"/>
              <a:gd name="connsiteY2622" fmla="*/ 133826 h 514350"/>
              <a:gd name="connsiteX2623" fmla="*/ 1140619 w 6400800"/>
              <a:gd name="connsiteY2623" fmla="*/ 190024 h 514350"/>
              <a:gd name="connsiteX2624" fmla="*/ 1143476 w 6400800"/>
              <a:gd name="connsiteY2624" fmla="*/ 217646 h 514350"/>
              <a:gd name="connsiteX2625" fmla="*/ 1146334 w 6400800"/>
              <a:gd name="connsiteY2625" fmla="*/ 248126 h 514350"/>
              <a:gd name="connsiteX2626" fmla="*/ 1147286 w 6400800"/>
              <a:gd name="connsiteY2626" fmla="*/ 261461 h 514350"/>
              <a:gd name="connsiteX2627" fmla="*/ 1147286 w 6400800"/>
              <a:gd name="connsiteY2627" fmla="*/ 261461 h 514350"/>
              <a:gd name="connsiteX2628" fmla="*/ 1147286 w 6400800"/>
              <a:gd name="connsiteY2628" fmla="*/ 258604 h 514350"/>
              <a:gd name="connsiteX2629" fmla="*/ 1147286 w 6400800"/>
              <a:gd name="connsiteY2629" fmla="*/ 260509 h 514350"/>
              <a:gd name="connsiteX2630" fmla="*/ 1143476 w 6400800"/>
              <a:gd name="connsiteY2630" fmla="*/ 251936 h 514350"/>
              <a:gd name="connsiteX2631" fmla="*/ 1141571 w 6400800"/>
              <a:gd name="connsiteY2631" fmla="*/ 249079 h 514350"/>
              <a:gd name="connsiteX2632" fmla="*/ 1141571 w 6400800"/>
              <a:gd name="connsiteY2632" fmla="*/ 237649 h 514350"/>
              <a:gd name="connsiteX2633" fmla="*/ 1139666 w 6400800"/>
              <a:gd name="connsiteY2633" fmla="*/ 246221 h 514350"/>
              <a:gd name="connsiteX2634" fmla="*/ 1132046 w 6400800"/>
              <a:gd name="connsiteY2634" fmla="*/ 231934 h 514350"/>
              <a:gd name="connsiteX2635" fmla="*/ 1132046 w 6400800"/>
              <a:gd name="connsiteY2635" fmla="*/ 230981 h 514350"/>
              <a:gd name="connsiteX2636" fmla="*/ 1120616 w 6400800"/>
              <a:gd name="connsiteY2636" fmla="*/ 177641 h 514350"/>
              <a:gd name="connsiteX2637" fmla="*/ 1110139 w 6400800"/>
              <a:gd name="connsiteY2637" fmla="*/ 132874 h 514350"/>
              <a:gd name="connsiteX2638" fmla="*/ 1100614 w 6400800"/>
              <a:gd name="connsiteY2638" fmla="*/ 98584 h 514350"/>
              <a:gd name="connsiteX2639" fmla="*/ 1092041 w 6400800"/>
              <a:gd name="connsiteY2639" fmla="*/ 69056 h 514350"/>
              <a:gd name="connsiteX2640" fmla="*/ 1096804 w 6400800"/>
              <a:gd name="connsiteY2640" fmla="*/ 99536 h 514350"/>
              <a:gd name="connsiteX2641" fmla="*/ 1103471 w 6400800"/>
              <a:gd name="connsiteY2641" fmla="*/ 134779 h 514350"/>
              <a:gd name="connsiteX2642" fmla="*/ 1110139 w 6400800"/>
              <a:gd name="connsiteY2642" fmla="*/ 180499 h 514350"/>
              <a:gd name="connsiteX2643" fmla="*/ 1112996 w 6400800"/>
              <a:gd name="connsiteY2643" fmla="*/ 199549 h 514350"/>
              <a:gd name="connsiteX2644" fmla="*/ 1110139 w 6400800"/>
              <a:gd name="connsiteY2644" fmla="*/ 194786 h 514350"/>
              <a:gd name="connsiteX2645" fmla="*/ 1106329 w 6400800"/>
              <a:gd name="connsiteY2645" fmla="*/ 190024 h 514350"/>
              <a:gd name="connsiteX2646" fmla="*/ 1105376 w 6400800"/>
              <a:gd name="connsiteY2646" fmla="*/ 188119 h 514350"/>
              <a:gd name="connsiteX2647" fmla="*/ 1095851 w 6400800"/>
              <a:gd name="connsiteY2647" fmla="*/ 160496 h 514350"/>
              <a:gd name="connsiteX2648" fmla="*/ 1087279 w 6400800"/>
              <a:gd name="connsiteY2648" fmla="*/ 136684 h 514350"/>
              <a:gd name="connsiteX2649" fmla="*/ 1092041 w 6400800"/>
              <a:gd name="connsiteY2649" fmla="*/ 161449 h 514350"/>
              <a:gd name="connsiteX2650" fmla="*/ 1098709 w 6400800"/>
              <a:gd name="connsiteY2650" fmla="*/ 190024 h 514350"/>
              <a:gd name="connsiteX2651" fmla="*/ 1103471 w 6400800"/>
              <a:gd name="connsiteY2651" fmla="*/ 215741 h 514350"/>
              <a:gd name="connsiteX2652" fmla="*/ 1097756 w 6400800"/>
              <a:gd name="connsiteY2652" fmla="*/ 200501 h 514350"/>
              <a:gd name="connsiteX2653" fmla="*/ 1102519 w 6400800"/>
              <a:gd name="connsiteY2653" fmla="*/ 224314 h 514350"/>
              <a:gd name="connsiteX2654" fmla="*/ 1094899 w 6400800"/>
              <a:gd name="connsiteY2654" fmla="*/ 233839 h 514350"/>
              <a:gd name="connsiteX2655" fmla="*/ 1089184 w 6400800"/>
              <a:gd name="connsiteY2655" fmla="*/ 209074 h 514350"/>
              <a:gd name="connsiteX2656" fmla="*/ 1084421 w 6400800"/>
              <a:gd name="connsiteY2656" fmla="*/ 166211 h 514350"/>
              <a:gd name="connsiteX2657" fmla="*/ 1083469 w 6400800"/>
              <a:gd name="connsiteY2657" fmla="*/ 184309 h 514350"/>
              <a:gd name="connsiteX2658" fmla="*/ 1073944 w 6400800"/>
              <a:gd name="connsiteY2658" fmla="*/ 149066 h 514350"/>
              <a:gd name="connsiteX2659" fmla="*/ 1066324 w 6400800"/>
              <a:gd name="connsiteY2659" fmla="*/ 123349 h 514350"/>
              <a:gd name="connsiteX2660" fmla="*/ 1075849 w 6400800"/>
              <a:gd name="connsiteY2660" fmla="*/ 94774 h 514350"/>
              <a:gd name="connsiteX2661" fmla="*/ 1064419 w 6400800"/>
              <a:gd name="connsiteY2661" fmla="*/ 119539 h 514350"/>
              <a:gd name="connsiteX2662" fmla="*/ 1057751 w 6400800"/>
              <a:gd name="connsiteY2662" fmla="*/ 100489 h 514350"/>
              <a:gd name="connsiteX2663" fmla="*/ 1050131 w 6400800"/>
              <a:gd name="connsiteY2663" fmla="*/ 78581 h 514350"/>
              <a:gd name="connsiteX2664" fmla="*/ 1042511 w 6400800"/>
              <a:gd name="connsiteY2664" fmla="*/ 59531 h 514350"/>
              <a:gd name="connsiteX2665" fmla="*/ 1029176 w 6400800"/>
              <a:gd name="connsiteY2665" fmla="*/ 28099 h 514350"/>
              <a:gd name="connsiteX2666" fmla="*/ 1012984 w 6400800"/>
              <a:gd name="connsiteY2666" fmla="*/ 7144 h 514350"/>
              <a:gd name="connsiteX2667" fmla="*/ 1022509 w 6400800"/>
              <a:gd name="connsiteY2667" fmla="*/ 34766 h 514350"/>
              <a:gd name="connsiteX2668" fmla="*/ 1032986 w 6400800"/>
              <a:gd name="connsiteY2668" fmla="*/ 67151 h 514350"/>
              <a:gd name="connsiteX2669" fmla="*/ 1038701 w 6400800"/>
              <a:gd name="connsiteY2669" fmla="*/ 87154 h 514350"/>
              <a:gd name="connsiteX2670" fmla="*/ 1044416 w 6400800"/>
              <a:gd name="connsiteY2670" fmla="*/ 109061 h 514350"/>
              <a:gd name="connsiteX2671" fmla="*/ 1044416 w 6400800"/>
              <a:gd name="connsiteY2671" fmla="*/ 110014 h 514350"/>
              <a:gd name="connsiteX2672" fmla="*/ 1037749 w 6400800"/>
              <a:gd name="connsiteY2672" fmla="*/ 96679 h 514350"/>
              <a:gd name="connsiteX2673" fmla="*/ 1044416 w 6400800"/>
              <a:gd name="connsiteY2673" fmla="*/ 117634 h 514350"/>
              <a:gd name="connsiteX2674" fmla="*/ 1051084 w 6400800"/>
              <a:gd name="connsiteY2674" fmla="*/ 141446 h 514350"/>
              <a:gd name="connsiteX2675" fmla="*/ 1052036 w 6400800"/>
              <a:gd name="connsiteY2675" fmla="*/ 146209 h 514350"/>
              <a:gd name="connsiteX2676" fmla="*/ 1037749 w 6400800"/>
              <a:gd name="connsiteY2676" fmla="*/ 172879 h 514350"/>
              <a:gd name="connsiteX2677" fmla="*/ 1024414 w 6400800"/>
              <a:gd name="connsiteY2677" fmla="*/ 195739 h 514350"/>
              <a:gd name="connsiteX2678" fmla="*/ 1023461 w 6400800"/>
              <a:gd name="connsiteY2678" fmla="*/ 192881 h 514350"/>
              <a:gd name="connsiteX2679" fmla="*/ 1023461 w 6400800"/>
              <a:gd name="connsiteY2679" fmla="*/ 184309 h 514350"/>
              <a:gd name="connsiteX2680" fmla="*/ 1024414 w 6400800"/>
              <a:gd name="connsiteY2680" fmla="*/ 142399 h 514350"/>
              <a:gd name="connsiteX2681" fmla="*/ 1023461 w 6400800"/>
              <a:gd name="connsiteY2681" fmla="*/ 110014 h 514350"/>
              <a:gd name="connsiteX2682" fmla="*/ 1021556 w 6400800"/>
              <a:gd name="connsiteY2682" fmla="*/ 89059 h 514350"/>
              <a:gd name="connsiteX2683" fmla="*/ 1020604 w 6400800"/>
              <a:gd name="connsiteY2683" fmla="*/ 81439 h 514350"/>
              <a:gd name="connsiteX2684" fmla="*/ 1020604 w 6400800"/>
              <a:gd name="connsiteY2684" fmla="*/ 89059 h 514350"/>
              <a:gd name="connsiteX2685" fmla="*/ 1019651 w 6400800"/>
              <a:gd name="connsiteY2685" fmla="*/ 110014 h 514350"/>
              <a:gd name="connsiteX2686" fmla="*/ 1014889 w 6400800"/>
              <a:gd name="connsiteY2686" fmla="*/ 165259 h 514350"/>
              <a:gd name="connsiteX2687" fmla="*/ 1013936 w 6400800"/>
              <a:gd name="connsiteY2687" fmla="*/ 161449 h 514350"/>
              <a:gd name="connsiteX2688" fmla="*/ 1014889 w 6400800"/>
              <a:gd name="connsiteY2688" fmla="*/ 168116 h 514350"/>
              <a:gd name="connsiteX2689" fmla="*/ 1012984 w 6400800"/>
              <a:gd name="connsiteY2689" fmla="*/ 183356 h 514350"/>
              <a:gd name="connsiteX2690" fmla="*/ 1007269 w 6400800"/>
              <a:gd name="connsiteY2690" fmla="*/ 224314 h 514350"/>
              <a:gd name="connsiteX2691" fmla="*/ 972026 w 6400800"/>
              <a:gd name="connsiteY2691" fmla="*/ 283369 h 514350"/>
              <a:gd name="connsiteX2692" fmla="*/ 971074 w 6400800"/>
              <a:gd name="connsiteY2692" fmla="*/ 269081 h 514350"/>
              <a:gd name="connsiteX2693" fmla="*/ 977741 w 6400800"/>
              <a:gd name="connsiteY2693" fmla="*/ 251936 h 514350"/>
              <a:gd name="connsiteX2694" fmla="*/ 992981 w 6400800"/>
              <a:gd name="connsiteY2694" fmla="*/ 206216 h 514350"/>
              <a:gd name="connsiteX2695" fmla="*/ 1002506 w 6400800"/>
              <a:gd name="connsiteY2695" fmla="*/ 170974 h 514350"/>
              <a:gd name="connsiteX2696" fmla="*/ 1009174 w 6400800"/>
              <a:gd name="connsiteY2696" fmla="*/ 139541 h 514350"/>
              <a:gd name="connsiteX2697" fmla="*/ 998696 w 6400800"/>
              <a:gd name="connsiteY2697" fmla="*/ 170021 h 514350"/>
              <a:gd name="connsiteX2698" fmla="*/ 985361 w 6400800"/>
              <a:gd name="connsiteY2698" fmla="*/ 204311 h 514350"/>
              <a:gd name="connsiteX2699" fmla="*/ 966311 w 6400800"/>
              <a:gd name="connsiteY2699" fmla="*/ 248126 h 514350"/>
              <a:gd name="connsiteX2700" fmla="*/ 960596 w 6400800"/>
              <a:gd name="connsiteY2700" fmla="*/ 260509 h 514350"/>
              <a:gd name="connsiteX2701" fmla="*/ 961549 w 6400800"/>
              <a:gd name="connsiteY2701" fmla="*/ 225266 h 514350"/>
              <a:gd name="connsiteX2702" fmla="*/ 969169 w 6400800"/>
              <a:gd name="connsiteY2702" fmla="*/ 206216 h 514350"/>
              <a:gd name="connsiteX2703" fmla="*/ 961549 w 6400800"/>
              <a:gd name="connsiteY2703" fmla="*/ 218599 h 514350"/>
              <a:gd name="connsiteX2704" fmla="*/ 961549 w 6400800"/>
              <a:gd name="connsiteY2704" fmla="*/ 206216 h 514350"/>
              <a:gd name="connsiteX2705" fmla="*/ 958691 w 6400800"/>
              <a:gd name="connsiteY2705" fmla="*/ 149066 h 514350"/>
              <a:gd name="connsiteX2706" fmla="*/ 956786 w 6400800"/>
              <a:gd name="connsiteY2706" fmla="*/ 134779 h 514350"/>
              <a:gd name="connsiteX2707" fmla="*/ 957739 w 6400800"/>
              <a:gd name="connsiteY2707" fmla="*/ 131921 h 514350"/>
              <a:gd name="connsiteX2708" fmla="*/ 956786 w 6400800"/>
              <a:gd name="connsiteY2708" fmla="*/ 133826 h 514350"/>
              <a:gd name="connsiteX2709" fmla="*/ 956786 w 6400800"/>
              <a:gd name="connsiteY2709" fmla="*/ 132874 h 514350"/>
              <a:gd name="connsiteX2710" fmla="*/ 955834 w 6400800"/>
              <a:gd name="connsiteY2710" fmla="*/ 127159 h 514350"/>
              <a:gd name="connsiteX2711" fmla="*/ 955834 w 6400800"/>
              <a:gd name="connsiteY2711" fmla="*/ 136684 h 514350"/>
              <a:gd name="connsiteX2712" fmla="*/ 927259 w 6400800"/>
              <a:gd name="connsiteY2712" fmla="*/ 206216 h 514350"/>
              <a:gd name="connsiteX2713" fmla="*/ 927259 w 6400800"/>
              <a:gd name="connsiteY2713" fmla="*/ 205264 h 514350"/>
              <a:gd name="connsiteX2714" fmla="*/ 930116 w 6400800"/>
              <a:gd name="connsiteY2714" fmla="*/ 183356 h 514350"/>
              <a:gd name="connsiteX2715" fmla="*/ 932974 w 6400800"/>
              <a:gd name="connsiteY2715" fmla="*/ 164306 h 514350"/>
              <a:gd name="connsiteX2716" fmla="*/ 926306 w 6400800"/>
              <a:gd name="connsiteY2716" fmla="*/ 183356 h 514350"/>
              <a:gd name="connsiteX2717" fmla="*/ 920591 w 6400800"/>
              <a:gd name="connsiteY2717" fmla="*/ 203359 h 514350"/>
              <a:gd name="connsiteX2718" fmla="*/ 910114 w 6400800"/>
              <a:gd name="connsiteY2718" fmla="*/ 171926 h 514350"/>
              <a:gd name="connsiteX2719" fmla="*/ 907256 w 6400800"/>
              <a:gd name="connsiteY2719" fmla="*/ 164306 h 514350"/>
              <a:gd name="connsiteX2720" fmla="*/ 912019 w 6400800"/>
              <a:gd name="connsiteY2720" fmla="*/ 157639 h 514350"/>
              <a:gd name="connsiteX2721" fmla="*/ 933926 w 6400800"/>
              <a:gd name="connsiteY2721" fmla="*/ 124301 h 514350"/>
              <a:gd name="connsiteX2722" fmla="*/ 953929 w 6400800"/>
              <a:gd name="connsiteY2722" fmla="*/ 95726 h 514350"/>
              <a:gd name="connsiteX2723" fmla="*/ 931069 w 6400800"/>
              <a:gd name="connsiteY2723" fmla="*/ 121444 h 514350"/>
              <a:gd name="connsiteX2724" fmla="*/ 906304 w 6400800"/>
              <a:gd name="connsiteY2724" fmla="*/ 151924 h 514350"/>
              <a:gd name="connsiteX2725" fmla="*/ 904399 w 6400800"/>
              <a:gd name="connsiteY2725" fmla="*/ 154781 h 514350"/>
              <a:gd name="connsiteX2726" fmla="*/ 894874 w 6400800"/>
              <a:gd name="connsiteY2726" fmla="*/ 131921 h 514350"/>
              <a:gd name="connsiteX2727" fmla="*/ 892016 w 6400800"/>
              <a:gd name="connsiteY2727" fmla="*/ 126206 h 514350"/>
              <a:gd name="connsiteX2728" fmla="*/ 897731 w 6400800"/>
              <a:gd name="connsiteY2728" fmla="*/ 115729 h 514350"/>
              <a:gd name="connsiteX2729" fmla="*/ 918686 w 6400800"/>
              <a:gd name="connsiteY2729" fmla="*/ 77629 h 514350"/>
              <a:gd name="connsiteX2730" fmla="*/ 937736 w 6400800"/>
              <a:gd name="connsiteY2730" fmla="*/ 44291 h 514350"/>
              <a:gd name="connsiteX2731" fmla="*/ 914876 w 6400800"/>
              <a:gd name="connsiteY2731" fmla="*/ 74771 h 514350"/>
              <a:gd name="connsiteX2732" fmla="*/ 890111 w 6400800"/>
              <a:gd name="connsiteY2732" fmla="*/ 110966 h 514350"/>
              <a:gd name="connsiteX2733" fmla="*/ 886301 w 6400800"/>
              <a:gd name="connsiteY2733" fmla="*/ 116681 h 514350"/>
              <a:gd name="connsiteX2734" fmla="*/ 874871 w 6400800"/>
              <a:gd name="connsiteY2734" fmla="*/ 92869 h 514350"/>
              <a:gd name="connsiteX2735" fmla="*/ 873919 w 6400800"/>
              <a:gd name="connsiteY2735" fmla="*/ 90964 h 514350"/>
              <a:gd name="connsiteX2736" fmla="*/ 872966 w 6400800"/>
              <a:gd name="connsiteY2736" fmla="*/ 91916 h 514350"/>
              <a:gd name="connsiteX2737" fmla="*/ 868204 w 6400800"/>
              <a:gd name="connsiteY2737" fmla="*/ 95726 h 514350"/>
              <a:gd name="connsiteX2738" fmla="*/ 866299 w 6400800"/>
              <a:gd name="connsiteY2738" fmla="*/ 101441 h 514350"/>
              <a:gd name="connsiteX2739" fmla="*/ 868204 w 6400800"/>
              <a:gd name="connsiteY2739" fmla="*/ 113824 h 514350"/>
              <a:gd name="connsiteX2740" fmla="*/ 868204 w 6400800"/>
              <a:gd name="connsiteY2740" fmla="*/ 102394 h 514350"/>
              <a:gd name="connsiteX2741" fmla="*/ 870109 w 6400800"/>
              <a:gd name="connsiteY2741" fmla="*/ 97631 h 514350"/>
              <a:gd name="connsiteX2742" fmla="*/ 872966 w 6400800"/>
              <a:gd name="connsiteY2742" fmla="*/ 95726 h 514350"/>
              <a:gd name="connsiteX2743" fmla="*/ 882491 w 6400800"/>
              <a:gd name="connsiteY2743" fmla="*/ 122396 h 514350"/>
              <a:gd name="connsiteX2744" fmla="*/ 875824 w 6400800"/>
              <a:gd name="connsiteY2744" fmla="*/ 132874 h 514350"/>
              <a:gd name="connsiteX2745" fmla="*/ 860584 w 6400800"/>
              <a:gd name="connsiteY2745" fmla="*/ 159544 h 514350"/>
              <a:gd name="connsiteX2746" fmla="*/ 837724 w 6400800"/>
              <a:gd name="connsiteY2746" fmla="*/ 203359 h 514350"/>
              <a:gd name="connsiteX2747" fmla="*/ 832009 w 6400800"/>
              <a:gd name="connsiteY2747" fmla="*/ 194786 h 514350"/>
              <a:gd name="connsiteX2748" fmla="*/ 838676 w 6400800"/>
              <a:gd name="connsiteY2748" fmla="*/ 137636 h 514350"/>
              <a:gd name="connsiteX2749" fmla="*/ 840581 w 6400800"/>
              <a:gd name="connsiteY2749" fmla="*/ 115729 h 514350"/>
              <a:gd name="connsiteX2750" fmla="*/ 834866 w 6400800"/>
              <a:gd name="connsiteY2750" fmla="*/ 137636 h 514350"/>
              <a:gd name="connsiteX2751" fmla="*/ 820579 w 6400800"/>
              <a:gd name="connsiteY2751" fmla="*/ 194786 h 514350"/>
              <a:gd name="connsiteX2752" fmla="*/ 818674 w 6400800"/>
              <a:gd name="connsiteY2752" fmla="*/ 204311 h 514350"/>
              <a:gd name="connsiteX2753" fmla="*/ 815816 w 6400800"/>
              <a:gd name="connsiteY2753" fmla="*/ 197644 h 514350"/>
              <a:gd name="connsiteX2754" fmla="*/ 807244 w 6400800"/>
              <a:gd name="connsiteY2754" fmla="*/ 174784 h 514350"/>
              <a:gd name="connsiteX2755" fmla="*/ 812006 w 6400800"/>
              <a:gd name="connsiteY2755" fmla="*/ 198596 h 514350"/>
              <a:gd name="connsiteX2756" fmla="*/ 814864 w 6400800"/>
              <a:gd name="connsiteY2756" fmla="*/ 210979 h 514350"/>
              <a:gd name="connsiteX2757" fmla="*/ 815816 w 6400800"/>
              <a:gd name="connsiteY2757" fmla="*/ 216694 h 514350"/>
              <a:gd name="connsiteX2758" fmla="*/ 811054 w 6400800"/>
              <a:gd name="connsiteY2758" fmla="*/ 239554 h 514350"/>
              <a:gd name="connsiteX2759" fmla="*/ 808196 w 6400800"/>
              <a:gd name="connsiteY2759" fmla="*/ 219551 h 514350"/>
              <a:gd name="connsiteX2760" fmla="*/ 807244 w 6400800"/>
              <a:gd name="connsiteY2760" fmla="*/ 264319 h 514350"/>
              <a:gd name="connsiteX2761" fmla="*/ 807244 w 6400800"/>
              <a:gd name="connsiteY2761" fmla="*/ 266224 h 514350"/>
              <a:gd name="connsiteX2762" fmla="*/ 798671 w 6400800"/>
              <a:gd name="connsiteY2762" fmla="*/ 246221 h 514350"/>
              <a:gd name="connsiteX2763" fmla="*/ 800576 w 6400800"/>
              <a:gd name="connsiteY2763" fmla="*/ 239554 h 514350"/>
              <a:gd name="connsiteX2764" fmla="*/ 797719 w 6400800"/>
              <a:gd name="connsiteY2764" fmla="*/ 245269 h 514350"/>
              <a:gd name="connsiteX2765" fmla="*/ 796766 w 6400800"/>
              <a:gd name="connsiteY2765" fmla="*/ 242411 h 514350"/>
              <a:gd name="connsiteX2766" fmla="*/ 792956 w 6400800"/>
              <a:gd name="connsiteY2766" fmla="*/ 233839 h 514350"/>
              <a:gd name="connsiteX2767" fmla="*/ 796766 w 6400800"/>
              <a:gd name="connsiteY2767" fmla="*/ 218599 h 514350"/>
              <a:gd name="connsiteX2768" fmla="*/ 809149 w 6400800"/>
              <a:gd name="connsiteY2768" fmla="*/ 164306 h 514350"/>
              <a:gd name="connsiteX2769" fmla="*/ 812959 w 6400800"/>
              <a:gd name="connsiteY2769" fmla="*/ 143351 h 514350"/>
              <a:gd name="connsiteX2770" fmla="*/ 805339 w 6400800"/>
              <a:gd name="connsiteY2770" fmla="*/ 163354 h 514350"/>
              <a:gd name="connsiteX2771" fmla="*/ 796766 w 6400800"/>
              <a:gd name="connsiteY2771" fmla="*/ 186214 h 514350"/>
              <a:gd name="connsiteX2772" fmla="*/ 785336 w 6400800"/>
              <a:gd name="connsiteY2772" fmla="*/ 215741 h 514350"/>
              <a:gd name="connsiteX2773" fmla="*/ 784384 w 6400800"/>
              <a:gd name="connsiteY2773" fmla="*/ 218599 h 514350"/>
              <a:gd name="connsiteX2774" fmla="*/ 776764 w 6400800"/>
              <a:gd name="connsiteY2774" fmla="*/ 205264 h 514350"/>
              <a:gd name="connsiteX2775" fmla="*/ 774859 w 6400800"/>
              <a:gd name="connsiteY2775" fmla="*/ 202406 h 514350"/>
              <a:gd name="connsiteX2776" fmla="*/ 774859 w 6400800"/>
              <a:gd name="connsiteY2776" fmla="*/ 201454 h 514350"/>
              <a:gd name="connsiteX2777" fmla="*/ 780574 w 6400800"/>
              <a:gd name="connsiteY2777" fmla="*/ 142399 h 514350"/>
              <a:gd name="connsiteX2778" fmla="*/ 781526 w 6400800"/>
              <a:gd name="connsiteY2778" fmla="*/ 119539 h 514350"/>
              <a:gd name="connsiteX2779" fmla="*/ 776764 w 6400800"/>
              <a:gd name="connsiteY2779" fmla="*/ 141446 h 514350"/>
              <a:gd name="connsiteX2780" fmla="*/ 771049 w 6400800"/>
              <a:gd name="connsiteY2780" fmla="*/ 167164 h 514350"/>
              <a:gd name="connsiteX2781" fmla="*/ 766286 w 6400800"/>
              <a:gd name="connsiteY2781" fmla="*/ 189071 h 514350"/>
              <a:gd name="connsiteX2782" fmla="*/ 758666 w 6400800"/>
              <a:gd name="connsiteY2782" fmla="*/ 178594 h 514350"/>
              <a:gd name="connsiteX2783" fmla="*/ 745331 w 6400800"/>
              <a:gd name="connsiteY2783" fmla="*/ 163354 h 514350"/>
              <a:gd name="connsiteX2784" fmla="*/ 740569 w 6400800"/>
              <a:gd name="connsiteY2784" fmla="*/ 157639 h 514350"/>
              <a:gd name="connsiteX2785" fmla="*/ 744379 w 6400800"/>
              <a:gd name="connsiteY2785" fmla="*/ 163354 h 514350"/>
              <a:gd name="connsiteX2786" fmla="*/ 754856 w 6400800"/>
              <a:gd name="connsiteY2786" fmla="*/ 180499 h 514350"/>
              <a:gd name="connsiteX2787" fmla="*/ 763429 w 6400800"/>
              <a:gd name="connsiteY2787" fmla="*/ 196691 h 514350"/>
              <a:gd name="connsiteX2788" fmla="*/ 762476 w 6400800"/>
              <a:gd name="connsiteY2788" fmla="*/ 199549 h 514350"/>
              <a:gd name="connsiteX2789" fmla="*/ 753904 w 6400800"/>
              <a:gd name="connsiteY2789" fmla="*/ 238601 h 514350"/>
              <a:gd name="connsiteX2790" fmla="*/ 747236 w 6400800"/>
              <a:gd name="connsiteY2790" fmla="*/ 224314 h 514350"/>
              <a:gd name="connsiteX2791" fmla="*/ 752951 w 6400800"/>
              <a:gd name="connsiteY2791" fmla="*/ 241459 h 514350"/>
              <a:gd name="connsiteX2792" fmla="*/ 751046 w 6400800"/>
              <a:gd name="connsiteY2792" fmla="*/ 243364 h 514350"/>
              <a:gd name="connsiteX2793" fmla="*/ 749141 w 6400800"/>
              <a:gd name="connsiteY2793" fmla="*/ 252889 h 514350"/>
              <a:gd name="connsiteX2794" fmla="*/ 752951 w 6400800"/>
              <a:gd name="connsiteY2794" fmla="*/ 244316 h 514350"/>
              <a:gd name="connsiteX2795" fmla="*/ 752951 w 6400800"/>
              <a:gd name="connsiteY2795" fmla="*/ 244316 h 514350"/>
              <a:gd name="connsiteX2796" fmla="*/ 744379 w 6400800"/>
              <a:gd name="connsiteY2796" fmla="*/ 282416 h 514350"/>
              <a:gd name="connsiteX2797" fmla="*/ 741521 w 6400800"/>
              <a:gd name="connsiteY2797" fmla="*/ 296704 h 514350"/>
              <a:gd name="connsiteX2798" fmla="*/ 738664 w 6400800"/>
              <a:gd name="connsiteY2798" fmla="*/ 306229 h 514350"/>
              <a:gd name="connsiteX2799" fmla="*/ 738664 w 6400800"/>
              <a:gd name="connsiteY2799" fmla="*/ 306229 h 514350"/>
              <a:gd name="connsiteX2800" fmla="*/ 737711 w 6400800"/>
              <a:gd name="connsiteY2800" fmla="*/ 293846 h 514350"/>
              <a:gd name="connsiteX2801" fmla="*/ 733901 w 6400800"/>
              <a:gd name="connsiteY2801" fmla="*/ 270034 h 514350"/>
              <a:gd name="connsiteX2802" fmla="*/ 731996 w 6400800"/>
              <a:gd name="connsiteY2802" fmla="*/ 259556 h 514350"/>
              <a:gd name="connsiteX2803" fmla="*/ 731044 w 6400800"/>
              <a:gd name="connsiteY2803" fmla="*/ 257651 h 514350"/>
              <a:gd name="connsiteX2804" fmla="*/ 725329 w 6400800"/>
              <a:gd name="connsiteY2804" fmla="*/ 210979 h 514350"/>
              <a:gd name="connsiteX2805" fmla="*/ 722471 w 6400800"/>
              <a:gd name="connsiteY2805" fmla="*/ 186214 h 514350"/>
              <a:gd name="connsiteX2806" fmla="*/ 722471 w 6400800"/>
              <a:gd name="connsiteY2806" fmla="*/ 199549 h 514350"/>
              <a:gd name="connsiteX2807" fmla="*/ 709136 w 6400800"/>
              <a:gd name="connsiteY2807" fmla="*/ 243364 h 514350"/>
              <a:gd name="connsiteX2808" fmla="*/ 704374 w 6400800"/>
              <a:gd name="connsiteY2808" fmla="*/ 229076 h 514350"/>
              <a:gd name="connsiteX2809" fmla="*/ 687229 w 6400800"/>
              <a:gd name="connsiteY2809" fmla="*/ 181451 h 514350"/>
              <a:gd name="connsiteX2810" fmla="*/ 679609 w 6400800"/>
              <a:gd name="connsiteY2810" fmla="*/ 161449 h 514350"/>
              <a:gd name="connsiteX2811" fmla="*/ 679609 w 6400800"/>
              <a:gd name="connsiteY2811" fmla="*/ 148114 h 514350"/>
              <a:gd name="connsiteX2812" fmla="*/ 679609 w 6400800"/>
              <a:gd name="connsiteY2812" fmla="*/ 122396 h 514350"/>
              <a:gd name="connsiteX2813" fmla="*/ 678656 w 6400800"/>
              <a:gd name="connsiteY2813" fmla="*/ 100489 h 514350"/>
              <a:gd name="connsiteX2814" fmla="*/ 675799 w 6400800"/>
              <a:gd name="connsiteY2814" fmla="*/ 122396 h 514350"/>
              <a:gd name="connsiteX2815" fmla="*/ 672941 w 6400800"/>
              <a:gd name="connsiteY2815" fmla="*/ 144304 h 514350"/>
              <a:gd name="connsiteX2816" fmla="*/ 663416 w 6400800"/>
              <a:gd name="connsiteY2816" fmla="*/ 122396 h 514350"/>
              <a:gd name="connsiteX2817" fmla="*/ 659606 w 6400800"/>
              <a:gd name="connsiteY2817" fmla="*/ 114776 h 514350"/>
              <a:gd name="connsiteX2818" fmla="*/ 662464 w 6400800"/>
              <a:gd name="connsiteY2818" fmla="*/ 123349 h 514350"/>
              <a:gd name="connsiteX2819" fmla="*/ 670084 w 6400800"/>
              <a:gd name="connsiteY2819" fmla="*/ 147161 h 514350"/>
              <a:gd name="connsiteX2820" fmla="*/ 671989 w 6400800"/>
              <a:gd name="connsiteY2820" fmla="*/ 153829 h 514350"/>
              <a:gd name="connsiteX2821" fmla="*/ 671036 w 6400800"/>
              <a:gd name="connsiteY2821" fmla="*/ 164306 h 514350"/>
              <a:gd name="connsiteX2822" fmla="*/ 668179 w 6400800"/>
              <a:gd name="connsiteY2822" fmla="*/ 181451 h 514350"/>
              <a:gd name="connsiteX2823" fmla="*/ 662464 w 6400800"/>
              <a:gd name="connsiteY2823" fmla="*/ 219551 h 514350"/>
              <a:gd name="connsiteX2824" fmla="*/ 658654 w 6400800"/>
              <a:gd name="connsiteY2824" fmla="*/ 239554 h 514350"/>
              <a:gd name="connsiteX2825" fmla="*/ 655796 w 6400800"/>
              <a:gd name="connsiteY2825" fmla="*/ 231934 h 514350"/>
              <a:gd name="connsiteX2826" fmla="*/ 657701 w 6400800"/>
              <a:gd name="connsiteY2826" fmla="*/ 210026 h 514350"/>
              <a:gd name="connsiteX2827" fmla="*/ 653891 w 6400800"/>
              <a:gd name="connsiteY2827" fmla="*/ 226219 h 514350"/>
              <a:gd name="connsiteX2828" fmla="*/ 638651 w 6400800"/>
              <a:gd name="connsiteY2828" fmla="*/ 191929 h 514350"/>
              <a:gd name="connsiteX2829" fmla="*/ 630079 w 6400800"/>
              <a:gd name="connsiteY2829" fmla="*/ 174784 h 514350"/>
              <a:gd name="connsiteX2830" fmla="*/ 627221 w 6400800"/>
              <a:gd name="connsiteY2830" fmla="*/ 169069 h 514350"/>
              <a:gd name="connsiteX2831" fmla="*/ 635794 w 6400800"/>
              <a:gd name="connsiteY2831" fmla="*/ 193834 h 514350"/>
              <a:gd name="connsiteX2832" fmla="*/ 649129 w 6400800"/>
              <a:gd name="connsiteY2832" fmla="*/ 240506 h 514350"/>
              <a:gd name="connsiteX2833" fmla="*/ 650081 w 6400800"/>
              <a:gd name="connsiteY2833" fmla="*/ 244316 h 514350"/>
              <a:gd name="connsiteX2834" fmla="*/ 647224 w 6400800"/>
              <a:gd name="connsiteY2834" fmla="*/ 262414 h 514350"/>
              <a:gd name="connsiteX2835" fmla="*/ 644366 w 6400800"/>
              <a:gd name="connsiteY2835" fmla="*/ 279559 h 514350"/>
              <a:gd name="connsiteX2836" fmla="*/ 642461 w 6400800"/>
              <a:gd name="connsiteY2836" fmla="*/ 298609 h 514350"/>
              <a:gd name="connsiteX2837" fmla="*/ 642461 w 6400800"/>
              <a:gd name="connsiteY2837" fmla="*/ 298609 h 514350"/>
              <a:gd name="connsiteX2838" fmla="*/ 642461 w 6400800"/>
              <a:gd name="connsiteY2838" fmla="*/ 294799 h 514350"/>
              <a:gd name="connsiteX2839" fmla="*/ 641509 w 6400800"/>
              <a:gd name="connsiteY2839" fmla="*/ 315754 h 514350"/>
              <a:gd name="connsiteX2840" fmla="*/ 641509 w 6400800"/>
              <a:gd name="connsiteY2840" fmla="*/ 317659 h 514350"/>
              <a:gd name="connsiteX2841" fmla="*/ 639604 w 6400800"/>
              <a:gd name="connsiteY2841" fmla="*/ 309086 h 514350"/>
              <a:gd name="connsiteX2842" fmla="*/ 640556 w 6400800"/>
              <a:gd name="connsiteY2842" fmla="*/ 304324 h 514350"/>
              <a:gd name="connsiteX2843" fmla="*/ 638651 w 6400800"/>
              <a:gd name="connsiteY2843" fmla="*/ 307181 h 514350"/>
              <a:gd name="connsiteX2844" fmla="*/ 632936 w 6400800"/>
              <a:gd name="connsiteY2844" fmla="*/ 284321 h 514350"/>
              <a:gd name="connsiteX2845" fmla="*/ 624364 w 6400800"/>
              <a:gd name="connsiteY2845" fmla="*/ 250031 h 514350"/>
              <a:gd name="connsiteX2846" fmla="*/ 617696 w 6400800"/>
              <a:gd name="connsiteY2846" fmla="*/ 223361 h 514350"/>
              <a:gd name="connsiteX2847" fmla="*/ 614839 w 6400800"/>
              <a:gd name="connsiteY2847" fmla="*/ 210979 h 514350"/>
              <a:gd name="connsiteX2848" fmla="*/ 615791 w 6400800"/>
              <a:gd name="connsiteY2848" fmla="*/ 190024 h 514350"/>
              <a:gd name="connsiteX2849" fmla="*/ 617696 w 6400800"/>
              <a:gd name="connsiteY2849" fmla="*/ 126206 h 514350"/>
              <a:gd name="connsiteX2850" fmla="*/ 607219 w 6400800"/>
              <a:gd name="connsiteY2850" fmla="*/ 187166 h 514350"/>
              <a:gd name="connsiteX2851" fmla="*/ 606266 w 6400800"/>
              <a:gd name="connsiteY2851" fmla="*/ 184309 h 514350"/>
              <a:gd name="connsiteX2852" fmla="*/ 606266 w 6400800"/>
              <a:gd name="connsiteY2852" fmla="*/ 189071 h 514350"/>
              <a:gd name="connsiteX2853" fmla="*/ 601504 w 6400800"/>
              <a:gd name="connsiteY2853" fmla="*/ 215741 h 514350"/>
              <a:gd name="connsiteX2854" fmla="*/ 599599 w 6400800"/>
              <a:gd name="connsiteY2854" fmla="*/ 210979 h 514350"/>
              <a:gd name="connsiteX2855" fmla="*/ 591026 w 6400800"/>
              <a:gd name="connsiteY2855" fmla="*/ 191929 h 514350"/>
              <a:gd name="connsiteX2856" fmla="*/ 595789 w 6400800"/>
              <a:gd name="connsiteY2856" fmla="*/ 212884 h 514350"/>
              <a:gd name="connsiteX2857" fmla="*/ 599599 w 6400800"/>
              <a:gd name="connsiteY2857" fmla="*/ 230029 h 514350"/>
              <a:gd name="connsiteX2858" fmla="*/ 595789 w 6400800"/>
              <a:gd name="connsiteY2858" fmla="*/ 251936 h 514350"/>
              <a:gd name="connsiteX2859" fmla="*/ 589121 w 6400800"/>
              <a:gd name="connsiteY2859" fmla="*/ 294799 h 514350"/>
              <a:gd name="connsiteX2860" fmla="*/ 582454 w 6400800"/>
              <a:gd name="connsiteY2860" fmla="*/ 284321 h 514350"/>
              <a:gd name="connsiteX2861" fmla="*/ 585311 w 6400800"/>
              <a:gd name="connsiteY2861" fmla="*/ 265271 h 514350"/>
              <a:gd name="connsiteX2862" fmla="*/ 588169 w 6400800"/>
              <a:gd name="connsiteY2862" fmla="*/ 244316 h 514350"/>
              <a:gd name="connsiteX2863" fmla="*/ 591026 w 6400800"/>
              <a:gd name="connsiteY2863" fmla="*/ 225266 h 514350"/>
              <a:gd name="connsiteX2864" fmla="*/ 584359 w 6400800"/>
              <a:gd name="connsiteY2864" fmla="*/ 243364 h 514350"/>
              <a:gd name="connsiteX2865" fmla="*/ 579596 w 6400800"/>
              <a:gd name="connsiteY2865" fmla="*/ 258604 h 514350"/>
              <a:gd name="connsiteX2866" fmla="*/ 577691 w 6400800"/>
              <a:gd name="connsiteY2866" fmla="*/ 231934 h 514350"/>
              <a:gd name="connsiteX2867" fmla="*/ 575786 w 6400800"/>
              <a:gd name="connsiteY2867" fmla="*/ 210979 h 514350"/>
              <a:gd name="connsiteX2868" fmla="*/ 573881 w 6400800"/>
              <a:gd name="connsiteY2868" fmla="*/ 230981 h 514350"/>
              <a:gd name="connsiteX2869" fmla="*/ 571024 w 6400800"/>
              <a:gd name="connsiteY2869" fmla="*/ 267176 h 514350"/>
              <a:gd name="connsiteX2870" fmla="*/ 571024 w 6400800"/>
              <a:gd name="connsiteY2870" fmla="*/ 267176 h 514350"/>
              <a:gd name="connsiteX2871" fmla="*/ 567214 w 6400800"/>
              <a:gd name="connsiteY2871" fmla="*/ 262414 h 514350"/>
              <a:gd name="connsiteX2872" fmla="*/ 552926 w 6400800"/>
              <a:gd name="connsiteY2872" fmla="*/ 219551 h 514350"/>
              <a:gd name="connsiteX2873" fmla="*/ 552926 w 6400800"/>
              <a:gd name="connsiteY2873" fmla="*/ 218599 h 514350"/>
              <a:gd name="connsiteX2874" fmla="*/ 555784 w 6400800"/>
              <a:gd name="connsiteY2874" fmla="*/ 189071 h 514350"/>
              <a:gd name="connsiteX2875" fmla="*/ 558641 w 6400800"/>
              <a:gd name="connsiteY2875" fmla="*/ 162401 h 514350"/>
              <a:gd name="connsiteX2876" fmla="*/ 561499 w 6400800"/>
              <a:gd name="connsiteY2876" fmla="*/ 141446 h 514350"/>
              <a:gd name="connsiteX2877" fmla="*/ 564356 w 6400800"/>
              <a:gd name="connsiteY2877" fmla="*/ 123349 h 514350"/>
              <a:gd name="connsiteX2878" fmla="*/ 557689 w 6400800"/>
              <a:gd name="connsiteY2878" fmla="*/ 140494 h 514350"/>
              <a:gd name="connsiteX2879" fmla="*/ 551021 w 6400800"/>
              <a:gd name="connsiteY2879" fmla="*/ 160496 h 514350"/>
              <a:gd name="connsiteX2880" fmla="*/ 544354 w 6400800"/>
              <a:gd name="connsiteY2880" fmla="*/ 187166 h 514350"/>
              <a:gd name="connsiteX2881" fmla="*/ 537686 w 6400800"/>
              <a:gd name="connsiteY2881" fmla="*/ 218599 h 514350"/>
              <a:gd name="connsiteX2882" fmla="*/ 535781 w 6400800"/>
              <a:gd name="connsiteY2882" fmla="*/ 231934 h 514350"/>
              <a:gd name="connsiteX2883" fmla="*/ 534829 w 6400800"/>
              <a:gd name="connsiteY2883" fmla="*/ 220504 h 514350"/>
              <a:gd name="connsiteX2884" fmla="*/ 532924 w 6400800"/>
              <a:gd name="connsiteY2884" fmla="*/ 205264 h 514350"/>
              <a:gd name="connsiteX2885" fmla="*/ 533876 w 6400800"/>
              <a:gd name="connsiteY2885" fmla="*/ 186214 h 514350"/>
              <a:gd name="connsiteX2886" fmla="*/ 534829 w 6400800"/>
              <a:gd name="connsiteY2886" fmla="*/ 166211 h 514350"/>
              <a:gd name="connsiteX2887" fmla="*/ 534829 w 6400800"/>
              <a:gd name="connsiteY2887" fmla="*/ 148114 h 514350"/>
              <a:gd name="connsiteX2888" fmla="*/ 534829 w 6400800"/>
              <a:gd name="connsiteY2888" fmla="*/ 118586 h 514350"/>
              <a:gd name="connsiteX2889" fmla="*/ 533876 w 6400800"/>
              <a:gd name="connsiteY2889" fmla="*/ 92869 h 514350"/>
              <a:gd name="connsiteX2890" fmla="*/ 531019 w 6400800"/>
              <a:gd name="connsiteY2890" fmla="*/ 118586 h 514350"/>
              <a:gd name="connsiteX2891" fmla="*/ 528161 w 6400800"/>
              <a:gd name="connsiteY2891" fmla="*/ 147161 h 514350"/>
              <a:gd name="connsiteX2892" fmla="*/ 526256 w 6400800"/>
              <a:gd name="connsiteY2892" fmla="*/ 165259 h 514350"/>
              <a:gd name="connsiteX2893" fmla="*/ 523399 w 6400800"/>
              <a:gd name="connsiteY2893" fmla="*/ 185261 h 514350"/>
              <a:gd name="connsiteX2894" fmla="*/ 521494 w 6400800"/>
              <a:gd name="connsiteY2894" fmla="*/ 197644 h 514350"/>
              <a:gd name="connsiteX2895" fmla="*/ 513874 w 6400800"/>
              <a:gd name="connsiteY2895" fmla="*/ 170021 h 514350"/>
              <a:gd name="connsiteX2896" fmla="*/ 506254 w 6400800"/>
              <a:gd name="connsiteY2896" fmla="*/ 144304 h 514350"/>
              <a:gd name="connsiteX2897" fmla="*/ 510064 w 6400800"/>
              <a:gd name="connsiteY2897" fmla="*/ 170974 h 514350"/>
              <a:gd name="connsiteX2898" fmla="*/ 517684 w 6400800"/>
              <a:gd name="connsiteY2898" fmla="*/ 222409 h 514350"/>
              <a:gd name="connsiteX2899" fmla="*/ 516731 w 6400800"/>
              <a:gd name="connsiteY2899" fmla="*/ 230029 h 514350"/>
              <a:gd name="connsiteX2900" fmla="*/ 512921 w 6400800"/>
              <a:gd name="connsiteY2900" fmla="*/ 251936 h 514350"/>
              <a:gd name="connsiteX2901" fmla="*/ 487204 w 6400800"/>
              <a:gd name="connsiteY2901" fmla="*/ 172879 h 514350"/>
              <a:gd name="connsiteX2902" fmla="*/ 485299 w 6400800"/>
              <a:gd name="connsiteY2902" fmla="*/ 164306 h 514350"/>
              <a:gd name="connsiteX2903" fmla="*/ 486251 w 6400800"/>
              <a:gd name="connsiteY2903" fmla="*/ 189071 h 514350"/>
              <a:gd name="connsiteX2904" fmla="*/ 488156 w 6400800"/>
              <a:gd name="connsiteY2904" fmla="*/ 217646 h 514350"/>
              <a:gd name="connsiteX2905" fmla="*/ 489109 w 6400800"/>
              <a:gd name="connsiteY2905" fmla="*/ 238601 h 514350"/>
              <a:gd name="connsiteX2906" fmla="*/ 486251 w 6400800"/>
              <a:gd name="connsiteY2906" fmla="*/ 223361 h 514350"/>
              <a:gd name="connsiteX2907" fmla="*/ 482441 w 6400800"/>
              <a:gd name="connsiteY2907" fmla="*/ 207169 h 514350"/>
              <a:gd name="connsiteX2908" fmla="*/ 478631 w 6400800"/>
              <a:gd name="connsiteY2908" fmla="*/ 192881 h 514350"/>
              <a:gd name="connsiteX2909" fmla="*/ 471964 w 6400800"/>
              <a:gd name="connsiteY2909" fmla="*/ 170021 h 514350"/>
              <a:gd name="connsiteX2910" fmla="*/ 465296 w 6400800"/>
              <a:gd name="connsiteY2910" fmla="*/ 150019 h 514350"/>
              <a:gd name="connsiteX2911" fmla="*/ 468154 w 6400800"/>
              <a:gd name="connsiteY2911" fmla="*/ 170021 h 514350"/>
              <a:gd name="connsiteX2912" fmla="*/ 471011 w 6400800"/>
              <a:gd name="connsiteY2912" fmla="*/ 193834 h 514350"/>
              <a:gd name="connsiteX2913" fmla="*/ 472916 w 6400800"/>
              <a:gd name="connsiteY2913" fmla="*/ 208121 h 514350"/>
              <a:gd name="connsiteX2914" fmla="*/ 474821 w 6400800"/>
              <a:gd name="connsiteY2914" fmla="*/ 224314 h 514350"/>
              <a:gd name="connsiteX2915" fmla="*/ 478631 w 6400800"/>
              <a:gd name="connsiteY2915" fmla="*/ 255746 h 514350"/>
              <a:gd name="connsiteX2916" fmla="*/ 474821 w 6400800"/>
              <a:gd name="connsiteY2916" fmla="*/ 240506 h 514350"/>
              <a:gd name="connsiteX2917" fmla="*/ 455771 w 6400800"/>
              <a:gd name="connsiteY2917" fmla="*/ 170974 h 514350"/>
              <a:gd name="connsiteX2918" fmla="*/ 447199 w 6400800"/>
              <a:gd name="connsiteY2918" fmla="*/ 145256 h 514350"/>
              <a:gd name="connsiteX2919" fmla="*/ 451961 w 6400800"/>
              <a:gd name="connsiteY2919" fmla="*/ 171926 h 514350"/>
              <a:gd name="connsiteX2920" fmla="*/ 457676 w 6400800"/>
              <a:gd name="connsiteY2920" fmla="*/ 202406 h 514350"/>
              <a:gd name="connsiteX2921" fmla="*/ 464344 w 6400800"/>
              <a:gd name="connsiteY2921" fmla="*/ 242411 h 514350"/>
              <a:gd name="connsiteX2922" fmla="*/ 471011 w 6400800"/>
              <a:gd name="connsiteY2922" fmla="*/ 282416 h 514350"/>
              <a:gd name="connsiteX2923" fmla="*/ 467201 w 6400800"/>
              <a:gd name="connsiteY2923" fmla="*/ 272891 h 514350"/>
              <a:gd name="connsiteX2924" fmla="*/ 459581 w 6400800"/>
              <a:gd name="connsiteY2924" fmla="*/ 255746 h 514350"/>
              <a:gd name="connsiteX2925" fmla="*/ 463391 w 6400800"/>
              <a:gd name="connsiteY2925" fmla="*/ 273844 h 514350"/>
              <a:gd name="connsiteX2926" fmla="*/ 468154 w 6400800"/>
              <a:gd name="connsiteY2926" fmla="*/ 293846 h 514350"/>
              <a:gd name="connsiteX2927" fmla="*/ 471011 w 6400800"/>
              <a:gd name="connsiteY2927" fmla="*/ 306229 h 514350"/>
              <a:gd name="connsiteX2928" fmla="*/ 473869 w 6400800"/>
              <a:gd name="connsiteY2928" fmla="*/ 320516 h 514350"/>
              <a:gd name="connsiteX2929" fmla="*/ 479584 w 6400800"/>
              <a:gd name="connsiteY2929" fmla="*/ 351949 h 514350"/>
              <a:gd name="connsiteX2930" fmla="*/ 479584 w 6400800"/>
              <a:gd name="connsiteY2930" fmla="*/ 353854 h 514350"/>
              <a:gd name="connsiteX2931" fmla="*/ 478631 w 6400800"/>
              <a:gd name="connsiteY2931" fmla="*/ 351949 h 514350"/>
              <a:gd name="connsiteX2932" fmla="*/ 471964 w 6400800"/>
              <a:gd name="connsiteY2932" fmla="*/ 338614 h 514350"/>
              <a:gd name="connsiteX2933" fmla="*/ 470059 w 6400800"/>
              <a:gd name="connsiteY2933" fmla="*/ 324326 h 514350"/>
              <a:gd name="connsiteX2934" fmla="*/ 462439 w 6400800"/>
              <a:gd name="connsiteY2934" fmla="*/ 280511 h 514350"/>
              <a:gd name="connsiteX2935" fmla="*/ 452914 w 6400800"/>
              <a:gd name="connsiteY2935" fmla="*/ 240506 h 514350"/>
              <a:gd name="connsiteX2936" fmla="*/ 441484 w 6400800"/>
              <a:gd name="connsiteY2936" fmla="*/ 205264 h 514350"/>
              <a:gd name="connsiteX2937" fmla="*/ 437674 w 6400800"/>
              <a:gd name="connsiteY2937" fmla="*/ 194786 h 514350"/>
              <a:gd name="connsiteX2938" fmla="*/ 440531 w 6400800"/>
              <a:gd name="connsiteY2938" fmla="*/ 167164 h 514350"/>
              <a:gd name="connsiteX2939" fmla="*/ 442436 w 6400800"/>
              <a:gd name="connsiteY2939" fmla="*/ 128111 h 514350"/>
              <a:gd name="connsiteX2940" fmla="*/ 441484 w 6400800"/>
              <a:gd name="connsiteY2940" fmla="*/ 94774 h 514350"/>
              <a:gd name="connsiteX2941" fmla="*/ 438626 w 6400800"/>
              <a:gd name="connsiteY2941" fmla="*/ 128111 h 514350"/>
              <a:gd name="connsiteX2942" fmla="*/ 433864 w 6400800"/>
              <a:gd name="connsiteY2942" fmla="*/ 166211 h 514350"/>
              <a:gd name="connsiteX2943" fmla="*/ 431959 w 6400800"/>
              <a:gd name="connsiteY2943" fmla="*/ 178594 h 514350"/>
              <a:gd name="connsiteX2944" fmla="*/ 431006 w 6400800"/>
              <a:gd name="connsiteY2944" fmla="*/ 175736 h 514350"/>
              <a:gd name="connsiteX2945" fmla="*/ 419576 w 6400800"/>
              <a:gd name="connsiteY2945" fmla="*/ 153829 h 514350"/>
              <a:gd name="connsiteX2946" fmla="*/ 408146 w 6400800"/>
              <a:gd name="connsiteY2946" fmla="*/ 135731 h 514350"/>
              <a:gd name="connsiteX2947" fmla="*/ 415766 w 6400800"/>
              <a:gd name="connsiteY2947" fmla="*/ 155734 h 514350"/>
              <a:gd name="connsiteX2948" fmla="*/ 423386 w 6400800"/>
              <a:gd name="connsiteY2948" fmla="*/ 178594 h 514350"/>
              <a:gd name="connsiteX2949" fmla="*/ 428149 w 6400800"/>
              <a:gd name="connsiteY2949" fmla="*/ 195739 h 514350"/>
              <a:gd name="connsiteX2950" fmla="*/ 424339 w 6400800"/>
              <a:gd name="connsiteY2950" fmla="*/ 214789 h 514350"/>
              <a:gd name="connsiteX2951" fmla="*/ 424339 w 6400800"/>
              <a:gd name="connsiteY2951" fmla="*/ 214789 h 514350"/>
              <a:gd name="connsiteX2952" fmla="*/ 415766 w 6400800"/>
              <a:gd name="connsiteY2952" fmla="*/ 202406 h 514350"/>
              <a:gd name="connsiteX2953" fmla="*/ 421481 w 6400800"/>
              <a:gd name="connsiteY2953" fmla="*/ 216694 h 514350"/>
              <a:gd name="connsiteX2954" fmla="*/ 423386 w 6400800"/>
              <a:gd name="connsiteY2954" fmla="*/ 223361 h 514350"/>
              <a:gd name="connsiteX2955" fmla="*/ 412909 w 6400800"/>
              <a:gd name="connsiteY2955" fmla="*/ 272891 h 514350"/>
              <a:gd name="connsiteX2956" fmla="*/ 405289 w 6400800"/>
              <a:gd name="connsiteY2956" fmla="*/ 253841 h 514350"/>
              <a:gd name="connsiteX2957" fmla="*/ 405289 w 6400800"/>
              <a:gd name="connsiteY2957" fmla="*/ 253841 h 514350"/>
              <a:gd name="connsiteX2958" fmla="*/ 404336 w 6400800"/>
              <a:gd name="connsiteY2958" fmla="*/ 210026 h 514350"/>
              <a:gd name="connsiteX2959" fmla="*/ 401479 w 6400800"/>
              <a:gd name="connsiteY2959" fmla="*/ 176689 h 514350"/>
              <a:gd name="connsiteX2960" fmla="*/ 396716 w 6400800"/>
              <a:gd name="connsiteY2960" fmla="*/ 148114 h 514350"/>
              <a:gd name="connsiteX2961" fmla="*/ 397669 w 6400800"/>
              <a:gd name="connsiteY2961" fmla="*/ 177641 h 514350"/>
              <a:gd name="connsiteX2962" fmla="*/ 396716 w 6400800"/>
              <a:gd name="connsiteY2962" fmla="*/ 206216 h 514350"/>
              <a:gd name="connsiteX2963" fmla="*/ 389096 w 6400800"/>
              <a:gd name="connsiteY2963" fmla="*/ 244316 h 514350"/>
              <a:gd name="connsiteX2964" fmla="*/ 381476 w 6400800"/>
              <a:gd name="connsiteY2964" fmla="*/ 219551 h 514350"/>
              <a:gd name="connsiteX2965" fmla="*/ 374809 w 6400800"/>
              <a:gd name="connsiteY2965" fmla="*/ 199549 h 514350"/>
              <a:gd name="connsiteX2966" fmla="*/ 372904 w 6400800"/>
              <a:gd name="connsiteY2966" fmla="*/ 194786 h 514350"/>
              <a:gd name="connsiteX2967" fmla="*/ 372904 w 6400800"/>
              <a:gd name="connsiteY2967" fmla="*/ 190976 h 514350"/>
              <a:gd name="connsiteX2968" fmla="*/ 370046 w 6400800"/>
              <a:gd name="connsiteY2968" fmla="*/ 177641 h 514350"/>
              <a:gd name="connsiteX2969" fmla="*/ 366236 w 6400800"/>
              <a:gd name="connsiteY2969" fmla="*/ 155734 h 514350"/>
              <a:gd name="connsiteX2970" fmla="*/ 364331 w 6400800"/>
              <a:gd name="connsiteY2970" fmla="*/ 148114 h 514350"/>
              <a:gd name="connsiteX2971" fmla="*/ 363379 w 6400800"/>
              <a:gd name="connsiteY2971" fmla="*/ 135731 h 514350"/>
              <a:gd name="connsiteX2972" fmla="*/ 363379 w 6400800"/>
              <a:gd name="connsiteY2972" fmla="*/ 140494 h 514350"/>
              <a:gd name="connsiteX2973" fmla="*/ 362426 w 6400800"/>
              <a:gd name="connsiteY2973" fmla="*/ 136684 h 514350"/>
              <a:gd name="connsiteX2974" fmla="*/ 362426 w 6400800"/>
              <a:gd name="connsiteY2974" fmla="*/ 151924 h 514350"/>
              <a:gd name="connsiteX2975" fmla="*/ 361474 w 6400800"/>
              <a:gd name="connsiteY2975" fmla="*/ 163354 h 514350"/>
              <a:gd name="connsiteX2976" fmla="*/ 357664 w 6400800"/>
              <a:gd name="connsiteY2976" fmla="*/ 151924 h 514350"/>
              <a:gd name="connsiteX2977" fmla="*/ 348139 w 6400800"/>
              <a:gd name="connsiteY2977" fmla="*/ 127159 h 514350"/>
              <a:gd name="connsiteX2978" fmla="*/ 353854 w 6400800"/>
              <a:gd name="connsiteY2978" fmla="*/ 153829 h 514350"/>
              <a:gd name="connsiteX2979" fmla="*/ 361474 w 6400800"/>
              <a:gd name="connsiteY2979" fmla="*/ 183356 h 514350"/>
              <a:gd name="connsiteX2980" fmla="*/ 361474 w 6400800"/>
              <a:gd name="connsiteY2980" fmla="*/ 192881 h 514350"/>
              <a:gd name="connsiteX2981" fmla="*/ 357664 w 6400800"/>
              <a:gd name="connsiteY2981" fmla="*/ 184309 h 514350"/>
              <a:gd name="connsiteX2982" fmla="*/ 360521 w 6400800"/>
              <a:gd name="connsiteY2982" fmla="*/ 198596 h 514350"/>
              <a:gd name="connsiteX2983" fmla="*/ 359569 w 6400800"/>
              <a:gd name="connsiteY2983" fmla="*/ 221456 h 514350"/>
              <a:gd name="connsiteX2984" fmla="*/ 355759 w 6400800"/>
              <a:gd name="connsiteY2984" fmla="*/ 208121 h 514350"/>
              <a:gd name="connsiteX2985" fmla="*/ 350996 w 6400800"/>
              <a:gd name="connsiteY2985" fmla="*/ 193834 h 514350"/>
              <a:gd name="connsiteX2986" fmla="*/ 351949 w 6400800"/>
              <a:gd name="connsiteY2986" fmla="*/ 208121 h 514350"/>
              <a:gd name="connsiteX2987" fmla="*/ 352901 w 6400800"/>
              <a:gd name="connsiteY2987" fmla="*/ 224314 h 514350"/>
              <a:gd name="connsiteX2988" fmla="*/ 353854 w 6400800"/>
              <a:gd name="connsiteY2988" fmla="*/ 246221 h 514350"/>
              <a:gd name="connsiteX2989" fmla="*/ 354806 w 6400800"/>
              <a:gd name="connsiteY2989" fmla="*/ 270986 h 514350"/>
              <a:gd name="connsiteX2990" fmla="*/ 355759 w 6400800"/>
              <a:gd name="connsiteY2990" fmla="*/ 299561 h 514350"/>
              <a:gd name="connsiteX2991" fmla="*/ 356711 w 6400800"/>
              <a:gd name="connsiteY2991" fmla="*/ 316706 h 514350"/>
              <a:gd name="connsiteX2992" fmla="*/ 346234 w 6400800"/>
              <a:gd name="connsiteY2992" fmla="*/ 298609 h 514350"/>
              <a:gd name="connsiteX2993" fmla="*/ 345281 w 6400800"/>
              <a:gd name="connsiteY2993" fmla="*/ 296704 h 514350"/>
              <a:gd name="connsiteX2994" fmla="*/ 345281 w 6400800"/>
              <a:gd name="connsiteY2994" fmla="*/ 291941 h 514350"/>
              <a:gd name="connsiteX2995" fmla="*/ 348139 w 6400800"/>
              <a:gd name="connsiteY2995" fmla="*/ 267176 h 514350"/>
              <a:gd name="connsiteX2996" fmla="*/ 350044 w 6400800"/>
              <a:gd name="connsiteY2996" fmla="*/ 246221 h 514350"/>
              <a:gd name="connsiteX2997" fmla="*/ 344329 w 6400800"/>
              <a:gd name="connsiteY2997" fmla="*/ 267176 h 514350"/>
              <a:gd name="connsiteX2998" fmla="*/ 339566 w 6400800"/>
              <a:gd name="connsiteY2998" fmla="*/ 287179 h 514350"/>
              <a:gd name="connsiteX2999" fmla="*/ 339566 w 6400800"/>
              <a:gd name="connsiteY2999" fmla="*/ 287179 h 514350"/>
              <a:gd name="connsiteX3000" fmla="*/ 339566 w 6400800"/>
              <a:gd name="connsiteY3000" fmla="*/ 288131 h 514350"/>
              <a:gd name="connsiteX3001" fmla="*/ 338614 w 6400800"/>
              <a:gd name="connsiteY3001" fmla="*/ 291941 h 514350"/>
              <a:gd name="connsiteX3002" fmla="*/ 337661 w 6400800"/>
              <a:gd name="connsiteY3002" fmla="*/ 297656 h 514350"/>
              <a:gd name="connsiteX3003" fmla="*/ 324326 w 6400800"/>
              <a:gd name="connsiteY3003" fmla="*/ 277654 h 514350"/>
              <a:gd name="connsiteX3004" fmla="*/ 310991 w 6400800"/>
              <a:gd name="connsiteY3004" fmla="*/ 233839 h 514350"/>
              <a:gd name="connsiteX3005" fmla="*/ 303371 w 6400800"/>
              <a:gd name="connsiteY3005" fmla="*/ 211931 h 514350"/>
              <a:gd name="connsiteX3006" fmla="*/ 306229 w 6400800"/>
              <a:gd name="connsiteY3006" fmla="*/ 196691 h 514350"/>
              <a:gd name="connsiteX3007" fmla="*/ 316706 w 6400800"/>
              <a:gd name="connsiteY3007" fmla="*/ 150971 h 514350"/>
              <a:gd name="connsiteX3008" fmla="*/ 326231 w 6400800"/>
              <a:gd name="connsiteY3008" fmla="*/ 115729 h 514350"/>
              <a:gd name="connsiteX3009" fmla="*/ 335756 w 6400800"/>
              <a:gd name="connsiteY3009" fmla="*/ 85249 h 514350"/>
              <a:gd name="connsiteX3010" fmla="*/ 323374 w 6400800"/>
              <a:gd name="connsiteY3010" fmla="*/ 113824 h 514350"/>
              <a:gd name="connsiteX3011" fmla="*/ 310991 w 6400800"/>
              <a:gd name="connsiteY3011" fmla="*/ 148114 h 514350"/>
              <a:gd name="connsiteX3012" fmla="*/ 303371 w 6400800"/>
              <a:gd name="connsiteY3012" fmla="*/ 169069 h 514350"/>
              <a:gd name="connsiteX3013" fmla="*/ 297656 w 6400800"/>
              <a:gd name="connsiteY3013" fmla="*/ 190024 h 514350"/>
              <a:gd name="connsiteX3014" fmla="*/ 287179 w 6400800"/>
              <a:gd name="connsiteY3014" fmla="*/ 159544 h 514350"/>
              <a:gd name="connsiteX3015" fmla="*/ 294799 w 6400800"/>
              <a:gd name="connsiteY3015" fmla="*/ 198596 h 514350"/>
              <a:gd name="connsiteX3016" fmla="*/ 283369 w 6400800"/>
              <a:gd name="connsiteY3016" fmla="*/ 247174 h 514350"/>
              <a:gd name="connsiteX3017" fmla="*/ 279559 w 6400800"/>
              <a:gd name="connsiteY3017" fmla="*/ 264319 h 514350"/>
              <a:gd name="connsiteX3018" fmla="*/ 276701 w 6400800"/>
              <a:gd name="connsiteY3018" fmla="*/ 253841 h 514350"/>
              <a:gd name="connsiteX3019" fmla="*/ 278606 w 6400800"/>
              <a:gd name="connsiteY3019" fmla="*/ 227171 h 514350"/>
              <a:gd name="connsiteX3020" fmla="*/ 284321 w 6400800"/>
              <a:gd name="connsiteY3020" fmla="*/ 166211 h 514350"/>
              <a:gd name="connsiteX3021" fmla="*/ 287179 w 6400800"/>
              <a:gd name="connsiteY3021" fmla="*/ 139541 h 514350"/>
              <a:gd name="connsiteX3022" fmla="*/ 290989 w 6400800"/>
              <a:gd name="connsiteY3022" fmla="*/ 115729 h 514350"/>
              <a:gd name="connsiteX3023" fmla="*/ 297656 w 6400800"/>
              <a:gd name="connsiteY3023" fmla="*/ 76676 h 514350"/>
              <a:gd name="connsiteX3024" fmla="*/ 304324 w 6400800"/>
              <a:gd name="connsiteY3024" fmla="*/ 42386 h 514350"/>
              <a:gd name="connsiteX3025" fmla="*/ 293846 w 6400800"/>
              <a:gd name="connsiteY3025" fmla="*/ 75724 h 514350"/>
              <a:gd name="connsiteX3026" fmla="*/ 283369 w 6400800"/>
              <a:gd name="connsiteY3026" fmla="*/ 114776 h 514350"/>
              <a:gd name="connsiteX3027" fmla="*/ 277654 w 6400800"/>
              <a:gd name="connsiteY3027" fmla="*/ 138589 h 514350"/>
              <a:gd name="connsiteX3028" fmla="*/ 272891 w 6400800"/>
              <a:gd name="connsiteY3028" fmla="*/ 165259 h 514350"/>
              <a:gd name="connsiteX3029" fmla="*/ 270034 w 6400800"/>
              <a:gd name="connsiteY3029" fmla="*/ 178594 h 514350"/>
              <a:gd name="connsiteX3030" fmla="*/ 261461 w 6400800"/>
              <a:gd name="connsiteY3030" fmla="*/ 196691 h 514350"/>
              <a:gd name="connsiteX3031" fmla="*/ 258604 w 6400800"/>
              <a:gd name="connsiteY3031" fmla="*/ 183356 h 514350"/>
              <a:gd name="connsiteX3032" fmla="*/ 253841 w 6400800"/>
              <a:gd name="connsiteY3032" fmla="*/ 161449 h 514350"/>
              <a:gd name="connsiteX3033" fmla="*/ 254794 w 6400800"/>
              <a:gd name="connsiteY3033" fmla="*/ 183356 h 514350"/>
              <a:gd name="connsiteX3034" fmla="*/ 256699 w 6400800"/>
              <a:gd name="connsiteY3034" fmla="*/ 207169 h 514350"/>
              <a:gd name="connsiteX3035" fmla="*/ 247174 w 6400800"/>
              <a:gd name="connsiteY3035" fmla="*/ 231934 h 514350"/>
              <a:gd name="connsiteX3036" fmla="*/ 245269 w 6400800"/>
              <a:gd name="connsiteY3036" fmla="*/ 236696 h 514350"/>
              <a:gd name="connsiteX3037" fmla="*/ 242411 w 6400800"/>
              <a:gd name="connsiteY3037" fmla="*/ 230029 h 514350"/>
              <a:gd name="connsiteX3038" fmla="*/ 244316 w 6400800"/>
              <a:gd name="connsiteY3038" fmla="*/ 240506 h 514350"/>
              <a:gd name="connsiteX3039" fmla="*/ 236696 w 6400800"/>
              <a:gd name="connsiteY3039" fmla="*/ 262414 h 514350"/>
              <a:gd name="connsiteX3040" fmla="*/ 226219 w 6400800"/>
              <a:gd name="connsiteY3040" fmla="*/ 227171 h 514350"/>
              <a:gd name="connsiteX3041" fmla="*/ 218599 w 6400800"/>
              <a:gd name="connsiteY3041" fmla="*/ 204311 h 514350"/>
              <a:gd name="connsiteX3042" fmla="*/ 210979 w 6400800"/>
              <a:gd name="connsiteY3042" fmla="*/ 184309 h 514350"/>
              <a:gd name="connsiteX3043" fmla="*/ 198596 w 6400800"/>
              <a:gd name="connsiteY3043" fmla="*/ 150971 h 514350"/>
              <a:gd name="connsiteX3044" fmla="*/ 187166 w 6400800"/>
              <a:gd name="connsiteY3044" fmla="*/ 122396 h 514350"/>
              <a:gd name="connsiteX3045" fmla="*/ 194786 w 6400800"/>
              <a:gd name="connsiteY3045" fmla="*/ 151924 h 514350"/>
              <a:gd name="connsiteX3046" fmla="*/ 204311 w 6400800"/>
              <a:gd name="connsiteY3046" fmla="*/ 186214 h 514350"/>
              <a:gd name="connsiteX3047" fmla="*/ 210026 w 6400800"/>
              <a:gd name="connsiteY3047" fmla="*/ 207169 h 514350"/>
              <a:gd name="connsiteX3048" fmla="*/ 215741 w 6400800"/>
              <a:gd name="connsiteY3048" fmla="*/ 230981 h 514350"/>
              <a:gd name="connsiteX3049" fmla="*/ 226219 w 6400800"/>
              <a:gd name="connsiteY3049" fmla="*/ 275749 h 514350"/>
              <a:gd name="connsiteX3050" fmla="*/ 218599 w 6400800"/>
              <a:gd name="connsiteY3050" fmla="*/ 295751 h 514350"/>
              <a:gd name="connsiteX3051" fmla="*/ 217646 w 6400800"/>
              <a:gd name="connsiteY3051" fmla="*/ 298609 h 514350"/>
              <a:gd name="connsiteX3052" fmla="*/ 214789 w 6400800"/>
              <a:gd name="connsiteY3052" fmla="*/ 266224 h 514350"/>
              <a:gd name="connsiteX3053" fmla="*/ 212884 w 6400800"/>
              <a:gd name="connsiteY3053" fmla="*/ 241459 h 514350"/>
              <a:gd name="connsiteX3054" fmla="*/ 210979 w 6400800"/>
              <a:gd name="connsiteY3054" fmla="*/ 266224 h 514350"/>
              <a:gd name="connsiteX3055" fmla="*/ 209074 w 6400800"/>
              <a:gd name="connsiteY3055" fmla="*/ 309086 h 514350"/>
              <a:gd name="connsiteX3056" fmla="*/ 196691 w 6400800"/>
              <a:gd name="connsiteY3056" fmla="*/ 287179 h 514350"/>
              <a:gd name="connsiteX3057" fmla="*/ 187166 w 6400800"/>
              <a:gd name="connsiteY3057" fmla="*/ 270034 h 514350"/>
              <a:gd name="connsiteX3058" fmla="*/ 177641 w 6400800"/>
              <a:gd name="connsiteY3058" fmla="*/ 255746 h 514350"/>
              <a:gd name="connsiteX3059" fmla="*/ 161449 w 6400800"/>
              <a:gd name="connsiteY3059" fmla="*/ 231934 h 514350"/>
              <a:gd name="connsiteX3060" fmla="*/ 156686 w 6400800"/>
              <a:gd name="connsiteY3060" fmla="*/ 225266 h 514350"/>
              <a:gd name="connsiteX3061" fmla="*/ 152876 w 6400800"/>
              <a:gd name="connsiteY3061" fmla="*/ 209074 h 514350"/>
              <a:gd name="connsiteX3062" fmla="*/ 152876 w 6400800"/>
              <a:gd name="connsiteY3062" fmla="*/ 219551 h 514350"/>
              <a:gd name="connsiteX3063" fmla="*/ 146209 w 6400800"/>
              <a:gd name="connsiteY3063" fmla="*/ 210979 h 514350"/>
              <a:gd name="connsiteX3064" fmla="*/ 152876 w 6400800"/>
              <a:gd name="connsiteY3064" fmla="*/ 224314 h 514350"/>
              <a:gd name="connsiteX3065" fmla="*/ 156686 w 6400800"/>
              <a:gd name="connsiteY3065" fmla="*/ 275749 h 514350"/>
              <a:gd name="connsiteX3066" fmla="*/ 148114 w 6400800"/>
              <a:gd name="connsiteY3066" fmla="*/ 263366 h 514350"/>
              <a:gd name="connsiteX3067" fmla="*/ 124301 w 6400800"/>
              <a:gd name="connsiteY3067" fmla="*/ 233839 h 514350"/>
              <a:gd name="connsiteX3068" fmla="*/ 104299 w 6400800"/>
              <a:gd name="connsiteY3068" fmla="*/ 212884 h 514350"/>
              <a:gd name="connsiteX3069" fmla="*/ 88106 w 6400800"/>
              <a:gd name="connsiteY3069" fmla="*/ 197644 h 514350"/>
              <a:gd name="connsiteX3070" fmla="*/ 103346 w 6400800"/>
              <a:gd name="connsiteY3070" fmla="*/ 217646 h 514350"/>
              <a:gd name="connsiteX3071" fmla="*/ 119539 w 6400800"/>
              <a:gd name="connsiteY3071" fmla="*/ 240506 h 514350"/>
              <a:gd name="connsiteX3072" fmla="*/ 139541 w 6400800"/>
              <a:gd name="connsiteY3072" fmla="*/ 271939 h 514350"/>
              <a:gd name="connsiteX3073" fmla="*/ 151924 w 6400800"/>
              <a:gd name="connsiteY3073" fmla="*/ 292894 h 514350"/>
              <a:gd name="connsiteX3074" fmla="*/ 151924 w 6400800"/>
              <a:gd name="connsiteY3074" fmla="*/ 297656 h 514350"/>
              <a:gd name="connsiteX3075" fmla="*/ 150971 w 6400800"/>
              <a:gd name="connsiteY3075" fmla="*/ 296704 h 514350"/>
              <a:gd name="connsiteX3076" fmla="*/ 136684 w 6400800"/>
              <a:gd name="connsiteY3076" fmla="*/ 282416 h 514350"/>
              <a:gd name="connsiteX3077" fmla="*/ 131921 w 6400800"/>
              <a:gd name="connsiteY3077" fmla="*/ 278606 h 514350"/>
              <a:gd name="connsiteX3078" fmla="*/ 132874 w 6400800"/>
              <a:gd name="connsiteY3078" fmla="*/ 274796 h 514350"/>
              <a:gd name="connsiteX3079" fmla="*/ 130969 w 6400800"/>
              <a:gd name="connsiteY3079" fmla="*/ 278606 h 514350"/>
              <a:gd name="connsiteX3080" fmla="*/ 122396 w 6400800"/>
              <a:gd name="connsiteY3080" fmla="*/ 270986 h 514350"/>
              <a:gd name="connsiteX3081" fmla="*/ 130016 w 6400800"/>
              <a:gd name="connsiteY3081" fmla="*/ 280511 h 514350"/>
              <a:gd name="connsiteX3082" fmla="*/ 123349 w 6400800"/>
              <a:gd name="connsiteY3082" fmla="*/ 293846 h 514350"/>
              <a:gd name="connsiteX3083" fmla="*/ 114776 w 6400800"/>
              <a:gd name="connsiteY3083" fmla="*/ 316706 h 514350"/>
              <a:gd name="connsiteX3084" fmla="*/ 112871 w 6400800"/>
              <a:gd name="connsiteY3084" fmla="*/ 321469 h 514350"/>
              <a:gd name="connsiteX3085" fmla="*/ 103346 w 6400800"/>
              <a:gd name="connsiteY3085" fmla="*/ 299561 h 514350"/>
              <a:gd name="connsiteX3086" fmla="*/ 86201 w 6400800"/>
              <a:gd name="connsiteY3086" fmla="*/ 262414 h 514350"/>
              <a:gd name="connsiteX3087" fmla="*/ 78581 w 6400800"/>
              <a:gd name="connsiteY3087" fmla="*/ 245269 h 514350"/>
              <a:gd name="connsiteX3088" fmla="*/ 70961 w 6400800"/>
              <a:gd name="connsiteY3088" fmla="*/ 230981 h 514350"/>
              <a:gd name="connsiteX3089" fmla="*/ 57626 w 6400800"/>
              <a:gd name="connsiteY3089" fmla="*/ 208121 h 514350"/>
              <a:gd name="connsiteX3090" fmla="*/ 46196 w 6400800"/>
              <a:gd name="connsiteY3090" fmla="*/ 188119 h 514350"/>
              <a:gd name="connsiteX3091" fmla="*/ 54769 w 6400800"/>
              <a:gd name="connsiteY3091" fmla="*/ 210026 h 514350"/>
              <a:gd name="connsiteX3092" fmla="*/ 64294 w 6400800"/>
              <a:gd name="connsiteY3092" fmla="*/ 234791 h 514350"/>
              <a:gd name="connsiteX3093" fmla="*/ 70009 w 6400800"/>
              <a:gd name="connsiteY3093" fmla="*/ 250031 h 514350"/>
              <a:gd name="connsiteX3094" fmla="*/ 75724 w 6400800"/>
              <a:gd name="connsiteY3094" fmla="*/ 266224 h 514350"/>
              <a:gd name="connsiteX3095" fmla="*/ 85249 w 6400800"/>
              <a:gd name="connsiteY3095" fmla="*/ 292894 h 514350"/>
              <a:gd name="connsiteX3096" fmla="*/ 79534 w 6400800"/>
              <a:gd name="connsiteY3096" fmla="*/ 284321 h 514350"/>
              <a:gd name="connsiteX3097" fmla="*/ 68104 w 6400800"/>
              <a:gd name="connsiteY3097" fmla="*/ 268129 h 514350"/>
              <a:gd name="connsiteX3098" fmla="*/ 57626 w 6400800"/>
              <a:gd name="connsiteY3098" fmla="*/ 253841 h 514350"/>
              <a:gd name="connsiteX3099" fmla="*/ 64294 w 6400800"/>
              <a:gd name="connsiteY3099" fmla="*/ 270034 h 514350"/>
              <a:gd name="connsiteX3100" fmla="*/ 71914 w 6400800"/>
              <a:gd name="connsiteY3100" fmla="*/ 288131 h 514350"/>
              <a:gd name="connsiteX3101" fmla="*/ 83344 w 6400800"/>
              <a:gd name="connsiteY3101" fmla="*/ 311944 h 514350"/>
              <a:gd name="connsiteX3102" fmla="*/ 90964 w 6400800"/>
              <a:gd name="connsiteY3102" fmla="*/ 330994 h 514350"/>
              <a:gd name="connsiteX3103" fmla="*/ 87154 w 6400800"/>
              <a:gd name="connsiteY3103" fmla="*/ 339566 h 514350"/>
              <a:gd name="connsiteX3104" fmla="*/ 81439 w 6400800"/>
              <a:gd name="connsiteY3104" fmla="*/ 352901 h 514350"/>
              <a:gd name="connsiteX3105" fmla="*/ 78581 w 6400800"/>
              <a:gd name="connsiteY3105" fmla="*/ 339566 h 514350"/>
              <a:gd name="connsiteX3106" fmla="*/ 70009 w 6400800"/>
              <a:gd name="connsiteY3106" fmla="*/ 301466 h 514350"/>
              <a:gd name="connsiteX3107" fmla="*/ 61436 w 6400800"/>
              <a:gd name="connsiteY3107" fmla="*/ 269081 h 514350"/>
              <a:gd name="connsiteX3108" fmla="*/ 53816 w 6400800"/>
              <a:gd name="connsiteY3108" fmla="*/ 244316 h 514350"/>
              <a:gd name="connsiteX3109" fmla="*/ 46196 w 6400800"/>
              <a:gd name="connsiteY3109" fmla="*/ 223361 h 514350"/>
              <a:gd name="connsiteX3110" fmla="*/ 50006 w 6400800"/>
              <a:gd name="connsiteY3110" fmla="*/ 245269 h 514350"/>
              <a:gd name="connsiteX3111" fmla="*/ 53816 w 6400800"/>
              <a:gd name="connsiteY3111" fmla="*/ 270034 h 514350"/>
              <a:gd name="connsiteX3112" fmla="*/ 58579 w 6400800"/>
              <a:gd name="connsiteY3112" fmla="*/ 302419 h 514350"/>
              <a:gd name="connsiteX3113" fmla="*/ 64294 w 6400800"/>
              <a:gd name="connsiteY3113" fmla="*/ 340519 h 514350"/>
              <a:gd name="connsiteX3114" fmla="*/ 69056 w 6400800"/>
              <a:gd name="connsiteY3114" fmla="*/ 381476 h 514350"/>
              <a:gd name="connsiteX3115" fmla="*/ 67151 w 6400800"/>
              <a:gd name="connsiteY3115" fmla="*/ 385286 h 514350"/>
              <a:gd name="connsiteX3116" fmla="*/ 60484 w 6400800"/>
              <a:gd name="connsiteY3116" fmla="*/ 405289 h 514350"/>
              <a:gd name="connsiteX3117" fmla="*/ 59531 w 6400800"/>
              <a:gd name="connsiteY3117" fmla="*/ 407194 h 514350"/>
              <a:gd name="connsiteX3118" fmla="*/ 56674 w 6400800"/>
              <a:gd name="connsiteY3118" fmla="*/ 407194 h 514350"/>
              <a:gd name="connsiteX3119" fmla="*/ 54769 w 6400800"/>
              <a:gd name="connsiteY3119" fmla="*/ 399574 h 514350"/>
              <a:gd name="connsiteX3120" fmla="*/ 46196 w 6400800"/>
              <a:gd name="connsiteY3120" fmla="*/ 364331 h 514350"/>
              <a:gd name="connsiteX3121" fmla="*/ 37624 w 6400800"/>
              <a:gd name="connsiteY3121" fmla="*/ 332899 h 514350"/>
              <a:gd name="connsiteX3122" fmla="*/ 21431 w 6400800"/>
              <a:gd name="connsiteY3122" fmla="*/ 287179 h 514350"/>
              <a:gd name="connsiteX3123" fmla="*/ 13811 w 6400800"/>
              <a:gd name="connsiteY3123" fmla="*/ 270034 h 514350"/>
              <a:gd name="connsiteX3124" fmla="*/ 17621 w 6400800"/>
              <a:gd name="connsiteY3124" fmla="*/ 288131 h 514350"/>
              <a:gd name="connsiteX3125" fmla="*/ 21431 w 6400800"/>
              <a:gd name="connsiteY3125" fmla="*/ 309086 h 514350"/>
              <a:gd name="connsiteX3126" fmla="*/ 26194 w 6400800"/>
              <a:gd name="connsiteY3126" fmla="*/ 335756 h 514350"/>
              <a:gd name="connsiteX3127" fmla="*/ 31909 w 6400800"/>
              <a:gd name="connsiteY3127" fmla="*/ 367189 h 514350"/>
              <a:gd name="connsiteX3128" fmla="*/ 39529 w 6400800"/>
              <a:gd name="connsiteY3128" fmla="*/ 402431 h 514350"/>
              <a:gd name="connsiteX3129" fmla="*/ 39529 w 6400800"/>
              <a:gd name="connsiteY3129" fmla="*/ 404336 h 514350"/>
              <a:gd name="connsiteX3130" fmla="*/ 7144 w 6400800"/>
              <a:gd name="connsiteY3130" fmla="*/ 399574 h 514350"/>
              <a:gd name="connsiteX3131" fmla="*/ 7144 w 6400800"/>
              <a:gd name="connsiteY3131" fmla="*/ 511016 h 514350"/>
              <a:gd name="connsiteX3132" fmla="*/ 6277451 w 6400800"/>
              <a:gd name="connsiteY3132" fmla="*/ 364331 h 514350"/>
              <a:gd name="connsiteX3133" fmla="*/ 6279356 w 6400800"/>
              <a:gd name="connsiteY3133" fmla="*/ 357664 h 514350"/>
              <a:gd name="connsiteX3134" fmla="*/ 6279356 w 6400800"/>
              <a:gd name="connsiteY3134" fmla="*/ 361474 h 514350"/>
              <a:gd name="connsiteX3135" fmla="*/ 6277451 w 6400800"/>
              <a:gd name="connsiteY3135" fmla="*/ 399574 h 514350"/>
              <a:gd name="connsiteX3136" fmla="*/ 6267926 w 6400800"/>
              <a:gd name="connsiteY3136" fmla="*/ 430054 h 514350"/>
              <a:gd name="connsiteX3137" fmla="*/ 6266021 w 6400800"/>
              <a:gd name="connsiteY3137" fmla="*/ 430054 h 514350"/>
              <a:gd name="connsiteX3138" fmla="*/ 6260306 w 6400800"/>
              <a:gd name="connsiteY3138" fmla="*/ 421481 h 514350"/>
              <a:gd name="connsiteX3139" fmla="*/ 6277451 w 6400800"/>
              <a:gd name="connsiteY3139" fmla="*/ 364331 h 514350"/>
              <a:gd name="connsiteX3140" fmla="*/ 6211729 w 6400800"/>
              <a:gd name="connsiteY3140" fmla="*/ 425291 h 514350"/>
              <a:gd name="connsiteX3141" fmla="*/ 6212681 w 6400800"/>
              <a:gd name="connsiteY3141" fmla="*/ 398621 h 514350"/>
              <a:gd name="connsiteX3142" fmla="*/ 6213634 w 6400800"/>
              <a:gd name="connsiteY3142" fmla="*/ 390049 h 514350"/>
              <a:gd name="connsiteX3143" fmla="*/ 6216492 w 6400800"/>
              <a:gd name="connsiteY3143" fmla="*/ 393859 h 514350"/>
              <a:gd name="connsiteX3144" fmla="*/ 6227921 w 6400800"/>
              <a:gd name="connsiteY3144" fmla="*/ 408146 h 514350"/>
              <a:gd name="connsiteX3145" fmla="*/ 6225064 w 6400800"/>
              <a:gd name="connsiteY3145" fmla="*/ 412909 h 514350"/>
              <a:gd name="connsiteX3146" fmla="*/ 6221254 w 6400800"/>
              <a:gd name="connsiteY3146" fmla="*/ 420529 h 514350"/>
              <a:gd name="connsiteX3147" fmla="*/ 6218396 w 6400800"/>
              <a:gd name="connsiteY3147" fmla="*/ 429101 h 514350"/>
              <a:gd name="connsiteX3148" fmla="*/ 6217444 w 6400800"/>
              <a:gd name="connsiteY3148" fmla="*/ 431006 h 514350"/>
              <a:gd name="connsiteX3149" fmla="*/ 6217444 w 6400800"/>
              <a:gd name="connsiteY3149" fmla="*/ 429101 h 514350"/>
              <a:gd name="connsiteX3150" fmla="*/ 6215539 w 6400800"/>
              <a:gd name="connsiteY3150" fmla="*/ 413861 h 514350"/>
              <a:gd name="connsiteX3151" fmla="*/ 6213634 w 6400800"/>
              <a:gd name="connsiteY3151" fmla="*/ 429101 h 514350"/>
              <a:gd name="connsiteX3152" fmla="*/ 6211729 w 6400800"/>
              <a:gd name="connsiteY3152" fmla="*/ 441484 h 514350"/>
              <a:gd name="connsiteX3153" fmla="*/ 6211729 w 6400800"/>
              <a:gd name="connsiteY3153" fmla="*/ 425291 h 514350"/>
              <a:gd name="connsiteX3154" fmla="*/ 6183154 w 6400800"/>
              <a:gd name="connsiteY3154" fmla="*/ 343376 h 514350"/>
              <a:gd name="connsiteX3155" fmla="*/ 6187917 w 6400800"/>
              <a:gd name="connsiteY3155" fmla="*/ 350996 h 514350"/>
              <a:gd name="connsiteX3156" fmla="*/ 6191726 w 6400800"/>
              <a:gd name="connsiteY3156" fmla="*/ 356711 h 514350"/>
              <a:gd name="connsiteX3157" fmla="*/ 6183154 w 6400800"/>
              <a:gd name="connsiteY3157" fmla="*/ 388144 h 514350"/>
              <a:gd name="connsiteX3158" fmla="*/ 6182201 w 6400800"/>
              <a:gd name="connsiteY3158" fmla="*/ 391954 h 514350"/>
              <a:gd name="connsiteX3159" fmla="*/ 6181249 w 6400800"/>
              <a:gd name="connsiteY3159" fmla="*/ 375761 h 514350"/>
              <a:gd name="connsiteX3160" fmla="*/ 6181249 w 6400800"/>
              <a:gd name="connsiteY3160" fmla="*/ 372904 h 514350"/>
              <a:gd name="connsiteX3161" fmla="*/ 6183154 w 6400800"/>
              <a:gd name="connsiteY3161" fmla="*/ 343376 h 514350"/>
              <a:gd name="connsiteX3162" fmla="*/ 6144101 w 6400800"/>
              <a:gd name="connsiteY3162" fmla="*/ 308134 h 514350"/>
              <a:gd name="connsiteX3163" fmla="*/ 6147912 w 6400800"/>
              <a:gd name="connsiteY3163" fmla="*/ 276701 h 514350"/>
              <a:gd name="connsiteX3164" fmla="*/ 6153626 w 6400800"/>
              <a:gd name="connsiteY3164" fmla="*/ 289084 h 514350"/>
              <a:gd name="connsiteX3165" fmla="*/ 6161246 w 6400800"/>
              <a:gd name="connsiteY3165" fmla="*/ 305276 h 514350"/>
              <a:gd name="connsiteX3166" fmla="*/ 6157437 w 6400800"/>
              <a:gd name="connsiteY3166" fmla="*/ 319564 h 514350"/>
              <a:gd name="connsiteX3167" fmla="*/ 6152674 w 6400800"/>
              <a:gd name="connsiteY3167" fmla="*/ 342424 h 514350"/>
              <a:gd name="connsiteX3168" fmla="*/ 6150769 w 6400800"/>
              <a:gd name="connsiteY3168" fmla="*/ 356711 h 514350"/>
              <a:gd name="connsiteX3169" fmla="*/ 6149817 w 6400800"/>
              <a:gd name="connsiteY3169" fmla="*/ 360521 h 514350"/>
              <a:gd name="connsiteX3170" fmla="*/ 6148864 w 6400800"/>
              <a:gd name="connsiteY3170" fmla="*/ 365284 h 514350"/>
              <a:gd name="connsiteX3171" fmla="*/ 6146006 w 6400800"/>
              <a:gd name="connsiteY3171" fmla="*/ 360521 h 514350"/>
              <a:gd name="connsiteX3172" fmla="*/ 6147912 w 6400800"/>
              <a:gd name="connsiteY3172" fmla="*/ 368141 h 514350"/>
              <a:gd name="connsiteX3173" fmla="*/ 6145054 w 6400800"/>
              <a:gd name="connsiteY3173" fmla="*/ 389096 h 514350"/>
              <a:gd name="connsiteX3174" fmla="*/ 6144101 w 6400800"/>
              <a:gd name="connsiteY3174" fmla="*/ 386239 h 514350"/>
              <a:gd name="connsiteX3175" fmla="*/ 6143149 w 6400800"/>
              <a:gd name="connsiteY3175" fmla="*/ 384334 h 514350"/>
              <a:gd name="connsiteX3176" fmla="*/ 6142196 w 6400800"/>
              <a:gd name="connsiteY3176" fmla="*/ 369094 h 514350"/>
              <a:gd name="connsiteX3177" fmla="*/ 6139339 w 6400800"/>
              <a:gd name="connsiteY3177" fmla="*/ 343376 h 514350"/>
              <a:gd name="connsiteX3178" fmla="*/ 6144101 w 6400800"/>
              <a:gd name="connsiteY3178" fmla="*/ 308134 h 514350"/>
              <a:gd name="connsiteX3179" fmla="*/ 6095524 w 6400800"/>
              <a:gd name="connsiteY3179" fmla="*/ 384334 h 514350"/>
              <a:gd name="connsiteX3180" fmla="*/ 6088856 w 6400800"/>
              <a:gd name="connsiteY3180" fmla="*/ 412909 h 514350"/>
              <a:gd name="connsiteX3181" fmla="*/ 6083142 w 6400800"/>
              <a:gd name="connsiteY3181" fmla="*/ 435769 h 514350"/>
              <a:gd name="connsiteX3182" fmla="*/ 6076474 w 6400800"/>
              <a:gd name="connsiteY3182" fmla="*/ 411956 h 514350"/>
              <a:gd name="connsiteX3183" fmla="*/ 6079331 w 6400800"/>
              <a:gd name="connsiteY3183" fmla="*/ 391001 h 514350"/>
              <a:gd name="connsiteX3184" fmla="*/ 6084094 w 6400800"/>
              <a:gd name="connsiteY3184" fmla="*/ 368141 h 514350"/>
              <a:gd name="connsiteX3185" fmla="*/ 6088856 w 6400800"/>
              <a:gd name="connsiteY3185" fmla="*/ 347186 h 514350"/>
              <a:gd name="connsiteX3186" fmla="*/ 6091714 w 6400800"/>
              <a:gd name="connsiteY3186" fmla="*/ 348139 h 514350"/>
              <a:gd name="connsiteX3187" fmla="*/ 6095524 w 6400800"/>
              <a:gd name="connsiteY3187" fmla="*/ 350996 h 514350"/>
              <a:gd name="connsiteX3188" fmla="*/ 6100287 w 6400800"/>
              <a:gd name="connsiteY3188" fmla="*/ 359569 h 514350"/>
              <a:gd name="connsiteX3189" fmla="*/ 6095524 w 6400800"/>
              <a:gd name="connsiteY3189" fmla="*/ 384334 h 514350"/>
              <a:gd name="connsiteX3190" fmla="*/ 6102192 w 6400800"/>
              <a:gd name="connsiteY3190" fmla="*/ 206216 h 514350"/>
              <a:gd name="connsiteX3191" fmla="*/ 6101239 w 6400800"/>
              <a:gd name="connsiteY3191" fmla="*/ 235744 h 514350"/>
              <a:gd name="connsiteX3192" fmla="*/ 6101239 w 6400800"/>
              <a:gd name="connsiteY3192" fmla="*/ 241459 h 514350"/>
              <a:gd name="connsiteX3193" fmla="*/ 6101239 w 6400800"/>
              <a:gd name="connsiteY3193" fmla="*/ 242411 h 514350"/>
              <a:gd name="connsiteX3194" fmla="*/ 6101239 w 6400800"/>
              <a:gd name="connsiteY3194" fmla="*/ 242411 h 514350"/>
              <a:gd name="connsiteX3195" fmla="*/ 6100287 w 6400800"/>
              <a:gd name="connsiteY3195" fmla="*/ 239554 h 514350"/>
              <a:gd name="connsiteX3196" fmla="*/ 6097429 w 6400800"/>
              <a:gd name="connsiteY3196" fmla="*/ 230981 h 514350"/>
              <a:gd name="connsiteX3197" fmla="*/ 6102192 w 6400800"/>
              <a:gd name="connsiteY3197" fmla="*/ 206216 h 514350"/>
              <a:gd name="connsiteX3198" fmla="*/ 6100287 w 6400800"/>
              <a:gd name="connsiteY3198" fmla="*/ 284321 h 514350"/>
              <a:gd name="connsiteX3199" fmla="*/ 6098381 w 6400800"/>
              <a:gd name="connsiteY3199" fmla="*/ 279559 h 514350"/>
              <a:gd name="connsiteX3200" fmla="*/ 6099334 w 6400800"/>
              <a:gd name="connsiteY3200" fmla="*/ 277654 h 514350"/>
              <a:gd name="connsiteX3201" fmla="*/ 6100287 w 6400800"/>
              <a:gd name="connsiteY3201" fmla="*/ 284321 h 514350"/>
              <a:gd name="connsiteX3202" fmla="*/ 6093619 w 6400800"/>
              <a:gd name="connsiteY3202" fmla="*/ 247174 h 514350"/>
              <a:gd name="connsiteX3203" fmla="*/ 6095524 w 6400800"/>
              <a:gd name="connsiteY3203" fmla="*/ 255746 h 514350"/>
              <a:gd name="connsiteX3204" fmla="*/ 6091714 w 6400800"/>
              <a:gd name="connsiteY3204" fmla="*/ 264319 h 514350"/>
              <a:gd name="connsiteX3205" fmla="*/ 6090762 w 6400800"/>
              <a:gd name="connsiteY3205" fmla="*/ 262414 h 514350"/>
              <a:gd name="connsiteX3206" fmla="*/ 6093619 w 6400800"/>
              <a:gd name="connsiteY3206" fmla="*/ 247174 h 514350"/>
              <a:gd name="connsiteX3207" fmla="*/ 6088856 w 6400800"/>
              <a:gd name="connsiteY3207" fmla="*/ 269081 h 514350"/>
              <a:gd name="connsiteX3208" fmla="*/ 6088856 w 6400800"/>
              <a:gd name="connsiteY3208" fmla="*/ 270034 h 514350"/>
              <a:gd name="connsiteX3209" fmla="*/ 6088856 w 6400800"/>
              <a:gd name="connsiteY3209" fmla="*/ 270034 h 514350"/>
              <a:gd name="connsiteX3210" fmla="*/ 6087904 w 6400800"/>
              <a:gd name="connsiteY3210" fmla="*/ 272891 h 514350"/>
              <a:gd name="connsiteX3211" fmla="*/ 6088856 w 6400800"/>
              <a:gd name="connsiteY3211" fmla="*/ 269081 h 514350"/>
              <a:gd name="connsiteX3212" fmla="*/ 6067901 w 6400800"/>
              <a:gd name="connsiteY3212" fmla="*/ 369094 h 514350"/>
              <a:gd name="connsiteX3213" fmla="*/ 6080284 w 6400800"/>
              <a:gd name="connsiteY3213" fmla="*/ 339566 h 514350"/>
              <a:gd name="connsiteX3214" fmla="*/ 6085046 w 6400800"/>
              <a:gd name="connsiteY3214" fmla="*/ 326231 h 514350"/>
              <a:gd name="connsiteX3215" fmla="*/ 6088856 w 6400800"/>
              <a:gd name="connsiteY3215" fmla="*/ 313849 h 514350"/>
              <a:gd name="connsiteX3216" fmla="*/ 6093619 w 6400800"/>
              <a:gd name="connsiteY3216" fmla="*/ 293846 h 514350"/>
              <a:gd name="connsiteX3217" fmla="*/ 6093619 w 6400800"/>
              <a:gd name="connsiteY3217" fmla="*/ 293846 h 514350"/>
              <a:gd name="connsiteX3218" fmla="*/ 6096476 w 6400800"/>
              <a:gd name="connsiteY3218" fmla="*/ 310991 h 514350"/>
              <a:gd name="connsiteX3219" fmla="*/ 6100287 w 6400800"/>
              <a:gd name="connsiteY3219" fmla="*/ 339566 h 514350"/>
              <a:gd name="connsiteX3220" fmla="*/ 6101239 w 6400800"/>
              <a:gd name="connsiteY3220" fmla="*/ 355759 h 514350"/>
              <a:gd name="connsiteX3221" fmla="*/ 6101239 w 6400800"/>
              <a:gd name="connsiteY3221" fmla="*/ 355759 h 514350"/>
              <a:gd name="connsiteX3222" fmla="*/ 6100287 w 6400800"/>
              <a:gd name="connsiteY3222" fmla="*/ 359569 h 514350"/>
              <a:gd name="connsiteX3223" fmla="*/ 6097429 w 6400800"/>
              <a:gd name="connsiteY3223" fmla="*/ 350044 h 514350"/>
              <a:gd name="connsiteX3224" fmla="*/ 6093619 w 6400800"/>
              <a:gd name="connsiteY3224" fmla="*/ 345281 h 514350"/>
              <a:gd name="connsiteX3225" fmla="*/ 6087904 w 6400800"/>
              <a:gd name="connsiteY3225" fmla="*/ 342424 h 514350"/>
              <a:gd name="connsiteX3226" fmla="*/ 6085999 w 6400800"/>
              <a:gd name="connsiteY3226" fmla="*/ 341471 h 514350"/>
              <a:gd name="connsiteX3227" fmla="*/ 6085046 w 6400800"/>
              <a:gd name="connsiteY3227" fmla="*/ 343376 h 514350"/>
              <a:gd name="connsiteX3228" fmla="*/ 6076474 w 6400800"/>
              <a:gd name="connsiteY3228" fmla="*/ 365284 h 514350"/>
              <a:gd name="connsiteX3229" fmla="*/ 6069806 w 6400800"/>
              <a:gd name="connsiteY3229" fmla="*/ 384334 h 514350"/>
              <a:gd name="connsiteX3230" fmla="*/ 6065996 w 6400800"/>
              <a:gd name="connsiteY3230" fmla="*/ 372904 h 514350"/>
              <a:gd name="connsiteX3231" fmla="*/ 6067901 w 6400800"/>
              <a:gd name="connsiteY3231" fmla="*/ 369094 h 514350"/>
              <a:gd name="connsiteX3232" fmla="*/ 6035517 w 6400800"/>
              <a:gd name="connsiteY3232" fmla="*/ 310039 h 514350"/>
              <a:gd name="connsiteX3233" fmla="*/ 6035517 w 6400800"/>
              <a:gd name="connsiteY3233" fmla="*/ 308134 h 514350"/>
              <a:gd name="connsiteX3234" fmla="*/ 6040279 w 6400800"/>
              <a:gd name="connsiteY3234" fmla="*/ 324326 h 514350"/>
              <a:gd name="connsiteX3235" fmla="*/ 6044089 w 6400800"/>
              <a:gd name="connsiteY3235" fmla="*/ 338614 h 514350"/>
              <a:gd name="connsiteX3236" fmla="*/ 6038374 w 6400800"/>
              <a:gd name="connsiteY3236" fmla="*/ 355759 h 514350"/>
              <a:gd name="connsiteX3237" fmla="*/ 6033612 w 6400800"/>
              <a:gd name="connsiteY3237" fmla="*/ 330041 h 514350"/>
              <a:gd name="connsiteX3238" fmla="*/ 6035517 w 6400800"/>
              <a:gd name="connsiteY3238" fmla="*/ 310039 h 514350"/>
              <a:gd name="connsiteX3239" fmla="*/ 6012656 w 6400800"/>
              <a:gd name="connsiteY3239" fmla="*/ 361474 h 514350"/>
              <a:gd name="connsiteX3240" fmla="*/ 6012656 w 6400800"/>
              <a:gd name="connsiteY3240" fmla="*/ 363379 h 514350"/>
              <a:gd name="connsiteX3241" fmla="*/ 6012656 w 6400800"/>
              <a:gd name="connsiteY3241" fmla="*/ 359569 h 514350"/>
              <a:gd name="connsiteX3242" fmla="*/ 6012656 w 6400800"/>
              <a:gd name="connsiteY3242" fmla="*/ 361474 h 514350"/>
              <a:gd name="connsiteX3243" fmla="*/ 6007894 w 6400800"/>
              <a:gd name="connsiteY3243" fmla="*/ 351949 h 514350"/>
              <a:gd name="connsiteX3244" fmla="*/ 6007894 w 6400800"/>
              <a:gd name="connsiteY3244" fmla="*/ 352901 h 514350"/>
              <a:gd name="connsiteX3245" fmla="*/ 6007894 w 6400800"/>
              <a:gd name="connsiteY3245" fmla="*/ 351949 h 514350"/>
              <a:gd name="connsiteX3246" fmla="*/ 6007894 w 6400800"/>
              <a:gd name="connsiteY3246" fmla="*/ 351949 h 514350"/>
              <a:gd name="connsiteX3247" fmla="*/ 5976462 w 6400800"/>
              <a:gd name="connsiteY3247" fmla="*/ 410051 h 514350"/>
              <a:gd name="connsiteX3248" fmla="*/ 5973604 w 6400800"/>
              <a:gd name="connsiteY3248" fmla="*/ 402431 h 514350"/>
              <a:gd name="connsiteX3249" fmla="*/ 5972651 w 6400800"/>
              <a:gd name="connsiteY3249" fmla="*/ 398621 h 514350"/>
              <a:gd name="connsiteX3250" fmla="*/ 5971699 w 6400800"/>
              <a:gd name="connsiteY3250" fmla="*/ 391001 h 514350"/>
              <a:gd name="connsiteX3251" fmla="*/ 5973604 w 6400800"/>
              <a:gd name="connsiteY3251" fmla="*/ 386239 h 514350"/>
              <a:gd name="connsiteX3252" fmla="*/ 5977414 w 6400800"/>
              <a:gd name="connsiteY3252" fmla="*/ 374809 h 514350"/>
              <a:gd name="connsiteX3253" fmla="*/ 5976462 w 6400800"/>
              <a:gd name="connsiteY3253" fmla="*/ 410051 h 514350"/>
              <a:gd name="connsiteX3254" fmla="*/ 5976462 w 6400800"/>
              <a:gd name="connsiteY3254" fmla="*/ 239554 h 514350"/>
              <a:gd name="connsiteX3255" fmla="*/ 5978367 w 6400800"/>
              <a:gd name="connsiteY3255" fmla="*/ 250031 h 514350"/>
              <a:gd name="connsiteX3256" fmla="*/ 5979319 w 6400800"/>
              <a:gd name="connsiteY3256" fmla="*/ 256699 h 514350"/>
              <a:gd name="connsiteX3257" fmla="*/ 5974556 w 6400800"/>
              <a:gd name="connsiteY3257" fmla="*/ 248126 h 514350"/>
              <a:gd name="connsiteX3258" fmla="*/ 5976462 w 6400800"/>
              <a:gd name="connsiteY3258" fmla="*/ 239554 h 514350"/>
              <a:gd name="connsiteX3259" fmla="*/ 5965984 w 6400800"/>
              <a:gd name="connsiteY3259" fmla="*/ 291941 h 514350"/>
              <a:gd name="connsiteX3260" fmla="*/ 5966937 w 6400800"/>
              <a:gd name="connsiteY3260" fmla="*/ 286226 h 514350"/>
              <a:gd name="connsiteX3261" fmla="*/ 5967889 w 6400800"/>
              <a:gd name="connsiteY3261" fmla="*/ 282416 h 514350"/>
              <a:gd name="connsiteX3262" fmla="*/ 5970746 w 6400800"/>
              <a:gd name="connsiteY3262" fmla="*/ 269081 h 514350"/>
              <a:gd name="connsiteX3263" fmla="*/ 5983129 w 6400800"/>
              <a:gd name="connsiteY3263" fmla="*/ 298609 h 514350"/>
              <a:gd name="connsiteX3264" fmla="*/ 5980271 w 6400800"/>
              <a:gd name="connsiteY3264" fmla="*/ 330994 h 514350"/>
              <a:gd name="connsiteX3265" fmla="*/ 5979319 w 6400800"/>
              <a:gd name="connsiteY3265" fmla="*/ 331946 h 514350"/>
              <a:gd name="connsiteX3266" fmla="*/ 5976462 w 6400800"/>
              <a:gd name="connsiteY3266" fmla="*/ 328136 h 514350"/>
              <a:gd name="connsiteX3267" fmla="*/ 5979319 w 6400800"/>
              <a:gd name="connsiteY3267" fmla="*/ 332899 h 514350"/>
              <a:gd name="connsiteX3268" fmla="*/ 5972651 w 6400800"/>
              <a:gd name="connsiteY3268" fmla="*/ 346234 h 514350"/>
              <a:gd name="connsiteX3269" fmla="*/ 5967889 w 6400800"/>
              <a:gd name="connsiteY3269" fmla="*/ 355759 h 514350"/>
              <a:gd name="connsiteX3270" fmla="*/ 5967889 w 6400800"/>
              <a:gd name="connsiteY3270" fmla="*/ 355759 h 514350"/>
              <a:gd name="connsiteX3271" fmla="*/ 5966937 w 6400800"/>
              <a:gd name="connsiteY3271" fmla="*/ 351949 h 514350"/>
              <a:gd name="connsiteX3272" fmla="*/ 5965031 w 6400800"/>
              <a:gd name="connsiteY3272" fmla="*/ 333851 h 514350"/>
              <a:gd name="connsiteX3273" fmla="*/ 5963126 w 6400800"/>
              <a:gd name="connsiteY3273" fmla="*/ 299561 h 514350"/>
              <a:gd name="connsiteX3274" fmla="*/ 5965984 w 6400800"/>
              <a:gd name="connsiteY3274" fmla="*/ 291941 h 514350"/>
              <a:gd name="connsiteX3275" fmla="*/ 5952649 w 6400800"/>
              <a:gd name="connsiteY3275" fmla="*/ 385286 h 514350"/>
              <a:gd name="connsiteX3276" fmla="*/ 5952649 w 6400800"/>
              <a:gd name="connsiteY3276" fmla="*/ 385286 h 514350"/>
              <a:gd name="connsiteX3277" fmla="*/ 5952649 w 6400800"/>
              <a:gd name="connsiteY3277" fmla="*/ 385286 h 514350"/>
              <a:gd name="connsiteX3278" fmla="*/ 5952649 w 6400800"/>
              <a:gd name="connsiteY3278" fmla="*/ 385286 h 514350"/>
              <a:gd name="connsiteX3279" fmla="*/ 5934551 w 6400800"/>
              <a:gd name="connsiteY3279" fmla="*/ 339566 h 514350"/>
              <a:gd name="connsiteX3280" fmla="*/ 5933599 w 6400800"/>
              <a:gd name="connsiteY3280" fmla="*/ 332899 h 514350"/>
              <a:gd name="connsiteX3281" fmla="*/ 5933599 w 6400800"/>
              <a:gd name="connsiteY3281" fmla="*/ 330994 h 514350"/>
              <a:gd name="connsiteX3282" fmla="*/ 5935504 w 6400800"/>
              <a:gd name="connsiteY3282" fmla="*/ 336709 h 514350"/>
              <a:gd name="connsiteX3283" fmla="*/ 5934551 w 6400800"/>
              <a:gd name="connsiteY3283" fmla="*/ 339566 h 514350"/>
              <a:gd name="connsiteX3284" fmla="*/ 5948839 w 6400800"/>
              <a:gd name="connsiteY3284" fmla="*/ 371951 h 514350"/>
              <a:gd name="connsiteX3285" fmla="*/ 5945981 w 6400800"/>
              <a:gd name="connsiteY3285" fmla="*/ 382429 h 514350"/>
              <a:gd name="connsiteX3286" fmla="*/ 5943124 w 6400800"/>
              <a:gd name="connsiteY3286" fmla="*/ 392906 h 514350"/>
              <a:gd name="connsiteX3287" fmla="*/ 5943124 w 6400800"/>
              <a:gd name="connsiteY3287" fmla="*/ 378619 h 514350"/>
              <a:gd name="connsiteX3288" fmla="*/ 5943124 w 6400800"/>
              <a:gd name="connsiteY3288" fmla="*/ 378619 h 514350"/>
              <a:gd name="connsiteX3289" fmla="*/ 5946934 w 6400800"/>
              <a:gd name="connsiteY3289" fmla="*/ 365284 h 514350"/>
              <a:gd name="connsiteX3290" fmla="*/ 5948839 w 6400800"/>
              <a:gd name="connsiteY3290" fmla="*/ 371951 h 514350"/>
              <a:gd name="connsiteX3291" fmla="*/ 5930742 w 6400800"/>
              <a:gd name="connsiteY3291" fmla="*/ 234791 h 514350"/>
              <a:gd name="connsiteX3292" fmla="*/ 5938362 w 6400800"/>
              <a:gd name="connsiteY3292" fmla="*/ 269081 h 514350"/>
              <a:gd name="connsiteX3293" fmla="*/ 5945029 w 6400800"/>
              <a:gd name="connsiteY3293" fmla="*/ 307181 h 514350"/>
              <a:gd name="connsiteX3294" fmla="*/ 5940267 w 6400800"/>
              <a:gd name="connsiteY3294" fmla="*/ 323374 h 514350"/>
              <a:gd name="connsiteX3295" fmla="*/ 5940267 w 6400800"/>
              <a:gd name="connsiteY3295" fmla="*/ 324326 h 514350"/>
              <a:gd name="connsiteX3296" fmla="*/ 5931694 w 6400800"/>
              <a:gd name="connsiteY3296" fmla="*/ 307181 h 514350"/>
              <a:gd name="connsiteX3297" fmla="*/ 5928837 w 6400800"/>
              <a:gd name="connsiteY3297" fmla="*/ 284321 h 514350"/>
              <a:gd name="connsiteX3298" fmla="*/ 5926931 w 6400800"/>
              <a:gd name="connsiteY3298" fmla="*/ 266224 h 514350"/>
              <a:gd name="connsiteX3299" fmla="*/ 5929789 w 6400800"/>
              <a:gd name="connsiteY3299" fmla="*/ 259556 h 514350"/>
              <a:gd name="connsiteX3300" fmla="*/ 5926931 w 6400800"/>
              <a:gd name="connsiteY3300" fmla="*/ 264319 h 514350"/>
              <a:gd name="connsiteX3301" fmla="*/ 5925026 w 6400800"/>
              <a:gd name="connsiteY3301" fmla="*/ 245269 h 514350"/>
              <a:gd name="connsiteX3302" fmla="*/ 5926931 w 6400800"/>
              <a:gd name="connsiteY3302" fmla="*/ 233839 h 514350"/>
              <a:gd name="connsiteX3303" fmla="*/ 5928837 w 6400800"/>
              <a:gd name="connsiteY3303" fmla="*/ 226219 h 514350"/>
              <a:gd name="connsiteX3304" fmla="*/ 5930742 w 6400800"/>
              <a:gd name="connsiteY3304" fmla="*/ 234791 h 514350"/>
              <a:gd name="connsiteX3305" fmla="*/ 5923121 w 6400800"/>
              <a:gd name="connsiteY3305" fmla="*/ 209074 h 514350"/>
              <a:gd name="connsiteX3306" fmla="*/ 5926931 w 6400800"/>
              <a:gd name="connsiteY3306" fmla="*/ 222409 h 514350"/>
              <a:gd name="connsiteX3307" fmla="*/ 5922169 w 6400800"/>
              <a:gd name="connsiteY3307" fmla="*/ 232886 h 514350"/>
              <a:gd name="connsiteX3308" fmla="*/ 5919312 w 6400800"/>
              <a:gd name="connsiteY3308" fmla="*/ 206216 h 514350"/>
              <a:gd name="connsiteX3309" fmla="*/ 5918359 w 6400800"/>
              <a:gd name="connsiteY3309" fmla="*/ 193834 h 514350"/>
              <a:gd name="connsiteX3310" fmla="*/ 5923121 w 6400800"/>
              <a:gd name="connsiteY3310" fmla="*/ 209074 h 514350"/>
              <a:gd name="connsiteX3311" fmla="*/ 5901214 w 6400800"/>
              <a:gd name="connsiteY3311" fmla="*/ 244316 h 514350"/>
              <a:gd name="connsiteX3312" fmla="*/ 5901214 w 6400800"/>
              <a:gd name="connsiteY3312" fmla="*/ 258604 h 514350"/>
              <a:gd name="connsiteX3313" fmla="*/ 5902167 w 6400800"/>
              <a:gd name="connsiteY3313" fmla="*/ 278606 h 514350"/>
              <a:gd name="connsiteX3314" fmla="*/ 5904071 w 6400800"/>
              <a:gd name="connsiteY3314" fmla="*/ 302419 h 514350"/>
              <a:gd name="connsiteX3315" fmla="*/ 5900262 w 6400800"/>
              <a:gd name="connsiteY3315" fmla="*/ 310039 h 514350"/>
              <a:gd name="connsiteX3316" fmla="*/ 5895499 w 6400800"/>
              <a:gd name="connsiteY3316" fmla="*/ 284321 h 514350"/>
              <a:gd name="connsiteX3317" fmla="*/ 5901214 w 6400800"/>
              <a:gd name="connsiteY3317" fmla="*/ 244316 h 514350"/>
              <a:gd name="connsiteX3318" fmla="*/ 5903119 w 6400800"/>
              <a:gd name="connsiteY3318" fmla="*/ 324326 h 514350"/>
              <a:gd name="connsiteX3319" fmla="*/ 5903119 w 6400800"/>
              <a:gd name="connsiteY3319" fmla="*/ 328136 h 514350"/>
              <a:gd name="connsiteX3320" fmla="*/ 5902167 w 6400800"/>
              <a:gd name="connsiteY3320" fmla="*/ 325279 h 514350"/>
              <a:gd name="connsiteX3321" fmla="*/ 5903119 w 6400800"/>
              <a:gd name="connsiteY3321" fmla="*/ 324326 h 514350"/>
              <a:gd name="connsiteX3322" fmla="*/ 5892642 w 6400800"/>
              <a:gd name="connsiteY3322" fmla="*/ 348139 h 514350"/>
              <a:gd name="connsiteX3323" fmla="*/ 5893594 w 6400800"/>
              <a:gd name="connsiteY3323" fmla="*/ 352901 h 514350"/>
              <a:gd name="connsiteX3324" fmla="*/ 5893594 w 6400800"/>
              <a:gd name="connsiteY3324" fmla="*/ 355759 h 514350"/>
              <a:gd name="connsiteX3325" fmla="*/ 5891689 w 6400800"/>
              <a:gd name="connsiteY3325" fmla="*/ 350996 h 514350"/>
              <a:gd name="connsiteX3326" fmla="*/ 5892642 w 6400800"/>
              <a:gd name="connsiteY3326" fmla="*/ 348139 h 514350"/>
              <a:gd name="connsiteX3327" fmla="*/ 5893594 w 6400800"/>
              <a:gd name="connsiteY3327" fmla="*/ 373856 h 514350"/>
              <a:gd name="connsiteX3328" fmla="*/ 5898356 w 6400800"/>
              <a:gd name="connsiteY3328" fmla="*/ 391954 h 514350"/>
              <a:gd name="connsiteX3329" fmla="*/ 5902167 w 6400800"/>
              <a:gd name="connsiteY3329" fmla="*/ 408146 h 514350"/>
              <a:gd name="connsiteX3330" fmla="*/ 5904071 w 6400800"/>
              <a:gd name="connsiteY3330" fmla="*/ 417671 h 514350"/>
              <a:gd name="connsiteX3331" fmla="*/ 5904071 w 6400800"/>
              <a:gd name="connsiteY3331" fmla="*/ 417671 h 514350"/>
              <a:gd name="connsiteX3332" fmla="*/ 5890737 w 6400800"/>
              <a:gd name="connsiteY3332" fmla="*/ 387191 h 514350"/>
              <a:gd name="connsiteX3333" fmla="*/ 5888831 w 6400800"/>
              <a:gd name="connsiteY3333" fmla="*/ 383381 h 514350"/>
              <a:gd name="connsiteX3334" fmla="*/ 5887879 w 6400800"/>
              <a:gd name="connsiteY3334" fmla="*/ 357664 h 514350"/>
              <a:gd name="connsiteX3335" fmla="*/ 5888831 w 6400800"/>
              <a:gd name="connsiteY3335" fmla="*/ 356711 h 514350"/>
              <a:gd name="connsiteX3336" fmla="*/ 5893594 w 6400800"/>
              <a:gd name="connsiteY3336" fmla="*/ 373856 h 514350"/>
              <a:gd name="connsiteX3337" fmla="*/ 5886926 w 6400800"/>
              <a:gd name="connsiteY3337" fmla="*/ 321469 h 514350"/>
              <a:gd name="connsiteX3338" fmla="*/ 5888831 w 6400800"/>
              <a:gd name="connsiteY3338" fmla="*/ 311944 h 514350"/>
              <a:gd name="connsiteX3339" fmla="*/ 5888831 w 6400800"/>
              <a:gd name="connsiteY3339" fmla="*/ 314801 h 514350"/>
              <a:gd name="connsiteX3340" fmla="*/ 5889784 w 6400800"/>
              <a:gd name="connsiteY3340" fmla="*/ 326231 h 514350"/>
              <a:gd name="connsiteX3341" fmla="*/ 5885974 w 6400800"/>
              <a:gd name="connsiteY3341" fmla="*/ 332899 h 514350"/>
              <a:gd name="connsiteX3342" fmla="*/ 5885974 w 6400800"/>
              <a:gd name="connsiteY3342" fmla="*/ 325279 h 514350"/>
              <a:gd name="connsiteX3343" fmla="*/ 5886926 w 6400800"/>
              <a:gd name="connsiteY3343" fmla="*/ 321469 h 514350"/>
              <a:gd name="connsiteX3344" fmla="*/ 5858351 w 6400800"/>
              <a:gd name="connsiteY3344" fmla="*/ 279559 h 514350"/>
              <a:gd name="connsiteX3345" fmla="*/ 5858351 w 6400800"/>
              <a:gd name="connsiteY3345" fmla="*/ 284321 h 514350"/>
              <a:gd name="connsiteX3346" fmla="*/ 5858351 w 6400800"/>
              <a:gd name="connsiteY3346" fmla="*/ 285274 h 514350"/>
              <a:gd name="connsiteX3347" fmla="*/ 5857399 w 6400800"/>
              <a:gd name="connsiteY3347" fmla="*/ 281464 h 514350"/>
              <a:gd name="connsiteX3348" fmla="*/ 5858351 w 6400800"/>
              <a:gd name="connsiteY3348" fmla="*/ 279559 h 514350"/>
              <a:gd name="connsiteX3349" fmla="*/ 5841206 w 6400800"/>
              <a:gd name="connsiteY3349" fmla="*/ 264319 h 514350"/>
              <a:gd name="connsiteX3350" fmla="*/ 5840254 w 6400800"/>
              <a:gd name="connsiteY3350" fmla="*/ 270034 h 514350"/>
              <a:gd name="connsiteX3351" fmla="*/ 5839301 w 6400800"/>
              <a:gd name="connsiteY3351" fmla="*/ 277654 h 514350"/>
              <a:gd name="connsiteX3352" fmla="*/ 5838349 w 6400800"/>
              <a:gd name="connsiteY3352" fmla="*/ 271939 h 514350"/>
              <a:gd name="connsiteX3353" fmla="*/ 5841206 w 6400800"/>
              <a:gd name="connsiteY3353" fmla="*/ 264319 h 514350"/>
              <a:gd name="connsiteX3354" fmla="*/ 5828824 w 6400800"/>
              <a:gd name="connsiteY3354" fmla="*/ 305276 h 514350"/>
              <a:gd name="connsiteX3355" fmla="*/ 5826919 w 6400800"/>
              <a:gd name="connsiteY3355" fmla="*/ 308134 h 514350"/>
              <a:gd name="connsiteX3356" fmla="*/ 5826919 w 6400800"/>
              <a:gd name="connsiteY3356" fmla="*/ 306229 h 514350"/>
              <a:gd name="connsiteX3357" fmla="*/ 5829776 w 6400800"/>
              <a:gd name="connsiteY3357" fmla="*/ 299561 h 514350"/>
              <a:gd name="connsiteX3358" fmla="*/ 5828824 w 6400800"/>
              <a:gd name="connsiteY3358" fmla="*/ 305276 h 514350"/>
              <a:gd name="connsiteX3359" fmla="*/ 5823109 w 6400800"/>
              <a:gd name="connsiteY3359" fmla="*/ 259556 h 514350"/>
              <a:gd name="connsiteX3360" fmla="*/ 5827871 w 6400800"/>
              <a:gd name="connsiteY3360" fmla="*/ 270986 h 514350"/>
              <a:gd name="connsiteX3361" fmla="*/ 5828824 w 6400800"/>
              <a:gd name="connsiteY3361" fmla="*/ 273844 h 514350"/>
              <a:gd name="connsiteX3362" fmla="*/ 5828824 w 6400800"/>
              <a:gd name="connsiteY3362" fmla="*/ 286226 h 514350"/>
              <a:gd name="connsiteX3363" fmla="*/ 5824062 w 6400800"/>
              <a:gd name="connsiteY3363" fmla="*/ 295751 h 514350"/>
              <a:gd name="connsiteX3364" fmla="*/ 5824062 w 6400800"/>
              <a:gd name="connsiteY3364" fmla="*/ 294799 h 514350"/>
              <a:gd name="connsiteX3365" fmla="*/ 5823109 w 6400800"/>
              <a:gd name="connsiteY3365" fmla="*/ 267176 h 514350"/>
              <a:gd name="connsiteX3366" fmla="*/ 5823109 w 6400800"/>
              <a:gd name="connsiteY3366" fmla="*/ 259556 h 514350"/>
              <a:gd name="connsiteX3367" fmla="*/ 5813584 w 6400800"/>
              <a:gd name="connsiteY3367" fmla="*/ 252889 h 514350"/>
              <a:gd name="connsiteX3368" fmla="*/ 5812631 w 6400800"/>
              <a:gd name="connsiteY3368" fmla="*/ 258604 h 514350"/>
              <a:gd name="connsiteX3369" fmla="*/ 5811679 w 6400800"/>
              <a:gd name="connsiteY3369" fmla="*/ 255746 h 514350"/>
              <a:gd name="connsiteX3370" fmla="*/ 5811679 w 6400800"/>
              <a:gd name="connsiteY3370" fmla="*/ 262414 h 514350"/>
              <a:gd name="connsiteX3371" fmla="*/ 5810726 w 6400800"/>
              <a:gd name="connsiteY3371" fmla="*/ 267176 h 514350"/>
              <a:gd name="connsiteX3372" fmla="*/ 5808821 w 6400800"/>
              <a:gd name="connsiteY3372" fmla="*/ 294799 h 514350"/>
              <a:gd name="connsiteX3373" fmla="*/ 5808821 w 6400800"/>
              <a:gd name="connsiteY3373" fmla="*/ 304324 h 514350"/>
              <a:gd name="connsiteX3374" fmla="*/ 5807869 w 6400800"/>
              <a:gd name="connsiteY3374" fmla="*/ 300514 h 514350"/>
              <a:gd name="connsiteX3375" fmla="*/ 5806917 w 6400800"/>
              <a:gd name="connsiteY3375" fmla="*/ 264319 h 514350"/>
              <a:gd name="connsiteX3376" fmla="*/ 5806917 w 6400800"/>
              <a:gd name="connsiteY3376" fmla="*/ 262414 h 514350"/>
              <a:gd name="connsiteX3377" fmla="*/ 5813584 w 6400800"/>
              <a:gd name="connsiteY3377" fmla="*/ 252889 h 514350"/>
              <a:gd name="connsiteX3378" fmla="*/ 5804059 w 6400800"/>
              <a:gd name="connsiteY3378" fmla="*/ 268129 h 514350"/>
              <a:gd name="connsiteX3379" fmla="*/ 5804059 w 6400800"/>
              <a:gd name="connsiteY3379" fmla="*/ 269081 h 514350"/>
              <a:gd name="connsiteX3380" fmla="*/ 5804059 w 6400800"/>
              <a:gd name="connsiteY3380" fmla="*/ 268129 h 514350"/>
              <a:gd name="connsiteX3381" fmla="*/ 5804059 w 6400800"/>
              <a:gd name="connsiteY3381" fmla="*/ 268129 h 514350"/>
              <a:gd name="connsiteX3382" fmla="*/ 5799296 w 6400800"/>
              <a:gd name="connsiteY3382" fmla="*/ 164306 h 514350"/>
              <a:gd name="connsiteX3383" fmla="*/ 5802154 w 6400800"/>
              <a:gd name="connsiteY3383" fmla="*/ 166211 h 514350"/>
              <a:gd name="connsiteX3384" fmla="*/ 5796439 w 6400800"/>
              <a:gd name="connsiteY3384" fmla="*/ 176689 h 514350"/>
              <a:gd name="connsiteX3385" fmla="*/ 5796439 w 6400800"/>
              <a:gd name="connsiteY3385" fmla="*/ 163354 h 514350"/>
              <a:gd name="connsiteX3386" fmla="*/ 5799296 w 6400800"/>
              <a:gd name="connsiteY3386" fmla="*/ 164306 h 514350"/>
              <a:gd name="connsiteX3387" fmla="*/ 5770721 w 6400800"/>
              <a:gd name="connsiteY3387" fmla="*/ 386239 h 514350"/>
              <a:gd name="connsiteX3388" fmla="*/ 5770721 w 6400800"/>
              <a:gd name="connsiteY3388" fmla="*/ 383381 h 514350"/>
              <a:gd name="connsiteX3389" fmla="*/ 5770721 w 6400800"/>
              <a:gd name="connsiteY3389" fmla="*/ 382429 h 514350"/>
              <a:gd name="connsiteX3390" fmla="*/ 5771674 w 6400800"/>
              <a:gd name="connsiteY3390" fmla="*/ 387191 h 514350"/>
              <a:gd name="connsiteX3391" fmla="*/ 5770721 w 6400800"/>
              <a:gd name="connsiteY3391" fmla="*/ 386239 h 514350"/>
              <a:gd name="connsiteX3392" fmla="*/ 5782151 w 6400800"/>
              <a:gd name="connsiteY3392" fmla="*/ 253841 h 514350"/>
              <a:gd name="connsiteX3393" fmla="*/ 5780246 w 6400800"/>
              <a:gd name="connsiteY3393" fmla="*/ 258604 h 514350"/>
              <a:gd name="connsiteX3394" fmla="*/ 5777389 w 6400800"/>
              <a:gd name="connsiteY3394" fmla="*/ 267176 h 514350"/>
              <a:gd name="connsiteX3395" fmla="*/ 5773579 w 6400800"/>
              <a:gd name="connsiteY3395" fmla="*/ 275749 h 514350"/>
              <a:gd name="connsiteX3396" fmla="*/ 5772626 w 6400800"/>
              <a:gd name="connsiteY3396" fmla="*/ 273844 h 514350"/>
              <a:gd name="connsiteX3397" fmla="*/ 5771674 w 6400800"/>
              <a:gd name="connsiteY3397" fmla="*/ 272891 h 514350"/>
              <a:gd name="connsiteX3398" fmla="*/ 5783104 w 6400800"/>
              <a:gd name="connsiteY3398" fmla="*/ 241459 h 514350"/>
              <a:gd name="connsiteX3399" fmla="*/ 5782151 w 6400800"/>
              <a:gd name="connsiteY3399" fmla="*/ 253841 h 514350"/>
              <a:gd name="connsiteX3400" fmla="*/ 5785962 w 6400800"/>
              <a:gd name="connsiteY3400" fmla="*/ 221456 h 514350"/>
              <a:gd name="connsiteX3401" fmla="*/ 5784056 w 6400800"/>
              <a:gd name="connsiteY3401" fmla="*/ 239554 h 514350"/>
              <a:gd name="connsiteX3402" fmla="*/ 5784056 w 6400800"/>
              <a:gd name="connsiteY3402" fmla="*/ 240506 h 514350"/>
              <a:gd name="connsiteX3403" fmla="*/ 5770721 w 6400800"/>
              <a:gd name="connsiteY3403" fmla="*/ 267176 h 514350"/>
              <a:gd name="connsiteX3404" fmla="*/ 5769769 w 6400800"/>
              <a:gd name="connsiteY3404" fmla="*/ 261461 h 514350"/>
              <a:gd name="connsiteX3405" fmla="*/ 5769769 w 6400800"/>
              <a:gd name="connsiteY3405" fmla="*/ 258604 h 514350"/>
              <a:gd name="connsiteX3406" fmla="*/ 5785962 w 6400800"/>
              <a:gd name="connsiteY3406" fmla="*/ 221456 h 514350"/>
              <a:gd name="connsiteX3407" fmla="*/ 5754529 w 6400800"/>
              <a:gd name="connsiteY3407" fmla="*/ 333851 h 514350"/>
              <a:gd name="connsiteX3408" fmla="*/ 5746909 w 6400800"/>
              <a:gd name="connsiteY3408" fmla="*/ 348139 h 514350"/>
              <a:gd name="connsiteX3409" fmla="*/ 5745956 w 6400800"/>
              <a:gd name="connsiteY3409" fmla="*/ 346234 h 514350"/>
              <a:gd name="connsiteX3410" fmla="*/ 5754529 w 6400800"/>
              <a:gd name="connsiteY3410" fmla="*/ 322421 h 514350"/>
              <a:gd name="connsiteX3411" fmla="*/ 5754529 w 6400800"/>
              <a:gd name="connsiteY3411" fmla="*/ 333851 h 514350"/>
              <a:gd name="connsiteX3412" fmla="*/ 5754529 w 6400800"/>
              <a:gd name="connsiteY3412" fmla="*/ 333851 h 514350"/>
              <a:gd name="connsiteX3413" fmla="*/ 5762149 w 6400800"/>
              <a:gd name="connsiteY3413" fmla="*/ 302419 h 514350"/>
              <a:gd name="connsiteX3414" fmla="*/ 5762149 w 6400800"/>
              <a:gd name="connsiteY3414" fmla="*/ 302419 h 514350"/>
              <a:gd name="connsiteX3415" fmla="*/ 5762149 w 6400800"/>
              <a:gd name="connsiteY3415" fmla="*/ 302419 h 514350"/>
              <a:gd name="connsiteX3416" fmla="*/ 5762149 w 6400800"/>
              <a:gd name="connsiteY3416" fmla="*/ 302419 h 514350"/>
              <a:gd name="connsiteX3417" fmla="*/ 5761196 w 6400800"/>
              <a:gd name="connsiteY3417" fmla="*/ 304324 h 514350"/>
              <a:gd name="connsiteX3418" fmla="*/ 5762149 w 6400800"/>
              <a:gd name="connsiteY3418" fmla="*/ 305276 h 514350"/>
              <a:gd name="connsiteX3419" fmla="*/ 5762149 w 6400800"/>
              <a:gd name="connsiteY3419" fmla="*/ 308134 h 514350"/>
              <a:gd name="connsiteX3420" fmla="*/ 5762149 w 6400800"/>
              <a:gd name="connsiteY3420" fmla="*/ 310039 h 514350"/>
              <a:gd name="connsiteX3421" fmla="*/ 5759292 w 6400800"/>
              <a:gd name="connsiteY3421" fmla="*/ 320516 h 514350"/>
              <a:gd name="connsiteX3422" fmla="*/ 5757387 w 6400800"/>
              <a:gd name="connsiteY3422" fmla="*/ 328136 h 514350"/>
              <a:gd name="connsiteX3423" fmla="*/ 5755481 w 6400800"/>
              <a:gd name="connsiteY3423" fmla="*/ 320516 h 514350"/>
              <a:gd name="connsiteX3424" fmla="*/ 5761196 w 6400800"/>
              <a:gd name="connsiteY3424" fmla="*/ 304324 h 514350"/>
              <a:gd name="connsiteX3425" fmla="*/ 5760244 w 6400800"/>
              <a:gd name="connsiteY3425" fmla="*/ 289084 h 514350"/>
              <a:gd name="connsiteX3426" fmla="*/ 5759292 w 6400800"/>
              <a:gd name="connsiteY3426" fmla="*/ 290989 h 514350"/>
              <a:gd name="connsiteX3427" fmla="*/ 5751671 w 6400800"/>
              <a:gd name="connsiteY3427" fmla="*/ 301466 h 514350"/>
              <a:gd name="connsiteX3428" fmla="*/ 5748814 w 6400800"/>
              <a:gd name="connsiteY3428" fmla="*/ 305276 h 514350"/>
              <a:gd name="connsiteX3429" fmla="*/ 5759292 w 6400800"/>
              <a:gd name="connsiteY3429" fmla="*/ 280511 h 514350"/>
              <a:gd name="connsiteX3430" fmla="*/ 5760244 w 6400800"/>
              <a:gd name="connsiteY3430" fmla="*/ 289084 h 514350"/>
              <a:gd name="connsiteX3431" fmla="*/ 5756434 w 6400800"/>
              <a:gd name="connsiteY3431" fmla="*/ 227171 h 514350"/>
              <a:gd name="connsiteX3432" fmla="*/ 5756434 w 6400800"/>
              <a:gd name="connsiteY3432" fmla="*/ 243364 h 514350"/>
              <a:gd name="connsiteX3433" fmla="*/ 5757387 w 6400800"/>
              <a:gd name="connsiteY3433" fmla="*/ 250984 h 514350"/>
              <a:gd name="connsiteX3434" fmla="*/ 5753576 w 6400800"/>
              <a:gd name="connsiteY3434" fmla="*/ 259556 h 514350"/>
              <a:gd name="connsiteX3435" fmla="*/ 5741194 w 6400800"/>
              <a:gd name="connsiteY3435" fmla="*/ 285274 h 514350"/>
              <a:gd name="connsiteX3436" fmla="*/ 5756434 w 6400800"/>
              <a:gd name="connsiteY3436" fmla="*/ 227171 h 514350"/>
              <a:gd name="connsiteX3437" fmla="*/ 5676424 w 6400800"/>
              <a:gd name="connsiteY3437" fmla="*/ 184309 h 514350"/>
              <a:gd name="connsiteX3438" fmla="*/ 5676424 w 6400800"/>
              <a:gd name="connsiteY3438" fmla="*/ 198596 h 514350"/>
              <a:gd name="connsiteX3439" fmla="*/ 5676424 w 6400800"/>
              <a:gd name="connsiteY3439" fmla="*/ 228124 h 514350"/>
              <a:gd name="connsiteX3440" fmla="*/ 5676424 w 6400800"/>
              <a:gd name="connsiteY3440" fmla="*/ 246221 h 514350"/>
              <a:gd name="connsiteX3441" fmla="*/ 5677376 w 6400800"/>
              <a:gd name="connsiteY3441" fmla="*/ 266224 h 514350"/>
              <a:gd name="connsiteX3442" fmla="*/ 5678329 w 6400800"/>
              <a:gd name="connsiteY3442" fmla="*/ 276701 h 514350"/>
              <a:gd name="connsiteX3443" fmla="*/ 5678329 w 6400800"/>
              <a:gd name="connsiteY3443" fmla="*/ 276701 h 514350"/>
              <a:gd name="connsiteX3444" fmla="*/ 5675471 w 6400800"/>
              <a:gd name="connsiteY3444" fmla="*/ 259556 h 514350"/>
              <a:gd name="connsiteX3445" fmla="*/ 5672614 w 6400800"/>
              <a:gd name="connsiteY3445" fmla="*/ 242411 h 514350"/>
              <a:gd name="connsiteX3446" fmla="*/ 5669756 w 6400800"/>
              <a:gd name="connsiteY3446" fmla="*/ 223361 h 514350"/>
              <a:gd name="connsiteX3447" fmla="*/ 5668804 w 6400800"/>
              <a:gd name="connsiteY3447" fmla="*/ 216694 h 514350"/>
              <a:gd name="connsiteX3448" fmla="*/ 5676424 w 6400800"/>
              <a:gd name="connsiteY3448" fmla="*/ 184309 h 514350"/>
              <a:gd name="connsiteX3449" fmla="*/ 5652612 w 6400800"/>
              <a:gd name="connsiteY3449" fmla="*/ 263366 h 514350"/>
              <a:gd name="connsiteX3450" fmla="*/ 5653564 w 6400800"/>
              <a:gd name="connsiteY3450" fmla="*/ 261461 h 514350"/>
              <a:gd name="connsiteX3451" fmla="*/ 5655469 w 6400800"/>
              <a:gd name="connsiteY3451" fmla="*/ 264319 h 514350"/>
              <a:gd name="connsiteX3452" fmla="*/ 5655469 w 6400800"/>
              <a:gd name="connsiteY3452" fmla="*/ 268129 h 514350"/>
              <a:gd name="connsiteX3453" fmla="*/ 5657374 w 6400800"/>
              <a:gd name="connsiteY3453" fmla="*/ 286226 h 514350"/>
              <a:gd name="connsiteX3454" fmla="*/ 5652612 w 6400800"/>
              <a:gd name="connsiteY3454" fmla="*/ 269081 h 514350"/>
              <a:gd name="connsiteX3455" fmla="*/ 5651659 w 6400800"/>
              <a:gd name="connsiteY3455" fmla="*/ 267176 h 514350"/>
              <a:gd name="connsiteX3456" fmla="*/ 5652612 w 6400800"/>
              <a:gd name="connsiteY3456" fmla="*/ 263366 h 514350"/>
              <a:gd name="connsiteX3457" fmla="*/ 5650706 w 6400800"/>
              <a:gd name="connsiteY3457" fmla="*/ 205264 h 514350"/>
              <a:gd name="connsiteX3458" fmla="*/ 5651659 w 6400800"/>
              <a:gd name="connsiteY3458" fmla="*/ 212884 h 514350"/>
              <a:gd name="connsiteX3459" fmla="*/ 5649754 w 6400800"/>
              <a:gd name="connsiteY3459" fmla="*/ 207169 h 514350"/>
              <a:gd name="connsiteX3460" fmla="*/ 5650706 w 6400800"/>
              <a:gd name="connsiteY3460" fmla="*/ 205264 h 514350"/>
              <a:gd name="connsiteX3461" fmla="*/ 5647849 w 6400800"/>
              <a:gd name="connsiteY3461" fmla="*/ 209074 h 514350"/>
              <a:gd name="connsiteX3462" fmla="*/ 5649754 w 6400800"/>
              <a:gd name="connsiteY3462" fmla="*/ 219551 h 514350"/>
              <a:gd name="connsiteX3463" fmla="*/ 5651659 w 6400800"/>
              <a:gd name="connsiteY3463" fmla="*/ 235744 h 514350"/>
              <a:gd name="connsiteX3464" fmla="*/ 5651659 w 6400800"/>
              <a:gd name="connsiteY3464" fmla="*/ 236696 h 514350"/>
              <a:gd name="connsiteX3465" fmla="*/ 5645944 w 6400800"/>
              <a:gd name="connsiteY3465" fmla="*/ 228124 h 514350"/>
              <a:gd name="connsiteX3466" fmla="*/ 5644039 w 6400800"/>
              <a:gd name="connsiteY3466" fmla="*/ 216694 h 514350"/>
              <a:gd name="connsiteX3467" fmla="*/ 5647849 w 6400800"/>
              <a:gd name="connsiteY3467" fmla="*/ 209074 h 514350"/>
              <a:gd name="connsiteX3468" fmla="*/ 5642134 w 6400800"/>
              <a:gd name="connsiteY3468" fmla="*/ 370046 h 514350"/>
              <a:gd name="connsiteX3469" fmla="*/ 5643087 w 6400800"/>
              <a:gd name="connsiteY3469" fmla="*/ 377666 h 514350"/>
              <a:gd name="connsiteX3470" fmla="*/ 5641181 w 6400800"/>
              <a:gd name="connsiteY3470" fmla="*/ 385286 h 514350"/>
              <a:gd name="connsiteX3471" fmla="*/ 5642134 w 6400800"/>
              <a:gd name="connsiteY3471" fmla="*/ 370046 h 514350"/>
              <a:gd name="connsiteX3472" fmla="*/ 5624037 w 6400800"/>
              <a:gd name="connsiteY3472" fmla="*/ 272891 h 514350"/>
              <a:gd name="connsiteX3473" fmla="*/ 5625942 w 6400800"/>
              <a:gd name="connsiteY3473" fmla="*/ 258604 h 514350"/>
              <a:gd name="connsiteX3474" fmla="*/ 5625942 w 6400800"/>
              <a:gd name="connsiteY3474" fmla="*/ 254794 h 514350"/>
              <a:gd name="connsiteX3475" fmla="*/ 5632609 w 6400800"/>
              <a:gd name="connsiteY3475" fmla="*/ 241459 h 514350"/>
              <a:gd name="connsiteX3476" fmla="*/ 5634514 w 6400800"/>
              <a:gd name="connsiteY3476" fmla="*/ 236696 h 514350"/>
              <a:gd name="connsiteX3477" fmla="*/ 5637371 w 6400800"/>
              <a:gd name="connsiteY3477" fmla="*/ 245269 h 514350"/>
              <a:gd name="connsiteX3478" fmla="*/ 5640229 w 6400800"/>
              <a:gd name="connsiteY3478" fmla="*/ 259556 h 514350"/>
              <a:gd name="connsiteX3479" fmla="*/ 5640229 w 6400800"/>
              <a:gd name="connsiteY3479" fmla="*/ 266224 h 514350"/>
              <a:gd name="connsiteX3480" fmla="*/ 5631656 w 6400800"/>
              <a:gd name="connsiteY3480" fmla="*/ 288131 h 514350"/>
              <a:gd name="connsiteX3481" fmla="*/ 5624037 w 6400800"/>
              <a:gd name="connsiteY3481" fmla="*/ 277654 h 514350"/>
              <a:gd name="connsiteX3482" fmla="*/ 5624037 w 6400800"/>
              <a:gd name="connsiteY3482" fmla="*/ 272891 h 514350"/>
              <a:gd name="connsiteX3483" fmla="*/ 5623084 w 6400800"/>
              <a:gd name="connsiteY3483" fmla="*/ 289084 h 514350"/>
              <a:gd name="connsiteX3484" fmla="*/ 5623084 w 6400800"/>
              <a:gd name="connsiteY3484" fmla="*/ 287179 h 514350"/>
              <a:gd name="connsiteX3485" fmla="*/ 5624989 w 6400800"/>
              <a:gd name="connsiteY3485" fmla="*/ 290989 h 514350"/>
              <a:gd name="connsiteX3486" fmla="*/ 5626894 w 6400800"/>
              <a:gd name="connsiteY3486" fmla="*/ 298609 h 514350"/>
              <a:gd name="connsiteX3487" fmla="*/ 5625942 w 6400800"/>
              <a:gd name="connsiteY3487" fmla="*/ 300514 h 514350"/>
              <a:gd name="connsiteX3488" fmla="*/ 5625942 w 6400800"/>
              <a:gd name="connsiteY3488" fmla="*/ 300514 h 514350"/>
              <a:gd name="connsiteX3489" fmla="*/ 5622131 w 6400800"/>
              <a:gd name="connsiteY3489" fmla="*/ 295751 h 514350"/>
              <a:gd name="connsiteX3490" fmla="*/ 5623084 w 6400800"/>
              <a:gd name="connsiteY3490" fmla="*/ 289084 h 514350"/>
              <a:gd name="connsiteX3491" fmla="*/ 5621179 w 6400800"/>
              <a:gd name="connsiteY3491" fmla="*/ 310991 h 514350"/>
              <a:gd name="connsiteX3492" fmla="*/ 5621179 w 6400800"/>
              <a:gd name="connsiteY3492" fmla="*/ 310991 h 514350"/>
              <a:gd name="connsiteX3493" fmla="*/ 5621179 w 6400800"/>
              <a:gd name="connsiteY3493" fmla="*/ 310991 h 514350"/>
              <a:gd name="connsiteX3494" fmla="*/ 5621179 w 6400800"/>
              <a:gd name="connsiteY3494" fmla="*/ 310991 h 514350"/>
              <a:gd name="connsiteX3495" fmla="*/ 5618321 w 6400800"/>
              <a:gd name="connsiteY3495" fmla="*/ 270034 h 514350"/>
              <a:gd name="connsiteX3496" fmla="*/ 5618321 w 6400800"/>
              <a:gd name="connsiteY3496" fmla="*/ 270034 h 514350"/>
              <a:gd name="connsiteX3497" fmla="*/ 5618321 w 6400800"/>
              <a:gd name="connsiteY3497" fmla="*/ 270034 h 514350"/>
              <a:gd name="connsiteX3498" fmla="*/ 5618321 w 6400800"/>
              <a:gd name="connsiteY3498" fmla="*/ 270034 h 514350"/>
              <a:gd name="connsiteX3499" fmla="*/ 5617369 w 6400800"/>
              <a:gd name="connsiteY3499" fmla="*/ 272891 h 514350"/>
              <a:gd name="connsiteX3500" fmla="*/ 5618321 w 6400800"/>
              <a:gd name="connsiteY3500" fmla="*/ 273844 h 514350"/>
              <a:gd name="connsiteX3501" fmla="*/ 5616417 w 6400800"/>
              <a:gd name="connsiteY3501" fmla="*/ 286226 h 514350"/>
              <a:gd name="connsiteX3502" fmla="*/ 5613559 w 6400800"/>
              <a:gd name="connsiteY3502" fmla="*/ 282416 h 514350"/>
              <a:gd name="connsiteX3503" fmla="*/ 5617369 w 6400800"/>
              <a:gd name="connsiteY3503" fmla="*/ 272891 h 514350"/>
              <a:gd name="connsiteX3504" fmla="*/ 5608796 w 6400800"/>
              <a:gd name="connsiteY3504" fmla="*/ 290989 h 514350"/>
              <a:gd name="connsiteX3505" fmla="*/ 5608796 w 6400800"/>
              <a:gd name="connsiteY3505" fmla="*/ 290989 h 514350"/>
              <a:gd name="connsiteX3506" fmla="*/ 5611654 w 6400800"/>
              <a:gd name="connsiteY3506" fmla="*/ 294799 h 514350"/>
              <a:gd name="connsiteX3507" fmla="*/ 5613559 w 6400800"/>
              <a:gd name="connsiteY3507" fmla="*/ 297656 h 514350"/>
              <a:gd name="connsiteX3508" fmla="*/ 5611654 w 6400800"/>
              <a:gd name="connsiteY3508" fmla="*/ 310991 h 514350"/>
              <a:gd name="connsiteX3509" fmla="*/ 5608796 w 6400800"/>
              <a:gd name="connsiteY3509" fmla="*/ 292894 h 514350"/>
              <a:gd name="connsiteX3510" fmla="*/ 5608796 w 6400800"/>
              <a:gd name="connsiteY3510" fmla="*/ 290989 h 514350"/>
              <a:gd name="connsiteX3511" fmla="*/ 5594509 w 6400800"/>
              <a:gd name="connsiteY3511" fmla="*/ 241459 h 514350"/>
              <a:gd name="connsiteX3512" fmla="*/ 5595462 w 6400800"/>
              <a:gd name="connsiteY3512" fmla="*/ 258604 h 514350"/>
              <a:gd name="connsiteX3513" fmla="*/ 5595462 w 6400800"/>
              <a:gd name="connsiteY3513" fmla="*/ 259556 h 514350"/>
              <a:gd name="connsiteX3514" fmla="*/ 5595462 w 6400800"/>
              <a:gd name="connsiteY3514" fmla="*/ 261461 h 514350"/>
              <a:gd name="connsiteX3515" fmla="*/ 5593556 w 6400800"/>
              <a:gd name="connsiteY3515" fmla="*/ 259556 h 514350"/>
              <a:gd name="connsiteX3516" fmla="*/ 5592604 w 6400800"/>
              <a:gd name="connsiteY3516" fmla="*/ 250031 h 514350"/>
              <a:gd name="connsiteX3517" fmla="*/ 5594509 w 6400800"/>
              <a:gd name="connsiteY3517" fmla="*/ 241459 h 514350"/>
              <a:gd name="connsiteX3518" fmla="*/ 5578317 w 6400800"/>
              <a:gd name="connsiteY3518" fmla="*/ 284321 h 514350"/>
              <a:gd name="connsiteX3519" fmla="*/ 5578317 w 6400800"/>
              <a:gd name="connsiteY3519" fmla="*/ 286226 h 514350"/>
              <a:gd name="connsiteX3520" fmla="*/ 5577364 w 6400800"/>
              <a:gd name="connsiteY3520" fmla="*/ 285274 h 514350"/>
              <a:gd name="connsiteX3521" fmla="*/ 5578317 w 6400800"/>
              <a:gd name="connsiteY3521" fmla="*/ 284321 h 514350"/>
              <a:gd name="connsiteX3522" fmla="*/ 5573554 w 6400800"/>
              <a:gd name="connsiteY3522" fmla="*/ 299561 h 514350"/>
              <a:gd name="connsiteX3523" fmla="*/ 5576412 w 6400800"/>
              <a:gd name="connsiteY3523" fmla="*/ 305276 h 514350"/>
              <a:gd name="connsiteX3524" fmla="*/ 5577364 w 6400800"/>
              <a:gd name="connsiteY3524" fmla="*/ 307181 h 514350"/>
              <a:gd name="connsiteX3525" fmla="*/ 5576412 w 6400800"/>
              <a:gd name="connsiteY3525" fmla="*/ 325279 h 514350"/>
              <a:gd name="connsiteX3526" fmla="*/ 5576412 w 6400800"/>
              <a:gd name="connsiteY3526" fmla="*/ 328136 h 514350"/>
              <a:gd name="connsiteX3527" fmla="*/ 5575459 w 6400800"/>
              <a:gd name="connsiteY3527" fmla="*/ 319564 h 514350"/>
              <a:gd name="connsiteX3528" fmla="*/ 5573554 w 6400800"/>
              <a:gd name="connsiteY3528" fmla="*/ 303371 h 514350"/>
              <a:gd name="connsiteX3529" fmla="*/ 5573554 w 6400800"/>
              <a:gd name="connsiteY3529" fmla="*/ 299561 h 514350"/>
              <a:gd name="connsiteX3530" fmla="*/ 5550694 w 6400800"/>
              <a:gd name="connsiteY3530" fmla="*/ 308134 h 514350"/>
              <a:gd name="connsiteX3531" fmla="*/ 5549742 w 6400800"/>
              <a:gd name="connsiteY3531" fmla="*/ 301466 h 514350"/>
              <a:gd name="connsiteX3532" fmla="*/ 5551646 w 6400800"/>
              <a:gd name="connsiteY3532" fmla="*/ 294799 h 514350"/>
              <a:gd name="connsiteX3533" fmla="*/ 5552599 w 6400800"/>
              <a:gd name="connsiteY3533" fmla="*/ 291941 h 514350"/>
              <a:gd name="connsiteX3534" fmla="*/ 5554504 w 6400800"/>
              <a:gd name="connsiteY3534" fmla="*/ 302419 h 514350"/>
              <a:gd name="connsiteX3535" fmla="*/ 5552599 w 6400800"/>
              <a:gd name="connsiteY3535" fmla="*/ 306229 h 514350"/>
              <a:gd name="connsiteX3536" fmla="*/ 5550694 w 6400800"/>
              <a:gd name="connsiteY3536" fmla="*/ 308134 h 514350"/>
              <a:gd name="connsiteX3537" fmla="*/ 5557362 w 6400800"/>
              <a:gd name="connsiteY3537" fmla="*/ 313849 h 514350"/>
              <a:gd name="connsiteX3538" fmla="*/ 5557362 w 6400800"/>
              <a:gd name="connsiteY3538" fmla="*/ 313849 h 514350"/>
              <a:gd name="connsiteX3539" fmla="*/ 5553551 w 6400800"/>
              <a:gd name="connsiteY3539" fmla="*/ 318611 h 514350"/>
              <a:gd name="connsiteX3540" fmla="*/ 5556409 w 6400800"/>
              <a:gd name="connsiteY3540" fmla="*/ 310039 h 514350"/>
              <a:gd name="connsiteX3541" fmla="*/ 5557362 w 6400800"/>
              <a:gd name="connsiteY3541" fmla="*/ 313849 h 514350"/>
              <a:gd name="connsiteX3542" fmla="*/ 5557362 w 6400800"/>
              <a:gd name="connsiteY3542" fmla="*/ 313849 h 514350"/>
              <a:gd name="connsiteX3543" fmla="*/ 5561171 w 6400800"/>
              <a:gd name="connsiteY3543" fmla="*/ 359569 h 514350"/>
              <a:gd name="connsiteX3544" fmla="*/ 5561171 w 6400800"/>
              <a:gd name="connsiteY3544" fmla="*/ 361474 h 514350"/>
              <a:gd name="connsiteX3545" fmla="*/ 5560219 w 6400800"/>
              <a:gd name="connsiteY3545" fmla="*/ 360521 h 514350"/>
              <a:gd name="connsiteX3546" fmla="*/ 5558314 w 6400800"/>
              <a:gd name="connsiteY3546" fmla="*/ 350996 h 514350"/>
              <a:gd name="connsiteX3547" fmla="*/ 5560219 w 6400800"/>
              <a:gd name="connsiteY3547" fmla="*/ 342424 h 514350"/>
              <a:gd name="connsiteX3548" fmla="*/ 5561171 w 6400800"/>
              <a:gd name="connsiteY3548" fmla="*/ 359569 h 514350"/>
              <a:gd name="connsiteX3549" fmla="*/ 5559267 w 6400800"/>
              <a:gd name="connsiteY3549" fmla="*/ 303371 h 514350"/>
              <a:gd name="connsiteX3550" fmla="*/ 5559267 w 6400800"/>
              <a:gd name="connsiteY3550" fmla="*/ 303371 h 514350"/>
              <a:gd name="connsiteX3551" fmla="*/ 5559267 w 6400800"/>
              <a:gd name="connsiteY3551" fmla="*/ 303371 h 514350"/>
              <a:gd name="connsiteX3552" fmla="*/ 5559267 w 6400800"/>
              <a:gd name="connsiteY3552" fmla="*/ 303371 h 514350"/>
              <a:gd name="connsiteX3553" fmla="*/ 5557362 w 6400800"/>
              <a:gd name="connsiteY3553" fmla="*/ 277654 h 514350"/>
              <a:gd name="connsiteX3554" fmla="*/ 5558314 w 6400800"/>
              <a:gd name="connsiteY3554" fmla="*/ 283369 h 514350"/>
              <a:gd name="connsiteX3555" fmla="*/ 5559267 w 6400800"/>
              <a:gd name="connsiteY3555" fmla="*/ 293846 h 514350"/>
              <a:gd name="connsiteX3556" fmla="*/ 5557362 w 6400800"/>
              <a:gd name="connsiteY3556" fmla="*/ 296704 h 514350"/>
              <a:gd name="connsiteX3557" fmla="*/ 5554504 w 6400800"/>
              <a:gd name="connsiteY3557" fmla="*/ 287179 h 514350"/>
              <a:gd name="connsiteX3558" fmla="*/ 5557362 w 6400800"/>
              <a:gd name="connsiteY3558" fmla="*/ 277654 h 514350"/>
              <a:gd name="connsiteX3559" fmla="*/ 5553551 w 6400800"/>
              <a:gd name="connsiteY3559" fmla="*/ 252889 h 514350"/>
              <a:gd name="connsiteX3560" fmla="*/ 5553551 w 6400800"/>
              <a:gd name="connsiteY3560" fmla="*/ 252889 h 514350"/>
              <a:gd name="connsiteX3561" fmla="*/ 5553551 w 6400800"/>
              <a:gd name="connsiteY3561" fmla="*/ 253841 h 514350"/>
              <a:gd name="connsiteX3562" fmla="*/ 5555456 w 6400800"/>
              <a:gd name="connsiteY3562" fmla="*/ 268129 h 514350"/>
              <a:gd name="connsiteX3563" fmla="*/ 5555456 w 6400800"/>
              <a:gd name="connsiteY3563" fmla="*/ 270986 h 514350"/>
              <a:gd name="connsiteX3564" fmla="*/ 5552599 w 6400800"/>
              <a:gd name="connsiteY3564" fmla="*/ 275749 h 514350"/>
              <a:gd name="connsiteX3565" fmla="*/ 5549742 w 6400800"/>
              <a:gd name="connsiteY3565" fmla="*/ 280511 h 514350"/>
              <a:gd name="connsiteX3566" fmla="*/ 5549742 w 6400800"/>
              <a:gd name="connsiteY3566" fmla="*/ 280511 h 514350"/>
              <a:gd name="connsiteX3567" fmla="*/ 5549742 w 6400800"/>
              <a:gd name="connsiteY3567" fmla="*/ 280511 h 514350"/>
              <a:gd name="connsiteX3568" fmla="*/ 5545931 w 6400800"/>
              <a:gd name="connsiteY3568" fmla="*/ 286226 h 514350"/>
              <a:gd name="connsiteX3569" fmla="*/ 5544979 w 6400800"/>
              <a:gd name="connsiteY3569" fmla="*/ 281464 h 514350"/>
              <a:gd name="connsiteX3570" fmla="*/ 5546884 w 6400800"/>
              <a:gd name="connsiteY3570" fmla="*/ 275749 h 514350"/>
              <a:gd name="connsiteX3571" fmla="*/ 5549742 w 6400800"/>
              <a:gd name="connsiteY3571" fmla="*/ 261461 h 514350"/>
              <a:gd name="connsiteX3572" fmla="*/ 5553551 w 6400800"/>
              <a:gd name="connsiteY3572" fmla="*/ 252889 h 514350"/>
              <a:gd name="connsiteX3573" fmla="*/ 5548789 w 6400800"/>
              <a:gd name="connsiteY3573" fmla="*/ 226219 h 514350"/>
              <a:gd name="connsiteX3574" fmla="*/ 5549742 w 6400800"/>
              <a:gd name="connsiteY3574" fmla="*/ 230029 h 514350"/>
              <a:gd name="connsiteX3575" fmla="*/ 5550694 w 6400800"/>
              <a:gd name="connsiteY3575" fmla="*/ 234791 h 514350"/>
              <a:gd name="connsiteX3576" fmla="*/ 5547837 w 6400800"/>
              <a:gd name="connsiteY3576" fmla="*/ 230029 h 514350"/>
              <a:gd name="connsiteX3577" fmla="*/ 5548789 w 6400800"/>
              <a:gd name="connsiteY3577" fmla="*/ 226219 h 514350"/>
              <a:gd name="connsiteX3578" fmla="*/ 5546884 w 6400800"/>
              <a:gd name="connsiteY3578" fmla="*/ 235744 h 514350"/>
              <a:gd name="connsiteX3579" fmla="*/ 5550694 w 6400800"/>
              <a:gd name="connsiteY3579" fmla="*/ 244316 h 514350"/>
              <a:gd name="connsiteX3580" fmla="*/ 5544979 w 6400800"/>
              <a:gd name="connsiteY3580" fmla="*/ 259556 h 514350"/>
              <a:gd name="connsiteX3581" fmla="*/ 5544026 w 6400800"/>
              <a:gd name="connsiteY3581" fmla="*/ 262414 h 514350"/>
              <a:gd name="connsiteX3582" fmla="*/ 5543074 w 6400800"/>
              <a:gd name="connsiteY3582" fmla="*/ 257651 h 514350"/>
              <a:gd name="connsiteX3583" fmla="*/ 5542121 w 6400800"/>
              <a:gd name="connsiteY3583" fmla="*/ 254794 h 514350"/>
              <a:gd name="connsiteX3584" fmla="*/ 5546884 w 6400800"/>
              <a:gd name="connsiteY3584" fmla="*/ 235744 h 514350"/>
              <a:gd name="connsiteX3585" fmla="*/ 5540217 w 6400800"/>
              <a:gd name="connsiteY3585" fmla="*/ 218599 h 514350"/>
              <a:gd name="connsiteX3586" fmla="*/ 5539264 w 6400800"/>
              <a:gd name="connsiteY3586" fmla="*/ 220504 h 514350"/>
              <a:gd name="connsiteX3587" fmla="*/ 5538312 w 6400800"/>
              <a:gd name="connsiteY3587" fmla="*/ 223361 h 514350"/>
              <a:gd name="connsiteX3588" fmla="*/ 5536406 w 6400800"/>
              <a:gd name="connsiteY3588" fmla="*/ 210026 h 514350"/>
              <a:gd name="connsiteX3589" fmla="*/ 5540217 w 6400800"/>
              <a:gd name="connsiteY3589" fmla="*/ 218599 h 514350"/>
              <a:gd name="connsiteX3590" fmla="*/ 5507831 w 6400800"/>
              <a:gd name="connsiteY3590" fmla="*/ 312896 h 514350"/>
              <a:gd name="connsiteX3591" fmla="*/ 5507831 w 6400800"/>
              <a:gd name="connsiteY3591" fmla="*/ 312896 h 514350"/>
              <a:gd name="connsiteX3592" fmla="*/ 5507831 w 6400800"/>
              <a:gd name="connsiteY3592" fmla="*/ 313849 h 514350"/>
              <a:gd name="connsiteX3593" fmla="*/ 5507831 w 6400800"/>
              <a:gd name="connsiteY3593" fmla="*/ 312896 h 514350"/>
              <a:gd name="connsiteX3594" fmla="*/ 5481162 w 6400800"/>
              <a:gd name="connsiteY3594" fmla="*/ 326231 h 514350"/>
              <a:gd name="connsiteX3595" fmla="*/ 5480209 w 6400800"/>
              <a:gd name="connsiteY3595" fmla="*/ 330994 h 514350"/>
              <a:gd name="connsiteX3596" fmla="*/ 5479256 w 6400800"/>
              <a:gd name="connsiteY3596" fmla="*/ 324326 h 514350"/>
              <a:gd name="connsiteX3597" fmla="*/ 5479256 w 6400800"/>
              <a:gd name="connsiteY3597" fmla="*/ 322421 h 514350"/>
              <a:gd name="connsiteX3598" fmla="*/ 5478304 w 6400800"/>
              <a:gd name="connsiteY3598" fmla="*/ 311944 h 514350"/>
              <a:gd name="connsiteX3599" fmla="*/ 5482114 w 6400800"/>
              <a:gd name="connsiteY3599" fmla="*/ 325279 h 514350"/>
              <a:gd name="connsiteX3600" fmla="*/ 5481162 w 6400800"/>
              <a:gd name="connsiteY3600" fmla="*/ 326231 h 514350"/>
              <a:gd name="connsiteX3601" fmla="*/ 5493544 w 6400800"/>
              <a:gd name="connsiteY3601" fmla="*/ 339566 h 514350"/>
              <a:gd name="connsiteX3602" fmla="*/ 5493544 w 6400800"/>
              <a:gd name="connsiteY3602" fmla="*/ 339566 h 514350"/>
              <a:gd name="connsiteX3603" fmla="*/ 5493544 w 6400800"/>
              <a:gd name="connsiteY3603" fmla="*/ 339566 h 514350"/>
              <a:gd name="connsiteX3604" fmla="*/ 5493544 w 6400800"/>
              <a:gd name="connsiteY3604" fmla="*/ 339566 h 514350"/>
              <a:gd name="connsiteX3605" fmla="*/ 5488781 w 6400800"/>
              <a:gd name="connsiteY3605" fmla="*/ 261461 h 514350"/>
              <a:gd name="connsiteX3606" fmla="*/ 5488781 w 6400800"/>
              <a:gd name="connsiteY3606" fmla="*/ 261461 h 514350"/>
              <a:gd name="connsiteX3607" fmla="*/ 5490687 w 6400800"/>
              <a:gd name="connsiteY3607" fmla="*/ 267176 h 514350"/>
              <a:gd name="connsiteX3608" fmla="*/ 5487829 w 6400800"/>
              <a:gd name="connsiteY3608" fmla="*/ 264319 h 514350"/>
              <a:gd name="connsiteX3609" fmla="*/ 5488781 w 6400800"/>
              <a:gd name="connsiteY3609" fmla="*/ 261461 h 514350"/>
              <a:gd name="connsiteX3610" fmla="*/ 5483067 w 6400800"/>
              <a:gd name="connsiteY3610" fmla="*/ 280511 h 514350"/>
              <a:gd name="connsiteX3611" fmla="*/ 5484971 w 6400800"/>
              <a:gd name="connsiteY3611" fmla="*/ 272891 h 514350"/>
              <a:gd name="connsiteX3612" fmla="*/ 5496401 w 6400800"/>
              <a:gd name="connsiteY3612" fmla="*/ 291941 h 514350"/>
              <a:gd name="connsiteX3613" fmla="*/ 5500212 w 6400800"/>
              <a:gd name="connsiteY3613" fmla="*/ 297656 h 514350"/>
              <a:gd name="connsiteX3614" fmla="*/ 5497354 w 6400800"/>
              <a:gd name="connsiteY3614" fmla="*/ 307181 h 514350"/>
              <a:gd name="connsiteX3615" fmla="*/ 5496401 w 6400800"/>
              <a:gd name="connsiteY3615" fmla="*/ 310991 h 514350"/>
              <a:gd name="connsiteX3616" fmla="*/ 5493544 w 6400800"/>
              <a:gd name="connsiteY3616" fmla="*/ 307181 h 514350"/>
              <a:gd name="connsiteX3617" fmla="*/ 5495449 w 6400800"/>
              <a:gd name="connsiteY3617" fmla="*/ 311944 h 514350"/>
              <a:gd name="connsiteX3618" fmla="*/ 5494496 w 6400800"/>
              <a:gd name="connsiteY3618" fmla="*/ 319564 h 514350"/>
              <a:gd name="connsiteX3619" fmla="*/ 5492592 w 6400800"/>
              <a:gd name="connsiteY3619" fmla="*/ 330041 h 514350"/>
              <a:gd name="connsiteX3620" fmla="*/ 5488781 w 6400800"/>
              <a:gd name="connsiteY3620" fmla="*/ 333851 h 514350"/>
              <a:gd name="connsiteX3621" fmla="*/ 5485924 w 6400800"/>
              <a:gd name="connsiteY3621" fmla="*/ 327184 h 514350"/>
              <a:gd name="connsiteX3622" fmla="*/ 5487829 w 6400800"/>
              <a:gd name="connsiteY3622" fmla="*/ 312896 h 514350"/>
              <a:gd name="connsiteX3623" fmla="*/ 5489734 w 6400800"/>
              <a:gd name="connsiteY3623" fmla="*/ 299561 h 514350"/>
              <a:gd name="connsiteX3624" fmla="*/ 5484019 w 6400800"/>
              <a:gd name="connsiteY3624" fmla="*/ 311944 h 514350"/>
              <a:gd name="connsiteX3625" fmla="*/ 5483067 w 6400800"/>
              <a:gd name="connsiteY3625" fmla="*/ 313849 h 514350"/>
              <a:gd name="connsiteX3626" fmla="*/ 5483067 w 6400800"/>
              <a:gd name="connsiteY3626" fmla="*/ 312896 h 514350"/>
              <a:gd name="connsiteX3627" fmla="*/ 5478304 w 6400800"/>
              <a:gd name="connsiteY3627" fmla="*/ 292894 h 514350"/>
              <a:gd name="connsiteX3628" fmla="*/ 5479256 w 6400800"/>
              <a:gd name="connsiteY3628" fmla="*/ 309086 h 514350"/>
              <a:gd name="connsiteX3629" fmla="*/ 5479256 w 6400800"/>
              <a:gd name="connsiteY3629" fmla="*/ 308134 h 514350"/>
              <a:gd name="connsiteX3630" fmla="*/ 5476399 w 6400800"/>
              <a:gd name="connsiteY3630" fmla="*/ 300514 h 514350"/>
              <a:gd name="connsiteX3631" fmla="*/ 5483067 w 6400800"/>
              <a:gd name="connsiteY3631" fmla="*/ 280511 h 514350"/>
              <a:gd name="connsiteX3632" fmla="*/ 5472589 w 6400800"/>
              <a:gd name="connsiteY3632" fmla="*/ 254794 h 514350"/>
              <a:gd name="connsiteX3633" fmla="*/ 5475446 w 6400800"/>
              <a:gd name="connsiteY3633" fmla="*/ 258604 h 514350"/>
              <a:gd name="connsiteX3634" fmla="*/ 5471637 w 6400800"/>
              <a:gd name="connsiteY3634" fmla="*/ 268129 h 514350"/>
              <a:gd name="connsiteX3635" fmla="*/ 5468779 w 6400800"/>
              <a:gd name="connsiteY3635" fmla="*/ 249079 h 514350"/>
              <a:gd name="connsiteX3636" fmla="*/ 5472589 w 6400800"/>
              <a:gd name="connsiteY3636" fmla="*/ 254794 h 514350"/>
              <a:gd name="connsiteX3637" fmla="*/ 5452587 w 6400800"/>
              <a:gd name="connsiteY3637" fmla="*/ 208121 h 514350"/>
              <a:gd name="connsiteX3638" fmla="*/ 5452587 w 6400800"/>
              <a:gd name="connsiteY3638" fmla="*/ 210026 h 514350"/>
              <a:gd name="connsiteX3639" fmla="*/ 5454492 w 6400800"/>
              <a:gd name="connsiteY3639" fmla="*/ 225266 h 514350"/>
              <a:gd name="connsiteX3640" fmla="*/ 5454492 w 6400800"/>
              <a:gd name="connsiteY3640" fmla="*/ 228124 h 514350"/>
              <a:gd name="connsiteX3641" fmla="*/ 5450681 w 6400800"/>
              <a:gd name="connsiteY3641" fmla="*/ 225266 h 514350"/>
              <a:gd name="connsiteX3642" fmla="*/ 5452587 w 6400800"/>
              <a:gd name="connsiteY3642" fmla="*/ 208121 h 514350"/>
              <a:gd name="connsiteX3643" fmla="*/ 5449729 w 6400800"/>
              <a:gd name="connsiteY3643" fmla="*/ 250031 h 514350"/>
              <a:gd name="connsiteX3644" fmla="*/ 5451634 w 6400800"/>
              <a:gd name="connsiteY3644" fmla="*/ 228124 h 514350"/>
              <a:gd name="connsiteX3645" fmla="*/ 5453539 w 6400800"/>
              <a:gd name="connsiteY3645" fmla="*/ 230029 h 514350"/>
              <a:gd name="connsiteX3646" fmla="*/ 5455444 w 6400800"/>
              <a:gd name="connsiteY3646" fmla="*/ 232886 h 514350"/>
              <a:gd name="connsiteX3647" fmla="*/ 5456396 w 6400800"/>
              <a:gd name="connsiteY3647" fmla="*/ 243364 h 514350"/>
              <a:gd name="connsiteX3648" fmla="*/ 5459254 w 6400800"/>
              <a:gd name="connsiteY3648" fmla="*/ 282416 h 514350"/>
              <a:gd name="connsiteX3649" fmla="*/ 5460206 w 6400800"/>
              <a:gd name="connsiteY3649" fmla="*/ 299561 h 514350"/>
              <a:gd name="connsiteX3650" fmla="*/ 5455444 w 6400800"/>
              <a:gd name="connsiteY3650" fmla="*/ 313849 h 514350"/>
              <a:gd name="connsiteX3651" fmla="*/ 5447824 w 6400800"/>
              <a:gd name="connsiteY3651" fmla="*/ 280511 h 514350"/>
              <a:gd name="connsiteX3652" fmla="*/ 5446871 w 6400800"/>
              <a:gd name="connsiteY3652" fmla="*/ 276701 h 514350"/>
              <a:gd name="connsiteX3653" fmla="*/ 5449729 w 6400800"/>
              <a:gd name="connsiteY3653" fmla="*/ 250031 h 514350"/>
              <a:gd name="connsiteX3654" fmla="*/ 5443062 w 6400800"/>
              <a:gd name="connsiteY3654" fmla="*/ 327184 h 514350"/>
              <a:gd name="connsiteX3655" fmla="*/ 5445919 w 6400800"/>
              <a:gd name="connsiteY3655" fmla="*/ 343376 h 514350"/>
              <a:gd name="connsiteX3656" fmla="*/ 5443062 w 6400800"/>
              <a:gd name="connsiteY3656" fmla="*/ 334804 h 514350"/>
              <a:gd name="connsiteX3657" fmla="*/ 5443062 w 6400800"/>
              <a:gd name="connsiteY3657" fmla="*/ 327184 h 514350"/>
              <a:gd name="connsiteX3658" fmla="*/ 5417344 w 6400800"/>
              <a:gd name="connsiteY3658" fmla="*/ 318611 h 514350"/>
              <a:gd name="connsiteX3659" fmla="*/ 5419249 w 6400800"/>
              <a:gd name="connsiteY3659" fmla="*/ 312896 h 514350"/>
              <a:gd name="connsiteX3660" fmla="*/ 5421154 w 6400800"/>
              <a:gd name="connsiteY3660" fmla="*/ 320516 h 514350"/>
              <a:gd name="connsiteX3661" fmla="*/ 5421154 w 6400800"/>
              <a:gd name="connsiteY3661" fmla="*/ 321469 h 514350"/>
              <a:gd name="connsiteX3662" fmla="*/ 5421154 w 6400800"/>
              <a:gd name="connsiteY3662" fmla="*/ 320516 h 514350"/>
              <a:gd name="connsiteX3663" fmla="*/ 5421154 w 6400800"/>
              <a:gd name="connsiteY3663" fmla="*/ 322421 h 514350"/>
              <a:gd name="connsiteX3664" fmla="*/ 5418296 w 6400800"/>
              <a:gd name="connsiteY3664" fmla="*/ 331946 h 514350"/>
              <a:gd name="connsiteX3665" fmla="*/ 5417344 w 6400800"/>
              <a:gd name="connsiteY3665" fmla="*/ 329089 h 514350"/>
              <a:gd name="connsiteX3666" fmla="*/ 5417344 w 6400800"/>
              <a:gd name="connsiteY3666" fmla="*/ 318611 h 514350"/>
              <a:gd name="connsiteX3667" fmla="*/ 5416392 w 6400800"/>
              <a:gd name="connsiteY3667" fmla="*/ 334804 h 514350"/>
              <a:gd name="connsiteX3668" fmla="*/ 5417344 w 6400800"/>
              <a:gd name="connsiteY3668" fmla="*/ 335756 h 514350"/>
              <a:gd name="connsiteX3669" fmla="*/ 5416392 w 6400800"/>
              <a:gd name="connsiteY3669" fmla="*/ 337661 h 514350"/>
              <a:gd name="connsiteX3670" fmla="*/ 5416392 w 6400800"/>
              <a:gd name="connsiteY3670" fmla="*/ 334804 h 514350"/>
              <a:gd name="connsiteX3671" fmla="*/ 5405914 w 6400800"/>
              <a:gd name="connsiteY3671" fmla="*/ 325279 h 514350"/>
              <a:gd name="connsiteX3672" fmla="*/ 5407819 w 6400800"/>
              <a:gd name="connsiteY3672" fmla="*/ 271939 h 514350"/>
              <a:gd name="connsiteX3673" fmla="*/ 5407819 w 6400800"/>
              <a:gd name="connsiteY3673" fmla="*/ 267176 h 514350"/>
              <a:gd name="connsiteX3674" fmla="*/ 5414487 w 6400800"/>
              <a:gd name="connsiteY3674" fmla="*/ 292894 h 514350"/>
              <a:gd name="connsiteX3675" fmla="*/ 5414487 w 6400800"/>
              <a:gd name="connsiteY3675" fmla="*/ 293846 h 514350"/>
              <a:gd name="connsiteX3676" fmla="*/ 5411629 w 6400800"/>
              <a:gd name="connsiteY3676" fmla="*/ 303371 h 514350"/>
              <a:gd name="connsiteX3677" fmla="*/ 5404962 w 6400800"/>
              <a:gd name="connsiteY3677" fmla="*/ 331946 h 514350"/>
              <a:gd name="connsiteX3678" fmla="*/ 5404962 w 6400800"/>
              <a:gd name="connsiteY3678" fmla="*/ 332899 h 514350"/>
              <a:gd name="connsiteX3679" fmla="*/ 5405914 w 6400800"/>
              <a:gd name="connsiteY3679" fmla="*/ 325279 h 514350"/>
              <a:gd name="connsiteX3680" fmla="*/ 5384006 w 6400800"/>
              <a:gd name="connsiteY3680" fmla="*/ 310991 h 514350"/>
              <a:gd name="connsiteX3681" fmla="*/ 5386864 w 6400800"/>
              <a:gd name="connsiteY3681" fmla="*/ 334804 h 514350"/>
              <a:gd name="connsiteX3682" fmla="*/ 5384959 w 6400800"/>
              <a:gd name="connsiteY3682" fmla="*/ 341471 h 514350"/>
              <a:gd name="connsiteX3683" fmla="*/ 5382101 w 6400800"/>
              <a:gd name="connsiteY3683" fmla="*/ 325279 h 514350"/>
              <a:gd name="connsiteX3684" fmla="*/ 5378292 w 6400800"/>
              <a:gd name="connsiteY3684" fmla="*/ 305276 h 514350"/>
              <a:gd name="connsiteX3685" fmla="*/ 5381149 w 6400800"/>
              <a:gd name="connsiteY3685" fmla="*/ 294799 h 514350"/>
              <a:gd name="connsiteX3686" fmla="*/ 5384006 w 6400800"/>
              <a:gd name="connsiteY3686" fmla="*/ 310991 h 514350"/>
              <a:gd name="connsiteX3687" fmla="*/ 5379244 w 6400800"/>
              <a:gd name="connsiteY3687" fmla="*/ 274796 h 514350"/>
              <a:gd name="connsiteX3688" fmla="*/ 5379244 w 6400800"/>
              <a:gd name="connsiteY3688" fmla="*/ 271939 h 514350"/>
              <a:gd name="connsiteX3689" fmla="*/ 5381149 w 6400800"/>
              <a:gd name="connsiteY3689" fmla="*/ 284321 h 514350"/>
              <a:gd name="connsiteX3690" fmla="*/ 5380196 w 6400800"/>
              <a:gd name="connsiteY3690" fmla="*/ 285274 h 514350"/>
              <a:gd name="connsiteX3691" fmla="*/ 5378292 w 6400800"/>
              <a:gd name="connsiteY3691" fmla="*/ 290036 h 514350"/>
              <a:gd name="connsiteX3692" fmla="*/ 5379244 w 6400800"/>
              <a:gd name="connsiteY3692" fmla="*/ 274796 h 514350"/>
              <a:gd name="connsiteX3693" fmla="*/ 5332571 w 6400800"/>
              <a:gd name="connsiteY3693" fmla="*/ 321469 h 514350"/>
              <a:gd name="connsiteX3694" fmla="*/ 5338287 w 6400800"/>
              <a:gd name="connsiteY3694" fmla="*/ 309086 h 514350"/>
              <a:gd name="connsiteX3695" fmla="*/ 5338287 w 6400800"/>
              <a:gd name="connsiteY3695" fmla="*/ 310039 h 514350"/>
              <a:gd name="connsiteX3696" fmla="*/ 5326856 w 6400800"/>
              <a:gd name="connsiteY3696" fmla="*/ 351949 h 514350"/>
              <a:gd name="connsiteX3697" fmla="*/ 5323999 w 6400800"/>
              <a:gd name="connsiteY3697" fmla="*/ 336709 h 514350"/>
              <a:gd name="connsiteX3698" fmla="*/ 5332571 w 6400800"/>
              <a:gd name="connsiteY3698" fmla="*/ 321469 h 514350"/>
              <a:gd name="connsiteX3699" fmla="*/ 5319237 w 6400800"/>
              <a:gd name="connsiteY3699" fmla="*/ 350996 h 514350"/>
              <a:gd name="connsiteX3700" fmla="*/ 5323046 w 6400800"/>
              <a:gd name="connsiteY3700" fmla="*/ 342424 h 514350"/>
              <a:gd name="connsiteX3701" fmla="*/ 5322094 w 6400800"/>
              <a:gd name="connsiteY3701" fmla="*/ 371951 h 514350"/>
              <a:gd name="connsiteX3702" fmla="*/ 5319237 w 6400800"/>
              <a:gd name="connsiteY3702" fmla="*/ 362426 h 514350"/>
              <a:gd name="connsiteX3703" fmla="*/ 5319237 w 6400800"/>
              <a:gd name="connsiteY3703" fmla="*/ 350996 h 514350"/>
              <a:gd name="connsiteX3704" fmla="*/ 5316379 w 6400800"/>
              <a:gd name="connsiteY3704" fmla="*/ 392906 h 514350"/>
              <a:gd name="connsiteX3705" fmla="*/ 5317331 w 6400800"/>
              <a:gd name="connsiteY3705" fmla="*/ 382429 h 514350"/>
              <a:gd name="connsiteX3706" fmla="*/ 5318284 w 6400800"/>
              <a:gd name="connsiteY3706" fmla="*/ 390049 h 514350"/>
              <a:gd name="connsiteX3707" fmla="*/ 5315426 w 6400800"/>
              <a:gd name="connsiteY3707" fmla="*/ 399574 h 514350"/>
              <a:gd name="connsiteX3708" fmla="*/ 5316379 w 6400800"/>
              <a:gd name="connsiteY3708" fmla="*/ 392906 h 514350"/>
              <a:gd name="connsiteX3709" fmla="*/ 5285899 w 6400800"/>
              <a:gd name="connsiteY3709" fmla="*/ 293846 h 514350"/>
              <a:gd name="connsiteX3710" fmla="*/ 5286851 w 6400800"/>
              <a:gd name="connsiteY3710" fmla="*/ 298609 h 514350"/>
              <a:gd name="connsiteX3711" fmla="*/ 5283994 w 6400800"/>
              <a:gd name="connsiteY3711" fmla="*/ 302419 h 514350"/>
              <a:gd name="connsiteX3712" fmla="*/ 5285899 w 6400800"/>
              <a:gd name="connsiteY3712" fmla="*/ 293846 h 514350"/>
              <a:gd name="connsiteX3713" fmla="*/ 5279231 w 6400800"/>
              <a:gd name="connsiteY3713" fmla="*/ 319564 h 514350"/>
              <a:gd name="connsiteX3714" fmla="*/ 5282089 w 6400800"/>
              <a:gd name="connsiteY3714" fmla="*/ 311944 h 514350"/>
              <a:gd name="connsiteX3715" fmla="*/ 5287804 w 6400800"/>
              <a:gd name="connsiteY3715" fmla="*/ 302419 h 514350"/>
              <a:gd name="connsiteX3716" fmla="*/ 5288756 w 6400800"/>
              <a:gd name="connsiteY3716" fmla="*/ 309086 h 514350"/>
              <a:gd name="connsiteX3717" fmla="*/ 5292567 w 6400800"/>
              <a:gd name="connsiteY3717" fmla="*/ 340519 h 514350"/>
              <a:gd name="connsiteX3718" fmla="*/ 5287804 w 6400800"/>
              <a:gd name="connsiteY3718" fmla="*/ 363379 h 514350"/>
              <a:gd name="connsiteX3719" fmla="*/ 5287804 w 6400800"/>
              <a:gd name="connsiteY3719" fmla="*/ 351949 h 514350"/>
              <a:gd name="connsiteX3720" fmla="*/ 5287804 w 6400800"/>
              <a:gd name="connsiteY3720" fmla="*/ 335756 h 514350"/>
              <a:gd name="connsiteX3721" fmla="*/ 5283994 w 6400800"/>
              <a:gd name="connsiteY3721" fmla="*/ 350996 h 514350"/>
              <a:gd name="connsiteX3722" fmla="*/ 5280184 w 6400800"/>
              <a:gd name="connsiteY3722" fmla="*/ 369094 h 514350"/>
              <a:gd name="connsiteX3723" fmla="*/ 5280184 w 6400800"/>
              <a:gd name="connsiteY3723" fmla="*/ 370046 h 514350"/>
              <a:gd name="connsiteX3724" fmla="*/ 5277326 w 6400800"/>
              <a:gd name="connsiteY3724" fmla="*/ 350044 h 514350"/>
              <a:gd name="connsiteX3725" fmla="*/ 5275421 w 6400800"/>
              <a:gd name="connsiteY3725" fmla="*/ 335756 h 514350"/>
              <a:gd name="connsiteX3726" fmla="*/ 5279231 w 6400800"/>
              <a:gd name="connsiteY3726" fmla="*/ 319564 h 514350"/>
              <a:gd name="connsiteX3727" fmla="*/ 5236369 w 6400800"/>
              <a:gd name="connsiteY3727" fmla="*/ 318611 h 514350"/>
              <a:gd name="connsiteX3728" fmla="*/ 5235417 w 6400800"/>
              <a:gd name="connsiteY3728" fmla="*/ 320516 h 514350"/>
              <a:gd name="connsiteX3729" fmla="*/ 5230654 w 6400800"/>
              <a:gd name="connsiteY3729" fmla="*/ 311944 h 514350"/>
              <a:gd name="connsiteX3730" fmla="*/ 5230654 w 6400800"/>
              <a:gd name="connsiteY3730" fmla="*/ 310991 h 514350"/>
              <a:gd name="connsiteX3731" fmla="*/ 5239226 w 6400800"/>
              <a:gd name="connsiteY3731" fmla="*/ 295751 h 514350"/>
              <a:gd name="connsiteX3732" fmla="*/ 5236369 w 6400800"/>
              <a:gd name="connsiteY3732" fmla="*/ 318611 h 514350"/>
              <a:gd name="connsiteX3733" fmla="*/ 5230654 w 6400800"/>
              <a:gd name="connsiteY3733" fmla="*/ 281464 h 514350"/>
              <a:gd name="connsiteX3734" fmla="*/ 5237321 w 6400800"/>
              <a:gd name="connsiteY3734" fmla="*/ 265271 h 514350"/>
              <a:gd name="connsiteX3735" fmla="*/ 5243989 w 6400800"/>
              <a:gd name="connsiteY3735" fmla="*/ 251936 h 514350"/>
              <a:gd name="connsiteX3736" fmla="*/ 5242084 w 6400800"/>
              <a:gd name="connsiteY3736" fmla="*/ 264319 h 514350"/>
              <a:gd name="connsiteX3737" fmla="*/ 5240179 w 6400800"/>
              <a:gd name="connsiteY3737" fmla="*/ 283369 h 514350"/>
              <a:gd name="connsiteX3738" fmla="*/ 5228749 w 6400800"/>
              <a:gd name="connsiteY3738" fmla="*/ 299561 h 514350"/>
              <a:gd name="connsiteX3739" fmla="*/ 5227796 w 6400800"/>
              <a:gd name="connsiteY3739" fmla="*/ 290036 h 514350"/>
              <a:gd name="connsiteX3740" fmla="*/ 5230654 w 6400800"/>
              <a:gd name="connsiteY3740" fmla="*/ 281464 h 514350"/>
              <a:gd name="connsiteX3741" fmla="*/ 5211604 w 6400800"/>
              <a:gd name="connsiteY3741" fmla="*/ 344329 h 514350"/>
              <a:gd name="connsiteX3742" fmla="*/ 5213509 w 6400800"/>
              <a:gd name="connsiteY3742" fmla="*/ 341471 h 514350"/>
              <a:gd name="connsiteX3743" fmla="*/ 5213509 w 6400800"/>
              <a:gd name="connsiteY3743" fmla="*/ 341471 h 514350"/>
              <a:gd name="connsiteX3744" fmla="*/ 5213509 w 6400800"/>
              <a:gd name="connsiteY3744" fmla="*/ 342424 h 514350"/>
              <a:gd name="connsiteX3745" fmla="*/ 5211604 w 6400800"/>
              <a:gd name="connsiteY3745" fmla="*/ 344329 h 514350"/>
              <a:gd name="connsiteX3746" fmla="*/ 5211604 w 6400800"/>
              <a:gd name="connsiteY3746" fmla="*/ 344329 h 514350"/>
              <a:gd name="connsiteX3747" fmla="*/ 5214462 w 6400800"/>
              <a:gd name="connsiteY3747" fmla="*/ 343376 h 514350"/>
              <a:gd name="connsiteX3748" fmla="*/ 5216367 w 6400800"/>
              <a:gd name="connsiteY3748" fmla="*/ 348139 h 514350"/>
              <a:gd name="connsiteX3749" fmla="*/ 5213509 w 6400800"/>
              <a:gd name="connsiteY3749" fmla="*/ 352901 h 514350"/>
              <a:gd name="connsiteX3750" fmla="*/ 5212556 w 6400800"/>
              <a:gd name="connsiteY3750" fmla="*/ 350996 h 514350"/>
              <a:gd name="connsiteX3751" fmla="*/ 5212556 w 6400800"/>
              <a:gd name="connsiteY3751" fmla="*/ 349091 h 514350"/>
              <a:gd name="connsiteX3752" fmla="*/ 5214462 w 6400800"/>
              <a:gd name="connsiteY3752" fmla="*/ 343376 h 514350"/>
              <a:gd name="connsiteX3753" fmla="*/ 5214462 w 6400800"/>
              <a:gd name="connsiteY3753" fmla="*/ 343376 h 514350"/>
              <a:gd name="connsiteX3754" fmla="*/ 5211604 w 6400800"/>
              <a:gd name="connsiteY3754" fmla="*/ 290989 h 514350"/>
              <a:gd name="connsiteX3755" fmla="*/ 5211604 w 6400800"/>
              <a:gd name="connsiteY3755" fmla="*/ 290989 h 514350"/>
              <a:gd name="connsiteX3756" fmla="*/ 5213509 w 6400800"/>
              <a:gd name="connsiteY3756" fmla="*/ 296704 h 514350"/>
              <a:gd name="connsiteX3757" fmla="*/ 5210651 w 6400800"/>
              <a:gd name="connsiteY3757" fmla="*/ 302419 h 514350"/>
              <a:gd name="connsiteX3758" fmla="*/ 5211604 w 6400800"/>
              <a:gd name="connsiteY3758" fmla="*/ 290989 h 514350"/>
              <a:gd name="connsiteX3759" fmla="*/ 5189696 w 6400800"/>
              <a:gd name="connsiteY3759" fmla="*/ 260509 h 514350"/>
              <a:gd name="connsiteX3760" fmla="*/ 5189696 w 6400800"/>
              <a:gd name="connsiteY3760" fmla="*/ 264319 h 514350"/>
              <a:gd name="connsiteX3761" fmla="*/ 5186839 w 6400800"/>
              <a:gd name="connsiteY3761" fmla="*/ 258604 h 514350"/>
              <a:gd name="connsiteX3762" fmla="*/ 5187792 w 6400800"/>
              <a:gd name="connsiteY3762" fmla="*/ 257651 h 514350"/>
              <a:gd name="connsiteX3763" fmla="*/ 5189696 w 6400800"/>
              <a:gd name="connsiteY3763" fmla="*/ 253841 h 514350"/>
              <a:gd name="connsiteX3764" fmla="*/ 5189696 w 6400800"/>
              <a:gd name="connsiteY3764" fmla="*/ 260509 h 514350"/>
              <a:gd name="connsiteX3765" fmla="*/ 5178267 w 6400800"/>
              <a:gd name="connsiteY3765" fmla="*/ 230981 h 514350"/>
              <a:gd name="connsiteX3766" fmla="*/ 5186839 w 6400800"/>
              <a:gd name="connsiteY3766" fmla="*/ 213836 h 514350"/>
              <a:gd name="connsiteX3767" fmla="*/ 5188744 w 6400800"/>
              <a:gd name="connsiteY3767" fmla="*/ 210026 h 514350"/>
              <a:gd name="connsiteX3768" fmla="*/ 5188744 w 6400800"/>
              <a:gd name="connsiteY3768" fmla="*/ 219551 h 514350"/>
              <a:gd name="connsiteX3769" fmla="*/ 5188744 w 6400800"/>
              <a:gd name="connsiteY3769" fmla="*/ 254794 h 514350"/>
              <a:gd name="connsiteX3770" fmla="*/ 5185887 w 6400800"/>
              <a:gd name="connsiteY3770" fmla="*/ 258604 h 514350"/>
              <a:gd name="connsiteX3771" fmla="*/ 5185887 w 6400800"/>
              <a:gd name="connsiteY3771" fmla="*/ 258604 h 514350"/>
              <a:gd name="connsiteX3772" fmla="*/ 5178267 w 6400800"/>
              <a:gd name="connsiteY3772" fmla="*/ 243364 h 514350"/>
              <a:gd name="connsiteX3773" fmla="*/ 5175409 w 6400800"/>
              <a:gd name="connsiteY3773" fmla="*/ 238601 h 514350"/>
              <a:gd name="connsiteX3774" fmla="*/ 5178267 w 6400800"/>
              <a:gd name="connsiteY3774" fmla="*/ 230981 h 514350"/>
              <a:gd name="connsiteX3775" fmla="*/ 5168742 w 6400800"/>
              <a:gd name="connsiteY3775" fmla="*/ 238601 h 514350"/>
              <a:gd name="connsiteX3776" fmla="*/ 5168742 w 6400800"/>
              <a:gd name="connsiteY3776" fmla="*/ 238601 h 514350"/>
              <a:gd name="connsiteX3777" fmla="*/ 5168742 w 6400800"/>
              <a:gd name="connsiteY3777" fmla="*/ 238601 h 514350"/>
              <a:gd name="connsiteX3778" fmla="*/ 5168742 w 6400800"/>
              <a:gd name="connsiteY3778" fmla="*/ 238601 h 514350"/>
              <a:gd name="connsiteX3779" fmla="*/ 5166837 w 6400800"/>
              <a:gd name="connsiteY3779" fmla="*/ 280511 h 514350"/>
              <a:gd name="connsiteX3780" fmla="*/ 5167789 w 6400800"/>
              <a:gd name="connsiteY3780" fmla="*/ 259556 h 514350"/>
              <a:gd name="connsiteX3781" fmla="*/ 5167789 w 6400800"/>
              <a:gd name="connsiteY3781" fmla="*/ 259556 h 514350"/>
              <a:gd name="connsiteX3782" fmla="*/ 5171599 w 6400800"/>
              <a:gd name="connsiteY3782" fmla="*/ 248126 h 514350"/>
              <a:gd name="connsiteX3783" fmla="*/ 5177314 w 6400800"/>
              <a:gd name="connsiteY3783" fmla="*/ 263366 h 514350"/>
              <a:gd name="connsiteX3784" fmla="*/ 5179219 w 6400800"/>
              <a:gd name="connsiteY3784" fmla="*/ 267176 h 514350"/>
              <a:gd name="connsiteX3785" fmla="*/ 5176362 w 6400800"/>
              <a:gd name="connsiteY3785" fmla="*/ 271939 h 514350"/>
              <a:gd name="connsiteX3786" fmla="*/ 5166837 w 6400800"/>
              <a:gd name="connsiteY3786" fmla="*/ 287179 h 514350"/>
              <a:gd name="connsiteX3787" fmla="*/ 5166837 w 6400800"/>
              <a:gd name="connsiteY3787" fmla="*/ 280511 h 514350"/>
              <a:gd name="connsiteX3788" fmla="*/ 5166837 w 6400800"/>
              <a:gd name="connsiteY3788" fmla="*/ 307181 h 514350"/>
              <a:gd name="connsiteX3789" fmla="*/ 5170646 w 6400800"/>
              <a:gd name="connsiteY3789" fmla="*/ 296704 h 514350"/>
              <a:gd name="connsiteX3790" fmla="*/ 5171599 w 6400800"/>
              <a:gd name="connsiteY3790" fmla="*/ 293846 h 514350"/>
              <a:gd name="connsiteX3791" fmla="*/ 5176362 w 6400800"/>
              <a:gd name="connsiteY3791" fmla="*/ 289084 h 514350"/>
              <a:gd name="connsiteX3792" fmla="*/ 5181124 w 6400800"/>
              <a:gd name="connsiteY3792" fmla="*/ 284321 h 514350"/>
              <a:gd name="connsiteX3793" fmla="*/ 5175409 w 6400800"/>
              <a:gd name="connsiteY3793" fmla="*/ 288131 h 514350"/>
              <a:gd name="connsiteX3794" fmla="*/ 5172551 w 6400800"/>
              <a:gd name="connsiteY3794" fmla="*/ 290036 h 514350"/>
              <a:gd name="connsiteX3795" fmla="*/ 5179219 w 6400800"/>
              <a:gd name="connsiteY3795" fmla="*/ 272891 h 514350"/>
              <a:gd name="connsiteX3796" fmla="*/ 5180171 w 6400800"/>
              <a:gd name="connsiteY3796" fmla="*/ 270034 h 514350"/>
              <a:gd name="connsiteX3797" fmla="*/ 5184934 w 6400800"/>
              <a:gd name="connsiteY3797" fmla="*/ 280511 h 514350"/>
              <a:gd name="connsiteX3798" fmla="*/ 5190649 w 6400800"/>
              <a:gd name="connsiteY3798" fmla="*/ 292894 h 514350"/>
              <a:gd name="connsiteX3799" fmla="*/ 5190649 w 6400800"/>
              <a:gd name="connsiteY3799" fmla="*/ 298609 h 514350"/>
              <a:gd name="connsiteX3800" fmla="*/ 5192554 w 6400800"/>
              <a:gd name="connsiteY3800" fmla="*/ 330041 h 514350"/>
              <a:gd name="connsiteX3801" fmla="*/ 5192554 w 6400800"/>
              <a:gd name="connsiteY3801" fmla="*/ 335756 h 514350"/>
              <a:gd name="connsiteX3802" fmla="*/ 5192554 w 6400800"/>
              <a:gd name="connsiteY3802" fmla="*/ 336709 h 514350"/>
              <a:gd name="connsiteX3803" fmla="*/ 5191601 w 6400800"/>
              <a:gd name="connsiteY3803" fmla="*/ 338614 h 514350"/>
              <a:gd name="connsiteX3804" fmla="*/ 5187792 w 6400800"/>
              <a:gd name="connsiteY3804" fmla="*/ 348139 h 514350"/>
              <a:gd name="connsiteX3805" fmla="*/ 5183981 w 6400800"/>
              <a:gd name="connsiteY3805" fmla="*/ 309086 h 514350"/>
              <a:gd name="connsiteX3806" fmla="*/ 5177314 w 6400800"/>
              <a:gd name="connsiteY3806" fmla="*/ 348139 h 514350"/>
              <a:gd name="connsiteX3807" fmla="*/ 5176362 w 6400800"/>
              <a:gd name="connsiteY3807" fmla="*/ 354806 h 514350"/>
              <a:gd name="connsiteX3808" fmla="*/ 5174456 w 6400800"/>
              <a:gd name="connsiteY3808" fmla="*/ 349091 h 514350"/>
              <a:gd name="connsiteX3809" fmla="*/ 5171599 w 6400800"/>
              <a:gd name="connsiteY3809" fmla="*/ 341471 h 514350"/>
              <a:gd name="connsiteX3810" fmla="*/ 5173504 w 6400800"/>
              <a:gd name="connsiteY3810" fmla="*/ 328136 h 514350"/>
              <a:gd name="connsiteX3811" fmla="*/ 5169694 w 6400800"/>
              <a:gd name="connsiteY3811" fmla="*/ 338614 h 514350"/>
              <a:gd name="connsiteX3812" fmla="*/ 5167789 w 6400800"/>
              <a:gd name="connsiteY3812" fmla="*/ 334804 h 514350"/>
              <a:gd name="connsiteX3813" fmla="*/ 5165884 w 6400800"/>
              <a:gd name="connsiteY3813" fmla="*/ 312896 h 514350"/>
              <a:gd name="connsiteX3814" fmla="*/ 5166837 w 6400800"/>
              <a:gd name="connsiteY3814" fmla="*/ 307181 h 514350"/>
              <a:gd name="connsiteX3815" fmla="*/ 5161121 w 6400800"/>
              <a:gd name="connsiteY3815" fmla="*/ 218599 h 514350"/>
              <a:gd name="connsiteX3816" fmla="*/ 5164931 w 6400800"/>
              <a:gd name="connsiteY3816" fmla="*/ 229076 h 514350"/>
              <a:gd name="connsiteX3817" fmla="*/ 5161121 w 6400800"/>
              <a:gd name="connsiteY3817" fmla="*/ 248126 h 514350"/>
              <a:gd name="connsiteX3818" fmla="*/ 5157312 w 6400800"/>
              <a:gd name="connsiteY3818" fmla="*/ 206216 h 514350"/>
              <a:gd name="connsiteX3819" fmla="*/ 5161121 w 6400800"/>
              <a:gd name="connsiteY3819" fmla="*/ 218599 h 514350"/>
              <a:gd name="connsiteX3820" fmla="*/ 5148739 w 6400800"/>
              <a:gd name="connsiteY3820" fmla="*/ 256699 h 514350"/>
              <a:gd name="connsiteX3821" fmla="*/ 5149692 w 6400800"/>
              <a:gd name="connsiteY3821" fmla="*/ 255746 h 514350"/>
              <a:gd name="connsiteX3822" fmla="*/ 5149692 w 6400800"/>
              <a:gd name="connsiteY3822" fmla="*/ 283369 h 514350"/>
              <a:gd name="connsiteX3823" fmla="*/ 5149692 w 6400800"/>
              <a:gd name="connsiteY3823" fmla="*/ 284321 h 514350"/>
              <a:gd name="connsiteX3824" fmla="*/ 5143024 w 6400800"/>
              <a:gd name="connsiteY3824" fmla="*/ 263366 h 514350"/>
              <a:gd name="connsiteX3825" fmla="*/ 5148739 w 6400800"/>
              <a:gd name="connsiteY3825" fmla="*/ 256699 h 514350"/>
              <a:gd name="connsiteX3826" fmla="*/ 5087779 w 6400800"/>
              <a:gd name="connsiteY3826" fmla="*/ 317659 h 514350"/>
              <a:gd name="connsiteX3827" fmla="*/ 5087779 w 6400800"/>
              <a:gd name="connsiteY3827" fmla="*/ 315754 h 514350"/>
              <a:gd name="connsiteX3828" fmla="*/ 5087779 w 6400800"/>
              <a:gd name="connsiteY3828" fmla="*/ 317659 h 514350"/>
              <a:gd name="connsiteX3829" fmla="*/ 5087779 w 6400800"/>
              <a:gd name="connsiteY3829" fmla="*/ 317659 h 514350"/>
              <a:gd name="connsiteX3830" fmla="*/ 5122069 w 6400800"/>
              <a:gd name="connsiteY3830" fmla="*/ 298609 h 514350"/>
              <a:gd name="connsiteX3831" fmla="*/ 5128737 w 6400800"/>
              <a:gd name="connsiteY3831" fmla="*/ 287179 h 514350"/>
              <a:gd name="connsiteX3832" fmla="*/ 5124926 w 6400800"/>
              <a:gd name="connsiteY3832" fmla="*/ 327184 h 514350"/>
              <a:gd name="connsiteX3833" fmla="*/ 5121117 w 6400800"/>
              <a:gd name="connsiteY3833" fmla="*/ 318611 h 514350"/>
              <a:gd name="connsiteX3834" fmla="*/ 5117306 w 6400800"/>
              <a:gd name="connsiteY3834" fmla="*/ 308134 h 514350"/>
              <a:gd name="connsiteX3835" fmla="*/ 5122069 w 6400800"/>
              <a:gd name="connsiteY3835" fmla="*/ 298609 h 514350"/>
              <a:gd name="connsiteX3836" fmla="*/ 5110639 w 6400800"/>
              <a:gd name="connsiteY3836" fmla="*/ 321469 h 514350"/>
              <a:gd name="connsiteX3837" fmla="*/ 5110639 w 6400800"/>
              <a:gd name="connsiteY3837" fmla="*/ 321469 h 514350"/>
              <a:gd name="connsiteX3838" fmla="*/ 5118259 w 6400800"/>
              <a:gd name="connsiteY3838" fmla="*/ 344329 h 514350"/>
              <a:gd name="connsiteX3839" fmla="*/ 5116354 w 6400800"/>
              <a:gd name="connsiteY3839" fmla="*/ 347186 h 514350"/>
              <a:gd name="connsiteX3840" fmla="*/ 5114449 w 6400800"/>
              <a:gd name="connsiteY3840" fmla="*/ 349091 h 514350"/>
              <a:gd name="connsiteX3841" fmla="*/ 5110639 w 6400800"/>
              <a:gd name="connsiteY3841" fmla="*/ 335756 h 514350"/>
              <a:gd name="connsiteX3842" fmla="*/ 5107781 w 6400800"/>
              <a:gd name="connsiteY3842" fmla="*/ 327184 h 514350"/>
              <a:gd name="connsiteX3843" fmla="*/ 5110639 w 6400800"/>
              <a:gd name="connsiteY3843" fmla="*/ 321469 h 514350"/>
              <a:gd name="connsiteX3844" fmla="*/ 5105876 w 6400800"/>
              <a:gd name="connsiteY3844" fmla="*/ 308134 h 514350"/>
              <a:gd name="connsiteX3845" fmla="*/ 5103019 w 6400800"/>
              <a:gd name="connsiteY3845" fmla="*/ 311944 h 514350"/>
              <a:gd name="connsiteX3846" fmla="*/ 5101114 w 6400800"/>
              <a:gd name="connsiteY3846" fmla="*/ 306229 h 514350"/>
              <a:gd name="connsiteX3847" fmla="*/ 5101114 w 6400800"/>
              <a:gd name="connsiteY3847" fmla="*/ 304324 h 514350"/>
              <a:gd name="connsiteX3848" fmla="*/ 5101114 w 6400800"/>
              <a:gd name="connsiteY3848" fmla="*/ 305276 h 514350"/>
              <a:gd name="connsiteX3849" fmla="*/ 5096351 w 6400800"/>
              <a:gd name="connsiteY3849" fmla="*/ 288131 h 514350"/>
              <a:gd name="connsiteX3850" fmla="*/ 5097304 w 6400800"/>
              <a:gd name="connsiteY3850" fmla="*/ 281464 h 514350"/>
              <a:gd name="connsiteX3851" fmla="*/ 5105876 w 6400800"/>
              <a:gd name="connsiteY3851" fmla="*/ 308134 h 514350"/>
              <a:gd name="connsiteX3852" fmla="*/ 5097304 w 6400800"/>
              <a:gd name="connsiteY3852" fmla="*/ 282416 h 514350"/>
              <a:gd name="connsiteX3853" fmla="*/ 5095399 w 6400800"/>
              <a:gd name="connsiteY3853" fmla="*/ 286226 h 514350"/>
              <a:gd name="connsiteX3854" fmla="*/ 5093494 w 6400800"/>
              <a:gd name="connsiteY3854" fmla="*/ 279559 h 514350"/>
              <a:gd name="connsiteX3855" fmla="*/ 5087779 w 6400800"/>
              <a:gd name="connsiteY3855" fmla="*/ 258604 h 514350"/>
              <a:gd name="connsiteX3856" fmla="*/ 5089684 w 6400800"/>
              <a:gd name="connsiteY3856" fmla="*/ 257651 h 514350"/>
              <a:gd name="connsiteX3857" fmla="*/ 5097304 w 6400800"/>
              <a:gd name="connsiteY3857" fmla="*/ 282416 h 514350"/>
              <a:gd name="connsiteX3858" fmla="*/ 5080159 w 6400800"/>
              <a:gd name="connsiteY3858" fmla="*/ 224314 h 514350"/>
              <a:gd name="connsiteX3859" fmla="*/ 5089684 w 6400800"/>
              <a:gd name="connsiteY3859" fmla="*/ 254794 h 514350"/>
              <a:gd name="connsiteX3860" fmla="*/ 5087779 w 6400800"/>
              <a:gd name="connsiteY3860" fmla="*/ 254794 h 514350"/>
              <a:gd name="connsiteX3861" fmla="*/ 5081112 w 6400800"/>
              <a:gd name="connsiteY3861" fmla="*/ 228124 h 514350"/>
              <a:gd name="connsiteX3862" fmla="*/ 5080159 w 6400800"/>
              <a:gd name="connsiteY3862" fmla="*/ 224314 h 514350"/>
              <a:gd name="connsiteX3863" fmla="*/ 5080159 w 6400800"/>
              <a:gd name="connsiteY3863" fmla="*/ 224314 h 514350"/>
              <a:gd name="connsiteX3864" fmla="*/ 5076349 w 6400800"/>
              <a:gd name="connsiteY3864" fmla="*/ 272891 h 514350"/>
              <a:gd name="connsiteX3865" fmla="*/ 5076349 w 6400800"/>
              <a:gd name="connsiteY3865" fmla="*/ 268129 h 514350"/>
              <a:gd name="connsiteX3866" fmla="*/ 5079206 w 6400800"/>
              <a:gd name="connsiteY3866" fmla="*/ 283369 h 514350"/>
              <a:gd name="connsiteX3867" fmla="*/ 5083017 w 6400800"/>
              <a:gd name="connsiteY3867" fmla="*/ 301466 h 514350"/>
              <a:gd name="connsiteX3868" fmla="*/ 5083017 w 6400800"/>
              <a:gd name="connsiteY3868" fmla="*/ 304324 h 514350"/>
              <a:gd name="connsiteX3869" fmla="*/ 5082064 w 6400800"/>
              <a:gd name="connsiteY3869" fmla="*/ 311944 h 514350"/>
              <a:gd name="connsiteX3870" fmla="*/ 5073492 w 6400800"/>
              <a:gd name="connsiteY3870" fmla="*/ 292894 h 514350"/>
              <a:gd name="connsiteX3871" fmla="*/ 5076349 w 6400800"/>
              <a:gd name="connsiteY3871" fmla="*/ 272891 h 514350"/>
              <a:gd name="connsiteX3872" fmla="*/ 5066824 w 6400800"/>
              <a:gd name="connsiteY3872" fmla="*/ 377666 h 514350"/>
              <a:gd name="connsiteX3873" fmla="*/ 5066824 w 6400800"/>
              <a:gd name="connsiteY3873" fmla="*/ 380524 h 514350"/>
              <a:gd name="connsiteX3874" fmla="*/ 5066824 w 6400800"/>
              <a:gd name="connsiteY3874" fmla="*/ 383381 h 514350"/>
              <a:gd name="connsiteX3875" fmla="*/ 5065871 w 6400800"/>
              <a:gd name="connsiteY3875" fmla="*/ 384334 h 514350"/>
              <a:gd name="connsiteX3876" fmla="*/ 5064919 w 6400800"/>
              <a:gd name="connsiteY3876" fmla="*/ 381476 h 514350"/>
              <a:gd name="connsiteX3877" fmla="*/ 5066824 w 6400800"/>
              <a:gd name="connsiteY3877" fmla="*/ 377666 h 514350"/>
              <a:gd name="connsiteX3878" fmla="*/ 5057299 w 6400800"/>
              <a:gd name="connsiteY3878" fmla="*/ 303371 h 514350"/>
              <a:gd name="connsiteX3879" fmla="*/ 5051584 w 6400800"/>
              <a:gd name="connsiteY3879" fmla="*/ 294799 h 514350"/>
              <a:gd name="connsiteX3880" fmla="*/ 5052537 w 6400800"/>
              <a:gd name="connsiteY3880" fmla="*/ 290989 h 514350"/>
              <a:gd name="connsiteX3881" fmla="*/ 5055394 w 6400800"/>
              <a:gd name="connsiteY3881" fmla="*/ 287179 h 514350"/>
              <a:gd name="connsiteX3882" fmla="*/ 5057299 w 6400800"/>
              <a:gd name="connsiteY3882" fmla="*/ 303371 h 514350"/>
              <a:gd name="connsiteX3883" fmla="*/ 5050631 w 6400800"/>
              <a:gd name="connsiteY3883" fmla="*/ 252889 h 514350"/>
              <a:gd name="connsiteX3884" fmla="*/ 5052537 w 6400800"/>
              <a:gd name="connsiteY3884" fmla="*/ 258604 h 514350"/>
              <a:gd name="connsiteX3885" fmla="*/ 5053489 w 6400800"/>
              <a:gd name="connsiteY3885" fmla="*/ 260509 h 514350"/>
              <a:gd name="connsiteX3886" fmla="*/ 5054442 w 6400800"/>
              <a:gd name="connsiteY3886" fmla="*/ 268129 h 514350"/>
              <a:gd name="connsiteX3887" fmla="*/ 5052537 w 6400800"/>
              <a:gd name="connsiteY3887" fmla="*/ 273844 h 514350"/>
              <a:gd name="connsiteX3888" fmla="*/ 5051584 w 6400800"/>
              <a:gd name="connsiteY3888" fmla="*/ 276701 h 514350"/>
              <a:gd name="connsiteX3889" fmla="*/ 5048726 w 6400800"/>
              <a:gd name="connsiteY3889" fmla="*/ 279559 h 514350"/>
              <a:gd name="connsiteX3890" fmla="*/ 5048726 w 6400800"/>
              <a:gd name="connsiteY3890" fmla="*/ 278606 h 514350"/>
              <a:gd name="connsiteX3891" fmla="*/ 5048726 w 6400800"/>
              <a:gd name="connsiteY3891" fmla="*/ 274796 h 514350"/>
              <a:gd name="connsiteX3892" fmla="*/ 5049679 w 6400800"/>
              <a:gd name="connsiteY3892" fmla="*/ 268129 h 514350"/>
              <a:gd name="connsiteX3893" fmla="*/ 5050631 w 6400800"/>
              <a:gd name="connsiteY3893" fmla="*/ 262414 h 514350"/>
              <a:gd name="connsiteX3894" fmla="*/ 5048726 w 6400800"/>
              <a:gd name="connsiteY3894" fmla="*/ 268129 h 514350"/>
              <a:gd name="connsiteX3895" fmla="*/ 5048726 w 6400800"/>
              <a:gd name="connsiteY3895" fmla="*/ 269081 h 514350"/>
              <a:gd name="connsiteX3896" fmla="*/ 5048726 w 6400800"/>
              <a:gd name="connsiteY3896" fmla="*/ 266224 h 514350"/>
              <a:gd name="connsiteX3897" fmla="*/ 5050631 w 6400800"/>
              <a:gd name="connsiteY3897" fmla="*/ 252889 h 514350"/>
              <a:gd name="connsiteX3898" fmla="*/ 5020151 w 6400800"/>
              <a:gd name="connsiteY3898" fmla="*/ 390049 h 514350"/>
              <a:gd name="connsiteX3899" fmla="*/ 5014437 w 6400800"/>
              <a:gd name="connsiteY3899" fmla="*/ 376714 h 514350"/>
              <a:gd name="connsiteX3900" fmla="*/ 5014437 w 6400800"/>
              <a:gd name="connsiteY3900" fmla="*/ 375761 h 514350"/>
              <a:gd name="connsiteX3901" fmla="*/ 5022056 w 6400800"/>
              <a:gd name="connsiteY3901" fmla="*/ 347186 h 514350"/>
              <a:gd name="connsiteX3902" fmla="*/ 5022056 w 6400800"/>
              <a:gd name="connsiteY3902" fmla="*/ 348139 h 514350"/>
              <a:gd name="connsiteX3903" fmla="*/ 5022056 w 6400800"/>
              <a:gd name="connsiteY3903" fmla="*/ 363379 h 514350"/>
              <a:gd name="connsiteX3904" fmla="*/ 5023009 w 6400800"/>
              <a:gd name="connsiteY3904" fmla="*/ 379571 h 514350"/>
              <a:gd name="connsiteX3905" fmla="*/ 5023962 w 6400800"/>
              <a:gd name="connsiteY3905" fmla="*/ 386239 h 514350"/>
              <a:gd name="connsiteX3906" fmla="*/ 5020151 w 6400800"/>
              <a:gd name="connsiteY3906" fmla="*/ 390049 h 514350"/>
              <a:gd name="connsiteX3907" fmla="*/ 5024914 w 6400800"/>
              <a:gd name="connsiteY3907" fmla="*/ 400526 h 514350"/>
              <a:gd name="connsiteX3908" fmla="*/ 5024914 w 6400800"/>
              <a:gd name="connsiteY3908" fmla="*/ 400526 h 514350"/>
              <a:gd name="connsiteX3909" fmla="*/ 5024914 w 6400800"/>
              <a:gd name="connsiteY3909" fmla="*/ 400526 h 514350"/>
              <a:gd name="connsiteX3910" fmla="*/ 5024914 w 6400800"/>
              <a:gd name="connsiteY3910" fmla="*/ 400526 h 514350"/>
              <a:gd name="connsiteX3911" fmla="*/ 5035392 w 6400800"/>
              <a:gd name="connsiteY3911" fmla="*/ 314801 h 514350"/>
              <a:gd name="connsiteX3912" fmla="*/ 5035392 w 6400800"/>
              <a:gd name="connsiteY3912" fmla="*/ 317659 h 514350"/>
              <a:gd name="connsiteX3913" fmla="*/ 5031581 w 6400800"/>
              <a:gd name="connsiteY3913" fmla="*/ 353854 h 514350"/>
              <a:gd name="connsiteX3914" fmla="*/ 5031581 w 6400800"/>
              <a:gd name="connsiteY3914" fmla="*/ 353854 h 514350"/>
              <a:gd name="connsiteX3915" fmla="*/ 5031581 w 6400800"/>
              <a:gd name="connsiteY3915" fmla="*/ 354806 h 514350"/>
              <a:gd name="connsiteX3916" fmla="*/ 5030629 w 6400800"/>
              <a:gd name="connsiteY3916" fmla="*/ 347186 h 514350"/>
              <a:gd name="connsiteX3917" fmla="*/ 5027771 w 6400800"/>
              <a:gd name="connsiteY3917" fmla="*/ 329089 h 514350"/>
              <a:gd name="connsiteX3918" fmla="*/ 5028724 w 6400800"/>
              <a:gd name="connsiteY3918" fmla="*/ 325279 h 514350"/>
              <a:gd name="connsiteX3919" fmla="*/ 5032534 w 6400800"/>
              <a:gd name="connsiteY3919" fmla="*/ 319564 h 514350"/>
              <a:gd name="connsiteX3920" fmla="*/ 5035392 w 6400800"/>
              <a:gd name="connsiteY3920" fmla="*/ 314801 h 514350"/>
              <a:gd name="connsiteX3921" fmla="*/ 5006817 w 6400800"/>
              <a:gd name="connsiteY3921" fmla="*/ 242411 h 514350"/>
              <a:gd name="connsiteX3922" fmla="*/ 5019199 w 6400800"/>
              <a:gd name="connsiteY3922" fmla="*/ 259556 h 514350"/>
              <a:gd name="connsiteX3923" fmla="*/ 5025867 w 6400800"/>
              <a:gd name="connsiteY3923" fmla="*/ 270034 h 514350"/>
              <a:gd name="connsiteX3924" fmla="*/ 5021104 w 6400800"/>
              <a:gd name="connsiteY3924" fmla="*/ 263366 h 514350"/>
              <a:gd name="connsiteX3925" fmla="*/ 5014437 w 6400800"/>
              <a:gd name="connsiteY3925" fmla="*/ 255746 h 514350"/>
              <a:gd name="connsiteX3926" fmla="*/ 5004912 w 6400800"/>
              <a:gd name="connsiteY3926" fmla="*/ 245269 h 514350"/>
              <a:gd name="connsiteX3927" fmla="*/ 5006817 w 6400800"/>
              <a:gd name="connsiteY3927" fmla="*/ 242411 h 514350"/>
              <a:gd name="connsiteX3928" fmla="*/ 5004912 w 6400800"/>
              <a:gd name="connsiteY3928" fmla="*/ 242411 h 514350"/>
              <a:gd name="connsiteX3929" fmla="*/ 5004912 w 6400800"/>
              <a:gd name="connsiteY3929" fmla="*/ 238601 h 514350"/>
              <a:gd name="connsiteX3930" fmla="*/ 5006817 w 6400800"/>
              <a:gd name="connsiteY3930" fmla="*/ 241459 h 514350"/>
              <a:gd name="connsiteX3931" fmla="*/ 5004912 w 6400800"/>
              <a:gd name="connsiteY3931" fmla="*/ 244316 h 514350"/>
              <a:gd name="connsiteX3932" fmla="*/ 5004912 w 6400800"/>
              <a:gd name="connsiteY3932" fmla="*/ 243364 h 514350"/>
              <a:gd name="connsiteX3933" fmla="*/ 5004912 w 6400800"/>
              <a:gd name="connsiteY3933" fmla="*/ 242411 h 514350"/>
              <a:gd name="connsiteX3934" fmla="*/ 4999196 w 6400800"/>
              <a:gd name="connsiteY3934" fmla="*/ 303371 h 514350"/>
              <a:gd name="connsiteX3935" fmla="*/ 5003006 w 6400800"/>
              <a:gd name="connsiteY3935" fmla="*/ 252889 h 514350"/>
              <a:gd name="connsiteX3936" fmla="*/ 5008721 w 6400800"/>
              <a:gd name="connsiteY3936" fmla="*/ 260509 h 514350"/>
              <a:gd name="connsiteX3937" fmla="*/ 5014437 w 6400800"/>
              <a:gd name="connsiteY3937" fmla="*/ 268129 h 514350"/>
              <a:gd name="connsiteX3938" fmla="*/ 5020151 w 6400800"/>
              <a:gd name="connsiteY3938" fmla="*/ 276701 h 514350"/>
              <a:gd name="connsiteX3939" fmla="*/ 5029676 w 6400800"/>
              <a:gd name="connsiteY3939" fmla="*/ 292894 h 514350"/>
              <a:gd name="connsiteX3940" fmla="*/ 5029676 w 6400800"/>
              <a:gd name="connsiteY3940" fmla="*/ 293846 h 514350"/>
              <a:gd name="connsiteX3941" fmla="*/ 5025867 w 6400800"/>
              <a:gd name="connsiteY3941" fmla="*/ 302419 h 514350"/>
              <a:gd name="connsiteX3942" fmla="*/ 5023009 w 6400800"/>
              <a:gd name="connsiteY3942" fmla="*/ 305276 h 514350"/>
              <a:gd name="connsiteX3943" fmla="*/ 5022056 w 6400800"/>
              <a:gd name="connsiteY3943" fmla="*/ 301466 h 514350"/>
              <a:gd name="connsiteX3944" fmla="*/ 5022056 w 6400800"/>
              <a:gd name="connsiteY3944" fmla="*/ 306229 h 514350"/>
              <a:gd name="connsiteX3945" fmla="*/ 5019199 w 6400800"/>
              <a:gd name="connsiteY3945" fmla="*/ 309086 h 514350"/>
              <a:gd name="connsiteX3946" fmla="*/ 5012531 w 6400800"/>
              <a:gd name="connsiteY3946" fmla="*/ 318611 h 514350"/>
              <a:gd name="connsiteX3947" fmla="*/ 5013484 w 6400800"/>
              <a:gd name="connsiteY3947" fmla="*/ 311944 h 514350"/>
              <a:gd name="connsiteX3948" fmla="*/ 5017294 w 6400800"/>
              <a:gd name="connsiteY3948" fmla="*/ 294799 h 514350"/>
              <a:gd name="connsiteX3949" fmla="*/ 5020151 w 6400800"/>
              <a:gd name="connsiteY3949" fmla="*/ 279559 h 514350"/>
              <a:gd name="connsiteX3950" fmla="*/ 5013484 w 6400800"/>
              <a:gd name="connsiteY3950" fmla="*/ 293846 h 514350"/>
              <a:gd name="connsiteX3951" fmla="*/ 5006817 w 6400800"/>
              <a:gd name="connsiteY3951" fmla="*/ 310039 h 514350"/>
              <a:gd name="connsiteX3952" fmla="*/ 4999196 w 6400800"/>
              <a:gd name="connsiteY3952" fmla="*/ 331946 h 514350"/>
              <a:gd name="connsiteX3953" fmla="*/ 4999196 w 6400800"/>
              <a:gd name="connsiteY3953" fmla="*/ 332899 h 514350"/>
              <a:gd name="connsiteX3954" fmla="*/ 4997292 w 6400800"/>
              <a:gd name="connsiteY3954" fmla="*/ 327184 h 514350"/>
              <a:gd name="connsiteX3955" fmla="*/ 4999196 w 6400800"/>
              <a:gd name="connsiteY3955" fmla="*/ 303371 h 514350"/>
              <a:gd name="connsiteX3956" fmla="*/ 4968717 w 6400800"/>
              <a:gd name="connsiteY3956" fmla="*/ 208121 h 514350"/>
              <a:gd name="connsiteX3957" fmla="*/ 4967764 w 6400800"/>
              <a:gd name="connsiteY3957" fmla="*/ 212884 h 514350"/>
              <a:gd name="connsiteX3958" fmla="*/ 4966812 w 6400800"/>
              <a:gd name="connsiteY3958" fmla="*/ 217646 h 514350"/>
              <a:gd name="connsiteX3959" fmla="*/ 4966812 w 6400800"/>
              <a:gd name="connsiteY3959" fmla="*/ 215741 h 514350"/>
              <a:gd name="connsiteX3960" fmla="*/ 4968717 w 6400800"/>
              <a:gd name="connsiteY3960" fmla="*/ 208121 h 514350"/>
              <a:gd name="connsiteX3961" fmla="*/ 4960144 w 6400800"/>
              <a:gd name="connsiteY3961" fmla="*/ 364331 h 514350"/>
              <a:gd name="connsiteX3962" fmla="*/ 4961096 w 6400800"/>
              <a:gd name="connsiteY3962" fmla="*/ 381476 h 514350"/>
              <a:gd name="connsiteX3963" fmla="*/ 4958239 w 6400800"/>
              <a:gd name="connsiteY3963" fmla="*/ 391001 h 514350"/>
              <a:gd name="connsiteX3964" fmla="*/ 4957287 w 6400800"/>
              <a:gd name="connsiteY3964" fmla="*/ 386239 h 514350"/>
              <a:gd name="connsiteX3965" fmla="*/ 4957287 w 6400800"/>
              <a:gd name="connsiteY3965" fmla="*/ 380524 h 514350"/>
              <a:gd name="connsiteX3966" fmla="*/ 4956334 w 6400800"/>
              <a:gd name="connsiteY3966" fmla="*/ 356711 h 514350"/>
              <a:gd name="connsiteX3967" fmla="*/ 4956334 w 6400800"/>
              <a:gd name="connsiteY3967" fmla="*/ 351949 h 514350"/>
              <a:gd name="connsiteX3968" fmla="*/ 4958239 w 6400800"/>
              <a:gd name="connsiteY3968" fmla="*/ 348139 h 514350"/>
              <a:gd name="connsiteX3969" fmla="*/ 4960144 w 6400800"/>
              <a:gd name="connsiteY3969" fmla="*/ 364331 h 514350"/>
              <a:gd name="connsiteX3970" fmla="*/ 4957287 w 6400800"/>
              <a:gd name="connsiteY3970" fmla="*/ 256699 h 514350"/>
              <a:gd name="connsiteX3971" fmla="*/ 4957287 w 6400800"/>
              <a:gd name="connsiteY3971" fmla="*/ 258604 h 514350"/>
              <a:gd name="connsiteX3972" fmla="*/ 4957287 w 6400800"/>
              <a:gd name="connsiteY3972" fmla="*/ 259556 h 514350"/>
              <a:gd name="connsiteX3973" fmla="*/ 4955381 w 6400800"/>
              <a:gd name="connsiteY3973" fmla="*/ 267176 h 514350"/>
              <a:gd name="connsiteX3974" fmla="*/ 4954429 w 6400800"/>
              <a:gd name="connsiteY3974" fmla="*/ 265271 h 514350"/>
              <a:gd name="connsiteX3975" fmla="*/ 4957287 w 6400800"/>
              <a:gd name="connsiteY3975" fmla="*/ 256699 h 514350"/>
              <a:gd name="connsiteX3976" fmla="*/ 4954429 w 6400800"/>
              <a:gd name="connsiteY3976" fmla="*/ 268129 h 514350"/>
              <a:gd name="connsiteX3977" fmla="*/ 4955381 w 6400800"/>
              <a:gd name="connsiteY3977" fmla="*/ 270986 h 514350"/>
              <a:gd name="connsiteX3978" fmla="*/ 4951571 w 6400800"/>
              <a:gd name="connsiteY3978" fmla="*/ 290036 h 514350"/>
              <a:gd name="connsiteX3979" fmla="*/ 4944904 w 6400800"/>
              <a:gd name="connsiteY3979" fmla="*/ 316706 h 514350"/>
              <a:gd name="connsiteX3980" fmla="*/ 4943951 w 6400800"/>
              <a:gd name="connsiteY3980" fmla="*/ 310991 h 514350"/>
              <a:gd name="connsiteX3981" fmla="*/ 4943951 w 6400800"/>
              <a:gd name="connsiteY3981" fmla="*/ 320516 h 514350"/>
              <a:gd name="connsiteX3982" fmla="*/ 4940142 w 6400800"/>
              <a:gd name="connsiteY3982" fmla="*/ 336709 h 514350"/>
              <a:gd name="connsiteX3983" fmla="*/ 4940142 w 6400800"/>
              <a:gd name="connsiteY3983" fmla="*/ 335756 h 514350"/>
              <a:gd name="connsiteX3984" fmla="*/ 4938237 w 6400800"/>
              <a:gd name="connsiteY3984" fmla="*/ 325279 h 514350"/>
              <a:gd name="connsiteX3985" fmla="*/ 4954429 w 6400800"/>
              <a:gd name="connsiteY3985" fmla="*/ 268129 h 514350"/>
              <a:gd name="connsiteX3986" fmla="*/ 4922044 w 6400800"/>
              <a:gd name="connsiteY3986" fmla="*/ 378619 h 514350"/>
              <a:gd name="connsiteX3987" fmla="*/ 4922044 w 6400800"/>
              <a:gd name="connsiteY3987" fmla="*/ 378619 h 514350"/>
              <a:gd name="connsiteX3988" fmla="*/ 4922044 w 6400800"/>
              <a:gd name="connsiteY3988" fmla="*/ 378619 h 514350"/>
              <a:gd name="connsiteX3989" fmla="*/ 4922044 w 6400800"/>
              <a:gd name="connsiteY3989" fmla="*/ 378619 h 514350"/>
              <a:gd name="connsiteX3990" fmla="*/ 4908709 w 6400800"/>
              <a:gd name="connsiteY3990" fmla="*/ 307181 h 514350"/>
              <a:gd name="connsiteX3991" fmla="*/ 4915376 w 6400800"/>
              <a:gd name="connsiteY3991" fmla="*/ 326231 h 514350"/>
              <a:gd name="connsiteX3992" fmla="*/ 4909662 w 6400800"/>
              <a:gd name="connsiteY3992" fmla="*/ 338614 h 514350"/>
              <a:gd name="connsiteX3993" fmla="*/ 4906804 w 6400800"/>
              <a:gd name="connsiteY3993" fmla="*/ 308134 h 514350"/>
              <a:gd name="connsiteX3994" fmla="*/ 4906804 w 6400800"/>
              <a:gd name="connsiteY3994" fmla="*/ 305276 h 514350"/>
              <a:gd name="connsiteX3995" fmla="*/ 4905851 w 6400800"/>
              <a:gd name="connsiteY3995" fmla="*/ 307181 h 514350"/>
              <a:gd name="connsiteX3996" fmla="*/ 4904899 w 6400800"/>
              <a:gd name="connsiteY3996" fmla="*/ 297656 h 514350"/>
              <a:gd name="connsiteX3997" fmla="*/ 4908709 w 6400800"/>
              <a:gd name="connsiteY3997" fmla="*/ 307181 h 514350"/>
              <a:gd name="connsiteX3998" fmla="*/ 4897279 w 6400800"/>
              <a:gd name="connsiteY3998" fmla="*/ 351949 h 514350"/>
              <a:gd name="connsiteX3999" fmla="*/ 4896326 w 6400800"/>
              <a:gd name="connsiteY3999" fmla="*/ 365284 h 514350"/>
              <a:gd name="connsiteX4000" fmla="*/ 4895374 w 6400800"/>
              <a:gd name="connsiteY4000" fmla="*/ 368141 h 514350"/>
              <a:gd name="connsiteX4001" fmla="*/ 4894421 w 6400800"/>
              <a:gd name="connsiteY4001" fmla="*/ 357664 h 514350"/>
              <a:gd name="connsiteX4002" fmla="*/ 4892517 w 6400800"/>
              <a:gd name="connsiteY4002" fmla="*/ 341471 h 514350"/>
              <a:gd name="connsiteX4003" fmla="*/ 4897279 w 6400800"/>
              <a:gd name="connsiteY4003" fmla="*/ 351949 h 514350"/>
              <a:gd name="connsiteX4004" fmla="*/ 4822984 w 6400800"/>
              <a:gd name="connsiteY4004" fmla="*/ 387191 h 514350"/>
              <a:gd name="connsiteX4005" fmla="*/ 4822984 w 6400800"/>
              <a:gd name="connsiteY4005" fmla="*/ 385286 h 514350"/>
              <a:gd name="connsiteX4006" fmla="*/ 4822984 w 6400800"/>
              <a:gd name="connsiteY4006" fmla="*/ 387191 h 514350"/>
              <a:gd name="connsiteX4007" fmla="*/ 4822984 w 6400800"/>
              <a:gd name="connsiteY4007" fmla="*/ 387191 h 514350"/>
              <a:gd name="connsiteX4008" fmla="*/ 4842987 w 6400800"/>
              <a:gd name="connsiteY4008" fmla="*/ 338614 h 514350"/>
              <a:gd name="connsiteX4009" fmla="*/ 4842987 w 6400800"/>
              <a:gd name="connsiteY4009" fmla="*/ 356711 h 514350"/>
              <a:gd name="connsiteX4010" fmla="*/ 4842987 w 6400800"/>
              <a:gd name="connsiteY4010" fmla="*/ 360521 h 514350"/>
              <a:gd name="connsiteX4011" fmla="*/ 4840129 w 6400800"/>
              <a:gd name="connsiteY4011" fmla="*/ 382429 h 514350"/>
              <a:gd name="connsiteX4012" fmla="*/ 4838224 w 6400800"/>
              <a:gd name="connsiteY4012" fmla="*/ 390049 h 514350"/>
              <a:gd name="connsiteX4013" fmla="*/ 4826794 w 6400800"/>
              <a:gd name="connsiteY4013" fmla="*/ 387191 h 514350"/>
              <a:gd name="connsiteX4014" fmla="*/ 4824889 w 6400800"/>
              <a:gd name="connsiteY4014" fmla="*/ 379571 h 514350"/>
              <a:gd name="connsiteX4015" fmla="*/ 4827747 w 6400800"/>
              <a:gd name="connsiteY4015" fmla="*/ 370999 h 514350"/>
              <a:gd name="connsiteX4016" fmla="*/ 4838224 w 6400800"/>
              <a:gd name="connsiteY4016" fmla="*/ 346234 h 514350"/>
              <a:gd name="connsiteX4017" fmla="*/ 4843939 w 6400800"/>
              <a:gd name="connsiteY4017" fmla="*/ 336709 h 514350"/>
              <a:gd name="connsiteX4018" fmla="*/ 4842987 w 6400800"/>
              <a:gd name="connsiteY4018" fmla="*/ 338614 h 514350"/>
              <a:gd name="connsiteX4019" fmla="*/ 4842987 w 6400800"/>
              <a:gd name="connsiteY4019" fmla="*/ 338614 h 514350"/>
              <a:gd name="connsiteX4020" fmla="*/ 4843939 w 6400800"/>
              <a:gd name="connsiteY4020" fmla="*/ 329089 h 514350"/>
              <a:gd name="connsiteX4021" fmla="*/ 4843939 w 6400800"/>
              <a:gd name="connsiteY4021" fmla="*/ 329089 h 514350"/>
              <a:gd name="connsiteX4022" fmla="*/ 4836319 w 6400800"/>
              <a:gd name="connsiteY4022" fmla="*/ 318611 h 514350"/>
              <a:gd name="connsiteX4023" fmla="*/ 4836319 w 6400800"/>
              <a:gd name="connsiteY4023" fmla="*/ 318611 h 514350"/>
              <a:gd name="connsiteX4024" fmla="*/ 4839176 w 6400800"/>
              <a:gd name="connsiteY4024" fmla="*/ 314801 h 514350"/>
              <a:gd name="connsiteX4025" fmla="*/ 4842987 w 6400800"/>
              <a:gd name="connsiteY4025" fmla="*/ 321469 h 514350"/>
              <a:gd name="connsiteX4026" fmla="*/ 4843939 w 6400800"/>
              <a:gd name="connsiteY4026" fmla="*/ 323374 h 514350"/>
              <a:gd name="connsiteX4027" fmla="*/ 4843939 w 6400800"/>
              <a:gd name="connsiteY4027" fmla="*/ 329089 h 514350"/>
              <a:gd name="connsiteX4028" fmla="*/ 4845844 w 6400800"/>
              <a:gd name="connsiteY4028" fmla="*/ 296704 h 514350"/>
              <a:gd name="connsiteX4029" fmla="*/ 4844891 w 6400800"/>
              <a:gd name="connsiteY4029" fmla="*/ 316706 h 514350"/>
              <a:gd name="connsiteX4030" fmla="*/ 4840129 w 6400800"/>
              <a:gd name="connsiteY4030" fmla="*/ 310039 h 514350"/>
              <a:gd name="connsiteX4031" fmla="*/ 4837272 w 6400800"/>
              <a:gd name="connsiteY4031" fmla="*/ 306229 h 514350"/>
              <a:gd name="connsiteX4032" fmla="*/ 4845844 w 6400800"/>
              <a:gd name="connsiteY4032" fmla="*/ 290989 h 514350"/>
              <a:gd name="connsiteX4033" fmla="*/ 4847749 w 6400800"/>
              <a:gd name="connsiteY4033" fmla="*/ 288131 h 514350"/>
              <a:gd name="connsiteX4034" fmla="*/ 4845844 w 6400800"/>
              <a:gd name="connsiteY4034" fmla="*/ 296704 h 514350"/>
              <a:gd name="connsiteX4035" fmla="*/ 4869656 w 6400800"/>
              <a:gd name="connsiteY4035" fmla="*/ 325279 h 514350"/>
              <a:gd name="connsiteX4036" fmla="*/ 4869656 w 6400800"/>
              <a:gd name="connsiteY4036" fmla="*/ 327184 h 514350"/>
              <a:gd name="connsiteX4037" fmla="*/ 4869656 w 6400800"/>
              <a:gd name="connsiteY4037" fmla="*/ 325279 h 514350"/>
              <a:gd name="connsiteX4038" fmla="*/ 4869656 w 6400800"/>
              <a:gd name="connsiteY4038" fmla="*/ 318611 h 514350"/>
              <a:gd name="connsiteX4039" fmla="*/ 4869656 w 6400800"/>
              <a:gd name="connsiteY4039" fmla="*/ 325279 h 514350"/>
              <a:gd name="connsiteX4040" fmla="*/ 4854416 w 6400800"/>
              <a:gd name="connsiteY4040" fmla="*/ 276701 h 514350"/>
              <a:gd name="connsiteX4041" fmla="*/ 4868704 w 6400800"/>
              <a:gd name="connsiteY4041" fmla="*/ 256699 h 514350"/>
              <a:gd name="connsiteX4042" fmla="*/ 4871562 w 6400800"/>
              <a:gd name="connsiteY4042" fmla="*/ 252889 h 514350"/>
              <a:gd name="connsiteX4043" fmla="*/ 4871562 w 6400800"/>
              <a:gd name="connsiteY4043" fmla="*/ 259556 h 514350"/>
              <a:gd name="connsiteX4044" fmla="*/ 4861084 w 6400800"/>
              <a:gd name="connsiteY4044" fmla="*/ 296704 h 514350"/>
              <a:gd name="connsiteX4045" fmla="*/ 4860131 w 6400800"/>
              <a:gd name="connsiteY4045" fmla="*/ 300514 h 514350"/>
              <a:gd name="connsiteX4046" fmla="*/ 4853464 w 6400800"/>
              <a:gd name="connsiteY4046" fmla="*/ 278606 h 514350"/>
              <a:gd name="connsiteX4047" fmla="*/ 4854416 w 6400800"/>
              <a:gd name="connsiteY4047" fmla="*/ 276701 h 514350"/>
              <a:gd name="connsiteX4048" fmla="*/ 4854416 w 6400800"/>
              <a:gd name="connsiteY4048" fmla="*/ 276701 h 514350"/>
              <a:gd name="connsiteX4049" fmla="*/ 4850606 w 6400800"/>
              <a:gd name="connsiteY4049" fmla="*/ 281464 h 514350"/>
              <a:gd name="connsiteX4050" fmla="*/ 4857274 w 6400800"/>
              <a:gd name="connsiteY4050" fmla="*/ 316706 h 514350"/>
              <a:gd name="connsiteX4051" fmla="*/ 4854416 w 6400800"/>
              <a:gd name="connsiteY4051" fmla="*/ 330041 h 514350"/>
              <a:gd name="connsiteX4052" fmla="*/ 4852512 w 6400800"/>
              <a:gd name="connsiteY4052" fmla="*/ 326231 h 514350"/>
              <a:gd name="connsiteX4053" fmla="*/ 4852512 w 6400800"/>
              <a:gd name="connsiteY4053" fmla="*/ 322421 h 514350"/>
              <a:gd name="connsiteX4054" fmla="*/ 4850606 w 6400800"/>
              <a:gd name="connsiteY4054" fmla="*/ 295751 h 514350"/>
              <a:gd name="connsiteX4055" fmla="*/ 4849654 w 6400800"/>
              <a:gd name="connsiteY4055" fmla="*/ 284321 h 514350"/>
              <a:gd name="connsiteX4056" fmla="*/ 4850606 w 6400800"/>
              <a:gd name="connsiteY4056" fmla="*/ 281464 h 514350"/>
              <a:gd name="connsiteX4057" fmla="*/ 4838224 w 6400800"/>
              <a:gd name="connsiteY4057" fmla="*/ 290036 h 514350"/>
              <a:gd name="connsiteX4058" fmla="*/ 4845844 w 6400800"/>
              <a:gd name="connsiteY4058" fmla="*/ 272891 h 514350"/>
              <a:gd name="connsiteX4059" fmla="*/ 4848701 w 6400800"/>
              <a:gd name="connsiteY4059" fmla="*/ 265271 h 514350"/>
              <a:gd name="connsiteX4060" fmla="*/ 4849654 w 6400800"/>
              <a:gd name="connsiteY4060" fmla="*/ 275749 h 514350"/>
              <a:gd name="connsiteX4061" fmla="*/ 4847749 w 6400800"/>
              <a:gd name="connsiteY4061" fmla="*/ 277654 h 514350"/>
              <a:gd name="connsiteX4062" fmla="*/ 4847749 w 6400800"/>
              <a:gd name="connsiteY4062" fmla="*/ 273844 h 514350"/>
              <a:gd name="connsiteX4063" fmla="*/ 4847749 w 6400800"/>
              <a:gd name="connsiteY4063" fmla="*/ 278606 h 514350"/>
              <a:gd name="connsiteX4064" fmla="*/ 4841081 w 6400800"/>
              <a:gd name="connsiteY4064" fmla="*/ 288131 h 514350"/>
              <a:gd name="connsiteX4065" fmla="*/ 4836319 w 6400800"/>
              <a:gd name="connsiteY4065" fmla="*/ 294799 h 514350"/>
              <a:gd name="connsiteX4066" fmla="*/ 4838224 w 6400800"/>
              <a:gd name="connsiteY4066" fmla="*/ 290036 h 514350"/>
              <a:gd name="connsiteX4067" fmla="*/ 4835366 w 6400800"/>
              <a:gd name="connsiteY4067" fmla="*/ 309086 h 514350"/>
              <a:gd name="connsiteX4068" fmla="*/ 4836319 w 6400800"/>
              <a:gd name="connsiteY4068" fmla="*/ 308134 h 514350"/>
              <a:gd name="connsiteX4069" fmla="*/ 4838224 w 6400800"/>
              <a:gd name="connsiteY4069" fmla="*/ 311944 h 514350"/>
              <a:gd name="connsiteX4070" fmla="*/ 4839176 w 6400800"/>
              <a:gd name="connsiteY4070" fmla="*/ 313849 h 514350"/>
              <a:gd name="connsiteX4071" fmla="*/ 4835366 w 6400800"/>
              <a:gd name="connsiteY4071" fmla="*/ 317659 h 514350"/>
              <a:gd name="connsiteX4072" fmla="*/ 4835366 w 6400800"/>
              <a:gd name="connsiteY4072" fmla="*/ 317659 h 514350"/>
              <a:gd name="connsiteX4073" fmla="*/ 4834414 w 6400800"/>
              <a:gd name="connsiteY4073" fmla="*/ 316706 h 514350"/>
              <a:gd name="connsiteX4074" fmla="*/ 4832509 w 6400800"/>
              <a:gd name="connsiteY4074" fmla="*/ 314801 h 514350"/>
              <a:gd name="connsiteX4075" fmla="*/ 4835366 w 6400800"/>
              <a:gd name="connsiteY4075" fmla="*/ 309086 h 514350"/>
              <a:gd name="connsiteX4076" fmla="*/ 4830604 w 6400800"/>
              <a:gd name="connsiteY4076" fmla="*/ 319564 h 514350"/>
              <a:gd name="connsiteX4077" fmla="*/ 4832509 w 6400800"/>
              <a:gd name="connsiteY4077" fmla="*/ 314801 h 514350"/>
              <a:gd name="connsiteX4078" fmla="*/ 4833462 w 6400800"/>
              <a:gd name="connsiteY4078" fmla="*/ 316706 h 514350"/>
              <a:gd name="connsiteX4079" fmla="*/ 4834414 w 6400800"/>
              <a:gd name="connsiteY4079" fmla="*/ 318611 h 514350"/>
              <a:gd name="connsiteX4080" fmla="*/ 4828699 w 6400800"/>
              <a:gd name="connsiteY4080" fmla="*/ 324326 h 514350"/>
              <a:gd name="connsiteX4081" fmla="*/ 4830604 w 6400800"/>
              <a:gd name="connsiteY4081" fmla="*/ 319564 h 514350"/>
              <a:gd name="connsiteX4082" fmla="*/ 4817269 w 6400800"/>
              <a:gd name="connsiteY4082" fmla="*/ 364331 h 514350"/>
              <a:gd name="connsiteX4083" fmla="*/ 4817269 w 6400800"/>
              <a:gd name="connsiteY4083" fmla="*/ 356711 h 514350"/>
              <a:gd name="connsiteX4084" fmla="*/ 4824889 w 6400800"/>
              <a:gd name="connsiteY4084" fmla="*/ 335756 h 514350"/>
              <a:gd name="connsiteX4085" fmla="*/ 4825841 w 6400800"/>
              <a:gd name="connsiteY4085" fmla="*/ 334804 h 514350"/>
              <a:gd name="connsiteX4086" fmla="*/ 4835366 w 6400800"/>
              <a:gd name="connsiteY4086" fmla="*/ 319564 h 514350"/>
              <a:gd name="connsiteX4087" fmla="*/ 4837272 w 6400800"/>
              <a:gd name="connsiteY4087" fmla="*/ 322421 h 514350"/>
              <a:gd name="connsiteX4088" fmla="*/ 4841081 w 6400800"/>
              <a:gd name="connsiteY4088" fmla="*/ 330994 h 514350"/>
              <a:gd name="connsiteX4089" fmla="*/ 4842987 w 6400800"/>
              <a:gd name="connsiteY4089" fmla="*/ 335756 h 514350"/>
              <a:gd name="connsiteX4090" fmla="*/ 4835366 w 6400800"/>
              <a:gd name="connsiteY4090" fmla="*/ 345281 h 514350"/>
              <a:gd name="connsiteX4091" fmla="*/ 4822984 w 6400800"/>
              <a:gd name="connsiteY4091" fmla="*/ 366236 h 514350"/>
              <a:gd name="connsiteX4092" fmla="*/ 4820126 w 6400800"/>
              <a:gd name="connsiteY4092" fmla="*/ 369094 h 514350"/>
              <a:gd name="connsiteX4093" fmla="*/ 4817269 w 6400800"/>
              <a:gd name="connsiteY4093" fmla="*/ 371951 h 514350"/>
              <a:gd name="connsiteX4094" fmla="*/ 4817269 w 6400800"/>
              <a:gd name="connsiteY4094" fmla="*/ 364331 h 514350"/>
              <a:gd name="connsiteX4095" fmla="*/ 4816316 w 6400800"/>
              <a:gd name="connsiteY4095" fmla="*/ 376714 h 514350"/>
              <a:gd name="connsiteX4096" fmla="*/ 4820126 w 6400800"/>
              <a:gd name="connsiteY4096" fmla="*/ 370046 h 514350"/>
              <a:gd name="connsiteX4097" fmla="*/ 4820126 w 6400800"/>
              <a:gd name="connsiteY4097" fmla="*/ 370046 h 514350"/>
              <a:gd name="connsiteX4098" fmla="*/ 4820126 w 6400800"/>
              <a:gd name="connsiteY4098" fmla="*/ 370046 h 514350"/>
              <a:gd name="connsiteX4099" fmla="*/ 4816316 w 6400800"/>
              <a:gd name="connsiteY4099" fmla="*/ 378619 h 514350"/>
              <a:gd name="connsiteX4100" fmla="*/ 4816316 w 6400800"/>
              <a:gd name="connsiteY4100" fmla="*/ 376714 h 514350"/>
              <a:gd name="connsiteX4101" fmla="*/ 4762024 w 6400800"/>
              <a:gd name="connsiteY4101" fmla="*/ 305276 h 514350"/>
              <a:gd name="connsiteX4102" fmla="*/ 4763929 w 6400800"/>
              <a:gd name="connsiteY4102" fmla="*/ 322421 h 514350"/>
              <a:gd name="connsiteX4103" fmla="*/ 4760119 w 6400800"/>
              <a:gd name="connsiteY4103" fmla="*/ 309086 h 514350"/>
              <a:gd name="connsiteX4104" fmla="*/ 4762024 w 6400800"/>
              <a:gd name="connsiteY4104" fmla="*/ 300514 h 514350"/>
              <a:gd name="connsiteX4105" fmla="*/ 4762024 w 6400800"/>
              <a:gd name="connsiteY4105" fmla="*/ 305276 h 514350"/>
              <a:gd name="connsiteX4106" fmla="*/ 4755356 w 6400800"/>
              <a:gd name="connsiteY4106" fmla="*/ 279559 h 514350"/>
              <a:gd name="connsiteX4107" fmla="*/ 4760119 w 6400800"/>
              <a:gd name="connsiteY4107" fmla="*/ 294799 h 514350"/>
              <a:gd name="connsiteX4108" fmla="*/ 4761072 w 6400800"/>
              <a:gd name="connsiteY4108" fmla="*/ 297656 h 514350"/>
              <a:gd name="connsiteX4109" fmla="*/ 4758214 w 6400800"/>
              <a:gd name="connsiteY4109" fmla="*/ 304324 h 514350"/>
              <a:gd name="connsiteX4110" fmla="*/ 4754404 w 6400800"/>
              <a:gd name="connsiteY4110" fmla="*/ 292894 h 514350"/>
              <a:gd name="connsiteX4111" fmla="*/ 4755356 w 6400800"/>
              <a:gd name="connsiteY4111" fmla="*/ 279559 h 514350"/>
              <a:gd name="connsiteX4112" fmla="*/ 4759166 w 6400800"/>
              <a:gd name="connsiteY4112" fmla="*/ 342424 h 514350"/>
              <a:gd name="connsiteX4113" fmla="*/ 4755356 w 6400800"/>
              <a:gd name="connsiteY4113" fmla="*/ 331946 h 514350"/>
              <a:gd name="connsiteX4114" fmla="*/ 4756309 w 6400800"/>
              <a:gd name="connsiteY4114" fmla="*/ 326231 h 514350"/>
              <a:gd name="connsiteX4115" fmla="*/ 4759166 w 6400800"/>
              <a:gd name="connsiteY4115" fmla="*/ 342424 h 514350"/>
              <a:gd name="connsiteX4116" fmla="*/ 4753451 w 6400800"/>
              <a:gd name="connsiteY4116" fmla="*/ 312896 h 514350"/>
              <a:gd name="connsiteX4117" fmla="*/ 4754404 w 6400800"/>
              <a:gd name="connsiteY4117" fmla="*/ 315754 h 514350"/>
              <a:gd name="connsiteX4118" fmla="*/ 4753451 w 6400800"/>
              <a:gd name="connsiteY4118" fmla="*/ 317659 h 514350"/>
              <a:gd name="connsiteX4119" fmla="*/ 4753451 w 6400800"/>
              <a:gd name="connsiteY4119" fmla="*/ 312896 h 514350"/>
              <a:gd name="connsiteX4120" fmla="*/ 4755356 w 6400800"/>
              <a:gd name="connsiteY4120" fmla="*/ 373856 h 514350"/>
              <a:gd name="connsiteX4121" fmla="*/ 4756309 w 6400800"/>
              <a:gd name="connsiteY4121" fmla="*/ 375761 h 514350"/>
              <a:gd name="connsiteX4122" fmla="*/ 4754404 w 6400800"/>
              <a:gd name="connsiteY4122" fmla="*/ 379571 h 514350"/>
              <a:gd name="connsiteX4123" fmla="*/ 4752499 w 6400800"/>
              <a:gd name="connsiteY4123" fmla="*/ 379571 h 514350"/>
              <a:gd name="connsiteX4124" fmla="*/ 4755356 w 6400800"/>
              <a:gd name="connsiteY4124" fmla="*/ 373856 h 514350"/>
              <a:gd name="connsiteX4125" fmla="*/ 4748689 w 6400800"/>
              <a:gd name="connsiteY4125" fmla="*/ 291941 h 514350"/>
              <a:gd name="connsiteX4126" fmla="*/ 4746784 w 6400800"/>
              <a:gd name="connsiteY4126" fmla="*/ 303371 h 514350"/>
              <a:gd name="connsiteX4127" fmla="*/ 4746784 w 6400800"/>
              <a:gd name="connsiteY4127" fmla="*/ 303371 h 514350"/>
              <a:gd name="connsiteX4128" fmla="*/ 4746784 w 6400800"/>
              <a:gd name="connsiteY4128" fmla="*/ 299561 h 514350"/>
              <a:gd name="connsiteX4129" fmla="*/ 4748689 w 6400800"/>
              <a:gd name="connsiteY4129" fmla="*/ 291941 h 514350"/>
              <a:gd name="connsiteX4130" fmla="*/ 4738212 w 6400800"/>
              <a:gd name="connsiteY4130" fmla="*/ 327184 h 514350"/>
              <a:gd name="connsiteX4131" fmla="*/ 4737259 w 6400800"/>
              <a:gd name="connsiteY4131" fmla="*/ 341471 h 514350"/>
              <a:gd name="connsiteX4132" fmla="*/ 4736306 w 6400800"/>
              <a:gd name="connsiteY4132" fmla="*/ 336709 h 514350"/>
              <a:gd name="connsiteX4133" fmla="*/ 4738212 w 6400800"/>
              <a:gd name="connsiteY4133" fmla="*/ 327184 h 514350"/>
              <a:gd name="connsiteX4134" fmla="*/ 4720114 w 6400800"/>
              <a:gd name="connsiteY4134" fmla="*/ 261461 h 514350"/>
              <a:gd name="connsiteX4135" fmla="*/ 4720114 w 6400800"/>
              <a:gd name="connsiteY4135" fmla="*/ 261461 h 514350"/>
              <a:gd name="connsiteX4136" fmla="*/ 4729639 w 6400800"/>
              <a:gd name="connsiteY4136" fmla="*/ 290989 h 514350"/>
              <a:gd name="connsiteX4137" fmla="*/ 4731544 w 6400800"/>
              <a:gd name="connsiteY4137" fmla="*/ 296704 h 514350"/>
              <a:gd name="connsiteX4138" fmla="*/ 4727734 w 6400800"/>
              <a:gd name="connsiteY4138" fmla="*/ 308134 h 514350"/>
              <a:gd name="connsiteX4139" fmla="*/ 4723924 w 6400800"/>
              <a:gd name="connsiteY4139" fmla="*/ 295751 h 514350"/>
              <a:gd name="connsiteX4140" fmla="*/ 4718209 w 6400800"/>
              <a:gd name="connsiteY4140" fmla="*/ 276701 h 514350"/>
              <a:gd name="connsiteX4141" fmla="*/ 4720114 w 6400800"/>
              <a:gd name="connsiteY4141" fmla="*/ 261461 h 514350"/>
              <a:gd name="connsiteX4142" fmla="*/ 4709637 w 6400800"/>
              <a:gd name="connsiteY4142" fmla="*/ 324326 h 514350"/>
              <a:gd name="connsiteX4143" fmla="*/ 4713447 w 6400800"/>
              <a:gd name="connsiteY4143" fmla="*/ 301466 h 514350"/>
              <a:gd name="connsiteX4144" fmla="*/ 4719162 w 6400800"/>
              <a:gd name="connsiteY4144" fmla="*/ 331946 h 514350"/>
              <a:gd name="connsiteX4145" fmla="*/ 4715351 w 6400800"/>
              <a:gd name="connsiteY4145" fmla="*/ 343376 h 514350"/>
              <a:gd name="connsiteX4146" fmla="*/ 4715351 w 6400800"/>
              <a:gd name="connsiteY4146" fmla="*/ 343376 h 514350"/>
              <a:gd name="connsiteX4147" fmla="*/ 4707731 w 6400800"/>
              <a:gd name="connsiteY4147" fmla="*/ 332899 h 514350"/>
              <a:gd name="connsiteX4148" fmla="*/ 4709637 w 6400800"/>
              <a:gd name="connsiteY4148" fmla="*/ 324326 h 514350"/>
              <a:gd name="connsiteX4149" fmla="*/ 4703922 w 6400800"/>
              <a:gd name="connsiteY4149" fmla="*/ 355759 h 514350"/>
              <a:gd name="connsiteX4150" fmla="*/ 4705826 w 6400800"/>
              <a:gd name="connsiteY4150" fmla="*/ 360521 h 514350"/>
              <a:gd name="connsiteX4151" fmla="*/ 4708684 w 6400800"/>
              <a:gd name="connsiteY4151" fmla="*/ 369094 h 514350"/>
              <a:gd name="connsiteX4152" fmla="*/ 4704874 w 6400800"/>
              <a:gd name="connsiteY4152" fmla="*/ 377666 h 514350"/>
              <a:gd name="connsiteX4153" fmla="*/ 4704874 w 6400800"/>
              <a:gd name="connsiteY4153" fmla="*/ 376714 h 514350"/>
              <a:gd name="connsiteX4154" fmla="*/ 4702016 w 6400800"/>
              <a:gd name="connsiteY4154" fmla="*/ 371951 h 514350"/>
              <a:gd name="connsiteX4155" fmla="*/ 4703922 w 6400800"/>
              <a:gd name="connsiteY4155" fmla="*/ 355759 h 514350"/>
              <a:gd name="connsiteX4156" fmla="*/ 4682966 w 6400800"/>
              <a:gd name="connsiteY4156" fmla="*/ 380524 h 514350"/>
              <a:gd name="connsiteX4157" fmla="*/ 4680109 w 6400800"/>
              <a:gd name="connsiteY4157" fmla="*/ 392906 h 514350"/>
              <a:gd name="connsiteX4158" fmla="*/ 4676299 w 6400800"/>
              <a:gd name="connsiteY4158" fmla="*/ 393859 h 514350"/>
              <a:gd name="connsiteX4159" fmla="*/ 4675347 w 6400800"/>
              <a:gd name="connsiteY4159" fmla="*/ 388144 h 514350"/>
              <a:gd name="connsiteX4160" fmla="*/ 4682966 w 6400800"/>
              <a:gd name="connsiteY4160" fmla="*/ 378619 h 514350"/>
              <a:gd name="connsiteX4161" fmla="*/ 4682966 w 6400800"/>
              <a:gd name="connsiteY4161" fmla="*/ 380524 h 514350"/>
              <a:gd name="connsiteX4162" fmla="*/ 4672489 w 6400800"/>
              <a:gd name="connsiteY4162" fmla="*/ 361474 h 514350"/>
              <a:gd name="connsiteX4163" fmla="*/ 4679156 w 6400800"/>
              <a:gd name="connsiteY4163" fmla="*/ 373856 h 514350"/>
              <a:gd name="connsiteX4164" fmla="*/ 4672489 w 6400800"/>
              <a:gd name="connsiteY4164" fmla="*/ 379571 h 514350"/>
              <a:gd name="connsiteX4165" fmla="*/ 4671537 w 6400800"/>
              <a:gd name="connsiteY4165" fmla="*/ 376714 h 514350"/>
              <a:gd name="connsiteX4166" fmla="*/ 4670584 w 6400800"/>
              <a:gd name="connsiteY4166" fmla="*/ 370999 h 514350"/>
              <a:gd name="connsiteX4167" fmla="*/ 4672489 w 6400800"/>
              <a:gd name="connsiteY4167" fmla="*/ 361474 h 514350"/>
              <a:gd name="connsiteX4168" fmla="*/ 4661059 w 6400800"/>
              <a:gd name="connsiteY4168" fmla="*/ 265271 h 514350"/>
              <a:gd name="connsiteX4169" fmla="*/ 4663916 w 6400800"/>
              <a:gd name="connsiteY4169" fmla="*/ 252889 h 514350"/>
              <a:gd name="connsiteX4170" fmla="*/ 4669631 w 6400800"/>
              <a:gd name="connsiteY4170" fmla="*/ 237649 h 514350"/>
              <a:gd name="connsiteX4171" fmla="*/ 4669631 w 6400800"/>
              <a:gd name="connsiteY4171" fmla="*/ 242411 h 514350"/>
              <a:gd name="connsiteX4172" fmla="*/ 4661059 w 6400800"/>
              <a:gd name="connsiteY4172" fmla="*/ 269081 h 514350"/>
              <a:gd name="connsiteX4173" fmla="*/ 4661059 w 6400800"/>
              <a:gd name="connsiteY4173" fmla="*/ 265271 h 514350"/>
              <a:gd name="connsiteX4174" fmla="*/ 4645819 w 6400800"/>
              <a:gd name="connsiteY4174" fmla="*/ 278606 h 514350"/>
              <a:gd name="connsiteX4175" fmla="*/ 4648676 w 6400800"/>
              <a:gd name="connsiteY4175" fmla="*/ 260509 h 514350"/>
              <a:gd name="connsiteX4176" fmla="*/ 4650581 w 6400800"/>
              <a:gd name="connsiteY4176" fmla="*/ 250984 h 514350"/>
              <a:gd name="connsiteX4177" fmla="*/ 4650581 w 6400800"/>
              <a:gd name="connsiteY4177" fmla="*/ 251936 h 514350"/>
              <a:gd name="connsiteX4178" fmla="*/ 4652487 w 6400800"/>
              <a:gd name="connsiteY4178" fmla="*/ 265271 h 514350"/>
              <a:gd name="connsiteX4179" fmla="*/ 4652487 w 6400800"/>
              <a:gd name="connsiteY4179" fmla="*/ 270034 h 514350"/>
              <a:gd name="connsiteX4180" fmla="*/ 4650581 w 6400800"/>
              <a:gd name="connsiteY4180" fmla="*/ 278606 h 514350"/>
              <a:gd name="connsiteX4181" fmla="*/ 4648676 w 6400800"/>
              <a:gd name="connsiteY4181" fmla="*/ 290989 h 514350"/>
              <a:gd name="connsiteX4182" fmla="*/ 4645819 w 6400800"/>
              <a:gd name="connsiteY4182" fmla="*/ 278606 h 514350"/>
              <a:gd name="connsiteX4183" fmla="*/ 4645819 w 6400800"/>
              <a:gd name="connsiteY4183" fmla="*/ 278606 h 514350"/>
              <a:gd name="connsiteX4184" fmla="*/ 4642962 w 6400800"/>
              <a:gd name="connsiteY4184" fmla="*/ 293846 h 514350"/>
              <a:gd name="connsiteX4185" fmla="*/ 4644866 w 6400800"/>
              <a:gd name="connsiteY4185" fmla="*/ 302419 h 514350"/>
              <a:gd name="connsiteX4186" fmla="*/ 4645819 w 6400800"/>
              <a:gd name="connsiteY4186" fmla="*/ 309086 h 514350"/>
              <a:gd name="connsiteX4187" fmla="*/ 4645819 w 6400800"/>
              <a:gd name="connsiteY4187" fmla="*/ 309086 h 514350"/>
              <a:gd name="connsiteX4188" fmla="*/ 4642962 w 6400800"/>
              <a:gd name="connsiteY4188" fmla="*/ 306229 h 514350"/>
              <a:gd name="connsiteX4189" fmla="*/ 4642009 w 6400800"/>
              <a:gd name="connsiteY4189" fmla="*/ 299561 h 514350"/>
              <a:gd name="connsiteX4190" fmla="*/ 4642962 w 6400800"/>
              <a:gd name="connsiteY4190" fmla="*/ 293846 h 514350"/>
              <a:gd name="connsiteX4191" fmla="*/ 4595337 w 6400800"/>
              <a:gd name="connsiteY4191" fmla="*/ 280511 h 514350"/>
              <a:gd name="connsiteX4192" fmla="*/ 4598194 w 6400800"/>
              <a:gd name="connsiteY4192" fmla="*/ 293846 h 514350"/>
              <a:gd name="connsiteX4193" fmla="*/ 4598194 w 6400800"/>
              <a:gd name="connsiteY4193" fmla="*/ 300514 h 514350"/>
              <a:gd name="connsiteX4194" fmla="*/ 4598194 w 6400800"/>
              <a:gd name="connsiteY4194" fmla="*/ 311944 h 514350"/>
              <a:gd name="connsiteX4195" fmla="*/ 4596289 w 6400800"/>
              <a:gd name="connsiteY4195" fmla="*/ 319564 h 514350"/>
              <a:gd name="connsiteX4196" fmla="*/ 4593431 w 6400800"/>
              <a:gd name="connsiteY4196" fmla="*/ 311944 h 514350"/>
              <a:gd name="connsiteX4197" fmla="*/ 4593431 w 6400800"/>
              <a:gd name="connsiteY4197" fmla="*/ 305276 h 514350"/>
              <a:gd name="connsiteX4198" fmla="*/ 4593431 w 6400800"/>
              <a:gd name="connsiteY4198" fmla="*/ 286226 h 514350"/>
              <a:gd name="connsiteX4199" fmla="*/ 4595337 w 6400800"/>
              <a:gd name="connsiteY4199" fmla="*/ 280511 h 514350"/>
              <a:gd name="connsiteX4200" fmla="*/ 4595337 w 6400800"/>
              <a:gd name="connsiteY4200" fmla="*/ 280511 h 514350"/>
              <a:gd name="connsiteX4201" fmla="*/ 4595337 w 6400800"/>
              <a:gd name="connsiteY4201" fmla="*/ 277654 h 514350"/>
              <a:gd name="connsiteX4202" fmla="*/ 4593431 w 6400800"/>
              <a:gd name="connsiteY4202" fmla="*/ 279559 h 514350"/>
              <a:gd name="connsiteX4203" fmla="*/ 4592479 w 6400800"/>
              <a:gd name="connsiteY4203" fmla="*/ 280511 h 514350"/>
              <a:gd name="connsiteX4204" fmla="*/ 4592479 w 6400800"/>
              <a:gd name="connsiteY4204" fmla="*/ 263366 h 514350"/>
              <a:gd name="connsiteX4205" fmla="*/ 4595337 w 6400800"/>
              <a:gd name="connsiteY4205" fmla="*/ 277654 h 514350"/>
              <a:gd name="connsiteX4206" fmla="*/ 4576287 w 6400800"/>
              <a:gd name="connsiteY4206" fmla="*/ 253841 h 514350"/>
              <a:gd name="connsiteX4207" fmla="*/ 4575334 w 6400800"/>
              <a:gd name="connsiteY4207" fmla="*/ 273844 h 514350"/>
              <a:gd name="connsiteX4208" fmla="*/ 4569619 w 6400800"/>
              <a:gd name="connsiteY4208" fmla="*/ 262414 h 514350"/>
              <a:gd name="connsiteX4209" fmla="*/ 4576287 w 6400800"/>
              <a:gd name="connsiteY4209" fmla="*/ 253841 h 514350"/>
              <a:gd name="connsiteX4210" fmla="*/ 4566762 w 6400800"/>
              <a:gd name="connsiteY4210" fmla="*/ 268129 h 514350"/>
              <a:gd name="connsiteX4211" fmla="*/ 4566762 w 6400800"/>
              <a:gd name="connsiteY4211" fmla="*/ 268129 h 514350"/>
              <a:gd name="connsiteX4212" fmla="*/ 4571524 w 6400800"/>
              <a:gd name="connsiteY4212" fmla="*/ 284321 h 514350"/>
              <a:gd name="connsiteX4213" fmla="*/ 4574381 w 6400800"/>
              <a:gd name="connsiteY4213" fmla="*/ 296704 h 514350"/>
              <a:gd name="connsiteX4214" fmla="*/ 4574381 w 6400800"/>
              <a:gd name="connsiteY4214" fmla="*/ 301466 h 514350"/>
              <a:gd name="connsiteX4215" fmla="*/ 4568666 w 6400800"/>
              <a:gd name="connsiteY4215" fmla="*/ 289084 h 514350"/>
              <a:gd name="connsiteX4216" fmla="*/ 4574381 w 6400800"/>
              <a:gd name="connsiteY4216" fmla="*/ 309086 h 514350"/>
              <a:gd name="connsiteX4217" fmla="*/ 4571524 w 6400800"/>
              <a:gd name="connsiteY4217" fmla="*/ 314801 h 514350"/>
              <a:gd name="connsiteX4218" fmla="*/ 4571524 w 6400800"/>
              <a:gd name="connsiteY4218" fmla="*/ 315754 h 514350"/>
              <a:gd name="connsiteX4219" fmla="*/ 4564856 w 6400800"/>
              <a:gd name="connsiteY4219" fmla="*/ 271939 h 514350"/>
              <a:gd name="connsiteX4220" fmla="*/ 4566762 w 6400800"/>
              <a:gd name="connsiteY4220" fmla="*/ 268129 h 514350"/>
              <a:gd name="connsiteX4221" fmla="*/ 4560094 w 6400800"/>
              <a:gd name="connsiteY4221" fmla="*/ 254794 h 514350"/>
              <a:gd name="connsiteX4222" fmla="*/ 4562951 w 6400800"/>
              <a:gd name="connsiteY4222" fmla="*/ 260509 h 514350"/>
              <a:gd name="connsiteX4223" fmla="*/ 4561047 w 6400800"/>
              <a:gd name="connsiteY4223" fmla="*/ 263366 h 514350"/>
              <a:gd name="connsiteX4224" fmla="*/ 4557237 w 6400800"/>
              <a:gd name="connsiteY4224" fmla="*/ 268129 h 514350"/>
              <a:gd name="connsiteX4225" fmla="*/ 4560094 w 6400800"/>
              <a:gd name="connsiteY4225" fmla="*/ 254794 h 514350"/>
              <a:gd name="connsiteX4226" fmla="*/ 4548664 w 6400800"/>
              <a:gd name="connsiteY4226" fmla="*/ 317659 h 514350"/>
              <a:gd name="connsiteX4227" fmla="*/ 4557237 w 6400800"/>
              <a:gd name="connsiteY4227" fmla="*/ 290036 h 514350"/>
              <a:gd name="connsiteX4228" fmla="*/ 4562951 w 6400800"/>
              <a:gd name="connsiteY4228" fmla="*/ 275749 h 514350"/>
              <a:gd name="connsiteX4229" fmla="*/ 4560094 w 6400800"/>
              <a:gd name="connsiteY4229" fmla="*/ 318611 h 514350"/>
              <a:gd name="connsiteX4230" fmla="*/ 4555331 w 6400800"/>
              <a:gd name="connsiteY4230" fmla="*/ 310991 h 514350"/>
              <a:gd name="connsiteX4231" fmla="*/ 4560094 w 6400800"/>
              <a:gd name="connsiteY4231" fmla="*/ 321469 h 514350"/>
              <a:gd name="connsiteX4232" fmla="*/ 4560094 w 6400800"/>
              <a:gd name="connsiteY4232" fmla="*/ 321469 h 514350"/>
              <a:gd name="connsiteX4233" fmla="*/ 4559141 w 6400800"/>
              <a:gd name="connsiteY4233" fmla="*/ 342424 h 514350"/>
              <a:gd name="connsiteX4234" fmla="*/ 4555331 w 6400800"/>
              <a:gd name="connsiteY4234" fmla="*/ 352901 h 514350"/>
              <a:gd name="connsiteX4235" fmla="*/ 4552474 w 6400800"/>
              <a:gd name="connsiteY4235" fmla="*/ 361474 h 514350"/>
              <a:gd name="connsiteX4236" fmla="*/ 4547712 w 6400800"/>
              <a:gd name="connsiteY4236" fmla="*/ 343376 h 514350"/>
              <a:gd name="connsiteX4237" fmla="*/ 4547712 w 6400800"/>
              <a:gd name="connsiteY4237" fmla="*/ 328136 h 514350"/>
              <a:gd name="connsiteX4238" fmla="*/ 4545806 w 6400800"/>
              <a:gd name="connsiteY4238" fmla="*/ 338614 h 514350"/>
              <a:gd name="connsiteX4239" fmla="*/ 4545806 w 6400800"/>
              <a:gd name="connsiteY4239" fmla="*/ 337661 h 514350"/>
              <a:gd name="connsiteX4240" fmla="*/ 4544854 w 6400800"/>
              <a:gd name="connsiteY4240" fmla="*/ 335756 h 514350"/>
              <a:gd name="connsiteX4241" fmla="*/ 4548664 w 6400800"/>
              <a:gd name="connsiteY4241" fmla="*/ 317659 h 514350"/>
              <a:gd name="connsiteX4242" fmla="*/ 4457224 w 6400800"/>
              <a:gd name="connsiteY4242" fmla="*/ 306229 h 514350"/>
              <a:gd name="connsiteX4243" fmla="*/ 4457224 w 6400800"/>
              <a:gd name="connsiteY4243" fmla="*/ 306229 h 514350"/>
              <a:gd name="connsiteX4244" fmla="*/ 4457224 w 6400800"/>
              <a:gd name="connsiteY4244" fmla="*/ 304324 h 514350"/>
              <a:gd name="connsiteX4245" fmla="*/ 4457224 w 6400800"/>
              <a:gd name="connsiteY4245" fmla="*/ 306229 h 514350"/>
              <a:gd name="connsiteX4246" fmla="*/ 4478179 w 6400800"/>
              <a:gd name="connsiteY4246" fmla="*/ 359569 h 514350"/>
              <a:gd name="connsiteX4247" fmla="*/ 4476274 w 6400800"/>
              <a:gd name="connsiteY4247" fmla="*/ 339566 h 514350"/>
              <a:gd name="connsiteX4248" fmla="*/ 4476274 w 6400800"/>
              <a:gd name="connsiteY4248" fmla="*/ 336709 h 514350"/>
              <a:gd name="connsiteX4249" fmla="*/ 4483894 w 6400800"/>
              <a:gd name="connsiteY4249" fmla="*/ 347186 h 514350"/>
              <a:gd name="connsiteX4250" fmla="*/ 4478179 w 6400800"/>
              <a:gd name="connsiteY4250" fmla="*/ 359569 h 514350"/>
              <a:gd name="connsiteX4251" fmla="*/ 4497229 w 6400800"/>
              <a:gd name="connsiteY4251" fmla="*/ 371951 h 514350"/>
              <a:gd name="connsiteX4252" fmla="*/ 4497229 w 6400800"/>
              <a:gd name="connsiteY4252" fmla="*/ 367189 h 514350"/>
              <a:gd name="connsiteX4253" fmla="*/ 4498181 w 6400800"/>
              <a:gd name="connsiteY4253" fmla="*/ 370046 h 514350"/>
              <a:gd name="connsiteX4254" fmla="*/ 4497229 w 6400800"/>
              <a:gd name="connsiteY4254" fmla="*/ 371951 h 514350"/>
              <a:gd name="connsiteX4255" fmla="*/ 4504849 w 6400800"/>
              <a:gd name="connsiteY4255" fmla="*/ 322421 h 514350"/>
              <a:gd name="connsiteX4256" fmla="*/ 4504849 w 6400800"/>
              <a:gd name="connsiteY4256" fmla="*/ 330994 h 514350"/>
              <a:gd name="connsiteX4257" fmla="*/ 4501991 w 6400800"/>
              <a:gd name="connsiteY4257" fmla="*/ 341471 h 514350"/>
              <a:gd name="connsiteX4258" fmla="*/ 4501039 w 6400800"/>
              <a:gd name="connsiteY4258" fmla="*/ 348139 h 514350"/>
              <a:gd name="connsiteX4259" fmla="*/ 4499134 w 6400800"/>
              <a:gd name="connsiteY4259" fmla="*/ 345281 h 514350"/>
              <a:gd name="connsiteX4260" fmla="*/ 4498181 w 6400800"/>
              <a:gd name="connsiteY4260" fmla="*/ 342424 h 514350"/>
              <a:gd name="connsiteX4261" fmla="*/ 4501991 w 6400800"/>
              <a:gd name="connsiteY4261" fmla="*/ 326231 h 514350"/>
              <a:gd name="connsiteX4262" fmla="*/ 4506754 w 6400800"/>
              <a:gd name="connsiteY4262" fmla="*/ 310991 h 514350"/>
              <a:gd name="connsiteX4263" fmla="*/ 4504849 w 6400800"/>
              <a:gd name="connsiteY4263" fmla="*/ 322421 h 514350"/>
              <a:gd name="connsiteX4264" fmla="*/ 4462939 w 6400800"/>
              <a:gd name="connsiteY4264" fmla="*/ 250984 h 514350"/>
              <a:gd name="connsiteX4265" fmla="*/ 4470559 w 6400800"/>
              <a:gd name="connsiteY4265" fmla="*/ 226219 h 514350"/>
              <a:gd name="connsiteX4266" fmla="*/ 4474369 w 6400800"/>
              <a:gd name="connsiteY4266" fmla="*/ 231934 h 514350"/>
              <a:gd name="connsiteX4267" fmla="*/ 4479131 w 6400800"/>
              <a:gd name="connsiteY4267" fmla="*/ 238601 h 514350"/>
              <a:gd name="connsiteX4268" fmla="*/ 4483894 w 6400800"/>
              <a:gd name="connsiteY4268" fmla="*/ 248126 h 514350"/>
              <a:gd name="connsiteX4269" fmla="*/ 4489609 w 6400800"/>
              <a:gd name="connsiteY4269" fmla="*/ 260509 h 514350"/>
              <a:gd name="connsiteX4270" fmla="*/ 4495324 w 6400800"/>
              <a:gd name="connsiteY4270" fmla="*/ 275749 h 514350"/>
              <a:gd name="connsiteX4271" fmla="*/ 4501039 w 6400800"/>
              <a:gd name="connsiteY4271" fmla="*/ 293846 h 514350"/>
              <a:gd name="connsiteX4272" fmla="*/ 4503897 w 6400800"/>
              <a:gd name="connsiteY4272" fmla="*/ 303371 h 514350"/>
              <a:gd name="connsiteX4273" fmla="*/ 4497229 w 6400800"/>
              <a:gd name="connsiteY4273" fmla="*/ 317659 h 514350"/>
              <a:gd name="connsiteX4274" fmla="*/ 4493419 w 6400800"/>
              <a:gd name="connsiteY4274" fmla="*/ 326231 h 514350"/>
              <a:gd name="connsiteX4275" fmla="*/ 4488656 w 6400800"/>
              <a:gd name="connsiteY4275" fmla="*/ 280511 h 514350"/>
              <a:gd name="connsiteX4276" fmla="*/ 4487704 w 6400800"/>
              <a:gd name="connsiteY4276" fmla="*/ 319564 h 514350"/>
              <a:gd name="connsiteX4277" fmla="*/ 4483894 w 6400800"/>
              <a:gd name="connsiteY4277" fmla="*/ 311944 h 514350"/>
              <a:gd name="connsiteX4278" fmla="*/ 4473416 w 6400800"/>
              <a:gd name="connsiteY4278" fmla="*/ 289084 h 514350"/>
              <a:gd name="connsiteX4279" fmla="*/ 4481037 w 6400800"/>
              <a:gd name="connsiteY4279" fmla="*/ 312896 h 514350"/>
              <a:gd name="connsiteX4280" fmla="*/ 4486751 w 6400800"/>
              <a:gd name="connsiteY4280" fmla="*/ 330041 h 514350"/>
              <a:gd name="connsiteX4281" fmla="*/ 4484847 w 6400800"/>
              <a:gd name="connsiteY4281" fmla="*/ 328136 h 514350"/>
              <a:gd name="connsiteX4282" fmla="*/ 4475322 w 6400800"/>
              <a:gd name="connsiteY4282" fmla="*/ 318611 h 514350"/>
              <a:gd name="connsiteX4283" fmla="*/ 4473416 w 6400800"/>
              <a:gd name="connsiteY4283" fmla="*/ 304324 h 514350"/>
              <a:gd name="connsiteX4284" fmla="*/ 4468654 w 6400800"/>
              <a:gd name="connsiteY4284" fmla="*/ 278606 h 514350"/>
              <a:gd name="connsiteX4285" fmla="*/ 4477226 w 6400800"/>
              <a:gd name="connsiteY4285" fmla="*/ 256699 h 514350"/>
              <a:gd name="connsiteX4286" fmla="*/ 4466749 w 6400800"/>
              <a:gd name="connsiteY4286" fmla="*/ 273844 h 514350"/>
              <a:gd name="connsiteX4287" fmla="*/ 4462939 w 6400800"/>
              <a:gd name="connsiteY4287" fmla="*/ 258604 h 514350"/>
              <a:gd name="connsiteX4288" fmla="*/ 4462939 w 6400800"/>
              <a:gd name="connsiteY4288" fmla="*/ 256699 h 514350"/>
              <a:gd name="connsiteX4289" fmla="*/ 4462939 w 6400800"/>
              <a:gd name="connsiteY4289" fmla="*/ 250984 h 514350"/>
              <a:gd name="connsiteX4290" fmla="*/ 4461034 w 6400800"/>
              <a:gd name="connsiteY4290" fmla="*/ 255746 h 514350"/>
              <a:gd name="connsiteX4291" fmla="*/ 4461034 w 6400800"/>
              <a:gd name="connsiteY4291" fmla="*/ 255746 h 514350"/>
              <a:gd name="connsiteX4292" fmla="*/ 4461034 w 6400800"/>
              <a:gd name="connsiteY4292" fmla="*/ 255746 h 514350"/>
              <a:gd name="connsiteX4293" fmla="*/ 4461034 w 6400800"/>
              <a:gd name="connsiteY4293" fmla="*/ 255746 h 514350"/>
              <a:gd name="connsiteX4294" fmla="*/ 4455319 w 6400800"/>
              <a:gd name="connsiteY4294" fmla="*/ 274796 h 514350"/>
              <a:gd name="connsiteX4295" fmla="*/ 4457224 w 6400800"/>
              <a:gd name="connsiteY4295" fmla="*/ 268129 h 514350"/>
              <a:gd name="connsiteX4296" fmla="*/ 4457224 w 6400800"/>
              <a:gd name="connsiteY4296" fmla="*/ 273844 h 514350"/>
              <a:gd name="connsiteX4297" fmla="*/ 4458176 w 6400800"/>
              <a:gd name="connsiteY4297" fmla="*/ 284321 h 514350"/>
              <a:gd name="connsiteX4298" fmla="*/ 4454366 w 6400800"/>
              <a:gd name="connsiteY4298" fmla="*/ 292894 h 514350"/>
              <a:gd name="connsiteX4299" fmla="*/ 4455319 w 6400800"/>
              <a:gd name="connsiteY4299" fmla="*/ 274796 h 514350"/>
              <a:gd name="connsiteX4300" fmla="*/ 4449604 w 6400800"/>
              <a:gd name="connsiteY4300" fmla="*/ 361474 h 514350"/>
              <a:gd name="connsiteX4301" fmla="*/ 4451509 w 6400800"/>
              <a:gd name="connsiteY4301" fmla="*/ 339566 h 514350"/>
              <a:gd name="connsiteX4302" fmla="*/ 4453414 w 6400800"/>
              <a:gd name="connsiteY4302" fmla="*/ 343376 h 514350"/>
              <a:gd name="connsiteX4303" fmla="*/ 4453414 w 6400800"/>
              <a:gd name="connsiteY4303" fmla="*/ 344329 h 514350"/>
              <a:gd name="connsiteX4304" fmla="*/ 4453414 w 6400800"/>
              <a:gd name="connsiteY4304" fmla="*/ 344329 h 514350"/>
              <a:gd name="connsiteX4305" fmla="*/ 4451509 w 6400800"/>
              <a:gd name="connsiteY4305" fmla="*/ 366236 h 514350"/>
              <a:gd name="connsiteX4306" fmla="*/ 4448651 w 6400800"/>
              <a:gd name="connsiteY4306" fmla="*/ 388144 h 514350"/>
              <a:gd name="connsiteX4307" fmla="*/ 4446747 w 6400800"/>
              <a:gd name="connsiteY4307" fmla="*/ 386239 h 514350"/>
              <a:gd name="connsiteX4308" fmla="*/ 4449604 w 6400800"/>
              <a:gd name="connsiteY4308" fmla="*/ 361474 h 514350"/>
              <a:gd name="connsiteX4309" fmla="*/ 4386739 w 6400800"/>
              <a:gd name="connsiteY4309" fmla="*/ 331946 h 514350"/>
              <a:gd name="connsiteX4310" fmla="*/ 4390549 w 6400800"/>
              <a:gd name="connsiteY4310" fmla="*/ 335756 h 514350"/>
              <a:gd name="connsiteX4311" fmla="*/ 4390549 w 6400800"/>
              <a:gd name="connsiteY4311" fmla="*/ 342424 h 514350"/>
              <a:gd name="connsiteX4312" fmla="*/ 4386739 w 6400800"/>
              <a:gd name="connsiteY4312" fmla="*/ 347186 h 514350"/>
              <a:gd name="connsiteX4313" fmla="*/ 4386739 w 6400800"/>
              <a:gd name="connsiteY4313" fmla="*/ 331946 h 514350"/>
              <a:gd name="connsiteX4314" fmla="*/ 4389597 w 6400800"/>
              <a:gd name="connsiteY4314" fmla="*/ 376714 h 514350"/>
              <a:gd name="connsiteX4315" fmla="*/ 4388644 w 6400800"/>
              <a:gd name="connsiteY4315" fmla="*/ 375761 h 514350"/>
              <a:gd name="connsiteX4316" fmla="*/ 4387691 w 6400800"/>
              <a:gd name="connsiteY4316" fmla="*/ 370046 h 514350"/>
              <a:gd name="connsiteX4317" fmla="*/ 4387691 w 6400800"/>
              <a:gd name="connsiteY4317" fmla="*/ 360521 h 514350"/>
              <a:gd name="connsiteX4318" fmla="*/ 4387691 w 6400800"/>
              <a:gd name="connsiteY4318" fmla="*/ 351949 h 514350"/>
              <a:gd name="connsiteX4319" fmla="*/ 4391501 w 6400800"/>
              <a:gd name="connsiteY4319" fmla="*/ 345281 h 514350"/>
              <a:gd name="connsiteX4320" fmla="*/ 4391501 w 6400800"/>
              <a:gd name="connsiteY4320" fmla="*/ 349091 h 514350"/>
              <a:gd name="connsiteX4321" fmla="*/ 4392454 w 6400800"/>
              <a:gd name="connsiteY4321" fmla="*/ 370046 h 514350"/>
              <a:gd name="connsiteX4322" fmla="*/ 4389597 w 6400800"/>
              <a:gd name="connsiteY4322" fmla="*/ 376714 h 514350"/>
              <a:gd name="connsiteX4323" fmla="*/ 4424839 w 6400800"/>
              <a:gd name="connsiteY4323" fmla="*/ 351949 h 514350"/>
              <a:gd name="connsiteX4324" fmla="*/ 4424839 w 6400800"/>
              <a:gd name="connsiteY4324" fmla="*/ 354806 h 514350"/>
              <a:gd name="connsiteX4325" fmla="*/ 4422934 w 6400800"/>
              <a:gd name="connsiteY4325" fmla="*/ 356711 h 514350"/>
              <a:gd name="connsiteX4326" fmla="*/ 4424839 w 6400800"/>
              <a:gd name="connsiteY4326" fmla="*/ 351949 h 514350"/>
              <a:gd name="connsiteX4327" fmla="*/ 4415314 w 6400800"/>
              <a:gd name="connsiteY4327" fmla="*/ 411004 h 514350"/>
              <a:gd name="connsiteX4328" fmla="*/ 4415314 w 6400800"/>
              <a:gd name="connsiteY4328" fmla="*/ 411956 h 514350"/>
              <a:gd name="connsiteX4329" fmla="*/ 4412456 w 6400800"/>
              <a:gd name="connsiteY4329" fmla="*/ 409099 h 514350"/>
              <a:gd name="connsiteX4330" fmla="*/ 4411504 w 6400800"/>
              <a:gd name="connsiteY4330" fmla="*/ 385286 h 514350"/>
              <a:gd name="connsiteX4331" fmla="*/ 4420076 w 6400800"/>
              <a:gd name="connsiteY4331" fmla="*/ 372904 h 514350"/>
              <a:gd name="connsiteX4332" fmla="*/ 4421029 w 6400800"/>
              <a:gd name="connsiteY4332" fmla="*/ 374809 h 514350"/>
              <a:gd name="connsiteX4333" fmla="*/ 4415314 w 6400800"/>
              <a:gd name="connsiteY4333" fmla="*/ 411004 h 514350"/>
              <a:gd name="connsiteX4334" fmla="*/ 4410551 w 6400800"/>
              <a:gd name="connsiteY4334" fmla="*/ 254794 h 514350"/>
              <a:gd name="connsiteX4335" fmla="*/ 4421029 w 6400800"/>
              <a:gd name="connsiteY4335" fmla="*/ 273844 h 514350"/>
              <a:gd name="connsiteX4336" fmla="*/ 4415314 w 6400800"/>
              <a:gd name="connsiteY4336" fmla="*/ 293846 h 514350"/>
              <a:gd name="connsiteX4337" fmla="*/ 4408647 w 6400800"/>
              <a:gd name="connsiteY4337" fmla="*/ 316706 h 514350"/>
              <a:gd name="connsiteX4338" fmla="*/ 4406741 w 6400800"/>
              <a:gd name="connsiteY4338" fmla="*/ 297656 h 514350"/>
              <a:gd name="connsiteX4339" fmla="*/ 4402931 w 6400800"/>
              <a:gd name="connsiteY4339" fmla="*/ 331946 h 514350"/>
              <a:gd name="connsiteX4340" fmla="*/ 4401026 w 6400800"/>
              <a:gd name="connsiteY4340" fmla="*/ 337661 h 514350"/>
              <a:gd name="connsiteX4341" fmla="*/ 4400074 w 6400800"/>
              <a:gd name="connsiteY4341" fmla="*/ 336709 h 514350"/>
              <a:gd name="connsiteX4342" fmla="*/ 4388644 w 6400800"/>
              <a:gd name="connsiteY4342" fmla="*/ 270034 h 514350"/>
              <a:gd name="connsiteX4343" fmla="*/ 4389597 w 6400800"/>
              <a:gd name="connsiteY4343" fmla="*/ 328136 h 514350"/>
              <a:gd name="connsiteX4344" fmla="*/ 4386739 w 6400800"/>
              <a:gd name="connsiteY4344" fmla="*/ 325279 h 514350"/>
              <a:gd name="connsiteX4345" fmla="*/ 4386739 w 6400800"/>
              <a:gd name="connsiteY4345" fmla="*/ 323374 h 514350"/>
              <a:gd name="connsiteX4346" fmla="*/ 4387691 w 6400800"/>
              <a:gd name="connsiteY4346" fmla="*/ 290989 h 514350"/>
              <a:gd name="connsiteX4347" fmla="*/ 4389597 w 6400800"/>
              <a:gd name="connsiteY4347" fmla="*/ 263366 h 514350"/>
              <a:gd name="connsiteX4348" fmla="*/ 4391501 w 6400800"/>
              <a:gd name="connsiteY4348" fmla="*/ 242411 h 514350"/>
              <a:gd name="connsiteX4349" fmla="*/ 4393406 w 6400800"/>
              <a:gd name="connsiteY4349" fmla="*/ 225266 h 514350"/>
              <a:gd name="connsiteX4350" fmla="*/ 4410551 w 6400800"/>
              <a:gd name="connsiteY4350" fmla="*/ 254794 h 514350"/>
              <a:gd name="connsiteX4351" fmla="*/ 4389597 w 6400800"/>
              <a:gd name="connsiteY4351" fmla="*/ 217646 h 514350"/>
              <a:gd name="connsiteX4352" fmla="*/ 4393406 w 6400800"/>
              <a:gd name="connsiteY4352" fmla="*/ 224314 h 514350"/>
              <a:gd name="connsiteX4353" fmla="*/ 4387691 w 6400800"/>
              <a:gd name="connsiteY4353" fmla="*/ 240506 h 514350"/>
              <a:gd name="connsiteX4354" fmla="*/ 4381976 w 6400800"/>
              <a:gd name="connsiteY4354" fmla="*/ 260509 h 514350"/>
              <a:gd name="connsiteX4355" fmla="*/ 4381976 w 6400800"/>
              <a:gd name="connsiteY4355" fmla="*/ 256699 h 514350"/>
              <a:gd name="connsiteX4356" fmla="*/ 4389597 w 6400800"/>
              <a:gd name="connsiteY4356" fmla="*/ 217646 h 514350"/>
              <a:gd name="connsiteX4357" fmla="*/ 4374356 w 6400800"/>
              <a:gd name="connsiteY4357" fmla="*/ 291941 h 514350"/>
              <a:gd name="connsiteX4358" fmla="*/ 4374356 w 6400800"/>
              <a:gd name="connsiteY4358" fmla="*/ 292894 h 514350"/>
              <a:gd name="connsiteX4359" fmla="*/ 4374356 w 6400800"/>
              <a:gd name="connsiteY4359" fmla="*/ 291941 h 514350"/>
              <a:gd name="connsiteX4360" fmla="*/ 4374356 w 6400800"/>
              <a:gd name="connsiteY4360" fmla="*/ 291941 h 514350"/>
              <a:gd name="connsiteX4361" fmla="*/ 4360069 w 6400800"/>
              <a:gd name="connsiteY4361" fmla="*/ 282416 h 514350"/>
              <a:gd name="connsiteX4362" fmla="*/ 4360069 w 6400800"/>
              <a:gd name="connsiteY4362" fmla="*/ 290036 h 514350"/>
              <a:gd name="connsiteX4363" fmla="*/ 4359116 w 6400800"/>
              <a:gd name="connsiteY4363" fmla="*/ 288131 h 514350"/>
              <a:gd name="connsiteX4364" fmla="*/ 4360069 w 6400800"/>
              <a:gd name="connsiteY4364" fmla="*/ 282416 h 514350"/>
              <a:gd name="connsiteX4365" fmla="*/ 4313397 w 6400800"/>
              <a:gd name="connsiteY4365" fmla="*/ 387191 h 514350"/>
              <a:gd name="connsiteX4366" fmla="*/ 4311491 w 6400800"/>
              <a:gd name="connsiteY4366" fmla="*/ 391001 h 514350"/>
              <a:gd name="connsiteX4367" fmla="*/ 4313397 w 6400800"/>
              <a:gd name="connsiteY4367" fmla="*/ 387191 h 514350"/>
              <a:gd name="connsiteX4368" fmla="*/ 4313397 w 6400800"/>
              <a:gd name="connsiteY4368" fmla="*/ 387191 h 514350"/>
              <a:gd name="connsiteX4369" fmla="*/ 4311491 w 6400800"/>
              <a:gd name="connsiteY4369" fmla="*/ 351949 h 514350"/>
              <a:gd name="connsiteX4370" fmla="*/ 4312444 w 6400800"/>
              <a:gd name="connsiteY4370" fmla="*/ 365284 h 514350"/>
              <a:gd name="connsiteX4371" fmla="*/ 4311491 w 6400800"/>
              <a:gd name="connsiteY4371" fmla="*/ 363379 h 514350"/>
              <a:gd name="connsiteX4372" fmla="*/ 4311491 w 6400800"/>
              <a:gd name="connsiteY4372" fmla="*/ 351949 h 514350"/>
              <a:gd name="connsiteX4373" fmla="*/ 4247674 w 6400800"/>
              <a:gd name="connsiteY4373" fmla="*/ 313849 h 514350"/>
              <a:gd name="connsiteX4374" fmla="*/ 4247674 w 6400800"/>
              <a:gd name="connsiteY4374" fmla="*/ 311944 h 514350"/>
              <a:gd name="connsiteX4375" fmla="*/ 4247674 w 6400800"/>
              <a:gd name="connsiteY4375" fmla="*/ 313849 h 514350"/>
              <a:gd name="connsiteX4376" fmla="*/ 4246722 w 6400800"/>
              <a:gd name="connsiteY4376" fmla="*/ 324326 h 514350"/>
              <a:gd name="connsiteX4377" fmla="*/ 4246722 w 6400800"/>
              <a:gd name="connsiteY4377" fmla="*/ 322421 h 514350"/>
              <a:gd name="connsiteX4378" fmla="*/ 4247674 w 6400800"/>
              <a:gd name="connsiteY4378" fmla="*/ 313849 h 514350"/>
              <a:gd name="connsiteX4379" fmla="*/ 4181951 w 6400800"/>
              <a:gd name="connsiteY4379" fmla="*/ 367189 h 514350"/>
              <a:gd name="connsiteX4380" fmla="*/ 4182904 w 6400800"/>
              <a:gd name="connsiteY4380" fmla="*/ 324326 h 514350"/>
              <a:gd name="connsiteX4381" fmla="*/ 4183856 w 6400800"/>
              <a:gd name="connsiteY4381" fmla="*/ 330041 h 514350"/>
              <a:gd name="connsiteX4382" fmla="*/ 4185761 w 6400800"/>
              <a:gd name="connsiteY4382" fmla="*/ 340519 h 514350"/>
              <a:gd name="connsiteX4383" fmla="*/ 4185761 w 6400800"/>
              <a:gd name="connsiteY4383" fmla="*/ 342424 h 514350"/>
              <a:gd name="connsiteX4384" fmla="*/ 4183856 w 6400800"/>
              <a:gd name="connsiteY4384" fmla="*/ 338614 h 514350"/>
              <a:gd name="connsiteX4385" fmla="*/ 4187666 w 6400800"/>
              <a:gd name="connsiteY4385" fmla="*/ 357664 h 514350"/>
              <a:gd name="connsiteX4386" fmla="*/ 4189571 w 6400800"/>
              <a:gd name="connsiteY4386" fmla="*/ 365284 h 514350"/>
              <a:gd name="connsiteX4387" fmla="*/ 4191476 w 6400800"/>
              <a:gd name="connsiteY4387" fmla="*/ 373856 h 514350"/>
              <a:gd name="connsiteX4388" fmla="*/ 4190524 w 6400800"/>
              <a:gd name="connsiteY4388" fmla="*/ 386239 h 514350"/>
              <a:gd name="connsiteX4389" fmla="*/ 4190524 w 6400800"/>
              <a:gd name="connsiteY4389" fmla="*/ 391954 h 514350"/>
              <a:gd name="connsiteX4390" fmla="*/ 4181951 w 6400800"/>
              <a:gd name="connsiteY4390" fmla="*/ 367189 h 514350"/>
              <a:gd name="connsiteX4391" fmla="*/ 4181951 w 6400800"/>
              <a:gd name="connsiteY4391" fmla="*/ 367189 h 514350"/>
              <a:gd name="connsiteX4392" fmla="*/ 4161949 w 6400800"/>
              <a:gd name="connsiteY4392" fmla="*/ 401479 h 514350"/>
              <a:gd name="connsiteX4393" fmla="*/ 4161949 w 6400800"/>
              <a:gd name="connsiteY4393" fmla="*/ 399574 h 514350"/>
              <a:gd name="connsiteX4394" fmla="*/ 4161949 w 6400800"/>
              <a:gd name="connsiteY4394" fmla="*/ 399574 h 514350"/>
              <a:gd name="connsiteX4395" fmla="*/ 4161949 w 6400800"/>
              <a:gd name="connsiteY4395" fmla="*/ 401479 h 514350"/>
              <a:gd name="connsiteX4396" fmla="*/ 4160044 w 6400800"/>
              <a:gd name="connsiteY4396" fmla="*/ 306229 h 514350"/>
              <a:gd name="connsiteX4397" fmla="*/ 4160996 w 6400800"/>
              <a:gd name="connsiteY4397" fmla="*/ 292894 h 514350"/>
              <a:gd name="connsiteX4398" fmla="*/ 4163854 w 6400800"/>
              <a:gd name="connsiteY4398" fmla="*/ 282416 h 514350"/>
              <a:gd name="connsiteX4399" fmla="*/ 4162901 w 6400800"/>
              <a:gd name="connsiteY4399" fmla="*/ 313849 h 514350"/>
              <a:gd name="connsiteX4400" fmla="*/ 4160044 w 6400800"/>
              <a:gd name="connsiteY4400" fmla="*/ 306229 h 514350"/>
              <a:gd name="connsiteX4401" fmla="*/ 4160044 w 6400800"/>
              <a:gd name="connsiteY4401" fmla="*/ 306229 h 514350"/>
              <a:gd name="connsiteX4402" fmla="*/ 4128611 w 6400800"/>
              <a:gd name="connsiteY4402" fmla="*/ 354806 h 514350"/>
              <a:gd name="connsiteX4403" fmla="*/ 4127659 w 6400800"/>
              <a:gd name="connsiteY4403" fmla="*/ 343376 h 514350"/>
              <a:gd name="connsiteX4404" fmla="*/ 4128611 w 6400800"/>
              <a:gd name="connsiteY4404" fmla="*/ 350044 h 514350"/>
              <a:gd name="connsiteX4405" fmla="*/ 4130516 w 6400800"/>
              <a:gd name="connsiteY4405" fmla="*/ 365284 h 514350"/>
              <a:gd name="connsiteX4406" fmla="*/ 4128611 w 6400800"/>
              <a:gd name="connsiteY4406" fmla="*/ 354806 h 514350"/>
              <a:gd name="connsiteX4407" fmla="*/ 4124801 w 6400800"/>
              <a:gd name="connsiteY4407" fmla="*/ 255746 h 514350"/>
              <a:gd name="connsiteX4408" fmla="*/ 4124801 w 6400800"/>
              <a:gd name="connsiteY4408" fmla="*/ 248126 h 514350"/>
              <a:gd name="connsiteX4409" fmla="*/ 4140041 w 6400800"/>
              <a:gd name="connsiteY4409" fmla="*/ 303371 h 514350"/>
              <a:gd name="connsiteX4410" fmla="*/ 4140994 w 6400800"/>
              <a:gd name="connsiteY4410" fmla="*/ 307181 h 514350"/>
              <a:gd name="connsiteX4411" fmla="*/ 4140994 w 6400800"/>
              <a:gd name="connsiteY4411" fmla="*/ 321469 h 514350"/>
              <a:gd name="connsiteX4412" fmla="*/ 4133374 w 6400800"/>
              <a:gd name="connsiteY4412" fmla="*/ 305276 h 514350"/>
              <a:gd name="connsiteX4413" fmla="*/ 4135279 w 6400800"/>
              <a:gd name="connsiteY4413" fmla="*/ 312896 h 514350"/>
              <a:gd name="connsiteX4414" fmla="*/ 4127659 w 6400800"/>
              <a:gd name="connsiteY4414" fmla="*/ 300514 h 514350"/>
              <a:gd name="connsiteX4415" fmla="*/ 4123849 w 6400800"/>
              <a:gd name="connsiteY4415" fmla="*/ 284321 h 514350"/>
              <a:gd name="connsiteX4416" fmla="*/ 4124801 w 6400800"/>
              <a:gd name="connsiteY4416" fmla="*/ 255746 h 514350"/>
              <a:gd name="connsiteX4417" fmla="*/ 4095274 w 6400800"/>
              <a:gd name="connsiteY4417" fmla="*/ 395764 h 514350"/>
              <a:gd name="connsiteX4418" fmla="*/ 4095274 w 6400800"/>
              <a:gd name="connsiteY4418" fmla="*/ 395764 h 514350"/>
              <a:gd name="connsiteX4419" fmla="*/ 4095274 w 6400800"/>
              <a:gd name="connsiteY4419" fmla="*/ 394811 h 514350"/>
              <a:gd name="connsiteX4420" fmla="*/ 4095274 w 6400800"/>
              <a:gd name="connsiteY4420" fmla="*/ 395764 h 514350"/>
              <a:gd name="connsiteX4421" fmla="*/ 4093369 w 6400800"/>
              <a:gd name="connsiteY4421" fmla="*/ 386239 h 514350"/>
              <a:gd name="connsiteX4422" fmla="*/ 4093369 w 6400800"/>
              <a:gd name="connsiteY4422" fmla="*/ 376714 h 514350"/>
              <a:gd name="connsiteX4423" fmla="*/ 4096226 w 6400800"/>
              <a:gd name="connsiteY4423" fmla="*/ 382429 h 514350"/>
              <a:gd name="connsiteX4424" fmla="*/ 4093369 w 6400800"/>
              <a:gd name="connsiteY4424" fmla="*/ 386239 h 514350"/>
              <a:gd name="connsiteX4425" fmla="*/ 4097179 w 6400800"/>
              <a:gd name="connsiteY4425" fmla="*/ 342424 h 514350"/>
              <a:gd name="connsiteX4426" fmla="*/ 4099084 w 6400800"/>
              <a:gd name="connsiteY4426" fmla="*/ 334804 h 514350"/>
              <a:gd name="connsiteX4427" fmla="*/ 4099084 w 6400800"/>
              <a:gd name="connsiteY4427" fmla="*/ 337661 h 514350"/>
              <a:gd name="connsiteX4428" fmla="*/ 4097179 w 6400800"/>
              <a:gd name="connsiteY4428" fmla="*/ 342424 h 514350"/>
              <a:gd name="connsiteX4429" fmla="*/ 4100989 w 6400800"/>
              <a:gd name="connsiteY4429" fmla="*/ 353854 h 514350"/>
              <a:gd name="connsiteX4430" fmla="*/ 4100989 w 6400800"/>
              <a:gd name="connsiteY4430" fmla="*/ 351949 h 514350"/>
              <a:gd name="connsiteX4431" fmla="*/ 4100989 w 6400800"/>
              <a:gd name="connsiteY4431" fmla="*/ 351949 h 514350"/>
              <a:gd name="connsiteX4432" fmla="*/ 4100989 w 6400800"/>
              <a:gd name="connsiteY4432" fmla="*/ 353854 h 514350"/>
              <a:gd name="connsiteX4433" fmla="*/ 4100989 w 6400800"/>
              <a:gd name="connsiteY4433" fmla="*/ 353854 h 514350"/>
              <a:gd name="connsiteX4434" fmla="*/ 4115276 w 6400800"/>
              <a:gd name="connsiteY4434" fmla="*/ 322421 h 514350"/>
              <a:gd name="connsiteX4435" fmla="*/ 4114324 w 6400800"/>
              <a:gd name="connsiteY4435" fmla="*/ 350996 h 514350"/>
              <a:gd name="connsiteX4436" fmla="*/ 4111466 w 6400800"/>
              <a:gd name="connsiteY4436" fmla="*/ 327184 h 514350"/>
              <a:gd name="connsiteX4437" fmla="*/ 4108609 w 6400800"/>
              <a:gd name="connsiteY4437" fmla="*/ 342424 h 514350"/>
              <a:gd name="connsiteX4438" fmla="*/ 4107656 w 6400800"/>
              <a:gd name="connsiteY4438" fmla="*/ 341471 h 514350"/>
              <a:gd name="connsiteX4439" fmla="*/ 4106704 w 6400800"/>
              <a:gd name="connsiteY4439" fmla="*/ 336709 h 514350"/>
              <a:gd name="connsiteX4440" fmla="*/ 4113371 w 6400800"/>
              <a:gd name="connsiteY4440" fmla="*/ 322421 h 514350"/>
              <a:gd name="connsiteX4441" fmla="*/ 4115276 w 6400800"/>
              <a:gd name="connsiteY4441" fmla="*/ 318611 h 514350"/>
              <a:gd name="connsiteX4442" fmla="*/ 4115276 w 6400800"/>
              <a:gd name="connsiteY4442" fmla="*/ 322421 h 514350"/>
              <a:gd name="connsiteX4443" fmla="*/ 4109561 w 6400800"/>
              <a:gd name="connsiteY4443" fmla="*/ 295751 h 514350"/>
              <a:gd name="connsiteX4444" fmla="*/ 4116229 w 6400800"/>
              <a:gd name="connsiteY4444" fmla="*/ 308134 h 514350"/>
              <a:gd name="connsiteX4445" fmla="*/ 4116229 w 6400800"/>
              <a:gd name="connsiteY4445" fmla="*/ 311944 h 514350"/>
              <a:gd name="connsiteX4446" fmla="*/ 4110514 w 6400800"/>
              <a:gd name="connsiteY4446" fmla="*/ 320516 h 514350"/>
              <a:gd name="connsiteX4447" fmla="*/ 4104799 w 6400800"/>
              <a:gd name="connsiteY4447" fmla="*/ 329089 h 514350"/>
              <a:gd name="connsiteX4448" fmla="*/ 4102894 w 6400800"/>
              <a:gd name="connsiteY4448" fmla="*/ 322421 h 514350"/>
              <a:gd name="connsiteX4449" fmla="*/ 4109561 w 6400800"/>
              <a:gd name="connsiteY4449" fmla="*/ 295751 h 514350"/>
              <a:gd name="connsiteX4450" fmla="*/ 4092416 w 6400800"/>
              <a:gd name="connsiteY4450" fmla="*/ 294799 h 514350"/>
              <a:gd name="connsiteX4451" fmla="*/ 4094321 w 6400800"/>
              <a:gd name="connsiteY4451" fmla="*/ 265271 h 514350"/>
              <a:gd name="connsiteX4452" fmla="*/ 4098131 w 6400800"/>
              <a:gd name="connsiteY4452" fmla="*/ 272891 h 514350"/>
              <a:gd name="connsiteX4453" fmla="*/ 4106704 w 6400800"/>
              <a:gd name="connsiteY4453" fmla="*/ 290989 h 514350"/>
              <a:gd name="connsiteX4454" fmla="*/ 4098131 w 6400800"/>
              <a:gd name="connsiteY4454" fmla="*/ 311944 h 514350"/>
              <a:gd name="connsiteX4455" fmla="*/ 4096226 w 6400800"/>
              <a:gd name="connsiteY4455" fmla="*/ 306229 h 514350"/>
              <a:gd name="connsiteX4456" fmla="*/ 4097179 w 6400800"/>
              <a:gd name="connsiteY4456" fmla="*/ 315754 h 514350"/>
              <a:gd name="connsiteX4457" fmla="*/ 4092416 w 6400800"/>
              <a:gd name="connsiteY4457" fmla="*/ 329089 h 514350"/>
              <a:gd name="connsiteX4458" fmla="*/ 4091464 w 6400800"/>
              <a:gd name="connsiteY4458" fmla="*/ 325279 h 514350"/>
              <a:gd name="connsiteX4459" fmla="*/ 4090511 w 6400800"/>
              <a:gd name="connsiteY4459" fmla="*/ 321469 h 514350"/>
              <a:gd name="connsiteX4460" fmla="*/ 4092416 w 6400800"/>
              <a:gd name="connsiteY4460" fmla="*/ 294799 h 514350"/>
              <a:gd name="connsiteX4461" fmla="*/ 4085749 w 6400800"/>
              <a:gd name="connsiteY4461" fmla="*/ 244316 h 514350"/>
              <a:gd name="connsiteX4462" fmla="*/ 4085749 w 6400800"/>
              <a:gd name="connsiteY4462" fmla="*/ 244316 h 514350"/>
              <a:gd name="connsiteX4463" fmla="*/ 4084796 w 6400800"/>
              <a:gd name="connsiteY4463" fmla="*/ 250031 h 514350"/>
              <a:gd name="connsiteX4464" fmla="*/ 4085749 w 6400800"/>
              <a:gd name="connsiteY4464" fmla="*/ 244316 h 514350"/>
              <a:gd name="connsiteX4465" fmla="*/ 4043839 w 6400800"/>
              <a:gd name="connsiteY4465" fmla="*/ 279559 h 514350"/>
              <a:gd name="connsiteX4466" fmla="*/ 4043839 w 6400800"/>
              <a:gd name="connsiteY4466" fmla="*/ 279559 h 514350"/>
              <a:gd name="connsiteX4467" fmla="*/ 4044791 w 6400800"/>
              <a:gd name="connsiteY4467" fmla="*/ 283369 h 514350"/>
              <a:gd name="connsiteX4468" fmla="*/ 4043839 w 6400800"/>
              <a:gd name="connsiteY4468" fmla="*/ 281464 h 514350"/>
              <a:gd name="connsiteX4469" fmla="*/ 4044791 w 6400800"/>
              <a:gd name="connsiteY4469" fmla="*/ 286226 h 514350"/>
              <a:gd name="connsiteX4470" fmla="*/ 4044791 w 6400800"/>
              <a:gd name="connsiteY4470" fmla="*/ 290036 h 514350"/>
              <a:gd name="connsiteX4471" fmla="*/ 4042886 w 6400800"/>
              <a:gd name="connsiteY4471" fmla="*/ 284321 h 514350"/>
              <a:gd name="connsiteX4472" fmla="*/ 4043839 w 6400800"/>
              <a:gd name="connsiteY4472" fmla="*/ 279559 h 514350"/>
              <a:gd name="connsiteX4473" fmla="*/ 4044791 w 6400800"/>
              <a:gd name="connsiteY4473" fmla="*/ 333851 h 514350"/>
              <a:gd name="connsiteX4474" fmla="*/ 4044791 w 6400800"/>
              <a:gd name="connsiteY4474" fmla="*/ 333851 h 514350"/>
              <a:gd name="connsiteX4475" fmla="*/ 4044791 w 6400800"/>
              <a:gd name="connsiteY4475" fmla="*/ 339566 h 514350"/>
              <a:gd name="connsiteX4476" fmla="*/ 4042886 w 6400800"/>
              <a:gd name="connsiteY4476" fmla="*/ 337661 h 514350"/>
              <a:gd name="connsiteX4477" fmla="*/ 4044791 w 6400800"/>
              <a:gd name="connsiteY4477" fmla="*/ 333851 h 514350"/>
              <a:gd name="connsiteX4478" fmla="*/ 4039076 w 6400800"/>
              <a:gd name="connsiteY4478" fmla="*/ 271939 h 514350"/>
              <a:gd name="connsiteX4479" fmla="*/ 4039076 w 6400800"/>
              <a:gd name="connsiteY4479" fmla="*/ 273844 h 514350"/>
              <a:gd name="connsiteX4480" fmla="*/ 4038124 w 6400800"/>
              <a:gd name="connsiteY4480" fmla="*/ 270034 h 514350"/>
              <a:gd name="connsiteX4481" fmla="*/ 4036219 w 6400800"/>
              <a:gd name="connsiteY4481" fmla="*/ 265271 h 514350"/>
              <a:gd name="connsiteX4482" fmla="*/ 4039076 w 6400800"/>
              <a:gd name="connsiteY4482" fmla="*/ 271939 h 514350"/>
              <a:gd name="connsiteX4483" fmla="*/ 4033361 w 6400800"/>
              <a:gd name="connsiteY4483" fmla="*/ 358616 h 514350"/>
              <a:gd name="connsiteX4484" fmla="*/ 4034314 w 6400800"/>
              <a:gd name="connsiteY4484" fmla="*/ 351949 h 514350"/>
              <a:gd name="connsiteX4485" fmla="*/ 4038124 w 6400800"/>
              <a:gd name="connsiteY4485" fmla="*/ 345281 h 514350"/>
              <a:gd name="connsiteX4486" fmla="*/ 4043839 w 6400800"/>
              <a:gd name="connsiteY4486" fmla="*/ 351949 h 514350"/>
              <a:gd name="connsiteX4487" fmla="*/ 4040981 w 6400800"/>
              <a:gd name="connsiteY4487" fmla="*/ 391954 h 514350"/>
              <a:gd name="connsiteX4488" fmla="*/ 4035266 w 6400800"/>
              <a:gd name="connsiteY4488" fmla="*/ 413861 h 514350"/>
              <a:gd name="connsiteX4489" fmla="*/ 4029551 w 6400800"/>
              <a:gd name="connsiteY4489" fmla="*/ 395764 h 514350"/>
              <a:gd name="connsiteX4490" fmla="*/ 4027646 w 6400800"/>
              <a:gd name="connsiteY4490" fmla="*/ 388144 h 514350"/>
              <a:gd name="connsiteX4491" fmla="*/ 4033361 w 6400800"/>
              <a:gd name="connsiteY4491" fmla="*/ 358616 h 514350"/>
              <a:gd name="connsiteX4492" fmla="*/ 4020026 w 6400800"/>
              <a:gd name="connsiteY4492" fmla="*/ 324326 h 514350"/>
              <a:gd name="connsiteX4493" fmla="*/ 4021931 w 6400800"/>
              <a:gd name="connsiteY4493" fmla="*/ 326231 h 514350"/>
              <a:gd name="connsiteX4494" fmla="*/ 4019074 w 6400800"/>
              <a:gd name="connsiteY4494" fmla="*/ 334804 h 514350"/>
              <a:gd name="connsiteX4495" fmla="*/ 4017169 w 6400800"/>
              <a:gd name="connsiteY4495" fmla="*/ 341471 h 514350"/>
              <a:gd name="connsiteX4496" fmla="*/ 4016216 w 6400800"/>
              <a:gd name="connsiteY4496" fmla="*/ 342424 h 514350"/>
              <a:gd name="connsiteX4497" fmla="*/ 4015264 w 6400800"/>
              <a:gd name="connsiteY4497" fmla="*/ 344329 h 514350"/>
              <a:gd name="connsiteX4498" fmla="*/ 4011454 w 6400800"/>
              <a:gd name="connsiteY4498" fmla="*/ 315754 h 514350"/>
              <a:gd name="connsiteX4499" fmla="*/ 4020026 w 6400800"/>
              <a:gd name="connsiteY4499" fmla="*/ 324326 h 514350"/>
              <a:gd name="connsiteX4500" fmla="*/ 3999071 w 6400800"/>
              <a:gd name="connsiteY4500" fmla="*/ 282416 h 514350"/>
              <a:gd name="connsiteX4501" fmla="*/ 3999071 w 6400800"/>
              <a:gd name="connsiteY4501" fmla="*/ 282416 h 514350"/>
              <a:gd name="connsiteX4502" fmla="*/ 4000024 w 6400800"/>
              <a:gd name="connsiteY4502" fmla="*/ 310991 h 514350"/>
              <a:gd name="connsiteX4503" fmla="*/ 4000024 w 6400800"/>
              <a:gd name="connsiteY4503" fmla="*/ 316706 h 514350"/>
              <a:gd name="connsiteX4504" fmla="*/ 3999071 w 6400800"/>
              <a:gd name="connsiteY4504" fmla="*/ 325279 h 514350"/>
              <a:gd name="connsiteX4505" fmla="*/ 3999071 w 6400800"/>
              <a:gd name="connsiteY4505" fmla="*/ 327184 h 514350"/>
              <a:gd name="connsiteX4506" fmla="*/ 3998119 w 6400800"/>
              <a:gd name="connsiteY4506" fmla="*/ 324326 h 514350"/>
              <a:gd name="connsiteX4507" fmla="*/ 3997166 w 6400800"/>
              <a:gd name="connsiteY4507" fmla="*/ 314801 h 514350"/>
              <a:gd name="connsiteX4508" fmla="*/ 3996214 w 6400800"/>
              <a:gd name="connsiteY4508" fmla="*/ 286226 h 514350"/>
              <a:gd name="connsiteX4509" fmla="*/ 3999071 w 6400800"/>
              <a:gd name="connsiteY4509" fmla="*/ 282416 h 514350"/>
              <a:gd name="connsiteX4510" fmla="*/ 3983831 w 6400800"/>
              <a:gd name="connsiteY4510" fmla="*/ 405289 h 514350"/>
              <a:gd name="connsiteX4511" fmla="*/ 3980021 w 6400800"/>
              <a:gd name="connsiteY4511" fmla="*/ 412909 h 514350"/>
              <a:gd name="connsiteX4512" fmla="*/ 3980021 w 6400800"/>
              <a:gd name="connsiteY4512" fmla="*/ 412909 h 514350"/>
              <a:gd name="connsiteX4513" fmla="*/ 3982879 w 6400800"/>
              <a:gd name="connsiteY4513" fmla="*/ 402431 h 514350"/>
              <a:gd name="connsiteX4514" fmla="*/ 3983831 w 6400800"/>
              <a:gd name="connsiteY4514" fmla="*/ 405289 h 514350"/>
              <a:gd name="connsiteX4515" fmla="*/ 3980974 w 6400800"/>
              <a:gd name="connsiteY4515" fmla="*/ 395764 h 514350"/>
              <a:gd name="connsiteX4516" fmla="*/ 3982879 w 6400800"/>
              <a:gd name="connsiteY4516" fmla="*/ 401479 h 514350"/>
              <a:gd name="connsiteX4517" fmla="*/ 3979069 w 6400800"/>
              <a:gd name="connsiteY4517" fmla="*/ 407194 h 514350"/>
              <a:gd name="connsiteX4518" fmla="*/ 3979069 w 6400800"/>
              <a:gd name="connsiteY4518" fmla="*/ 406241 h 514350"/>
              <a:gd name="connsiteX4519" fmla="*/ 3980974 w 6400800"/>
              <a:gd name="connsiteY4519" fmla="*/ 395764 h 514350"/>
              <a:gd name="connsiteX4520" fmla="*/ 3976211 w 6400800"/>
              <a:gd name="connsiteY4520" fmla="*/ 378619 h 514350"/>
              <a:gd name="connsiteX4521" fmla="*/ 3976211 w 6400800"/>
              <a:gd name="connsiteY4521" fmla="*/ 378619 h 514350"/>
              <a:gd name="connsiteX4522" fmla="*/ 3976211 w 6400800"/>
              <a:gd name="connsiteY4522" fmla="*/ 380524 h 514350"/>
              <a:gd name="connsiteX4523" fmla="*/ 3976211 w 6400800"/>
              <a:gd name="connsiteY4523" fmla="*/ 378619 h 514350"/>
              <a:gd name="connsiteX4524" fmla="*/ 3948589 w 6400800"/>
              <a:gd name="connsiteY4524" fmla="*/ 255746 h 514350"/>
              <a:gd name="connsiteX4525" fmla="*/ 3946684 w 6400800"/>
              <a:gd name="connsiteY4525" fmla="*/ 277654 h 514350"/>
              <a:gd name="connsiteX4526" fmla="*/ 3945731 w 6400800"/>
              <a:gd name="connsiteY4526" fmla="*/ 285274 h 514350"/>
              <a:gd name="connsiteX4527" fmla="*/ 3943826 w 6400800"/>
              <a:gd name="connsiteY4527" fmla="*/ 266224 h 514350"/>
              <a:gd name="connsiteX4528" fmla="*/ 3940016 w 6400800"/>
              <a:gd name="connsiteY4528" fmla="*/ 240506 h 514350"/>
              <a:gd name="connsiteX4529" fmla="*/ 3940016 w 6400800"/>
              <a:gd name="connsiteY4529" fmla="*/ 239554 h 514350"/>
              <a:gd name="connsiteX4530" fmla="*/ 3940016 w 6400800"/>
              <a:gd name="connsiteY4530" fmla="*/ 236696 h 514350"/>
              <a:gd name="connsiteX4531" fmla="*/ 3942874 w 6400800"/>
              <a:gd name="connsiteY4531" fmla="*/ 240506 h 514350"/>
              <a:gd name="connsiteX4532" fmla="*/ 3947636 w 6400800"/>
              <a:gd name="connsiteY4532" fmla="*/ 248126 h 514350"/>
              <a:gd name="connsiteX4533" fmla="*/ 3948589 w 6400800"/>
              <a:gd name="connsiteY4533" fmla="*/ 255746 h 514350"/>
              <a:gd name="connsiteX4534" fmla="*/ 3943826 w 6400800"/>
              <a:gd name="connsiteY4534" fmla="*/ 205264 h 514350"/>
              <a:gd name="connsiteX4535" fmla="*/ 3943826 w 6400800"/>
              <a:gd name="connsiteY4535" fmla="*/ 210979 h 514350"/>
              <a:gd name="connsiteX4536" fmla="*/ 3945731 w 6400800"/>
              <a:gd name="connsiteY4536" fmla="*/ 230981 h 514350"/>
              <a:gd name="connsiteX4537" fmla="*/ 3946684 w 6400800"/>
              <a:gd name="connsiteY4537" fmla="*/ 236696 h 514350"/>
              <a:gd name="connsiteX4538" fmla="*/ 3939064 w 6400800"/>
              <a:gd name="connsiteY4538" fmla="*/ 228124 h 514350"/>
              <a:gd name="connsiteX4539" fmla="*/ 3937159 w 6400800"/>
              <a:gd name="connsiteY4539" fmla="*/ 215741 h 514350"/>
              <a:gd name="connsiteX4540" fmla="*/ 3943826 w 6400800"/>
              <a:gd name="connsiteY4540" fmla="*/ 205264 h 514350"/>
              <a:gd name="connsiteX4541" fmla="*/ 3866674 w 6400800"/>
              <a:gd name="connsiteY4541" fmla="*/ 369094 h 514350"/>
              <a:gd name="connsiteX4542" fmla="*/ 3867626 w 6400800"/>
              <a:gd name="connsiteY4542" fmla="*/ 368141 h 514350"/>
              <a:gd name="connsiteX4543" fmla="*/ 3867626 w 6400800"/>
              <a:gd name="connsiteY4543" fmla="*/ 370999 h 514350"/>
              <a:gd name="connsiteX4544" fmla="*/ 3866674 w 6400800"/>
              <a:gd name="connsiteY4544" fmla="*/ 369094 h 514350"/>
              <a:gd name="connsiteX4545" fmla="*/ 3886676 w 6400800"/>
              <a:gd name="connsiteY4545" fmla="*/ 354806 h 514350"/>
              <a:gd name="connsiteX4546" fmla="*/ 3882866 w 6400800"/>
              <a:gd name="connsiteY4546" fmla="*/ 348139 h 514350"/>
              <a:gd name="connsiteX4547" fmla="*/ 3881914 w 6400800"/>
              <a:gd name="connsiteY4547" fmla="*/ 338614 h 514350"/>
              <a:gd name="connsiteX4548" fmla="*/ 3886676 w 6400800"/>
              <a:gd name="connsiteY4548" fmla="*/ 354806 h 514350"/>
              <a:gd name="connsiteX4549" fmla="*/ 3887629 w 6400800"/>
              <a:gd name="connsiteY4549" fmla="*/ 356711 h 514350"/>
              <a:gd name="connsiteX4550" fmla="*/ 3886676 w 6400800"/>
              <a:gd name="connsiteY4550" fmla="*/ 354806 h 514350"/>
              <a:gd name="connsiteX4551" fmla="*/ 3897154 w 6400800"/>
              <a:gd name="connsiteY4551" fmla="*/ 278606 h 514350"/>
              <a:gd name="connsiteX4552" fmla="*/ 3901916 w 6400800"/>
              <a:gd name="connsiteY4552" fmla="*/ 270986 h 514350"/>
              <a:gd name="connsiteX4553" fmla="*/ 3901916 w 6400800"/>
              <a:gd name="connsiteY4553" fmla="*/ 270986 h 514350"/>
              <a:gd name="connsiteX4554" fmla="*/ 3897154 w 6400800"/>
              <a:gd name="connsiteY4554" fmla="*/ 278606 h 514350"/>
              <a:gd name="connsiteX4555" fmla="*/ 3897154 w 6400800"/>
              <a:gd name="connsiteY4555" fmla="*/ 278606 h 514350"/>
              <a:gd name="connsiteX4556" fmla="*/ 3900011 w 6400800"/>
              <a:gd name="connsiteY4556" fmla="*/ 291941 h 514350"/>
              <a:gd name="connsiteX4557" fmla="*/ 3901916 w 6400800"/>
              <a:gd name="connsiteY4557" fmla="*/ 288131 h 514350"/>
              <a:gd name="connsiteX4558" fmla="*/ 3902869 w 6400800"/>
              <a:gd name="connsiteY4558" fmla="*/ 286226 h 514350"/>
              <a:gd name="connsiteX4559" fmla="*/ 3903821 w 6400800"/>
              <a:gd name="connsiteY4559" fmla="*/ 297656 h 514350"/>
              <a:gd name="connsiteX4560" fmla="*/ 3902869 w 6400800"/>
              <a:gd name="connsiteY4560" fmla="*/ 301466 h 514350"/>
              <a:gd name="connsiteX4561" fmla="*/ 3901916 w 6400800"/>
              <a:gd name="connsiteY4561" fmla="*/ 298609 h 514350"/>
              <a:gd name="connsiteX4562" fmla="*/ 3900011 w 6400800"/>
              <a:gd name="connsiteY4562" fmla="*/ 291941 h 514350"/>
              <a:gd name="connsiteX4563" fmla="*/ 3903821 w 6400800"/>
              <a:gd name="connsiteY4563" fmla="*/ 431006 h 514350"/>
              <a:gd name="connsiteX4564" fmla="*/ 3902869 w 6400800"/>
              <a:gd name="connsiteY4564" fmla="*/ 431959 h 514350"/>
              <a:gd name="connsiteX4565" fmla="*/ 3901916 w 6400800"/>
              <a:gd name="connsiteY4565" fmla="*/ 431959 h 514350"/>
              <a:gd name="connsiteX4566" fmla="*/ 3903821 w 6400800"/>
              <a:gd name="connsiteY4566" fmla="*/ 426244 h 514350"/>
              <a:gd name="connsiteX4567" fmla="*/ 3904774 w 6400800"/>
              <a:gd name="connsiteY4567" fmla="*/ 428149 h 514350"/>
              <a:gd name="connsiteX4568" fmla="*/ 3903821 w 6400800"/>
              <a:gd name="connsiteY4568" fmla="*/ 431006 h 514350"/>
              <a:gd name="connsiteX4569" fmla="*/ 3925729 w 6400800"/>
              <a:gd name="connsiteY4569" fmla="*/ 309086 h 514350"/>
              <a:gd name="connsiteX4570" fmla="*/ 3922871 w 6400800"/>
              <a:gd name="connsiteY4570" fmla="*/ 297656 h 514350"/>
              <a:gd name="connsiteX4571" fmla="*/ 3923824 w 6400800"/>
              <a:gd name="connsiteY4571" fmla="*/ 308134 h 514350"/>
              <a:gd name="connsiteX4572" fmla="*/ 3919061 w 6400800"/>
              <a:gd name="connsiteY4572" fmla="*/ 291941 h 514350"/>
              <a:gd name="connsiteX4573" fmla="*/ 3922871 w 6400800"/>
              <a:gd name="connsiteY4573" fmla="*/ 317659 h 514350"/>
              <a:gd name="connsiteX4574" fmla="*/ 3923824 w 6400800"/>
              <a:gd name="connsiteY4574" fmla="*/ 325279 h 514350"/>
              <a:gd name="connsiteX4575" fmla="*/ 3921919 w 6400800"/>
              <a:gd name="connsiteY4575" fmla="*/ 334804 h 514350"/>
              <a:gd name="connsiteX4576" fmla="*/ 3921919 w 6400800"/>
              <a:gd name="connsiteY4576" fmla="*/ 335756 h 514350"/>
              <a:gd name="connsiteX4577" fmla="*/ 3920966 w 6400800"/>
              <a:gd name="connsiteY4577" fmla="*/ 330041 h 514350"/>
              <a:gd name="connsiteX4578" fmla="*/ 3915251 w 6400800"/>
              <a:gd name="connsiteY4578" fmla="*/ 301466 h 514350"/>
              <a:gd name="connsiteX4579" fmla="*/ 3911441 w 6400800"/>
              <a:gd name="connsiteY4579" fmla="*/ 281464 h 514350"/>
              <a:gd name="connsiteX4580" fmla="*/ 3912394 w 6400800"/>
              <a:gd name="connsiteY4580" fmla="*/ 264319 h 514350"/>
              <a:gd name="connsiteX4581" fmla="*/ 3912394 w 6400800"/>
              <a:gd name="connsiteY4581" fmla="*/ 263366 h 514350"/>
              <a:gd name="connsiteX4582" fmla="*/ 3919061 w 6400800"/>
              <a:gd name="connsiteY4582" fmla="*/ 270986 h 514350"/>
              <a:gd name="connsiteX4583" fmla="*/ 3923824 w 6400800"/>
              <a:gd name="connsiteY4583" fmla="*/ 277654 h 514350"/>
              <a:gd name="connsiteX4584" fmla="*/ 3924776 w 6400800"/>
              <a:gd name="connsiteY4584" fmla="*/ 284321 h 514350"/>
              <a:gd name="connsiteX4585" fmla="*/ 3921919 w 6400800"/>
              <a:gd name="connsiteY4585" fmla="*/ 277654 h 514350"/>
              <a:gd name="connsiteX4586" fmla="*/ 3926681 w 6400800"/>
              <a:gd name="connsiteY4586" fmla="*/ 296704 h 514350"/>
              <a:gd name="connsiteX4587" fmla="*/ 3927634 w 6400800"/>
              <a:gd name="connsiteY4587" fmla="*/ 304324 h 514350"/>
              <a:gd name="connsiteX4588" fmla="*/ 3927634 w 6400800"/>
              <a:gd name="connsiteY4588" fmla="*/ 305276 h 514350"/>
              <a:gd name="connsiteX4589" fmla="*/ 3925729 w 6400800"/>
              <a:gd name="connsiteY4589" fmla="*/ 309086 h 514350"/>
              <a:gd name="connsiteX4590" fmla="*/ 3929539 w 6400800"/>
              <a:gd name="connsiteY4590" fmla="*/ 287179 h 514350"/>
              <a:gd name="connsiteX4591" fmla="*/ 3928586 w 6400800"/>
              <a:gd name="connsiteY4591" fmla="*/ 292894 h 514350"/>
              <a:gd name="connsiteX4592" fmla="*/ 3927634 w 6400800"/>
              <a:gd name="connsiteY4592" fmla="*/ 290036 h 514350"/>
              <a:gd name="connsiteX4593" fmla="*/ 3923824 w 6400800"/>
              <a:gd name="connsiteY4593" fmla="*/ 275749 h 514350"/>
              <a:gd name="connsiteX4594" fmla="*/ 3927634 w 6400800"/>
              <a:gd name="connsiteY4594" fmla="*/ 281464 h 514350"/>
              <a:gd name="connsiteX4595" fmla="*/ 3929539 w 6400800"/>
              <a:gd name="connsiteY4595" fmla="*/ 284321 h 514350"/>
              <a:gd name="connsiteX4596" fmla="*/ 3929539 w 6400800"/>
              <a:gd name="connsiteY4596" fmla="*/ 287179 h 514350"/>
              <a:gd name="connsiteX4597" fmla="*/ 3926681 w 6400800"/>
              <a:gd name="connsiteY4597" fmla="*/ 242411 h 514350"/>
              <a:gd name="connsiteX4598" fmla="*/ 3928586 w 6400800"/>
              <a:gd name="connsiteY4598" fmla="*/ 270986 h 514350"/>
              <a:gd name="connsiteX4599" fmla="*/ 3921919 w 6400800"/>
              <a:gd name="connsiteY4599" fmla="*/ 265271 h 514350"/>
              <a:gd name="connsiteX4600" fmla="*/ 3913346 w 6400800"/>
              <a:gd name="connsiteY4600" fmla="*/ 257651 h 514350"/>
              <a:gd name="connsiteX4601" fmla="*/ 3917156 w 6400800"/>
              <a:gd name="connsiteY4601" fmla="*/ 246221 h 514350"/>
              <a:gd name="connsiteX4602" fmla="*/ 3925729 w 6400800"/>
              <a:gd name="connsiteY4602" fmla="*/ 232886 h 514350"/>
              <a:gd name="connsiteX4603" fmla="*/ 3926681 w 6400800"/>
              <a:gd name="connsiteY4603" fmla="*/ 242411 h 514350"/>
              <a:gd name="connsiteX4604" fmla="*/ 3900964 w 6400800"/>
              <a:gd name="connsiteY4604" fmla="*/ 168116 h 514350"/>
              <a:gd name="connsiteX4605" fmla="*/ 3914299 w 6400800"/>
              <a:gd name="connsiteY4605" fmla="*/ 147161 h 514350"/>
              <a:gd name="connsiteX4606" fmla="*/ 3915251 w 6400800"/>
              <a:gd name="connsiteY4606" fmla="*/ 156686 h 514350"/>
              <a:gd name="connsiteX4607" fmla="*/ 3920966 w 6400800"/>
              <a:gd name="connsiteY4607" fmla="*/ 196691 h 514350"/>
              <a:gd name="connsiteX4608" fmla="*/ 3922871 w 6400800"/>
              <a:gd name="connsiteY4608" fmla="*/ 213836 h 514350"/>
              <a:gd name="connsiteX4609" fmla="*/ 3920014 w 6400800"/>
              <a:gd name="connsiteY4609" fmla="*/ 210979 h 514350"/>
              <a:gd name="connsiteX4610" fmla="*/ 3923824 w 6400800"/>
              <a:gd name="connsiteY4610" fmla="*/ 214789 h 514350"/>
              <a:gd name="connsiteX4611" fmla="*/ 3924776 w 6400800"/>
              <a:gd name="connsiteY4611" fmla="*/ 226219 h 514350"/>
              <a:gd name="connsiteX4612" fmla="*/ 3906679 w 6400800"/>
              <a:gd name="connsiteY4612" fmla="*/ 249079 h 514350"/>
              <a:gd name="connsiteX4613" fmla="*/ 3904774 w 6400800"/>
              <a:gd name="connsiteY4613" fmla="*/ 251936 h 514350"/>
              <a:gd name="connsiteX4614" fmla="*/ 3902869 w 6400800"/>
              <a:gd name="connsiteY4614" fmla="*/ 250984 h 514350"/>
              <a:gd name="connsiteX4615" fmla="*/ 3900964 w 6400800"/>
              <a:gd name="connsiteY4615" fmla="*/ 242411 h 514350"/>
              <a:gd name="connsiteX4616" fmla="*/ 3900964 w 6400800"/>
              <a:gd name="connsiteY4616" fmla="*/ 249079 h 514350"/>
              <a:gd name="connsiteX4617" fmla="*/ 3897154 w 6400800"/>
              <a:gd name="connsiteY4617" fmla="*/ 247174 h 514350"/>
              <a:gd name="connsiteX4618" fmla="*/ 3891439 w 6400800"/>
              <a:gd name="connsiteY4618" fmla="*/ 243364 h 514350"/>
              <a:gd name="connsiteX4619" fmla="*/ 3896201 w 6400800"/>
              <a:gd name="connsiteY4619" fmla="*/ 248126 h 514350"/>
              <a:gd name="connsiteX4620" fmla="*/ 3900964 w 6400800"/>
              <a:gd name="connsiteY4620" fmla="*/ 251936 h 514350"/>
              <a:gd name="connsiteX4621" fmla="*/ 3900964 w 6400800"/>
              <a:gd name="connsiteY4621" fmla="*/ 256699 h 514350"/>
              <a:gd name="connsiteX4622" fmla="*/ 3894296 w 6400800"/>
              <a:gd name="connsiteY4622" fmla="*/ 266224 h 514350"/>
              <a:gd name="connsiteX4623" fmla="*/ 3890486 w 6400800"/>
              <a:gd name="connsiteY4623" fmla="*/ 250984 h 514350"/>
              <a:gd name="connsiteX4624" fmla="*/ 3880009 w 6400800"/>
              <a:gd name="connsiteY4624" fmla="*/ 210026 h 514350"/>
              <a:gd name="connsiteX4625" fmla="*/ 3879056 w 6400800"/>
              <a:gd name="connsiteY4625" fmla="*/ 206216 h 514350"/>
              <a:gd name="connsiteX4626" fmla="*/ 3900964 w 6400800"/>
              <a:gd name="connsiteY4626" fmla="*/ 168116 h 514350"/>
              <a:gd name="connsiteX4627" fmla="*/ 3873341 w 6400800"/>
              <a:gd name="connsiteY4627" fmla="*/ 214789 h 514350"/>
              <a:gd name="connsiteX4628" fmla="*/ 3879056 w 6400800"/>
              <a:gd name="connsiteY4628" fmla="*/ 251936 h 514350"/>
              <a:gd name="connsiteX4629" fmla="*/ 3883819 w 6400800"/>
              <a:gd name="connsiteY4629" fmla="*/ 280511 h 514350"/>
              <a:gd name="connsiteX4630" fmla="*/ 3882866 w 6400800"/>
              <a:gd name="connsiteY4630" fmla="*/ 282416 h 514350"/>
              <a:gd name="connsiteX4631" fmla="*/ 3875246 w 6400800"/>
              <a:gd name="connsiteY4631" fmla="*/ 259556 h 514350"/>
              <a:gd name="connsiteX4632" fmla="*/ 3865721 w 6400800"/>
              <a:gd name="connsiteY4632" fmla="*/ 234791 h 514350"/>
              <a:gd name="connsiteX4633" fmla="*/ 3864769 w 6400800"/>
              <a:gd name="connsiteY4633" fmla="*/ 231934 h 514350"/>
              <a:gd name="connsiteX4634" fmla="*/ 3873341 w 6400800"/>
              <a:gd name="connsiteY4634" fmla="*/ 214789 h 514350"/>
              <a:gd name="connsiteX4635" fmla="*/ 3864769 w 6400800"/>
              <a:gd name="connsiteY4635" fmla="*/ 341471 h 514350"/>
              <a:gd name="connsiteX4636" fmla="*/ 3862864 w 6400800"/>
              <a:gd name="connsiteY4636" fmla="*/ 345281 h 514350"/>
              <a:gd name="connsiteX4637" fmla="*/ 3864769 w 6400800"/>
              <a:gd name="connsiteY4637" fmla="*/ 341471 h 514350"/>
              <a:gd name="connsiteX4638" fmla="*/ 3864769 w 6400800"/>
              <a:gd name="connsiteY4638" fmla="*/ 341471 h 514350"/>
              <a:gd name="connsiteX4639" fmla="*/ 3854291 w 6400800"/>
              <a:gd name="connsiteY4639" fmla="*/ 211931 h 514350"/>
              <a:gd name="connsiteX4640" fmla="*/ 3856196 w 6400800"/>
              <a:gd name="connsiteY4640" fmla="*/ 201454 h 514350"/>
              <a:gd name="connsiteX4641" fmla="*/ 3857149 w 6400800"/>
              <a:gd name="connsiteY4641" fmla="*/ 220504 h 514350"/>
              <a:gd name="connsiteX4642" fmla="*/ 3854291 w 6400800"/>
              <a:gd name="connsiteY4642" fmla="*/ 226219 h 514350"/>
              <a:gd name="connsiteX4643" fmla="*/ 3854291 w 6400800"/>
              <a:gd name="connsiteY4643" fmla="*/ 211931 h 514350"/>
              <a:gd name="connsiteX4644" fmla="*/ 3849529 w 6400800"/>
              <a:gd name="connsiteY4644" fmla="*/ 262414 h 514350"/>
              <a:gd name="connsiteX4645" fmla="*/ 3849529 w 6400800"/>
              <a:gd name="connsiteY4645" fmla="*/ 257651 h 514350"/>
              <a:gd name="connsiteX4646" fmla="*/ 3850481 w 6400800"/>
              <a:gd name="connsiteY4646" fmla="*/ 256699 h 514350"/>
              <a:gd name="connsiteX4647" fmla="*/ 3859054 w 6400800"/>
              <a:gd name="connsiteY4647" fmla="*/ 278606 h 514350"/>
              <a:gd name="connsiteX4648" fmla="*/ 3860006 w 6400800"/>
              <a:gd name="connsiteY4648" fmla="*/ 280511 h 514350"/>
              <a:gd name="connsiteX4649" fmla="*/ 3862864 w 6400800"/>
              <a:gd name="connsiteY4649" fmla="*/ 313849 h 514350"/>
              <a:gd name="connsiteX4650" fmla="*/ 3862864 w 6400800"/>
              <a:gd name="connsiteY4650" fmla="*/ 313849 h 514350"/>
              <a:gd name="connsiteX4651" fmla="*/ 3847624 w 6400800"/>
              <a:gd name="connsiteY4651" fmla="*/ 291941 h 514350"/>
              <a:gd name="connsiteX4652" fmla="*/ 3849529 w 6400800"/>
              <a:gd name="connsiteY4652" fmla="*/ 262414 h 514350"/>
              <a:gd name="connsiteX4653" fmla="*/ 3846671 w 6400800"/>
              <a:gd name="connsiteY4653" fmla="*/ 308134 h 514350"/>
              <a:gd name="connsiteX4654" fmla="*/ 3855244 w 6400800"/>
              <a:gd name="connsiteY4654" fmla="*/ 323374 h 514350"/>
              <a:gd name="connsiteX4655" fmla="*/ 3856196 w 6400800"/>
              <a:gd name="connsiteY4655" fmla="*/ 325279 h 514350"/>
              <a:gd name="connsiteX4656" fmla="*/ 3855244 w 6400800"/>
              <a:gd name="connsiteY4656" fmla="*/ 327184 h 514350"/>
              <a:gd name="connsiteX4657" fmla="*/ 3849529 w 6400800"/>
              <a:gd name="connsiteY4657" fmla="*/ 336709 h 514350"/>
              <a:gd name="connsiteX4658" fmla="*/ 3845719 w 6400800"/>
              <a:gd name="connsiteY4658" fmla="*/ 330041 h 514350"/>
              <a:gd name="connsiteX4659" fmla="*/ 3846671 w 6400800"/>
              <a:gd name="connsiteY4659" fmla="*/ 308134 h 514350"/>
              <a:gd name="connsiteX4660" fmla="*/ 3843814 w 6400800"/>
              <a:gd name="connsiteY4660" fmla="*/ 415766 h 514350"/>
              <a:gd name="connsiteX4661" fmla="*/ 3846671 w 6400800"/>
              <a:gd name="connsiteY4661" fmla="*/ 410051 h 514350"/>
              <a:gd name="connsiteX4662" fmla="*/ 3847624 w 6400800"/>
              <a:gd name="connsiteY4662" fmla="*/ 416719 h 514350"/>
              <a:gd name="connsiteX4663" fmla="*/ 3847624 w 6400800"/>
              <a:gd name="connsiteY4663" fmla="*/ 419576 h 514350"/>
              <a:gd name="connsiteX4664" fmla="*/ 3846671 w 6400800"/>
              <a:gd name="connsiteY4664" fmla="*/ 422434 h 514350"/>
              <a:gd name="connsiteX4665" fmla="*/ 3844766 w 6400800"/>
              <a:gd name="connsiteY4665" fmla="*/ 426244 h 514350"/>
              <a:gd name="connsiteX4666" fmla="*/ 3842861 w 6400800"/>
              <a:gd name="connsiteY4666" fmla="*/ 426244 h 514350"/>
              <a:gd name="connsiteX4667" fmla="*/ 3843814 w 6400800"/>
              <a:gd name="connsiteY4667" fmla="*/ 415766 h 514350"/>
              <a:gd name="connsiteX4668" fmla="*/ 3830479 w 6400800"/>
              <a:gd name="connsiteY4668" fmla="*/ 297656 h 514350"/>
              <a:gd name="connsiteX4669" fmla="*/ 3830479 w 6400800"/>
              <a:gd name="connsiteY4669" fmla="*/ 299561 h 514350"/>
              <a:gd name="connsiteX4670" fmla="*/ 3830479 w 6400800"/>
              <a:gd name="connsiteY4670" fmla="*/ 301466 h 514350"/>
              <a:gd name="connsiteX4671" fmla="*/ 3829526 w 6400800"/>
              <a:gd name="connsiteY4671" fmla="*/ 307181 h 514350"/>
              <a:gd name="connsiteX4672" fmla="*/ 3827621 w 6400800"/>
              <a:gd name="connsiteY4672" fmla="*/ 304324 h 514350"/>
              <a:gd name="connsiteX4673" fmla="*/ 3830479 w 6400800"/>
              <a:gd name="connsiteY4673" fmla="*/ 297656 h 514350"/>
              <a:gd name="connsiteX4674" fmla="*/ 3826669 w 6400800"/>
              <a:gd name="connsiteY4674" fmla="*/ 305276 h 514350"/>
              <a:gd name="connsiteX4675" fmla="*/ 3828574 w 6400800"/>
              <a:gd name="connsiteY4675" fmla="*/ 310039 h 514350"/>
              <a:gd name="connsiteX4676" fmla="*/ 3827621 w 6400800"/>
              <a:gd name="connsiteY4676" fmla="*/ 314801 h 514350"/>
              <a:gd name="connsiteX4677" fmla="*/ 3823811 w 6400800"/>
              <a:gd name="connsiteY4677" fmla="*/ 309086 h 514350"/>
              <a:gd name="connsiteX4678" fmla="*/ 3826669 w 6400800"/>
              <a:gd name="connsiteY4678" fmla="*/ 305276 h 514350"/>
              <a:gd name="connsiteX4679" fmla="*/ 3820001 w 6400800"/>
              <a:gd name="connsiteY4679" fmla="*/ 319564 h 514350"/>
              <a:gd name="connsiteX4680" fmla="*/ 3826669 w 6400800"/>
              <a:gd name="connsiteY4680" fmla="*/ 332899 h 514350"/>
              <a:gd name="connsiteX4681" fmla="*/ 3827621 w 6400800"/>
              <a:gd name="connsiteY4681" fmla="*/ 333851 h 514350"/>
              <a:gd name="connsiteX4682" fmla="*/ 3826669 w 6400800"/>
              <a:gd name="connsiteY4682" fmla="*/ 343376 h 514350"/>
              <a:gd name="connsiteX4683" fmla="*/ 3824764 w 6400800"/>
              <a:gd name="connsiteY4683" fmla="*/ 377666 h 514350"/>
              <a:gd name="connsiteX4684" fmla="*/ 3820954 w 6400800"/>
              <a:gd name="connsiteY4684" fmla="*/ 364331 h 514350"/>
              <a:gd name="connsiteX4685" fmla="*/ 3820001 w 6400800"/>
              <a:gd name="connsiteY4685" fmla="*/ 352901 h 514350"/>
              <a:gd name="connsiteX4686" fmla="*/ 3818096 w 6400800"/>
              <a:gd name="connsiteY4686" fmla="*/ 336709 h 514350"/>
              <a:gd name="connsiteX4687" fmla="*/ 3821906 w 6400800"/>
              <a:gd name="connsiteY4687" fmla="*/ 332899 h 514350"/>
              <a:gd name="connsiteX4688" fmla="*/ 3818096 w 6400800"/>
              <a:gd name="connsiteY4688" fmla="*/ 335756 h 514350"/>
              <a:gd name="connsiteX4689" fmla="*/ 3817144 w 6400800"/>
              <a:gd name="connsiteY4689" fmla="*/ 326231 h 514350"/>
              <a:gd name="connsiteX4690" fmla="*/ 3820001 w 6400800"/>
              <a:gd name="connsiteY4690" fmla="*/ 319564 h 514350"/>
              <a:gd name="connsiteX4691" fmla="*/ 3788569 w 6400800"/>
              <a:gd name="connsiteY4691" fmla="*/ 264319 h 514350"/>
              <a:gd name="connsiteX4692" fmla="*/ 3792379 w 6400800"/>
              <a:gd name="connsiteY4692" fmla="*/ 270986 h 514350"/>
              <a:gd name="connsiteX4693" fmla="*/ 3800951 w 6400800"/>
              <a:gd name="connsiteY4693" fmla="*/ 285274 h 514350"/>
              <a:gd name="connsiteX4694" fmla="*/ 3800951 w 6400800"/>
              <a:gd name="connsiteY4694" fmla="*/ 287179 h 514350"/>
              <a:gd name="connsiteX4695" fmla="*/ 3800951 w 6400800"/>
              <a:gd name="connsiteY4695" fmla="*/ 298609 h 514350"/>
              <a:gd name="connsiteX4696" fmla="*/ 3800951 w 6400800"/>
              <a:gd name="connsiteY4696" fmla="*/ 300514 h 514350"/>
              <a:gd name="connsiteX4697" fmla="*/ 3797141 w 6400800"/>
              <a:gd name="connsiteY4697" fmla="*/ 287179 h 514350"/>
              <a:gd name="connsiteX4698" fmla="*/ 3796189 w 6400800"/>
              <a:gd name="connsiteY4698" fmla="*/ 285274 h 514350"/>
              <a:gd name="connsiteX4699" fmla="*/ 3796189 w 6400800"/>
              <a:gd name="connsiteY4699" fmla="*/ 280511 h 514350"/>
              <a:gd name="connsiteX4700" fmla="*/ 3795236 w 6400800"/>
              <a:gd name="connsiteY4700" fmla="*/ 283369 h 514350"/>
              <a:gd name="connsiteX4701" fmla="*/ 3791426 w 6400800"/>
              <a:gd name="connsiteY4701" fmla="*/ 271939 h 514350"/>
              <a:gd name="connsiteX4702" fmla="*/ 3788569 w 6400800"/>
              <a:gd name="connsiteY4702" fmla="*/ 264319 h 514350"/>
              <a:gd name="connsiteX4703" fmla="*/ 3748564 w 6400800"/>
              <a:gd name="connsiteY4703" fmla="*/ 364331 h 514350"/>
              <a:gd name="connsiteX4704" fmla="*/ 3748564 w 6400800"/>
              <a:gd name="connsiteY4704" fmla="*/ 351949 h 514350"/>
              <a:gd name="connsiteX4705" fmla="*/ 3750469 w 6400800"/>
              <a:gd name="connsiteY4705" fmla="*/ 358616 h 514350"/>
              <a:gd name="connsiteX4706" fmla="*/ 3748564 w 6400800"/>
              <a:gd name="connsiteY4706" fmla="*/ 364331 h 514350"/>
              <a:gd name="connsiteX4707" fmla="*/ 3762851 w 6400800"/>
              <a:gd name="connsiteY4707" fmla="*/ 399574 h 514350"/>
              <a:gd name="connsiteX4708" fmla="*/ 3759994 w 6400800"/>
              <a:gd name="connsiteY4708" fmla="*/ 405289 h 514350"/>
              <a:gd name="connsiteX4709" fmla="*/ 3760946 w 6400800"/>
              <a:gd name="connsiteY4709" fmla="*/ 391954 h 514350"/>
              <a:gd name="connsiteX4710" fmla="*/ 3760946 w 6400800"/>
              <a:gd name="connsiteY4710" fmla="*/ 391001 h 514350"/>
              <a:gd name="connsiteX4711" fmla="*/ 3762851 w 6400800"/>
              <a:gd name="connsiteY4711" fmla="*/ 396716 h 514350"/>
              <a:gd name="connsiteX4712" fmla="*/ 3762851 w 6400800"/>
              <a:gd name="connsiteY4712" fmla="*/ 399574 h 514350"/>
              <a:gd name="connsiteX4713" fmla="*/ 3770471 w 6400800"/>
              <a:gd name="connsiteY4713" fmla="*/ 290036 h 514350"/>
              <a:gd name="connsiteX4714" fmla="*/ 3775234 w 6400800"/>
              <a:gd name="connsiteY4714" fmla="*/ 309086 h 514350"/>
              <a:gd name="connsiteX4715" fmla="*/ 3771424 w 6400800"/>
              <a:gd name="connsiteY4715" fmla="*/ 301466 h 514350"/>
              <a:gd name="connsiteX4716" fmla="*/ 3770471 w 6400800"/>
              <a:gd name="connsiteY4716" fmla="*/ 299561 h 514350"/>
              <a:gd name="connsiteX4717" fmla="*/ 3770471 w 6400800"/>
              <a:gd name="connsiteY4717" fmla="*/ 290989 h 514350"/>
              <a:gd name="connsiteX4718" fmla="*/ 3770471 w 6400800"/>
              <a:gd name="connsiteY4718" fmla="*/ 290036 h 514350"/>
              <a:gd name="connsiteX4719" fmla="*/ 3769519 w 6400800"/>
              <a:gd name="connsiteY4719" fmla="*/ 370046 h 514350"/>
              <a:gd name="connsiteX4720" fmla="*/ 3770471 w 6400800"/>
              <a:gd name="connsiteY4720" fmla="*/ 372904 h 514350"/>
              <a:gd name="connsiteX4721" fmla="*/ 3767614 w 6400800"/>
              <a:gd name="connsiteY4721" fmla="*/ 366236 h 514350"/>
              <a:gd name="connsiteX4722" fmla="*/ 3767614 w 6400800"/>
              <a:gd name="connsiteY4722" fmla="*/ 359569 h 514350"/>
              <a:gd name="connsiteX4723" fmla="*/ 3766661 w 6400800"/>
              <a:gd name="connsiteY4723" fmla="*/ 364331 h 514350"/>
              <a:gd name="connsiteX4724" fmla="*/ 3764756 w 6400800"/>
              <a:gd name="connsiteY4724" fmla="*/ 360521 h 514350"/>
              <a:gd name="connsiteX4725" fmla="*/ 3764756 w 6400800"/>
              <a:gd name="connsiteY4725" fmla="*/ 357664 h 514350"/>
              <a:gd name="connsiteX4726" fmla="*/ 3765709 w 6400800"/>
              <a:gd name="connsiteY4726" fmla="*/ 351949 h 514350"/>
              <a:gd name="connsiteX4727" fmla="*/ 3769519 w 6400800"/>
              <a:gd name="connsiteY4727" fmla="*/ 370046 h 514350"/>
              <a:gd name="connsiteX4728" fmla="*/ 3753326 w 6400800"/>
              <a:gd name="connsiteY4728" fmla="*/ 250031 h 514350"/>
              <a:gd name="connsiteX4729" fmla="*/ 3755231 w 6400800"/>
              <a:gd name="connsiteY4729" fmla="*/ 236696 h 514350"/>
              <a:gd name="connsiteX4730" fmla="*/ 3756184 w 6400800"/>
              <a:gd name="connsiteY4730" fmla="*/ 232886 h 514350"/>
              <a:gd name="connsiteX4731" fmla="*/ 3758089 w 6400800"/>
              <a:gd name="connsiteY4731" fmla="*/ 230029 h 514350"/>
              <a:gd name="connsiteX4732" fmla="*/ 3759994 w 6400800"/>
              <a:gd name="connsiteY4732" fmla="*/ 237649 h 514350"/>
              <a:gd name="connsiteX4733" fmla="*/ 3769519 w 6400800"/>
              <a:gd name="connsiteY4733" fmla="*/ 281464 h 514350"/>
              <a:gd name="connsiteX4734" fmla="*/ 3767614 w 6400800"/>
              <a:gd name="connsiteY4734" fmla="*/ 290036 h 514350"/>
              <a:gd name="connsiteX4735" fmla="*/ 3767614 w 6400800"/>
              <a:gd name="connsiteY4735" fmla="*/ 290989 h 514350"/>
              <a:gd name="connsiteX4736" fmla="*/ 3752374 w 6400800"/>
              <a:gd name="connsiteY4736" fmla="*/ 261461 h 514350"/>
              <a:gd name="connsiteX4737" fmla="*/ 3753326 w 6400800"/>
              <a:gd name="connsiteY4737" fmla="*/ 250031 h 514350"/>
              <a:gd name="connsiteX4738" fmla="*/ 3748564 w 6400800"/>
              <a:gd name="connsiteY4738" fmla="*/ 296704 h 514350"/>
              <a:gd name="connsiteX4739" fmla="*/ 3748564 w 6400800"/>
              <a:gd name="connsiteY4739" fmla="*/ 296704 h 514350"/>
              <a:gd name="connsiteX4740" fmla="*/ 3756184 w 6400800"/>
              <a:gd name="connsiteY4740" fmla="*/ 313849 h 514350"/>
              <a:gd name="connsiteX4741" fmla="*/ 3757136 w 6400800"/>
              <a:gd name="connsiteY4741" fmla="*/ 316706 h 514350"/>
              <a:gd name="connsiteX4742" fmla="*/ 3759041 w 6400800"/>
              <a:gd name="connsiteY4742" fmla="*/ 323374 h 514350"/>
              <a:gd name="connsiteX4743" fmla="*/ 3757136 w 6400800"/>
              <a:gd name="connsiteY4743" fmla="*/ 330041 h 514350"/>
              <a:gd name="connsiteX4744" fmla="*/ 3754279 w 6400800"/>
              <a:gd name="connsiteY4744" fmla="*/ 341471 h 514350"/>
              <a:gd name="connsiteX4745" fmla="*/ 3750469 w 6400800"/>
              <a:gd name="connsiteY4745" fmla="*/ 335756 h 514350"/>
              <a:gd name="connsiteX4746" fmla="*/ 3747611 w 6400800"/>
              <a:gd name="connsiteY4746" fmla="*/ 331946 h 514350"/>
              <a:gd name="connsiteX4747" fmla="*/ 3748564 w 6400800"/>
              <a:gd name="connsiteY4747" fmla="*/ 296704 h 514350"/>
              <a:gd name="connsiteX4748" fmla="*/ 3738086 w 6400800"/>
              <a:gd name="connsiteY4748" fmla="*/ 273844 h 514350"/>
              <a:gd name="connsiteX4749" fmla="*/ 3738086 w 6400800"/>
              <a:gd name="connsiteY4749" fmla="*/ 273844 h 514350"/>
              <a:gd name="connsiteX4750" fmla="*/ 3738086 w 6400800"/>
              <a:gd name="connsiteY4750" fmla="*/ 274796 h 514350"/>
              <a:gd name="connsiteX4751" fmla="*/ 3738086 w 6400800"/>
              <a:gd name="connsiteY4751" fmla="*/ 273844 h 514350"/>
              <a:gd name="connsiteX4752" fmla="*/ 3689509 w 6400800"/>
              <a:gd name="connsiteY4752" fmla="*/ 326231 h 514350"/>
              <a:gd name="connsiteX4753" fmla="*/ 3686651 w 6400800"/>
              <a:gd name="connsiteY4753" fmla="*/ 331946 h 514350"/>
              <a:gd name="connsiteX4754" fmla="*/ 3685699 w 6400800"/>
              <a:gd name="connsiteY4754" fmla="*/ 330994 h 514350"/>
              <a:gd name="connsiteX4755" fmla="*/ 3685699 w 6400800"/>
              <a:gd name="connsiteY4755" fmla="*/ 322421 h 514350"/>
              <a:gd name="connsiteX4756" fmla="*/ 3685699 w 6400800"/>
              <a:gd name="connsiteY4756" fmla="*/ 313849 h 514350"/>
              <a:gd name="connsiteX4757" fmla="*/ 3689509 w 6400800"/>
              <a:gd name="connsiteY4757" fmla="*/ 325279 h 514350"/>
              <a:gd name="connsiteX4758" fmla="*/ 3689509 w 6400800"/>
              <a:gd name="connsiteY4758" fmla="*/ 326231 h 514350"/>
              <a:gd name="connsiteX4759" fmla="*/ 3716179 w 6400800"/>
              <a:gd name="connsiteY4759" fmla="*/ 211931 h 514350"/>
              <a:gd name="connsiteX4760" fmla="*/ 3720941 w 6400800"/>
              <a:gd name="connsiteY4760" fmla="*/ 221456 h 514350"/>
              <a:gd name="connsiteX4761" fmla="*/ 3719036 w 6400800"/>
              <a:gd name="connsiteY4761" fmla="*/ 230029 h 514350"/>
              <a:gd name="connsiteX4762" fmla="*/ 3718084 w 6400800"/>
              <a:gd name="connsiteY4762" fmla="*/ 233839 h 514350"/>
              <a:gd name="connsiteX4763" fmla="*/ 3713321 w 6400800"/>
              <a:gd name="connsiteY4763" fmla="*/ 228124 h 514350"/>
              <a:gd name="connsiteX4764" fmla="*/ 3717131 w 6400800"/>
              <a:gd name="connsiteY4764" fmla="*/ 235744 h 514350"/>
              <a:gd name="connsiteX4765" fmla="*/ 3714274 w 6400800"/>
              <a:gd name="connsiteY4765" fmla="*/ 253841 h 514350"/>
              <a:gd name="connsiteX4766" fmla="*/ 3714274 w 6400800"/>
              <a:gd name="connsiteY4766" fmla="*/ 250984 h 514350"/>
              <a:gd name="connsiteX4767" fmla="*/ 3713321 w 6400800"/>
              <a:gd name="connsiteY4767" fmla="*/ 238601 h 514350"/>
              <a:gd name="connsiteX4768" fmla="*/ 3713321 w 6400800"/>
              <a:gd name="connsiteY4768" fmla="*/ 227171 h 514350"/>
              <a:gd name="connsiteX4769" fmla="*/ 3712369 w 6400800"/>
              <a:gd name="connsiteY4769" fmla="*/ 208121 h 514350"/>
              <a:gd name="connsiteX4770" fmla="*/ 3712369 w 6400800"/>
              <a:gd name="connsiteY4770" fmla="*/ 205264 h 514350"/>
              <a:gd name="connsiteX4771" fmla="*/ 3716179 w 6400800"/>
              <a:gd name="connsiteY4771" fmla="*/ 211931 h 514350"/>
              <a:gd name="connsiteX4772" fmla="*/ 3679984 w 6400800"/>
              <a:gd name="connsiteY4772" fmla="*/ 236696 h 514350"/>
              <a:gd name="connsiteX4773" fmla="*/ 3684746 w 6400800"/>
              <a:gd name="connsiteY4773" fmla="*/ 196691 h 514350"/>
              <a:gd name="connsiteX4774" fmla="*/ 3687604 w 6400800"/>
              <a:gd name="connsiteY4774" fmla="*/ 166211 h 514350"/>
              <a:gd name="connsiteX4775" fmla="*/ 3688556 w 6400800"/>
              <a:gd name="connsiteY4775" fmla="*/ 154781 h 514350"/>
              <a:gd name="connsiteX4776" fmla="*/ 3699034 w 6400800"/>
              <a:gd name="connsiteY4776" fmla="*/ 178594 h 514350"/>
              <a:gd name="connsiteX4777" fmla="*/ 3708559 w 6400800"/>
              <a:gd name="connsiteY4777" fmla="*/ 199549 h 514350"/>
              <a:gd name="connsiteX4778" fmla="*/ 3707606 w 6400800"/>
              <a:gd name="connsiteY4778" fmla="*/ 207169 h 514350"/>
              <a:gd name="connsiteX4779" fmla="*/ 3704749 w 6400800"/>
              <a:gd name="connsiteY4779" fmla="*/ 226219 h 514350"/>
              <a:gd name="connsiteX4780" fmla="*/ 3702844 w 6400800"/>
              <a:gd name="connsiteY4780" fmla="*/ 237649 h 514350"/>
              <a:gd name="connsiteX4781" fmla="*/ 3701891 w 6400800"/>
              <a:gd name="connsiteY4781" fmla="*/ 250984 h 514350"/>
              <a:gd name="connsiteX4782" fmla="*/ 3700939 w 6400800"/>
              <a:gd name="connsiteY4782" fmla="*/ 280511 h 514350"/>
              <a:gd name="connsiteX4783" fmla="*/ 3700939 w 6400800"/>
              <a:gd name="connsiteY4783" fmla="*/ 300514 h 514350"/>
              <a:gd name="connsiteX4784" fmla="*/ 3697129 w 6400800"/>
              <a:gd name="connsiteY4784" fmla="*/ 290036 h 514350"/>
              <a:gd name="connsiteX4785" fmla="*/ 3699034 w 6400800"/>
              <a:gd name="connsiteY4785" fmla="*/ 308134 h 514350"/>
              <a:gd name="connsiteX4786" fmla="*/ 3690461 w 6400800"/>
              <a:gd name="connsiteY4786" fmla="*/ 322421 h 514350"/>
              <a:gd name="connsiteX4787" fmla="*/ 3683794 w 6400800"/>
              <a:gd name="connsiteY4787" fmla="*/ 310991 h 514350"/>
              <a:gd name="connsiteX4788" fmla="*/ 3683794 w 6400800"/>
              <a:gd name="connsiteY4788" fmla="*/ 302419 h 514350"/>
              <a:gd name="connsiteX4789" fmla="*/ 3682841 w 6400800"/>
              <a:gd name="connsiteY4789" fmla="*/ 308134 h 514350"/>
              <a:gd name="connsiteX4790" fmla="*/ 3679031 w 6400800"/>
              <a:gd name="connsiteY4790" fmla="*/ 302419 h 514350"/>
              <a:gd name="connsiteX4791" fmla="*/ 3681889 w 6400800"/>
              <a:gd name="connsiteY4791" fmla="*/ 310991 h 514350"/>
              <a:gd name="connsiteX4792" fmla="*/ 3679984 w 6400800"/>
              <a:gd name="connsiteY4792" fmla="*/ 323374 h 514350"/>
              <a:gd name="connsiteX4793" fmla="*/ 3672364 w 6400800"/>
              <a:gd name="connsiteY4793" fmla="*/ 307181 h 514350"/>
              <a:gd name="connsiteX4794" fmla="*/ 3677126 w 6400800"/>
              <a:gd name="connsiteY4794" fmla="*/ 289084 h 514350"/>
              <a:gd name="connsiteX4795" fmla="*/ 3681889 w 6400800"/>
              <a:gd name="connsiteY4795" fmla="*/ 272891 h 514350"/>
              <a:gd name="connsiteX4796" fmla="*/ 3686651 w 6400800"/>
              <a:gd name="connsiteY4796" fmla="*/ 260509 h 514350"/>
              <a:gd name="connsiteX4797" fmla="*/ 3692366 w 6400800"/>
              <a:gd name="connsiteY4797" fmla="*/ 250031 h 514350"/>
              <a:gd name="connsiteX4798" fmla="*/ 3683794 w 6400800"/>
              <a:gd name="connsiteY4798" fmla="*/ 258604 h 514350"/>
              <a:gd name="connsiteX4799" fmla="*/ 3675221 w 6400800"/>
              <a:gd name="connsiteY4799" fmla="*/ 270034 h 514350"/>
              <a:gd name="connsiteX4800" fmla="*/ 3671411 w 6400800"/>
              <a:gd name="connsiteY4800" fmla="*/ 275749 h 514350"/>
              <a:gd name="connsiteX4801" fmla="*/ 3679984 w 6400800"/>
              <a:gd name="connsiteY4801" fmla="*/ 236696 h 514350"/>
              <a:gd name="connsiteX4802" fmla="*/ 3678079 w 6400800"/>
              <a:gd name="connsiteY4802" fmla="*/ 342424 h 514350"/>
              <a:gd name="connsiteX4803" fmla="*/ 3677126 w 6400800"/>
              <a:gd name="connsiteY4803" fmla="*/ 349091 h 514350"/>
              <a:gd name="connsiteX4804" fmla="*/ 3676174 w 6400800"/>
              <a:gd name="connsiteY4804" fmla="*/ 343376 h 514350"/>
              <a:gd name="connsiteX4805" fmla="*/ 3674269 w 6400800"/>
              <a:gd name="connsiteY4805" fmla="*/ 335756 h 514350"/>
              <a:gd name="connsiteX4806" fmla="*/ 3678079 w 6400800"/>
              <a:gd name="connsiteY4806" fmla="*/ 342424 h 514350"/>
              <a:gd name="connsiteX4807" fmla="*/ 3664744 w 6400800"/>
              <a:gd name="connsiteY4807" fmla="*/ 355759 h 514350"/>
              <a:gd name="connsiteX4808" fmla="*/ 3664744 w 6400800"/>
              <a:gd name="connsiteY4808" fmla="*/ 362426 h 514350"/>
              <a:gd name="connsiteX4809" fmla="*/ 3663791 w 6400800"/>
              <a:gd name="connsiteY4809" fmla="*/ 371951 h 514350"/>
              <a:gd name="connsiteX4810" fmla="*/ 3663791 w 6400800"/>
              <a:gd name="connsiteY4810" fmla="*/ 371951 h 514350"/>
              <a:gd name="connsiteX4811" fmla="*/ 3662839 w 6400800"/>
              <a:gd name="connsiteY4811" fmla="*/ 367189 h 514350"/>
              <a:gd name="connsiteX4812" fmla="*/ 3662839 w 6400800"/>
              <a:gd name="connsiteY4812" fmla="*/ 366236 h 514350"/>
              <a:gd name="connsiteX4813" fmla="*/ 3664744 w 6400800"/>
              <a:gd name="connsiteY4813" fmla="*/ 355759 h 514350"/>
              <a:gd name="connsiteX4814" fmla="*/ 3603784 w 6400800"/>
              <a:gd name="connsiteY4814" fmla="*/ 369094 h 514350"/>
              <a:gd name="connsiteX4815" fmla="*/ 3602831 w 6400800"/>
              <a:gd name="connsiteY4815" fmla="*/ 363379 h 514350"/>
              <a:gd name="connsiteX4816" fmla="*/ 3605689 w 6400800"/>
              <a:gd name="connsiteY4816" fmla="*/ 352901 h 514350"/>
              <a:gd name="connsiteX4817" fmla="*/ 3606641 w 6400800"/>
              <a:gd name="connsiteY4817" fmla="*/ 350044 h 514350"/>
              <a:gd name="connsiteX4818" fmla="*/ 3607594 w 6400800"/>
              <a:gd name="connsiteY4818" fmla="*/ 352901 h 514350"/>
              <a:gd name="connsiteX4819" fmla="*/ 3607594 w 6400800"/>
              <a:gd name="connsiteY4819" fmla="*/ 353854 h 514350"/>
              <a:gd name="connsiteX4820" fmla="*/ 3603784 w 6400800"/>
              <a:gd name="connsiteY4820" fmla="*/ 369094 h 514350"/>
              <a:gd name="connsiteX4821" fmla="*/ 3612356 w 6400800"/>
              <a:gd name="connsiteY4821" fmla="*/ 329089 h 514350"/>
              <a:gd name="connsiteX4822" fmla="*/ 3611404 w 6400800"/>
              <a:gd name="connsiteY4822" fmla="*/ 327184 h 514350"/>
              <a:gd name="connsiteX4823" fmla="*/ 3610451 w 6400800"/>
              <a:gd name="connsiteY4823" fmla="*/ 321469 h 514350"/>
              <a:gd name="connsiteX4824" fmla="*/ 3613309 w 6400800"/>
              <a:gd name="connsiteY4824" fmla="*/ 324326 h 514350"/>
              <a:gd name="connsiteX4825" fmla="*/ 3612356 w 6400800"/>
              <a:gd name="connsiteY4825" fmla="*/ 329089 h 514350"/>
              <a:gd name="connsiteX4826" fmla="*/ 3633311 w 6400800"/>
              <a:gd name="connsiteY4826" fmla="*/ 366236 h 514350"/>
              <a:gd name="connsiteX4827" fmla="*/ 3629501 w 6400800"/>
              <a:gd name="connsiteY4827" fmla="*/ 358616 h 514350"/>
              <a:gd name="connsiteX4828" fmla="*/ 3629501 w 6400800"/>
              <a:gd name="connsiteY4828" fmla="*/ 354806 h 514350"/>
              <a:gd name="connsiteX4829" fmla="*/ 3633311 w 6400800"/>
              <a:gd name="connsiteY4829" fmla="*/ 366236 h 514350"/>
              <a:gd name="connsiteX4830" fmla="*/ 3633311 w 6400800"/>
              <a:gd name="connsiteY4830" fmla="*/ 366236 h 514350"/>
              <a:gd name="connsiteX4831" fmla="*/ 3633311 w 6400800"/>
              <a:gd name="connsiteY4831" fmla="*/ 366236 h 514350"/>
              <a:gd name="connsiteX4832" fmla="*/ 3632359 w 6400800"/>
              <a:gd name="connsiteY4832" fmla="*/ 331946 h 514350"/>
              <a:gd name="connsiteX4833" fmla="*/ 3635216 w 6400800"/>
              <a:gd name="connsiteY4833" fmla="*/ 348139 h 514350"/>
              <a:gd name="connsiteX4834" fmla="*/ 3631406 w 6400800"/>
              <a:gd name="connsiteY4834" fmla="*/ 341471 h 514350"/>
              <a:gd name="connsiteX4835" fmla="*/ 3632359 w 6400800"/>
              <a:gd name="connsiteY4835" fmla="*/ 331946 h 514350"/>
              <a:gd name="connsiteX4836" fmla="*/ 3618071 w 6400800"/>
              <a:gd name="connsiteY4836" fmla="*/ 270034 h 514350"/>
              <a:gd name="connsiteX4837" fmla="*/ 3628549 w 6400800"/>
              <a:gd name="connsiteY4837" fmla="*/ 246221 h 514350"/>
              <a:gd name="connsiteX4838" fmla="*/ 3630454 w 6400800"/>
              <a:gd name="connsiteY4838" fmla="*/ 242411 h 514350"/>
              <a:gd name="connsiteX4839" fmla="*/ 3625691 w 6400800"/>
              <a:gd name="connsiteY4839" fmla="*/ 265271 h 514350"/>
              <a:gd name="connsiteX4840" fmla="*/ 3618071 w 6400800"/>
              <a:gd name="connsiteY4840" fmla="*/ 271939 h 514350"/>
              <a:gd name="connsiteX4841" fmla="*/ 3618071 w 6400800"/>
              <a:gd name="connsiteY4841" fmla="*/ 270034 h 514350"/>
              <a:gd name="connsiteX4842" fmla="*/ 3601879 w 6400800"/>
              <a:gd name="connsiteY4842" fmla="*/ 310039 h 514350"/>
              <a:gd name="connsiteX4843" fmla="*/ 3606641 w 6400800"/>
              <a:gd name="connsiteY4843" fmla="*/ 298609 h 514350"/>
              <a:gd name="connsiteX4844" fmla="*/ 3615214 w 6400800"/>
              <a:gd name="connsiteY4844" fmla="*/ 278606 h 514350"/>
              <a:gd name="connsiteX4845" fmla="*/ 3619976 w 6400800"/>
              <a:gd name="connsiteY4845" fmla="*/ 271939 h 514350"/>
              <a:gd name="connsiteX4846" fmla="*/ 3625691 w 6400800"/>
              <a:gd name="connsiteY4846" fmla="*/ 266224 h 514350"/>
              <a:gd name="connsiteX4847" fmla="*/ 3624739 w 6400800"/>
              <a:gd name="connsiteY4847" fmla="*/ 270986 h 514350"/>
              <a:gd name="connsiteX4848" fmla="*/ 3617119 w 6400800"/>
              <a:gd name="connsiteY4848" fmla="*/ 309086 h 514350"/>
              <a:gd name="connsiteX4849" fmla="*/ 3614261 w 6400800"/>
              <a:gd name="connsiteY4849" fmla="*/ 322421 h 514350"/>
              <a:gd name="connsiteX4850" fmla="*/ 3611404 w 6400800"/>
              <a:gd name="connsiteY4850" fmla="*/ 320516 h 514350"/>
              <a:gd name="connsiteX4851" fmla="*/ 3609499 w 6400800"/>
              <a:gd name="connsiteY4851" fmla="*/ 298609 h 514350"/>
              <a:gd name="connsiteX4852" fmla="*/ 3608546 w 6400800"/>
              <a:gd name="connsiteY4852" fmla="*/ 318611 h 514350"/>
              <a:gd name="connsiteX4853" fmla="*/ 3606641 w 6400800"/>
              <a:gd name="connsiteY4853" fmla="*/ 317659 h 514350"/>
              <a:gd name="connsiteX4854" fmla="*/ 3608546 w 6400800"/>
              <a:gd name="connsiteY4854" fmla="*/ 319564 h 514350"/>
              <a:gd name="connsiteX4855" fmla="*/ 3608546 w 6400800"/>
              <a:gd name="connsiteY4855" fmla="*/ 322421 h 514350"/>
              <a:gd name="connsiteX4856" fmla="*/ 3602831 w 6400800"/>
              <a:gd name="connsiteY4856" fmla="*/ 312896 h 514350"/>
              <a:gd name="connsiteX4857" fmla="*/ 3601879 w 6400800"/>
              <a:gd name="connsiteY4857" fmla="*/ 310039 h 514350"/>
              <a:gd name="connsiteX4858" fmla="*/ 3600926 w 6400800"/>
              <a:gd name="connsiteY4858" fmla="*/ 335756 h 514350"/>
              <a:gd name="connsiteX4859" fmla="*/ 3604736 w 6400800"/>
              <a:gd name="connsiteY4859" fmla="*/ 346234 h 514350"/>
              <a:gd name="connsiteX4860" fmla="*/ 3601879 w 6400800"/>
              <a:gd name="connsiteY4860" fmla="*/ 351949 h 514350"/>
              <a:gd name="connsiteX4861" fmla="*/ 3600926 w 6400800"/>
              <a:gd name="connsiteY4861" fmla="*/ 352901 h 514350"/>
              <a:gd name="connsiteX4862" fmla="*/ 3599974 w 6400800"/>
              <a:gd name="connsiteY4862" fmla="*/ 345281 h 514350"/>
              <a:gd name="connsiteX4863" fmla="*/ 3600926 w 6400800"/>
              <a:gd name="connsiteY4863" fmla="*/ 335756 h 514350"/>
              <a:gd name="connsiteX4864" fmla="*/ 3556159 w 6400800"/>
              <a:gd name="connsiteY4864" fmla="*/ 342424 h 514350"/>
              <a:gd name="connsiteX4865" fmla="*/ 3557111 w 6400800"/>
              <a:gd name="connsiteY4865" fmla="*/ 324326 h 514350"/>
              <a:gd name="connsiteX4866" fmla="*/ 3558064 w 6400800"/>
              <a:gd name="connsiteY4866" fmla="*/ 328136 h 514350"/>
              <a:gd name="connsiteX4867" fmla="*/ 3559016 w 6400800"/>
              <a:gd name="connsiteY4867" fmla="*/ 333851 h 514350"/>
              <a:gd name="connsiteX4868" fmla="*/ 3559016 w 6400800"/>
              <a:gd name="connsiteY4868" fmla="*/ 334804 h 514350"/>
              <a:gd name="connsiteX4869" fmla="*/ 3556159 w 6400800"/>
              <a:gd name="connsiteY4869" fmla="*/ 342424 h 514350"/>
              <a:gd name="connsiteX4870" fmla="*/ 3559969 w 6400800"/>
              <a:gd name="connsiteY4870" fmla="*/ 279559 h 514350"/>
              <a:gd name="connsiteX4871" fmla="*/ 3559016 w 6400800"/>
              <a:gd name="connsiteY4871" fmla="*/ 274796 h 514350"/>
              <a:gd name="connsiteX4872" fmla="*/ 3561874 w 6400800"/>
              <a:gd name="connsiteY4872" fmla="*/ 276701 h 514350"/>
              <a:gd name="connsiteX4873" fmla="*/ 3566636 w 6400800"/>
              <a:gd name="connsiteY4873" fmla="*/ 280511 h 514350"/>
              <a:gd name="connsiteX4874" fmla="*/ 3562826 w 6400800"/>
              <a:gd name="connsiteY4874" fmla="*/ 287179 h 514350"/>
              <a:gd name="connsiteX4875" fmla="*/ 3559969 w 6400800"/>
              <a:gd name="connsiteY4875" fmla="*/ 279559 h 514350"/>
              <a:gd name="connsiteX4876" fmla="*/ 3571399 w 6400800"/>
              <a:gd name="connsiteY4876" fmla="*/ 287179 h 514350"/>
              <a:gd name="connsiteX4877" fmla="*/ 3571399 w 6400800"/>
              <a:gd name="connsiteY4877" fmla="*/ 311944 h 514350"/>
              <a:gd name="connsiteX4878" fmla="*/ 3569494 w 6400800"/>
              <a:gd name="connsiteY4878" fmla="*/ 314801 h 514350"/>
              <a:gd name="connsiteX4879" fmla="*/ 3562826 w 6400800"/>
              <a:gd name="connsiteY4879" fmla="*/ 292894 h 514350"/>
              <a:gd name="connsiteX4880" fmla="*/ 3566636 w 6400800"/>
              <a:gd name="connsiteY4880" fmla="*/ 282416 h 514350"/>
              <a:gd name="connsiteX4881" fmla="*/ 3571399 w 6400800"/>
              <a:gd name="connsiteY4881" fmla="*/ 287179 h 514350"/>
              <a:gd name="connsiteX4882" fmla="*/ 3571399 w 6400800"/>
              <a:gd name="connsiteY4882" fmla="*/ 287179 h 514350"/>
              <a:gd name="connsiteX4883" fmla="*/ 3571399 w 6400800"/>
              <a:gd name="connsiteY4883" fmla="*/ 281464 h 514350"/>
              <a:gd name="connsiteX4884" fmla="*/ 3568541 w 6400800"/>
              <a:gd name="connsiteY4884" fmla="*/ 279559 h 514350"/>
              <a:gd name="connsiteX4885" fmla="*/ 3568541 w 6400800"/>
              <a:gd name="connsiteY4885" fmla="*/ 279559 h 514350"/>
              <a:gd name="connsiteX4886" fmla="*/ 3571399 w 6400800"/>
              <a:gd name="connsiteY4886" fmla="*/ 273844 h 514350"/>
              <a:gd name="connsiteX4887" fmla="*/ 3571399 w 6400800"/>
              <a:gd name="connsiteY4887" fmla="*/ 281464 h 514350"/>
              <a:gd name="connsiteX4888" fmla="*/ 3567589 w 6400800"/>
              <a:gd name="connsiteY4888" fmla="*/ 250031 h 514350"/>
              <a:gd name="connsiteX4889" fmla="*/ 3570446 w 6400800"/>
              <a:gd name="connsiteY4889" fmla="*/ 265271 h 514350"/>
              <a:gd name="connsiteX4890" fmla="*/ 3571399 w 6400800"/>
              <a:gd name="connsiteY4890" fmla="*/ 271939 h 514350"/>
              <a:gd name="connsiteX4891" fmla="*/ 3571399 w 6400800"/>
              <a:gd name="connsiteY4891" fmla="*/ 272891 h 514350"/>
              <a:gd name="connsiteX4892" fmla="*/ 3567589 w 6400800"/>
              <a:gd name="connsiteY4892" fmla="*/ 277654 h 514350"/>
              <a:gd name="connsiteX4893" fmla="*/ 3567589 w 6400800"/>
              <a:gd name="connsiteY4893" fmla="*/ 277654 h 514350"/>
              <a:gd name="connsiteX4894" fmla="*/ 3561874 w 6400800"/>
              <a:gd name="connsiteY4894" fmla="*/ 274796 h 514350"/>
              <a:gd name="connsiteX4895" fmla="*/ 3558064 w 6400800"/>
              <a:gd name="connsiteY4895" fmla="*/ 272891 h 514350"/>
              <a:gd name="connsiteX4896" fmla="*/ 3554254 w 6400800"/>
              <a:gd name="connsiteY4896" fmla="*/ 260509 h 514350"/>
              <a:gd name="connsiteX4897" fmla="*/ 3556159 w 6400800"/>
              <a:gd name="connsiteY4897" fmla="*/ 257651 h 514350"/>
              <a:gd name="connsiteX4898" fmla="*/ 3566636 w 6400800"/>
              <a:gd name="connsiteY4898" fmla="*/ 243364 h 514350"/>
              <a:gd name="connsiteX4899" fmla="*/ 3567589 w 6400800"/>
              <a:gd name="connsiteY4899" fmla="*/ 250031 h 514350"/>
              <a:gd name="connsiteX4900" fmla="*/ 3561874 w 6400800"/>
              <a:gd name="connsiteY4900" fmla="*/ 229076 h 514350"/>
              <a:gd name="connsiteX4901" fmla="*/ 3562826 w 6400800"/>
              <a:gd name="connsiteY4901" fmla="*/ 227171 h 514350"/>
              <a:gd name="connsiteX4902" fmla="*/ 3564731 w 6400800"/>
              <a:gd name="connsiteY4902" fmla="*/ 235744 h 514350"/>
              <a:gd name="connsiteX4903" fmla="*/ 3565684 w 6400800"/>
              <a:gd name="connsiteY4903" fmla="*/ 238601 h 514350"/>
              <a:gd name="connsiteX4904" fmla="*/ 3552349 w 6400800"/>
              <a:gd name="connsiteY4904" fmla="*/ 251936 h 514350"/>
              <a:gd name="connsiteX4905" fmla="*/ 3551396 w 6400800"/>
              <a:gd name="connsiteY4905" fmla="*/ 247174 h 514350"/>
              <a:gd name="connsiteX4906" fmla="*/ 3561874 w 6400800"/>
              <a:gd name="connsiteY4906" fmla="*/ 229076 h 514350"/>
              <a:gd name="connsiteX4907" fmla="*/ 3551396 w 6400800"/>
              <a:gd name="connsiteY4907" fmla="*/ 293846 h 514350"/>
              <a:gd name="connsiteX4908" fmla="*/ 3554254 w 6400800"/>
              <a:gd name="connsiteY4908" fmla="*/ 307181 h 514350"/>
              <a:gd name="connsiteX4909" fmla="*/ 3550444 w 6400800"/>
              <a:gd name="connsiteY4909" fmla="*/ 321469 h 514350"/>
              <a:gd name="connsiteX4910" fmla="*/ 3547586 w 6400800"/>
              <a:gd name="connsiteY4910" fmla="*/ 333851 h 514350"/>
              <a:gd name="connsiteX4911" fmla="*/ 3546634 w 6400800"/>
              <a:gd name="connsiteY4911" fmla="*/ 331946 h 514350"/>
              <a:gd name="connsiteX4912" fmla="*/ 3543776 w 6400800"/>
              <a:gd name="connsiteY4912" fmla="*/ 327184 h 514350"/>
              <a:gd name="connsiteX4913" fmla="*/ 3544729 w 6400800"/>
              <a:gd name="connsiteY4913" fmla="*/ 306229 h 514350"/>
              <a:gd name="connsiteX4914" fmla="*/ 3547586 w 6400800"/>
              <a:gd name="connsiteY4914" fmla="*/ 286226 h 514350"/>
              <a:gd name="connsiteX4915" fmla="*/ 3548539 w 6400800"/>
              <a:gd name="connsiteY4915" fmla="*/ 276701 h 514350"/>
              <a:gd name="connsiteX4916" fmla="*/ 3551396 w 6400800"/>
              <a:gd name="connsiteY4916" fmla="*/ 293846 h 514350"/>
              <a:gd name="connsiteX4917" fmla="*/ 3543776 w 6400800"/>
              <a:gd name="connsiteY4917" fmla="*/ 191929 h 514350"/>
              <a:gd name="connsiteX4918" fmla="*/ 3549491 w 6400800"/>
              <a:gd name="connsiteY4918" fmla="*/ 180499 h 514350"/>
              <a:gd name="connsiteX4919" fmla="*/ 3548539 w 6400800"/>
              <a:gd name="connsiteY4919" fmla="*/ 185261 h 514350"/>
              <a:gd name="connsiteX4920" fmla="*/ 3544729 w 6400800"/>
              <a:gd name="connsiteY4920" fmla="*/ 211931 h 514350"/>
              <a:gd name="connsiteX4921" fmla="*/ 3543776 w 6400800"/>
              <a:gd name="connsiteY4921" fmla="*/ 217646 h 514350"/>
              <a:gd name="connsiteX4922" fmla="*/ 3539014 w 6400800"/>
              <a:gd name="connsiteY4922" fmla="*/ 200501 h 514350"/>
              <a:gd name="connsiteX4923" fmla="*/ 3543776 w 6400800"/>
              <a:gd name="connsiteY4923" fmla="*/ 191929 h 514350"/>
              <a:gd name="connsiteX4924" fmla="*/ 3530441 w 6400800"/>
              <a:gd name="connsiteY4924" fmla="*/ 217646 h 514350"/>
              <a:gd name="connsiteX4925" fmla="*/ 3539014 w 6400800"/>
              <a:gd name="connsiteY4925" fmla="*/ 201454 h 514350"/>
              <a:gd name="connsiteX4926" fmla="*/ 3540919 w 6400800"/>
              <a:gd name="connsiteY4926" fmla="*/ 217646 h 514350"/>
              <a:gd name="connsiteX4927" fmla="*/ 3542824 w 6400800"/>
              <a:gd name="connsiteY4927" fmla="*/ 231934 h 514350"/>
              <a:gd name="connsiteX4928" fmla="*/ 3540919 w 6400800"/>
              <a:gd name="connsiteY4928" fmla="*/ 240506 h 514350"/>
              <a:gd name="connsiteX4929" fmla="*/ 3528536 w 6400800"/>
              <a:gd name="connsiteY4929" fmla="*/ 259556 h 514350"/>
              <a:gd name="connsiteX4930" fmla="*/ 3528536 w 6400800"/>
              <a:gd name="connsiteY4930" fmla="*/ 257651 h 514350"/>
              <a:gd name="connsiteX4931" fmla="*/ 3527584 w 6400800"/>
              <a:gd name="connsiteY4931" fmla="*/ 240506 h 514350"/>
              <a:gd name="connsiteX4932" fmla="*/ 3526631 w 6400800"/>
              <a:gd name="connsiteY4932" fmla="*/ 229076 h 514350"/>
              <a:gd name="connsiteX4933" fmla="*/ 3530441 w 6400800"/>
              <a:gd name="connsiteY4933" fmla="*/ 217646 h 514350"/>
              <a:gd name="connsiteX4934" fmla="*/ 3490436 w 6400800"/>
              <a:gd name="connsiteY4934" fmla="*/ 321469 h 514350"/>
              <a:gd name="connsiteX4935" fmla="*/ 3490436 w 6400800"/>
              <a:gd name="connsiteY4935" fmla="*/ 317659 h 514350"/>
              <a:gd name="connsiteX4936" fmla="*/ 3491389 w 6400800"/>
              <a:gd name="connsiteY4936" fmla="*/ 319564 h 514350"/>
              <a:gd name="connsiteX4937" fmla="*/ 3490436 w 6400800"/>
              <a:gd name="connsiteY4937" fmla="*/ 321469 h 514350"/>
              <a:gd name="connsiteX4938" fmla="*/ 3514249 w 6400800"/>
              <a:gd name="connsiteY4938" fmla="*/ 250984 h 514350"/>
              <a:gd name="connsiteX4939" fmla="*/ 3516154 w 6400800"/>
              <a:gd name="connsiteY4939" fmla="*/ 246221 h 514350"/>
              <a:gd name="connsiteX4940" fmla="*/ 3515201 w 6400800"/>
              <a:gd name="connsiteY4940" fmla="*/ 257651 h 514350"/>
              <a:gd name="connsiteX4941" fmla="*/ 3514249 w 6400800"/>
              <a:gd name="connsiteY4941" fmla="*/ 270986 h 514350"/>
              <a:gd name="connsiteX4942" fmla="*/ 3509486 w 6400800"/>
              <a:gd name="connsiteY4942" fmla="*/ 259556 h 514350"/>
              <a:gd name="connsiteX4943" fmla="*/ 3514249 w 6400800"/>
              <a:gd name="connsiteY4943" fmla="*/ 250984 h 514350"/>
              <a:gd name="connsiteX4944" fmla="*/ 3504724 w 6400800"/>
              <a:gd name="connsiteY4944" fmla="*/ 271939 h 514350"/>
              <a:gd name="connsiteX4945" fmla="*/ 3505676 w 6400800"/>
              <a:gd name="connsiteY4945" fmla="*/ 274796 h 514350"/>
              <a:gd name="connsiteX4946" fmla="*/ 3509486 w 6400800"/>
              <a:gd name="connsiteY4946" fmla="*/ 288131 h 514350"/>
              <a:gd name="connsiteX4947" fmla="*/ 3505676 w 6400800"/>
              <a:gd name="connsiteY4947" fmla="*/ 293846 h 514350"/>
              <a:gd name="connsiteX4948" fmla="*/ 3504724 w 6400800"/>
              <a:gd name="connsiteY4948" fmla="*/ 282416 h 514350"/>
              <a:gd name="connsiteX4949" fmla="*/ 3504724 w 6400800"/>
              <a:gd name="connsiteY4949" fmla="*/ 271939 h 514350"/>
              <a:gd name="connsiteX4950" fmla="*/ 3504724 w 6400800"/>
              <a:gd name="connsiteY4950" fmla="*/ 271939 h 514350"/>
              <a:gd name="connsiteX4951" fmla="*/ 3501866 w 6400800"/>
              <a:gd name="connsiteY4951" fmla="*/ 398621 h 514350"/>
              <a:gd name="connsiteX4952" fmla="*/ 3495199 w 6400800"/>
              <a:gd name="connsiteY4952" fmla="*/ 371951 h 514350"/>
              <a:gd name="connsiteX4953" fmla="*/ 3494246 w 6400800"/>
              <a:gd name="connsiteY4953" fmla="*/ 369094 h 514350"/>
              <a:gd name="connsiteX4954" fmla="*/ 3499961 w 6400800"/>
              <a:gd name="connsiteY4954" fmla="*/ 357664 h 514350"/>
              <a:gd name="connsiteX4955" fmla="*/ 3501866 w 6400800"/>
              <a:gd name="connsiteY4955" fmla="*/ 398621 h 514350"/>
              <a:gd name="connsiteX4956" fmla="*/ 3496151 w 6400800"/>
              <a:gd name="connsiteY4956" fmla="*/ 290036 h 514350"/>
              <a:gd name="connsiteX4957" fmla="*/ 3499009 w 6400800"/>
              <a:gd name="connsiteY4957" fmla="*/ 284321 h 514350"/>
              <a:gd name="connsiteX4958" fmla="*/ 3499009 w 6400800"/>
              <a:gd name="connsiteY4958" fmla="*/ 295751 h 514350"/>
              <a:gd name="connsiteX4959" fmla="*/ 3496151 w 6400800"/>
              <a:gd name="connsiteY4959" fmla="*/ 290036 h 514350"/>
              <a:gd name="connsiteX4960" fmla="*/ 3496151 w 6400800"/>
              <a:gd name="connsiteY4960" fmla="*/ 252889 h 514350"/>
              <a:gd name="connsiteX4961" fmla="*/ 3496151 w 6400800"/>
              <a:gd name="connsiteY4961" fmla="*/ 247174 h 514350"/>
              <a:gd name="connsiteX4962" fmla="*/ 3499009 w 6400800"/>
              <a:gd name="connsiteY4962" fmla="*/ 254794 h 514350"/>
              <a:gd name="connsiteX4963" fmla="*/ 3495199 w 6400800"/>
              <a:gd name="connsiteY4963" fmla="*/ 261461 h 514350"/>
              <a:gd name="connsiteX4964" fmla="*/ 3496151 w 6400800"/>
              <a:gd name="connsiteY4964" fmla="*/ 252889 h 514350"/>
              <a:gd name="connsiteX4965" fmla="*/ 3481864 w 6400800"/>
              <a:gd name="connsiteY4965" fmla="*/ 205264 h 514350"/>
              <a:gd name="connsiteX4966" fmla="*/ 3491389 w 6400800"/>
              <a:gd name="connsiteY4966" fmla="*/ 230029 h 514350"/>
              <a:gd name="connsiteX4967" fmla="*/ 3495199 w 6400800"/>
              <a:gd name="connsiteY4967" fmla="*/ 243364 h 514350"/>
              <a:gd name="connsiteX4968" fmla="*/ 3492341 w 6400800"/>
              <a:gd name="connsiteY4968" fmla="*/ 251936 h 514350"/>
              <a:gd name="connsiteX4969" fmla="*/ 3487579 w 6400800"/>
              <a:gd name="connsiteY4969" fmla="*/ 268129 h 514350"/>
              <a:gd name="connsiteX4970" fmla="*/ 3486626 w 6400800"/>
              <a:gd name="connsiteY4970" fmla="*/ 270034 h 514350"/>
              <a:gd name="connsiteX4971" fmla="*/ 3479959 w 6400800"/>
              <a:gd name="connsiteY4971" fmla="*/ 255746 h 514350"/>
              <a:gd name="connsiteX4972" fmla="*/ 3479959 w 6400800"/>
              <a:gd name="connsiteY4972" fmla="*/ 228124 h 514350"/>
              <a:gd name="connsiteX4973" fmla="*/ 3479959 w 6400800"/>
              <a:gd name="connsiteY4973" fmla="*/ 213836 h 514350"/>
              <a:gd name="connsiteX4974" fmla="*/ 3481864 w 6400800"/>
              <a:gd name="connsiteY4974" fmla="*/ 205264 h 514350"/>
              <a:gd name="connsiteX4975" fmla="*/ 3473291 w 6400800"/>
              <a:gd name="connsiteY4975" fmla="*/ 241459 h 514350"/>
              <a:gd name="connsiteX4976" fmla="*/ 3475196 w 6400800"/>
              <a:gd name="connsiteY4976" fmla="*/ 234791 h 514350"/>
              <a:gd name="connsiteX4977" fmla="*/ 3473291 w 6400800"/>
              <a:gd name="connsiteY4977" fmla="*/ 241459 h 514350"/>
              <a:gd name="connsiteX4978" fmla="*/ 3473291 w 6400800"/>
              <a:gd name="connsiteY4978" fmla="*/ 241459 h 514350"/>
              <a:gd name="connsiteX4979" fmla="*/ 3473291 w 6400800"/>
              <a:gd name="connsiteY4979" fmla="*/ 241459 h 514350"/>
              <a:gd name="connsiteX4980" fmla="*/ 3468529 w 6400800"/>
              <a:gd name="connsiteY4980" fmla="*/ 260509 h 514350"/>
              <a:gd name="connsiteX4981" fmla="*/ 3469481 w 6400800"/>
              <a:gd name="connsiteY4981" fmla="*/ 263366 h 514350"/>
              <a:gd name="connsiteX4982" fmla="*/ 3468529 w 6400800"/>
              <a:gd name="connsiteY4982" fmla="*/ 270986 h 514350"/>
              <a:gd name="connsiteX4983" fmla="*/ 3465671 w 6400800"/>
              <a:gd name="connsiteY4983" fmla="*/ 300514 h 514350"/>
              <a:gd name="connsiteX4984" fmla="*/ 3464719 w 6400800"/>
              <a:gd name="connsiteY4984" fmla="*/ 318611 h 514350"/>
              <a:gd name="connsiteX4985" fmla="*/ 3463766 w 6400800"/>
              <a:gd name="connsiteY4985" fmla="*/ 321469 h 514350"/>
              <a:gd name="connsiteX4986" fmla="*/ 3459956 w 6400800"/>
              <a:gd name="connsiteY4986" fmla="*/ 307181 h 514350"/>
              <a:gd name="connsiteX4987" fmla="*/ 3459956 w 6400800"/>
              <a:gd name="connsiteY4987" fmla="*/ 306229 h 514350"/>
              <a:gd name="connsiteX4988" fmla="*/ 3460909 w 6400800"/>
              <a:gd name="connsiteY4988" fmla="*/ 300514 h 514350"/>
              <a:gd name="connsiteX4989" fmla="*/ 3468529 w 6400800"/>
              <a:gd name="connsiteY4989" fmla="*/ 260509 h 514350"/>
              <a:gd name="connsiteX4990" fmla="*/ 3451384 w 6400800"/>
              <a:gd name="connsiteY4990" fmla="*/ 237649 h 514350"/>
              <a:gd name="connsiteX4991" fmla="*/ 3451384 w 6400800"/>
              <a:gd name="connsiteY4991" fmla="*/ 221456 h 514350"/>
              <a:gd name="connsiteX4992" fmla="*/ 3451384 w 6400800"/>
              <a:gd name="connsiteY4992" fmla="*/ 222409 h 514350"/>
              <a:gd name="connsiteX4993" fmla="*/ 3458051 w 6400800"/>
              <a:gd name="connsiteY4993" fmla="*/ 237649 h 514350"/>
              <a:gd name="connsiteX4994" fmla="*/ 3458051 w 6400800"/>
              <a:gd name="connsiteY4994" fmla="*/ 238601 h 514350"/>
              <a:gd name="connsiteX4995" fmla="*/ 3450431 w 6400800"/>
              <a:gd name="connsiteY4995" fmla="*/ 267176 h 514350"/>
              <a:gd name="connsiteX4996" fmla="*/ 3450431 w 6400800"/>
              <a:gd name="connsiteY4996" fmla="*/ 267176 h 514350"/>
              <a:gd name="connsiteX4997" fmla="*/ 3451384 w 6400800"/>
              <a:gd name="connsiteY4997" fmla="*/ 237649 h 514350"/>
              <a:gd name="connsiteX4998" fmla="*/ 3405664 w 6400800"/>
              <a:gd name="connsiteY4998" fmla="*/ 273844 h 514350"/>
              <a:gd name="connsiteX4999" fmla="*/ 3406616 w 6400800"/>
              <a:gd name="connsiteY4999" fmla="*/ 258604 h 514350"/>
              <a:gd name="connsiteX5000" fmla="*/ 3406616 w 6400800"/>
              <a:gd name="connsiteY5000" fmla="*/ 245269 h 514350"/>
              <a:gd name="connsiteX5001" fmla="*/ 3409474 w 6400800"/>
              <a:gd name="connsiteY5001" fmla="*/ 259556 h 514350"/>
              <a:gd name="connsiteX5002" fmla="*/ 3405664 w 6400800"/>
              <a:gd name="connsiteY5002" fmla="*/ 273844 h 514350"/>
              <a:gd name="connsiteX5003" fmla="*/ 3416141 w 6400800"/>
              <a:gd name="connsiteY5003" fmla="*/ 335756 h 514350"/>
              <a:gd name="connsiteX5004" fmla="*/ 3416141 w 6400800"/>
              <a:gd name="connsiteY5004" fmla="*/ 353854 h 514350"/>
              <a:gd name="connsiteX5005" fmla="*/ 3415189 w 6400800"/>
              <a:gd name="connsiteY5005" fmla="*/ 348139 h 514350"/>
              <a:gd name="connsiteX5006" fmla="*/ 3413284 w 6400800"/>
              <a:gd name="connsiteY5006" fmla="*/ 328136 h 514350"/>
              <a:gd name="connsiteX5007" fmla="*/ 3413284 w 6400800"/>
              <a:gd name="connsiteY5007" fmla="*/ 328136 h 514350"/>
              <a:gd name="connsiteX5008" fmla="*/ 3417094 w 6400800"/>
              <a:gd name="connsiteY5008" fmla="*/ 320516 h 514350"/>
              <a:gd name="connsiteX5009" fmla="*/ 3416141 w 6400800"/>
              <a:gd name="connsiteY5009" fmla="*/ 335756 h 514350"/>
              <a:gd name="connsiteX5010" fmla="*/ 3421856 w 6400800"/>
              <a:gd name="connsiteY5010" fmla="*/ 320516 h 514350"/>
              <a:gd name="connsiteX5011" fmla="*/ 3419951 w 6400800"/>
              <a:gd name="connsiteY5011" fmla="*/ 332899 h 514350"/>
              <a:gd name="connsiteX5012" fmla="*/ 3418046 w 6400800"/>
              <a:gd name="connsiteY5012" fmla="*/ 316706 h 514350"/>
              <a:gd name="connsiteX5013" fmla="*/ 3420904 w 6400800"/>
              <a:gd name="connsiteY5013" fmla="*/ 310991 h 514350"/>
              <a:gd name="connsiteX5014" fmla="*/ 3421856 w 6400800"/>
              <a:gd name="connsiteY5014" fmla="*/ 308134 h 514350"/>
              <a:gd name="connsiteX5015" fmla="*/ 3422809 w 6400800"/>
              <a:gd name="connsiteY5015" fmla="*/ 312896 h 514350"/>
              <a:gd name="connsiteX5016" fmla="*/ 3421856 w 6400800"/>
              <a:gd name="connsiteY5016" fmla="*/ 320516 h 514350"/>
              <a:gd name="connsiteX5017" fmla="*/ 3410426 w 6400800"/>
              <a:gd name="connsiteY5017" fmla="*/ 139541 h 514350"/>
              <a:gd name="connsiteX5018" fmla="*/ 3421856 w 6400800"/>
              <a:gd name="connsiteY5018" fmla="*/ 161449 h 514350"/>
              <a:gd name="connsiteX5019" fmla="*/ 3433286 w 6400800"/>
              <a:gd name="connsiteY5019" fmla="*/ 181451 h 514350"/>
              <a:gd name="connsiteX5020" fmla="*/ 3428524 w 6400800"/>
              <a:gd name="connsiteY5020" fmla="*/ 198596 h 514350"/>
              <a:gd name="connsiteX5021" fmla="*/ 3425666 w 6400800"/>
              <a:gd name="connsiteY5021" fmla="*/ 210026 h 514350"/>
              <a:gd name="connsiteX5022" fmla="*/ 3422809 w 6400800"/>
              <a:gd name="connsiteY5022" fmla="*/ 195739 h 514350"/>
              <a:gd name="connsiteX5023" fmla="*/ 3415189 w 6400800"/>
              <a:gd name="connsiteY5023" fmla="*/ 163354 h 514350"/>
              <a:gd name="connsiteX5024" fmla="*/ 3410426 w 6400800"/>
              <a:gd name="connsiteY5024" fmla="*/ 143351 h 514350"/>
              <a:gd name="connsiteX5025" fmla="*/ 3410426 w 6400800"/>
              <a:gd name="connsiteY5025" fmla="*/ 139541 h 514350"/>
              <a:gd name="connsiteX5026" fmla="*/ 3408521 w 6400800"/>
              <a:gd name="connsiteY5026" fmla="*/ 136684 h 514350"/>
              <a:gd name="connsiteX5027" fmla="*/ 3408521 w 6400800"/>
              <a:gd name="connsiteY5027" fmla="*/ 136684 h 514350"/>
              <a:gd name="connsiteX5028" fmla="*/ 3408521 w 6400800"/>
              <a:gd name="connsiteY5028" fmla="*/ 136684 h 514350"/>
              <a:gd name="connsiteX5029" fmla="*/ 3408521 w 6400800"/>
              <a:gd name="connsiteY5029" fmla="*/ 136684 h 514350"/>
              <a:gd name="connsiteX5030" fmla="*/ 3395186 w 6400800"/>
              <a:gd name="connsiteY5030" fmla="*/ 266224 h 514350"/>
              <a:gd name="connsiteX5031" fmla="*/ 3396139 w 6400800"/>
              <a:gd name="connsiteY5031" fmla="*/ 227171 h 514350"/>
              <a:gd name="connsiteX5032" fmla="*/ 3396139 w 6400800"/>
              <a:gd name="connsiteY5032" fmla="*/ 212884 h 514350"/>
              <a:gd name="connsiteX5033" fmla="*/ 3398996 w 6400800"/>
              <a:gd name="connsiteY5033" fmla="*/ 204311 h 514350"/>
              <a:gd name="connsiteX5034" fmla="*/ 3396139 w 6400800"/>
              <a:gd name="connsiteY5034" fmla="*/ 210026 h 514350"/>
              <a:gd name="connsiteX5035" fmla="*/ 3396139 w 6400800"/>
              <a:gd name="connsiteY5035" fmla="*/ 202406 h 514350"/>
              <a:gd name="connsiteX5036" fmla="*/ 3398044 w 6400800"/>
              <a:gd name="connsiteY5036" fmla="*/ 194786 h 514350"/>
              <a:gd name="connsiteX5037" fmla="*/ 3408521 w 6400800"/>
              <a:gd name="connsiteY5037" fmla="*/ 145256 h 514350"/>
              <a:gd name="connsiteX5038" fmla="*/ 3410426 w 6400800"/>
              <a:gd name="connsiteY5038" fmla="*/ 162401 h 514350"/>
              <a:gd name="connsiteX5039" fmla="*/ 3414236 w 6400800"/>
              <a:gd name="connsiteY5039" fmla="*/ 195739 h 514350"/>
              <a:gd name="connsiteX5040" fmla="*/ 3417094 w 6400800"/>
              <a:gd name="connsiteY5040" fmla="*/ 215741 h 514350"/>
              <a:gd name="connsiteX5041" fmla="*/ 3419951 w 6400800"/>
              <a:gd name="connsiteY5041" fmla="*/ 229076 h 514350"/>
              <a:gd name="connsiteX5042" fmla="*/ 3418046 w 6400800"/>
              <a:gd name="connsiteY5042" fmla="*/ 233839 h 514350"/>
              <a:gd name="connsiteX5043" fmla="*/ 3411379 w 6400800"/>
              <a:gd name="connsiteY5043" fmla="*/ 253841 h 514350"/>
              <a:gd name="connsiteX5044" fmla="*/ 3407569 w 6400800"/>
              <a:gd name="connsiteY5044" fmla="*/ 244316 h 514350"/>
              <a:gd name="connsiteX5045" fmla="*/ 3407569 w 6400800"/>
              <a:gd name="connsiteY5045" fmla="*/ 239554 h 514350"/>
              <a:gd name="connsiteX5046" fmla="*/ 3407569 w 6400800"/>
              <a:gd name="connsiteY5046" fmla="*/ 224314 h 514350"/>
              <a:gd name="connsiteX5047" fmla="*/ 3403759 w 6400800"/>
              <a:gd name="connsiteY5047" fmla="*/ 239554 h 514350"/>
              <a:gd name="connsiteX5048" fmla="*/ 3399949 w 6400800"/>
              <a:gd name="connsiteY5048" fmla="*/ 256699 h 514350"/>
              <a:gd name="connsiteX5049" fmla="*/ 3395186 w 6400800"/>
              <a:gd name="connsiteY5049" fmla="*/ 275749 h 514350"/>
              <a:gd name="connsiteX5050" fmla="*/ 3395186 w 6400800"/>
              <a:gd name="connsiteY5050" fmla="*/ 266224 h 514350"/>
              <a:gd name="connsiteX5051" fmla="*/ 3363754 w 6400800"/>
              <a:gd name="connsiteY5051" fmla="*/ 252889 h 514350"/>
              <a:gd name="connsiteX5052" fmla="*/ 3365659 w 6400800"/>
              <a:gd name="connsiteY5052" fmla="*/ 264319 h 514350"/>
              <a:gd name="connsiteX5053" fmla="*/ 3363754 w 6400800"/>
              <a:gd name="connsiteY5053" fmla="*/ 269081 h 514350"/>
              <a:gd name="connsiteX5054" fmla="*/ 3363754 w 6400800"/>
              <a:gd name="connsiteY5054" fmla="*/ 252889 h 514350"/>
              <a:gd name="connsiteX5055" fmla="*/ 3321844 w 6400800"/>
              <a:gd name="connsiteY5055" fmla="*/ 351949 h 514350"/>
              <a:gd name="connsiteX5056" fmla="*/ 3322796 w 6400800"/>
              <a:gd name="connsiteY5056" fmla="*/ 342424 h 514350"/>
              <a:gd name="connsiteX5057" fmla="*/ 3323749 w 6400800"/>
              <a:gd name="connsiteY5057" fmla="*/ 347186 h 514350"/>
              <a:gd name="connsiteX5058" fmla="*/ 3321844 w 6400800"/>
              <a:gd name="connsiteY5058" fmla="*/ 351949 h 514350"/>
              <a:gd name="connsiteX5059" fmla="*/ 3340894 w 6400800"/>
              <a:gd name="connsiteY5059" fmla="*/ 273844 h 514350"/>
              <a:gd name="connsiteX5060" fmla="*/ 3347561 w 6400800"/>
              <a:gd name="connsiteY5060" fmla="*/ 298609 h 514350"/>
              <a:gd name="connsiteX5061" fmla="*/ 3344704 w 6400800"/>
              <a:gd name="connsiteY5061" fmla="*/ 304324 h 514350"/>
              <a:gd name="connsiteX5062" fmla="*/ 3338989 w 6400800"/>
              <a:gd name="connsiteY5062" fmla="*/ 290989 h 514350"/>
              <a:gd name="connsiteX5063" fmla="*/ 3335179 w 6400800"/>
              <a:gd name="connsiteY5063" fmla="*/ 251936 h 514350"/>
              <a:gd name="connsiteX5064" fmla="*/ 3340894 w 6400800"/>
              <a:gd name="connsiteY5064" fmla="*/ 273844 h 514350"/>
              <a:gd name="connsiteX5065" fmla="*/ 3330416 w 6400800"/>
              <a:gd name="connsiteY5065" fmla="*/ 376714 h 514350"/>
              <a:gd name="connsiteX5066" fmla="*/ 3331369 w 6400800"/>
              <a:gd name="connsiteY5066" fmla="*/ 379571 h 514350"/>
              <a:gd name="connsiteX5067" fmla="*/ 3329464 w 6400800"/>
              <a:gd name="connsiteY5067" fmla="*/ 384334 h 514350"/>
              <a:gd name="connsiteX5068" fmla="*/ 3328511 w 6400800"/>
              <a:gd name="connsiteY5068" fmla="*/ 381476 h 514350"/>
              <a:gd name="connsiteX5069" fmla="*/ 3330416 w 6400800"/>
              <a:gd name="connsiteY5069" fmla="*/ 376714 h 514350"/>
              <a:gd name="connsiteX5070" fmla="*/ 3329464 w 6400800"/>
              <a:gd name="connsiteY5070" fmla="*/ 202406 h 514350"/>
              <a:gd name="connsiteX5071" fmla="*/ 3329464 w 6400800"/>
              <a:gd name="connsiteY5071" fmla="*/ 207169 h 514350"/>
              <a:gd name="connsiteX5072" fmla="*/ 3328511 w 6400800"/>
              <a:gd name="connsiteY5072" fmla="*/ 205264 h 514350"/>
              <a:gd name="connsiteX5073" fmla="*/ 3329464 w 6400800"/>
              <a:gd name="connsiteY5073" fmla="*/ 202406 h 514350"/>
              <a:gd name="connsiteX5074" fmla="*/ 3326606 w 6400800"/>
              <a:gd name="connsiteY5074" fmla="*/ 302419 h 514350"/>
              <a:gd name="connsiteX5075" fmla="*/ 3329464 w 6400800"/>
              <a:gd name="connsiteY5075" fmla="*/ 310039 h 514350"/>
              <a:gd name="connsiteX5076" fmla="*/ 3329464 w 6400800"/>
              <a:gd name="connsiteY5076" fmla="*/ 311944 h 514350"/>
              <a:gd name="connsiteX5077" fmla="*/ 3326606 w 6400800"/>
              <a:gd name="connsiteY5077" fmla="*/ 306229 h 514350"/>
              <a:gd name="connsiteX5078" fmla="*/ 3326606 w 6400800"/>
              <a:gd name="connsiteY5078" fmla="*/ 302419 h 514350"/>
              <a:gd name="connsiteX5079" fmla="*/ 3323749 w 6400800"/>
              <a:gd name="connsiteY5079" fmla="*/ 227171 h 514350"/>
              <a:gd name="connsiteX5080" fmla="*/ 3325654 w 6400800"/>
              <a:gd name="connsiteY5080" fmla="*/ 219551 h 514350"/>
              <a:gd name="connsiteX5081" fmla="*/ 3325654 w 6400800"/>
              <a:gd name="connsiteY5081" fmla="*/ 221456 h 514350"/>
              <a:gd name="connsiteX5082" fmla="*/ 3318034 w 6400800"/>
              <a:gd name="connsiteY5082" fmla="*/ 256699 h 514350"/>
              <a:gd name="connsiteX5083" fmla="*/ 3317081 w 6400800"/>
              <a:gd name="connsiteY5083" fmla="*/ 255746 h 514350"/>
              <a:gd name="connsiteX5084" fmla="*/ 3323749 w 6400800"/>
              <a:gd name="connsiteY5084" fmla="*/ 227171 h 514350"/>
              <a:gd name="connsiteX5085" fmla="*/ 3315176 w 6400800"/>
              <a:gd name="connsiteY5085" fmla="*/ 269081 h 514350"/>
              <a:gd name="connsiteX5086" fmla="*/ 3316129 w 6400800"/>
              <a:gd name="connsiteY5086" fmla="*/ 270986 h 514350"/>
              <a:gd name="connsiteX5087" fmla="*/ 3314224 w 6400800"/>
              <a:gd name="connsiteY5087" fmla="*/ 282416 h 514350"/>
              <a:gd name="connsiteX5088" fmla="*/ 3313271 w 6400800"/>
              <a:gd name="connsiteY5088" fmla="*/ 280511 h 514350"/>
              <a:gd name="connsiteX5089" fmla="*/ 3315176 w 6400800"/>
              <a:gd name="connsiteY5089" fmla="*/ 269081 h 514350"/>
              <a:gd name="connsiteX5090" fmla="*/ 3305651 w 6400800"/>
              <a:gd name="connsiteY5090" fmla="*/ 310991 h 514350"/>
              <a:gd name="connsiteX5091" fmla="*/ 3308509 w 6400800"/>
              <a:gd name="connsiteY5091" fmla="*/ 298609 h 514350"/>
              <a:gd name="connsiteX5092" fmla="*/ 3310414 w 6400800"/>
              <a:gd name="connsiteY5092" fmla="*/ 302419 h 514350"/>
              <a:gd name="connsiteX5093" fmla="*/ 3307556 w 6400800"/>
              <a:gd name="connsiteY5093" fmla="*/ 320516 h 514350"/>
              <a:gd name="connsiteX5094" fmla="*/ 3304699 w 6400800"/>
              <a:gd name="connsiteY5094" fmla="*/ 313849 h 514350"/>
              <a:gd name="connsiteX5095" fmla="*/ 3305651 w 6400800"/>
              <a:gd name="connsiteY5095" fmla="*/ 310991 h 514350"/>
              <a:gd name="connsiteX5096" fmla="*/ 3302794 w 6400800"/>
              <a:gd name="connsiteY5096" fmla="*/ 327184 h 514350"/>
              <a:gd name="connsiteX5097" fmla="*/ 3304699 w 6400800"/>
              <a:gd name="connsiteY5097" fmla="*/ 335756 h 514350"/>
              <a:gd name="connsiteX5098" fmla="*/ 3300889 w 6400800"/>
              <a:gd name="connsiteY5098" fmla="*/ 349091 h 514350"/>
              <a:gd name="connsiteX5099" fmla="*/ 3298984 w 6400800"/>
              <a:gd name="connsiteY5099" fmla="*/ 355759 h 514350"/>
              <a:gd name="connsiteX5100" fmla="*/ 3297079 w 6400800"/>
              <a:gd name="connsiteY5100" fmla="*/ 351949 h 514350"/>
              <a:gd name="connsiteX5101" fmla="*/ 3302794 w 6400800"/>
              <a:gd name="connsiteY5101" fmla="*/ 327184 h 514350"/>
              <a:gd name="connsiteX5102" fmla="*/ 3279934 w 6400800"/>
              <a:gd name="connsiteY5102" fmla="*/ 297656 h 514350"/>
              <a:gd name="connsiteX5103" fmla="*/ 3280886 w 6400800"/>
              <a:gd name="connsiteY5103" fmla="*/ 289084 h 514350"/>
              <a:gd name="connsiteX5104" fmla="*/ 3283744 w 6400800"/>
              <a:gd name="connsiteY5104" fmla="*/ 263366 h 514350"/>
              <a:gd name="connsiteX5105" fmla="*/ 3284696 w 6400800"/>
              <a:gd name="connsiteY5105" fmla="*/ 252889 h 514350"/>
              <a:gd name="connsiteX5106" fmla="*/ 3293269 w 6400800"/>
              <a:gd name="connsiteY5106" fmla="*/ 270034 h 514350"/>
              <a:gd name="connsiteX5107" fmla="*/ 3291364 w 6400800"/>
              <a:gd name="connsiteY5107" fmla="*/ 277654 h 514350"/>
              <a:gd name="connsiteX5108" fmla="*/ 3290411 w 6400800"/>
              <a:gd name="connsiteY5108" fmla="*/ 283369 h 514350"/>
              <a:gd name="connsiteX5109" fmla="*/ 3289459 w 6400800"/>
              <a:gd name="connsiteY5109" fmla="*/ 264319 h 514350"/>
              <a:gd name="connsiteX5110" fmla="*/ 3281839 w 6400800"/>
              <a:gd name="connsiteY5110" fmla="*/ 317659 h 514350"/>
              <a:gd name="connsiteX5111" fmla="*/ 3280886 w 6400800"/>
              <a:gd name="connsiteY5111" fmla="*/ 317659 h 514350"/>
              <a:gd name="connsiteX5112" fmla="*/ 3280886 w 6400800"/>
              <a:gd name="connsiteY5112" fmla="*/ 316706 h 514350"/>
              <a:gd name="connsiteX5113" fmla="*/ 3279934 w 6400800"/>
              <a:gd name="connsiteY5113" fmla="*/ 315754 h 514350"/>
              <a:gd name="connsiteX5114" fmla="*/ 3278981 w 6400800"/>
              <a:gd name="connsiteY5114" fmla="*/ 313849 h 514350"/>
              <a:gd name="connsiteX5115" fmla="*/ 3279934 w 6400800"/>
              <a:gd name="connsiteY5115" fmla="*/ 297656 h 514350"/>
              <a:gd name="connsiteX5116" fmla="*/ 3263741 w 6400800"/>
              <a:gd name="connsiteY5116" fmla="*/ 295751 h 514350"/>
              <a:gd name="connsiteX5117" fmla="*/ 3263741 w 6400800"/>
              <a:gd name="connsiteY5117" fmla="*/ 293846 h 514350"/>
              <a:gd name="connsiteX5118" fmla="*/ 3263741 w 6400800"/>
              <a:gd name="connsiteY5118" fmla="*/ 295751 h 514350"/>
              <a:gd name="connsiteX5119" fmla="*/ 3264694 w 6400800"/>
              <a:gd name="connsiteY5119" fmla="*/ 296704 h 514350"/>
              <a:gd name="connsiteX5120" fmla="*/ 3262789 w 6400800"/>
              <a:gd name="connsiteY5120" fmla="*/ 306229 h 514350"/>
              <a:gd name="connsiteX5121" fmla="*/ 3263741 w 6400800"/>
              <a:gd name="connsiteY5121" fmla="*/ 295751 h 514350"/>
              <a:gd name="connsiteX5122" fmla="*/ 3232309 w 6400800"/>
              <a:gd name="connsiteY5122" fmla="*/ 381476 h 514350"/>
              <a:gd name="connsiteX5123" fmla="*/ 3232309 w 6400800"/>
              <a:gd name="connsiteY5123" fmla="*/ 357664 h 514350"/>
              <a:gd name="connsiteX5124" fmla="*/ 3232309 w 6400800"/>
              <a:gd name="connsiteY5124" fmla="*/ 358616 h 514350"/>
              <a:gd name="connsiteX5125" fmla="*/ 3233261 w 6400800"/>
              <a:gd name="connsiteY5125" fmla="*/ 360521 h 514350"/>
              <a:gd name="connsiteX5126" fmla="*/ 3232309 w 6400800"/>
              <a:gd name="connsiteY5126" fmla="*/ 381476 h 514350"/>
              <a:gd name="connsiteX5127" fmla="*/ 3239929 w 6400800"/>
              <a:gd name="connsiteY5127" fmla="*/ 327184 h 514350"/>
              <a:gd name="connsiteX5128" fmla="*/ 3241834 w 6400800"/>
              <a:gd name="connsiteY5128" fmla="*/ 339566 h 514350"/>
              <a:gd name="connsiteX5129" fmla="*/ 3239929 w 6400800"/>
              <a:gd name="connsiteY5129" fmla="*/ 333851 h 514350"/>
              <a:gd name="connsiteX5130" fmla="*/ 3239929 w 6400800"/>
              <a:gd name="connsiteY5130" fmla="*/ 329089 h 514350"/>
              <a:gd name="connsiteX5131" fmla="*/ 3239929 w 6400800"/>
              <a:gd name="connsiteY5131" fmla="*/ 327184 h 514350"/>
              <a:gd name="connsiteX5132" fmla="*/ 3234214 w 6400800"/>
              <a:gd name="connsiteY5132" fmla="*/ 318611 h 514350"/>
              <a:gd name="connsiteX5133" fmla="*/ 3237071 w 6400800"/>
              <a:gd name="connsiteY5133" fmla="*/ 310039 h 514350"/>
              <a:gd name="connsiteX5134" fmla="*/ 3238024 w 6400800"/>
              <a:gd name="connsiteY5134" fmla="*/ 314801 h 514350"/>
              <a:gd name="connsiteX5135" fmla="*/ 3238024 w 6400800"/>
              <a:gd name="connsiteY5135" fmla="*/ 316706 h 514350"/>
              <a:gd name="connsiteX5136" fmla="*/ 3237071 w 6400800"/>
              <a:gd name="connsiteY5136" fmla="*/ 317659 h 514350"/>
              <a:gd name="connsiteX5137" fmla="*/ 3237071 w 6400800"/>
              <a:gd name="connsiteY5137" fmla="*/ 311944 h 514350"/>
              <a:gd name="connsiteX5138" fmla="*/ 3236119 w 6400800"/>
              <a:gd name="connsiteY5138" fmla="*/ 319564 h 514350"/>
              <a:gd name="connsiteX5139" fmla="*/ 3234214 w 6400800"/>
              <a:gd name="connsiteY5139" fmla="*/ 322421 h 514350"/>
              <a:gd name="connsiteX5140" fmla="*/ 3233261 w 6400800"/>
              <a:gd name="connsiteY5140" fmla="*/ 319564 h 514350"/>
              <a:gd name="connsiteX5141" fmla="*/ 3234214 w 6400800"/>
              <a:gd name="connsiteY5141" fmla="*/ 318611 h 514350"/>
              <a:gd name="connsiteX5142" fmla="*/ 3233261 w 6400800"/>
              <a:gd name="connsiteY5142" fmla="*/ 286226 h 514350"/>
              <a:gd name="connsiteX5143" fmla="*/ 3233261 w 6400800"/>
              <a:gd name="connsiteY5143" fmla="*/ 288131 h 514350"/>
              <a:gd name="connsiteX5144" fmla="*/ 3232309 w 6400800"/>
              <a:gd name="connsiteY5144" fmla="*/ 290036 h 514350"/>
              <a:gd name="connsiteX5145" fmla="*/ 3232309 w 6400800"/>
              <a:gd name="connsiteY5145" fmla="*/ 282416 h 514350"/>
              <a:gd name="connsiteX5146" fmla="*/ 3233261 w 6400800"/>
              <a:gd name="connsiteY5146" fmla="*/ 286226 h 514350"/>
              <a:gd name="connsiteX5147" fmla="*/ 3222784 w 6400800"/>
              <a:gd name="connsiteY5147" fmla="*/ 285274 h 514350"/>
              <a:gd name="connsiteX5148" fmla="*/ 3223736 w 6400800"/>
              <a:gd name="connsiteY5148" fmla="*/ 273844 h 514350"/>
              <a:gd name="connsiteX5149" fmla="*/ 3224689 w 6400800"/>
              <a:gd name="connsiteY5149" fmla="*/ 270034 h 514350"/>
              <a:gd name="connsiteX5150" fmla="*/ 3224689 w 6400800"/>
              <a:gd name="connsiteY5150" fmla="*/ 270986 h 514350"/>
              <a:gd name="connsiteX5151" fmla="*/ 3227546 w 6400800"/>
              <a:gd name="connsiteY5151" fmla="*/ 253841 h 514350"/>
              <a:gd name="connsiteX5152" fmla="*/ 3227546 w 6400800"/>
              <a:gd name="connsiteY5152" fmla="*/ 253841 h 514350"/>
              <a:gd name="connsiteX5153" fmla="*/ 3223736 w 6400800"/>
              <a:gd name="connsiteY5153" fmla="*/ 292894 h 514350"/>
              <a:gd name="connsiteX5154" fmla="*/ 3222784 w 6400800"/>
              <a:gd name="connsiteY5154" fmla="*/ 291941 h 514350"/>
              <a:gd name="connsiteX5155" fmla="*/ 3222784 w 6400800"/>
              <a:gd name="connsiteY5155" fmla="*/ 290989 h 514350"/>
              <a:gd name="connsiteX5156" fmla="*/ 3222784 w 6400800"/>
              <a:gd name="connsiteY5156" fmla="*/ 285274 h 514350"/>
              <a:gd name="connsiteX5157" fmla="*/ 3217069 w 6400800"/>
              <a:gd name="connsiteY5157" fmla="*/ 207169 h 514350"/>
              <a:gd name="connsiteX5158" fmla="*/ 3219926 w 6400800"/>
              <a:gd name="connsiteY5158" fmla="*/ 219551 h 514350"/>
              <a:gd name="connsiteX5159" fmla="*/ 3215164 w 6400800"/>
              <a:gd name="connsiteY5159" fmla="*/ 238601 h 514350"/>
              <a:gd name="connsiteX5160" fmla="*/ 3217069 w 6400800"/>
              <a:gd name="connsiteY5160" fmla="*/ 207169 h 514350"/>
              <a:gd name="connsiteX5161" fmla="*/ 3191351 w 6400800"/>
              <a:gd name="connsiteY5161" fmla="*/ 249079 h 514350"/>
              <a:gd name="connsiteX5162" fmla="*/ 3192304 w 6400800"/>
              <a:gd name="connsiteY5162" fmla="*/ 232886 h 514350"/>
              <a:gd name="connsiteX5163" fmla="*/ 3194209 w 6400800"/>
              <a:gd name="connsiteY5163" fmla="*/ 238601 h 514350"/>
              <a:gd name="connsiteX5164" fmla="*/ 3191351 w 6400800"/>
              <a:gd name="connsiteY5164" fmla="*/ 265271 h 514350"/>
              <a:gd name="connsiteX5165" fmla="*/ 3191351 w 6400800"/>
              <a:gd name="connsiteY5165" fmla="*/ 249079 h 514350"/>
              <a:gd name="connsiteX5166" fmla="*/ 3155156 w 6400800"/>
              <a:gd name="connsiteY5166" fmla="*/ 313849 h 514350"/>
              <a:gd name="connsiteX5167" fmla="*/ 3156109 w 6400800"/>
              <a:gd name="connsiteY5167" fmla="*/ 320516 h 514350"/>
              <a:gd name="connsiteX5168" fmla="*/ 3158014 w 6400800"/>
              <a:gd name="connsiteY5168" fmla="*/ 334804 h 514350"/>
              <a:gd name="connsiteX5169" fmla="*/ 3154204 w 6400800"/>
              <a:gd name="connsiteY5169" fmla="*/ 354806 h 514350"/>
              <a:gd name="connsiteX5170" fmla="*/ 3152299 w 6400800"/>
              <a:gd name="connsiteY5170" fmla="*/ 351949 h 514350"/>
              <a:gd name="connsiteX5171" fmla="*/ 3152299 w 6400800"/>
              <a:gd name="connsiteY5171" fmla="*/ 350044 h 514350"/>
              <a:gd name="connsiteX5172" fmla="*/ 3151346 w 6400800"/>
              <a:gd name="connsiteY5172" fmla="*/ 345281 h 514350"/>
              <a:gd name="connsiteX5173" fmla="*/ 3151346 w 6400800"/>
              <a:gd name="connsiteY5173" fmla="*/ 344329 h 514350"/>
              <a:gd name="connsiteX5174" fmla="*/ 3151346 w 6400800"/>
              <a:gd name="connsiteY5174" fmla="*/ 338614 h 514350"/>
              <a:gd name="connsiteX5175" fmla="*/ 3155156 w 6400800"/>
              <a:gd name="connsiteY5175" fmla="*/ 313849 h 514350"/>
              <a:gd name="connsiteX5176" fmla="*/ 3139916 w 6400800"/>
              <a:gd name="connsiteY5176" fmla="*/ 213836 h 514350"/>
              <a:gd name="connsiteX5177" fmla="*/ 3143726 w 6400800"/>
              <a:gd name="connsiteY5177" fmla="*/ 235744 h 514350"/>
              <a:gd name="connsiteX5178" fmla="*/ 3148489 w 6400800"/>
              <a:gd name="connsiteY5178" fmla="*/ 267176 h 514350"/>
              <a:gd name="connsiteX5179" fmla="*/ 3143726 w 6400800"/>
              <a:gd name="connsiteY5179" fmla="*/ 284321 h 514350"/>
              <a:gd name="connsiteX5180" fmla="*/ 3137059 w 6400800"/>
              <a:gd name="connsiteY5180" fmla="*/ 216694 h 514350"/>
              <a:gd name="connsiteX5181" fmla="*/ 3139916 w 6400800"/>
              <a:gd name="connsiteY5181" fmla="*/ 213836 h 514350"/>
              <a:gd name="connsiteX5182" fmla="*/ 3130391 w 6400800"/>
              <a:gd name="connsiteY5182" fmla="*/ 337661 h 514350"/>
              <a:gd name="connsiteX5183" fmla="*/ 3130391 w 6400800"/>
              <a:gd name="connsiteY5183" fmla="*/ 335756 h 514350"/>
              <a:gd name="connsiteX5184" fmla="*/ 3130391 w 6400800"/>
              <a:gd name="connsiteY5184" fmla="*/ 335756 h 514350"/>
              <a:gd name="connsiteX5185" fmla="*/ 3130391 w 6400800"/>
              <a:gd name="connsiteY5185" fmla="*/ 337661 h 514350"/>
              <a:gd name="connsiteX5186" fmla="*/ 3130391 w 6400800"/>
              <a:gd name="connsiteY5186" fmla="*/ 328136 h 514350"/>
              <a:gd name="connsiteX5187" fmla="*/ 3130391 w 6400800"/>
              <a:gd name="connsiteY5187" fmla="*/ 328136 h 514350"/>
              <a:gd name="connsiteX5188" fmla="*/ 3130391 w 6400800"/>
              <a:gd name="connsiteY5188" fmla="*/ 328136 h 514350"/>
              <a:gd name="connsiteX5189" fmla="*/ 3130391 w 6400800"/>
              <a:gd name="connsiteY5189" fmla="*/ 328136 h 514350"/>
              <a:gd name="connsiteX5190" fmla="*/ 3133249 w 6400800"/>
              <a:gd name="connsiteY5190" fmla="*/ 276701 h 514350"/>
              <a:gd name="connsiteX5191" fmla="*/ 3133249 w 6400800"/>
              <a:gd name="connsiteY5191" fmla="*/ 276701 h 514350"/>
              <a:gd name="connsiteX5192" fmla="*/ 3128486 w 6400800"/>
              <a:gd name="connsiteY5192" fmla="*/ 259556 h 514350"/>
              <a:gd name="connsiteX5193" fmla="*/ 3127534 w 6400800"/>
              <a:gd name="connsiteY5193" fmla="*/ 246221 h 514350"/>
              <a:gd name="connsiteX5194" fmla="*/ 3135154 w 6400800"/>
              <a:gd name="connsiteY5194" fmla="*/ 223361 h 514350"/>
              <a:gd name="connsiteX5195" fmla="*/ 3133249 w 6400800"/>
              <a:gd name="connsiteY5195" fmla="*/ 276701 h 514350"/>
              <a:gd name="connsiteX5196" fmla="*/ 3130391 w 6400800"/>
              <a:gd name="connsiteY5196" fmla="*/ 229076 h 514350"/>
              <a:gd name="connsiteX5197" fmla="*/ 3136106 w 6400800"/>
              <a:gd name="connsiteY5197" fmla="*/ 219551 h 514350"/>
              <a:gd name="connsiteX5198" fmla="*/ 3136106 w 6400800"/>
              <a:gd name="connsiteY5198" fmla="*/ 221456 h 514350"/>
              <a:gd name="connsiteX5199" fmla="*/ 3127534 w 6400800"/>
              <a:gd name="connsiteY5199" fmla="*/ 236696 h 514350"/>
              <a:gd name="connsiteX5200" fmla="*/ 3127534 w 6400800"/>
              <a:gd name="connsiteY5200" fmla="*/ 234791 h 514350"/>
              <a:gd name="connsiteX5201" fmla="*/ 3130391 w 6400800"/>
              <a:gd name="connsiteY5201" fmla="*/ 229076 h 514350"/>
              <a:gd name="connsiteX5202" fmla="*/ 3114199 w 6400800"/>
              <a:gd name="connsiteY5202" fmla="*/ 290036 h 514350"/>
              <a:gd name="connsiteX5203" fmla="*/ 3113246 w 6400800"/>
              <a:gd name="connsiteY5203" fmla="*/ 287179 h 514350"/>
              <a:gd name="connsiteX5204" fmla="*/ 3113246 w 6400800"/>
              <a:gd name="connsiteY5204" fmla="*/ 286226 h 514350"/>
              <a:gd name="connsiteX5205" fmla="*/ 3115151 w 6400800"/>
              <a:gd name="connsiteY5205" fmla="*/ 281464 h 514350"/>
              <a:gd name="connsiteX5206" fmla="*/ 3114199 w 6400800"/>
              <a:gd name="connsiteY5206" fmla="*/ 290036 h 514350"/>
              <a:gd name="connsiteX5207" fmla="*/ 3115151 w 6400800"/>
              <a:gd name="connsiteY5207" fmla="*/ 257651 h 514350"/>
              <a:gd name="connsiteX5208" fmla="*/ 3116104 w 6400800"/>
              <a:gd name="connsiteY5208" fmla="*/ 255746 h 514350"/>
              <a:gd name="connsiteX5209" fmla="*/ 3115151 w 6400800"/>
              <a:gd name="connsiteY5209" fmla="*/ 257651 h 514350"/>
              <a:gd name="connsiteX5210" fmla="*/ 3109436 w 6400800"/>
              <a:gd name="connsiteY5210" fmla="*/ 270034 h 514350"/>
              <a:gd name="connsiteX5211" fmla="*/ 3115151 w 6400800"/>
              <a:gd name="connsiteY5211" fmla="*/ 257651 h 514350"/>
              <a:gd name="connsiteX5212" fmla="*/ 3110389 w 6400800"/>
              <a:gd name="connsiteY5212" fmla="*/ 292894 h 514350"/>
              <a:gd name="connsiteX5213" fmla="*/ 3113246 w 6400800"/>
              <a:gd name="connsiteY5213" fmla="*/ 309086 h 514350"/>
              <a:gd name="connsiteX5214" fmla="*/ 3114199 w 6400800"/>
              <a:gd name="connsiteY5214" fmla="*/ 311944 h 514350"/>
              <a:gd name="connsiteX5215" fmla="*/ 3114199 w 6400800"/>
              <a:gd name="connsiteY5215" fmla="*/ 321469 h 514350"/>
              <a:gd name="connsiteX5216" fmla="*/ 3114199 w 6400800"/>
              <a:gd name="connsiteY5216" fmla="*/ 319564 h 514350"/>
              <a:gd name="connsiteX5217" fmla="*/ 3110389 w 6400800"/>
              <a:gd name="connsiteY5217" fmla="*/ 309086 h 514350"/>
              <a:gd name="connsiteX5218" fmla="*/ 3109436 w 6400800"/>
              <a:gd name="connsiteY5218" fmla="*/ 300514 h 514350"/>
              <a:gd name="connsiteX5219" fmla="*/ 3109436 w 6400800"/>
              <a:gd name="connsiteY5219" fmla="*/ 299561 h 514350"/>
              <a:gd name="connsiteX5220" fmla="*/ 3110389 w 6400800"/>
              <a:gd name="connsiteY5220" fmla="*/ 292894 h 514350"/>
              <a:gd name="connsiteX5221" fmla="*/ 3098006 w 6400800"/>
              <a:gd name="connsiteY5221" fmla="*/ 350996 h 514350"/>
              <a:gd name="connsiteX5222" fmla="*/ 3098006 w 6400800"/>
              <a:gd name="connsiteY5222" fmla="*/ 350996 h 514350"/>
              <a:gd name="connsiteX5223" fmla="*/ 3098006 w 6400800"/>
              <a:gd name="connsiteY5223" fmla="*/ 353854 h 514350"/>
              <a:gd name="connsiteX5224" fmla="*/ 3097054 w 6400800"/>
              <a:gd name="connsiteY5224" fmla="*/ 354806 h 514350"/>
              <a:gd name="connsiteX5225" fmla="*/ 3098006 w 6400800"/>
              <a:gd name="connsiteY5225" fmla="*/ 350996 h 514350"/>
              <a:gd name="connsiteX5226" fmla="*/ 3093244 w 6400800"/>
              <a:gd name="connsiteY5226" fmla="*/ 377666 h 514350"/>
              <a:gd name="connsiteX5227" fmla="*/ 3097054 w 6400800"/>
              <a:gd name="connsiteY5227" fmla="*/ 370046 h 514350"/>
              <a:gd name="connsiteX5228" fmla="*/ 3094196 w 6400800"/>
              <a:gd name="connsiteY5228" fmla="*/ 373856 h 514350"/>
              <a:gd name="connsiteX5229" fmla="*/ 3097054 w 6400800"/>
              <a:gd name="connsiteY5229" fmla="*/ 355759 h 514350"/>
              <a:gd name="connsiteX5230" fmla="*/ 3098006 w 6400800"/>
              <a:gd name="connsiteY5230" fmla="*/ 353854 h 514350"/>
              <a:gd name="connsiteX5231" fmla="*/ 3098006 w 6400800"/>
              <a:gd name="connsiteY5231" fmla="*/ 371951 h 514350"/>
              <a:gd name="connsiteX5232" fmla="*/ 3098006 w 6400800"/>
              <a:gd name="connsiteY5232" fmla="*/ 383381 h 514350"/>
              <a:gd name="connsiteX5233" fmla="*/ 3095149 w 6400800"/>
              <a:gd name="connsiteY5233" fmla="*/ 383381 h 514350"/>
              <a:gd name="connsiteX5234" fmla="*/ 3095149 w 6400800"/>
              <a:gd name="connsiteY5234" fmla="*/ 383381 h 514350"/>
              <a:gd name="connsiteX5235" fmla="*/ 3093244 w 6400800"/>
              <a:gd name="connsiteY5235" fmla="*/ 378619 h 514350"/>
              <a:gd name="connsiteX5236" fmla="*/ 3093244 w 6400800"/>
              <a:gd name="connsiteY5236" fmla="*/ 377666 h 514350"/>
              <a:gd name="connsiteX5237" fmla="*/ 3084671 w 6400800"/>
              <a:gd name="connsiteY5237" fmla="*/ 293846 h 514350"/>
              <a:gd name="connsiteX5238" fmla="*/ 3085624 w 6400800"/>
              <a:gd name="connsiteY5238" fmla="*/ 276701 h 514350"/>
              <a:gd name="connsiteX5239" fmla="*/ 3085624 w 6400800"/>
              <a:gd name="connsiteY5239" fmla="*/ 278606 h 514350"/>
              <a:gd name="connsiteX5240" fmla="*/ 3088481 w 6400800"/>
              <a:gd name="connsiteY5240" fmla="*/ 289084 h 514350"/>
              <a:gd name="connsiteX5241" fmla="*/ 3086576 w 6400800"/>
              <a:gd name="connsiteY5241" fmla="*/ 291941 h 514350"/>
              <a:gd name="connsiteX5242" fmla="*/ 3084671 w 6400800"/>
              <a:gd name="connsiteY5242" fmla="*/ 296704 h 514350"/>
              <a:gd name="connsiteX5243" fmla="*/ 3084671 w 6400800"/>
              <a:gd name="connsiteY5243" fmla="*/ 293846 h 514350"/>
              <a:gd name="connsiteX5244" fmla="*/ 3086576 w 6400800"/>
              <a:gd name="connsiteY5244" fmla="*/ 348139 h 514350"/>
              <a:gd name="connsiteX5245" fmla="*/ 3086576 w 6400800"/>
              <a:gd name="connsiteY5245" fmla="*/ 350044 h 514350"/>
              <a:gd name="connsiteX5246" fmla="*/ 3083719 w 6400800"/>
              <a:gd name="connsiteY5246" fmla="*/ 361474 h 514350"/>
              <a:gd name="connsiteX5247" fmla="*/ 3083719 w 6400800"/>
              <a:gd name="connsiteY5247" fmla="*/ 357664 h 514350"/>
              <a:gd name="connsiteX5248" fmla="*/ 3086576 w 6400800"/>
              <a:gd name="connsiteY5248" fmla="*/ 348139 h 514350"/>
              <a:gd name="connsiteX5249" fmla="*/ 3057049 w 6400800"/>
              <a:gd name="connsiteY5249" fmla="*/ 235744 h 514350"/>
              <a:gd name="connsiteX5250" fmla="*/ 3059906 w 6400800"/>
              <a:gd name="connsiteY5250" fmla="*/ 210979 h 514350"/>
              <a:gd name="connsiteX5251" fmla="*/ 3062764 w 6400800"/>
              <a:gd name="connsiteY5251" fmla="*/ 191929 h 514350"/>
              <a:gd name="connsiteX5252" fmla="*/ 3067526 w 6400800"/>
              <a:gd name="connsiteY5252" fmla="*/ 209074 h 514350"/>
              <a:gd name="connsiteX5253" fmla="*/ 3066574 w 6400800"/>
              <a:gd name="connsiteY5253" fmla="*/ 222409 h 514350"/>
              <a:gd name="connsiteX5254" fmla="*/ 3063716 w 6400800"/>
              <a:gd name="connsiteY5254" fmla="*/ 253841 h 514350"/>
              <a:gd name="connsiteX5255" fmla="*/ 3059906 w 6400800"/>
              <a:gd name="connsiteY5255" fmla="*/ 268129 h 514350"/>
              <a:gd name="connsiteX5256" fmla="*/ 3057049 w 6400800"/>
              <a:gd name="connsiteY5256" fmla="*/ 252889 h 514350"/>
              <a:gd name="connsiteX5257" fmla="*/ 3056096 w 6400800"/>
              <a:gd name="connsiteY5257" fmla="*/ 248126 h 514350"/>
              <a:gd name="connsiteX5258" fmla="*/ 3057049 w 6400800"/>
              <a:gd name="connsiteY5258" fmla="*/ 235744 h 514350"/>
              <a:gd name="connsiteX5259" fmla="*/ 3002756 w 6400800"/>
              <a:gd name="connsiteY5259" fmla="*/ 307181 h 514350"/>
              <a:gd name="connsiteX5260" fmla="*/ 3001804 w 6400800"/>
              <a:gd name="connsiteY5260" fmla="*/ 310039 h 514350"/>
              <a:gd name="connsiteX5261" fmla="*/ 3002756 w 6400800"/>
              <a:gd name="connsiteY5261" fmla="*/ 305276 h 514350"/>
              <a:gd name="connsiteX5262" fmla="*/ 3006566 w 6400800"/>
              <a:gd name="connsiteY5262" fmla="*/ 286226 h 514350"/>
              <a:gd name="connsiteX5263" fmla="*/ 3008471 w 6400800"/>
              <a:gd name="connsiteY5263" fmla="*/ 290036 h 514350"/>
              <a:gd name="connsiteX5264" fmla="*/ 3002756 w 6400800"/>
              <a:gd name="connsiteY5264" fmla="*/ 307181 h 514350"/>
              <a:gd name="connsiteX5265" fmla="*/ 3036094 w 6400800"/>
              <a:gd name="connsiteY5265" fmla="*/ 249079 h 514350"/>
              <a:gd name="connsiteX5266" fmla="*/ 3036094 w 6400800"/>
              <a:gd name="connsiteY5266" fmla="*/ 266224 h 514350"/>
              <a:gd name="connsiteX5267" fmla="*/ 3033236 w 6400800"/>
              <a:gd name="connsiteY5267" fmla="*/ 258604 h 514350"/>
              <a:gd name="connsiteX5268" fmla="*/ 3036094 w 6400800"/>
              <a:gd name="connsiteY5268" fmla="*/ 249079 h 514350"/>
              <a:gd name="connsiteX5269" fmla="*/ 3030379 w 6400800"/>
              <a:gd name="connsiteY5269" fmla="*/ 269081 h 514350"/>
              <a:gd name="connsiteX5270" fmla="*/ 3030379 w 6400800"/>
              <a:gd name="connsiteY5270" fmla="*/ 269081 h 514350"/>
              <a:gd name="connsiteX5271" fmla="*/ 3030379 w 6400800"/>
              <a:gd name="connsiteY5271" fmla="*/ 269081 h 514350"/>
              <a:gd name="connsiteX5272" fmla="*/ 3030379 w 6400800"/>
              <a:gd name="connsiteY5272" fmla="*/ 269081 h 514350"/>
              <a:gd name="connsiteX5273" fmla="*/ 3027521 w 6400800"/>
              <a:gd name="connsiteY5273" fmla="*/ 353854 h 514350"/>
              <a:gd name="connsiteX5274" fmla="*/ 3023711 w 6400800"/>
              <a:gd name="connsiteY5274" fmla="*/ 364331 h 514350"/>
              <a:gd name="connsiteX5275" fmla="*/ 3017996 w 6400800"/>
              <a:gd name="connsiteY5275" fmla="*/ 383381 h 514350"/>
              <a:gd name="connsiteX5276" fmla="*/ 3017044 w 6400800"/>
              <a:gd name="connsiteY5276" fmla="*/ 385286 h 514350"/>
              <a:gd name="connsiteX5277" fmla="*/ 3015139 w 6400800"/>
              <a:gd name="connsiteY5277" fmla="*/ 376714 h 514350"/>
              <a:gd name="connsiteX5278" fmla="*/ 3020854 w 6400800"/>
              <a:gd name="connsiteY5278" fmla="*/ 366236 h 514350"/>
              <a:gd name="connsiteX5279" fmla="*/ 3028474 w 6400800"/>
              <a:gd name="connsiteY5279" fmla="*/ 352901 h 514350"/>
              <a:gd name="connsiteX5280" fmla="*/ 3027521 w 6400800"/>
              <a:gd name="connsiteY5280" fmla="*/ 353854 h 514350"/>
              <a:gd name="connsiteX5281" fmla="*/ 3021806 w 6400800"/>
              <a:gd name="connsiteY5281" fmla="*/ 230029 h 514350"/>
              <a:gd name="connsiteX5282" fmla="*/ 3024664 w 6400800"/>
              <a:gd name="connsiteY5282" fmla="*/ 241459 h 514350"/>
              <a:gd name="connsiteX5283" fmla="*/ 3024664 w 6400800"/>
              <a:gd name="connsiteY5283" fmla="*/ 241459 h 514350"/>
              <a:gd name="connsiteX5284" fmla="*/ 3021806 w 6400800"/>
              <a:gd name="connsiteY5284" fmla="*/ 230029 h 514350"/>
              <a:gd name="connsiteX5285" fmla="*/ 3021806 w 6400800"/>
              <a:gd name="connsiteY5285" fmla="*/ 230029 h 514350"/>
              <a:gd name="connsiteX5286" fmla="*/ 3020854 w 6400800"/>
              <a:gd name="connsiteY5286" fmla="*/ 305276 h 514350"/>
              <a:gd name="connsiteX5287" fmla="*/ 3020854 w 6400800"/>
              <a:gd name="connsiteY5287" fmla="*/ 305276 h 514350"/>
              <a:gd name="connsiteX5288" fmla="*/ 3020854 w 6400800"/>
              <a:gd name="connsiteY5288" fmla="*/ 305276 h 514350"/>
              <a:gd name="connsiteX5289" fmla="*/ 3020854 w 6400800"/>
              <a:gd name="connsiteY5289" fmla="*/ 305276 h 514350"/>
              <a:gd name="connsiteX5290" fmla="*/ 3017996 w 6400800"/>
              <a:gd name="connsiteY5290" fmla="*/ 317659 h 514350"/>
              <a:gd name="connsiteX5291" fmla="*/ 3021806 w 6400800"/>
              <a:gd name="connsiteY5291" fmla="*/ 329089 h 514350"/>
              <a:gd name="connsiteX5292" fmla="*/ 3025616 w 6400800"/>
              <a:gd name="connsiteY5292" fmla="*/ 339566 h 514350"/>
              <a:gd name="connsiteX5293" fmla="*/ 3011329 w 6400800"/>
              <a:gd name="connsiteY5293" fmla="*/ 359569 h 514350"/>
              <a:gd name="connsiteX5294" fmla="*/ 3011329 w 6400800"/>
              <a:gd name="connsiteY5294" fmla="*/ 360521 h 514350"/>
              <a:gd name="connsiteX5295" fmla="*/ 3009424 w 6400800"/>
              <a:gd name="connsiteY5295" fmla="*/ 351949 h 514350"/>
              <a:gd name="connsiteX5296" fmla="*/ 3017996 w 6400800"/>
              <a:gd name="connsiteY5296" fmla="*/ 317659 h 514350"/>
              <a:gd name="connsiteX5297" fmla="*/ 3013234 w 6400800"/>
              <a:gd name="connsiteY5297" fmla="*/ 257651 h 514350"/>
              <a:gd name="connsiteX5298" fmla="*/ 3014186 w 6400800"/>
              <a:gd name="connsiteY5298" fmla="*/ 261461 h 514350"/>
              <a:gd name="connsiteX5299" fmla="*/ 3015139 w 6400800"/>
              <a:gd name="connsiteY5299" fmla="*/ 269081 h 514350"/>
              <a:gd name="connsiteX5300" fmla="*/ 3010376 w 6400800"/>
              <a:gd name="connsiteY5300" fmla="*/ 284321 h 514350"/>
              <a:gd name="connsiteX5301" fmla="*/ 3009424 w 6400800"/>
              <a:gd name="connsiteY5301" fmla="*/ 282416 h 514350"/>
              <a:gd name="connsiteX5302" fmla="*/ 3008471 w 6400800"/>
              <a:gd name="connsiteY5302" fmla="*/ 279559 h 514350"/>
              <a:gd name="connsiteX5303" fmla="*/ 3009424 w 6400800"/>
              <a:gd name="connsiteY5303" fmla="*/ 276701 h 514350"/>
              <a:gd name="connsiteX5304" fmla="*/ 3013234 w 6400800"/>
              <a:gd name="connsiteY5304" fmla="*/ 257651 h 514350"/>
              <a:gd name="connsiteX5305" fmla="*/ 3008471 w 6400800"/>
              <a:gd name="connsiteY5305" fmla="*/ 230029 h 514350"/>
              <a:gd name="connsiteX5306" fmla="*/ 3010376 w 6400800"/>
              <a:gd name="connsiteY5306" fmla="*/ 244316 h 514350"/>
              <a:gd name="connsiteX5307" fmla="*/ 3007519 w 6400800"/>
              <a:gd name="connsiteY5307" fmla="*/ 250984 h 514350"/>
              <a:gd name="connsiteX5308" fmla="*/ 3001804 w 6400800"/>
              <a:gd name="connsiteY5308" fmla="*/ 264319 h 514350"/>
              <a:gd name="connsiteX5309" fmla="*/ 3008471 w 6400800"/>
              <a:gd name="connsiteY5309" fmla="*/ 230029 h 514350"/>
              <a:gd name="connsiteX5310" fmla="*/ 3003709 w 6400800"/>
              <a:gd name="connsiteY5310" fmla="*/ 195739 h 514350"/>
              <a:gd name="connsiteX5311" fmla="*/ 3004661 w 6400800"/>
              <a:gd name="connsiteY5311" fmla="*/ 205264 h 514350"/>
              <a:gd name="connsiteX5312" fmla="*/ 2997994 w 6400800"/>
              <a:gd name="connsiteY5312" fmla="*/ 223361 h 514350"/>
              <a:gd name="connsiteX5313" fmla="*/ 2986564 w 6400800"/>
              <a:gd name="connsiteY5313" fmla="*/ 262414 h 514350"/>
              <a:gd name="connsiteX5314" fmla="*/ 2984659 w 6400800"/>
              <a:gd name="connsiteY5314" fmla="*/ 270986 h 514350"/>
              <a:gd name="connsiteX5315" fmla="*/ 2984659 w 6400800"/>
              <a:gd name="connsiteY5315" fmla="*/ 270986 h 514350"/>
              <a:gd name="connsiteX5316" fmla="*/ 3003709 w 6400800"/>
              <a:gd name="connsiteY5316" fmla="*/ 195739 h 514350"/>
              <a:gd name="connsiteX5317" fmla="*/ 2974181 w 6400800"/>
              <a:gd name="connsiteY5317" fmla="*/ 311944 h 514350"/>
              <a:gd name="connsiteX5318" fmla="*/ 2980849 w 6400800"/>
              <a:gd name="connsiteY5318" fmla="*/ 284321 h 514350"/>
              <a:gd name="connsiteX5319" fmla="*/ 2980849 w 6400800"/>
              <a:gd name="connsiteY5319" fmla="*/ 285274 h 514350"/>
              <a:gd name="connsiteX5320" fmla="*/ 2976086 w 6400800"/>
              <a:gd name="connsiteY5320" fmla="*/ 307181 h 514350"/>
              <a:gd name="connsiteX5321" fmla="*/ 2972276 w 6400800"/>
              <a:gd name="connsiteY5321" fmla="*/ 327184 h 514350"/>
              <a:gd name="connsiteX5322" fmla="*/ 2970371 w 6400800"/>
              <a:gd name="connsiteY5322" fmla="*/ 322421 h 514350"/>
              <a:gd name="connsiteX5323" fmla="*/ 2974181 w 6400800"/>
              <a:gd name="connsiteY5323" fmla="*/ 311944 h 514350"/>
              <a:gd name="connsiteX5324" fmla="*/ 2964656 w 6400800"/>
              <a:gd name="connsiteY5324" fmla="*/ 349091 h 514350"/>
              <a:gd name="connsiteX5325" fmla="*/ 2968466 w 6400800"/>
              <a:gd name="connsiteY5325" fmla="*/ 334804 h 514350"/>
              <a:gd name="connsiteX5326" fmla="*/ 2970371 w 6400800"/>
              <a:gd name="connsiteY5326" fmla="*/ 344329 h 514350"/>
              <a:gd name="connsiteX5327" fmla="*/ 2969419 w 6400800"/>
              <a:gd name="connsiteY5327" fmla="*/ 353854 h 514350"/>
              <a:gd name="connsiteX5328" fmla="*/ 2966561 w 6400800"/>
              <a:gd name="connsiteY5328" fmla="*/ 377666 h 514350"/>
              <a:gd name="connsiteX5329" fmla="*/ 2963704 w 6400800"/>
              <a:gd name="connsiteY5329" fmla="*/ 366236 h 514350"/>
              <a:gd name="connsiteX5330" fmla="*/ 2969419 w 6400800"/>
              <a:gd name="connsiteY5330" fmla="*/ 341471 h 514350"/>
              <a:gd name="connsiteX5331" fmla="*/ 2964656 w 6400800"/>
              <a:gd name="connsiteY5331" fmla="*/ 349091 h 514350"/>
              <a:gd name="connsiteX5332" fmla="*/ 2958941 w 6400800"/>
              <a:gd name="connsiteY5332" fmla="*/ 383381 h 514350"/>
              <a:gd name="connsiteX5333" fmla="*/ 2958941 w 6400800"/>
              <a:gd name="connsiteY5333" fmla="*/ 383381 h 514350"/>
              <a:gd name="connsiteX5334" fmla="*/ 2958941 w 6400800"/>
              <a:gd name="connsiteY5334" fmla="*/ 383381 h 514350"/>
              <a:gd name="connsiteX5335" fmla="*/ 2958941 w 6400800"/>
              <a:gd name="connsiteY5335" fmla="*/ 383381 h 514350"/>
              <a:gd name="connsiteX5336" fmla="*/ 2958941 w 6400800"/>
              <a:gd name="connsiteY5336" fmla="*/ 383381 h 514350"/>
              <a:gd name="connsiteX5337" fmla="*/ 2936081 w 6400800"/>
              <a:gd name="connsiteY5337" fmla="*/ 284321 h 514350"/>
              <a:gd name="connsiteX5338" fmla="*/ 2934176 w 6400800"/>
              <a:gd name="connsiteY5338" fmla="*/ 273844 h 514350"/>
              <a:gd name="connsiteX5339" fmla="*/ 2936081 w 6400800"/>
              <a:gd name="connsiteY5339" fmla="*/ 271939 h 514350"/>
              <a:gd name="connsiteX5340" fmla="*/ 2936081 w 6400800"/>
              <a:gd name="connsiteY5340" fmla="*/ 284321 h 514350"/>
              <a:gd name="connsiteX5341" fmla="*/ 2936081 w 6400800"/>
              <a:gd name="connsiteY5341" fmla="*/ 267176 h 514350"/>
              <a:gd name="connsiteX5342" fmla="*/ 2936081 w 6400800"/>
              <a:gd name="connsiteY5342" fmla="*/ 267176 h 514350"/>
              <a:gd name="connsiteX5343" fmla="*/ 2934176 w 6400800"/>
              <a:gd name="connsiteY5343" fmla="*/ 269081 h 514350"/>
              <a:gd name="connsiteX5344" fmla="*/ 2936081 w 6400800"/>
              <a:gd name="connsiteY5344" fmla="*/ 265271 h 514350"/>
              <a:gd name="connsiteX5345" fmla="*/ 2936081 w 6400800"/>
              <a:gd name="connsiteY5345" fmla="*/ 267176 h 514350"/>
              <a:gd name="connsiteX5346" fmla="*/ 2929414 w 6400800"/>
              <a:gd name="connsiteY5346" fmla="*/ 243364 h 514350"/>
              <a:gd name="connsiteX5347" fmla="*/ 2930366 w 6400800"/>
              <a:gd name="connsiteY5347" fmla="*/ 243364 h 514350"/>
              <a:gd name="connsiteX5348" fmla="*/ 2933224 w 6400800"/>
              <a:gd name="connsiteY5348" fmla="*/ 244316 h 514350"/>
              <a:gd name="connsiteX5349" fmla="*/ 2934176 w 6400800"/>
              <a:gd name="connsiteY5349" fmla="*/ 255746 h 514350"/>
              <a:gd name="connsiteX5350" fmla="*/ 2931319 w 6400800"/>
              <a:gd name="connsiteY5350" fmla="*/ 261461 h 514350"/>
              <a:gd name="connsiteX5351" fmla="*/ 2927509 w 6400800"/>
              <a:gd name="connsiteY5351" fmla="*/ 248126 h 514350"/>
              <a:gd name="connsiteX5352" fmla="*/ 2929414 w 6400800"/>
              <a:gd name="connsiteY5352" fmla="*/ 243364 h 514350"/>
              <a:gd name="connsiteX5353" fmla="*/ 2917984 w 6400800"/>
              <a:gd name="connsiteY5353" fmla="*/ 351949 h 514350"/>
              <a:gd name="connsiteX5354" fmla="*/ 2918936 w 6400800"/>
              <a:gd name="connsiteY5354" fmla="*/ 353854 h 514350"/>
              <a:gd name="connsiteX5355" fmla="*/ 2919889 w 6400800"/>
              <a:gd name="connsiteY5355" fmla="*/ 363379 h 514350"/>
              <a:gd name="connsiteX5356" fmla="*/ 2922746 w 6400800"/>
              <a:gd name="connsiteY5356" fmla="*/ 380524 h 514350"/>
              <a:gd name="connsiteX5357" fmla="*/ 2920841 w 6400800"/>
              <a:gd name="connsiteY5357" fmla="*/ 380524 h 514350"/>
              <a:gd name="connsiteX5358" fmla="*/ 2913221 w 6400800"/>
              <a:gd name="connsiteY5358" fmla="*/ 362426 h 514350"/>
              <a:gd name="connsiteX5359" fmla="*/ 2917984 w 6400800"/>
              <a:gd name="connsiteY5359" fmla="*/ 351949 h 514350"/>
              <a:gd name="connsiteX5360" fmla="*/ 2904649 w 6400800"/>
              <a:gd name="connsiteY5360" fmla="*/ 224314 h 514350"/>
              <a:gd name="connsiteX5361" fmla="*/ 2904649 w 6400800"/>
              <a:gd name="connsiteY5361" fmla="*/ 224314 h 514350"/>
              <a:gd name="connsiteX5362" fmla="*/ 2903696 w 6400800"/>
              <a:gd name="connsiteY5362" fmla="*/ 237649 h 514350"/>
              <a:gd name="connsiteX5363" fmla="*/ 2902744 w 6400800"/>
              <a:gd name="connsiteY5363" fmla="*/ 250031 h 514350"/>
              <a:gd name="connsiteX5364" fmla="*/ 2900839 w 6400800"/>
              <a:gd name="connsiteY5364" fmla="*/ 235744 h 514350"/>
              <a:gd name="connsiteX5365" fmla="*/ 2904649 w 6400800"/>
              <a:gd name="connsiteY5365" fmla="*/ 224314 h 514350"/>
              <a:gd name="connsiteX5366" fmla="*/ 2885599 w 6400800"/>
              <a:gd name="connsiteY5366" fmla="*/ 294799 h 514350"/>
              <a:gd name="connsiteX5367" fmla="*/ 2888456 w 6400800"/>
              <a:gd name="connsiteY5367" fmla="*/ 280511 h 514350"/>
              <a:gd name="connsiteX5368" fmla="*/ 2889409 w 6400800"/>
              <a:gd name="connsiteY5368" fmla="*/ 308134 h 514350"/>
              <a:gd name="connsiteX5369" fmla="*/ 2884646 w 6400800"/>
              <a:gd name="connsiteY5369" fmla="*/ 297656 h 514350"/>
              <a:gd name="connsiteX5370" fmla="*/ 2885599 w 6400800"/>
              <a:gd name="connsiteY5370" fmla="*/ 294799 h 514350"/>
              <a:gd name="connsiteX5371" fmla="*/ 2869406 w 6400800"/>
              <a:gd name="connsiteY5371" fmla="*/ 301466 h 514350"/>
              <a:gd name="connsiteX5372" fmla="*/ 2869406 w 6400800"/>
              <a:gd name="connsiteY5372" fmla="*/ 301466 h 514350"/>
              <a:gd name="connsiteX5373" fmla="*/ 2869406 w 6400800"/>
              <a:gd name="connsiteY5373" fmla="*/ 302419 h 514350"/>
              <a:gd name="connsiteX5374" fmla="*/ 2868454 w 6400800"/>
              <a:gd name="connsiteY5374" fmla="*/ 305276 h 514350"/>
              <a:gd name="connsiteX5375" fmla="*/ 2856071 w 6400800"/>
              <a:gd name="connsiteY5375" fmla="*/ 284321 h 514350"/>
              <a:gd name="connsiteX5376" fmla="*/ 2855119 w 6400800"/>
              <a:gd name="connsiteY5376" fmla="*/ 282416 h 514350"/>
              <a:gd name="connsiteX5377" fmla="*/ 2857976 w 6400800"/>
              <a:gd name="connsiteY5377" fmla="*/ 273844 h 514350"/>
              <a:gd name="connsiteX5378" fmla="*/ 2869406 w 6400800"/>
              <a:gd name="connsiteY5378" fmla="*/ 301466 h 514350"/>
              <a:gd name="connsiteX5379" fmla="*/ 2851309 w 6400800"/>
              <a:gd name="connsiteY5379" fmla="*/ 262414 h 514350"/>
              <a:gd name="connsiteX5380" fmla="*/ 2851309 w 6400800"/>
              <a:gd name="connsiteY5380" fmla="*/ 259556 h 514350"/>
              <a:gd name="connsiteX5381" fmla="*/ 2855119 w 6400800"/>
              <a:gd name="connsiteY5381" fmla="*/ 267176 h 514350"/>
              <a:gd name="connsiteX5382" fmla="*/ 2856071 w 6400800"/>
              <a:gd name="connsiteY5382" fmla="*/ 269081 h 514350"/>
              <a:gd name="connsiteX5383" fmla="*/ 2851309 w 6400800"/>
              <a:gd name="connsiteY5383" fmla="*/ 276701 h 514350"/>
              <a:gd name="connsiteX5384" fmla="*/ 2850356 w 6400800"/>
              <a:gd name="connsiteY5384" fmla="*/ 274796 h 514350"/>
              <a:gd name="connsiteX5385" fmla="*/ 2851309 w 6400800"/>
              <a:gd name="connsiteY5385" fmla="*/ 262414 h 514350"/>
              <a:gd name="connsiteX5386" fmla="*/ 2848451 w 6400800"/>
              <a:gd name="connsiteY5386" fmla="*/ 312896 h 514350"/>
              <a:gd name="connsiteX5387" fmla="*/ 2848451 w 6400800"/>
              <a:gd name="connsiteY5387" fmla="*/ 302419 h 514350"/>
              <a:gd name="connsiteX5388" fmla="*/ 2860834 w 6400800"/>
              <a:gd name="connsiteY5388" fmla="*/ 327184 h 514350"/>
              <a:gd name="connsiteX5389" fmla="*/ 2856071 w 6400800"/>
              <a:gd name="connsiteY5389" fmla="*/ 344329 h 514350"/>
              <a:gd name="connsiteX5390" fmla="*/ 2853214 w 6400800"/>
              <a:gd name="connsiteY5390" fmla="*/ 355759 h 514350"/>
              <a:gd name="connsiteX5391" fmla="*/ 2851309 w 6400800"/>
              <a:gd name="connsiteY5391" fmla="*/ 341471 h 514350"/>
              <a:gd name="connsiteX5392" fmla="*/ 2847499 w 6400800"/>
              <a:gd name="connsiteY5392" fmla="*/ 316706 h 514350"/>
              <a:gd name="connsiteX5393" fmla="*/ 2848451 w 6400800"/>
              <a:gd name="connsiteY5393" fmla="*/ 312896 h 514350"/>
              <a:gd name="connsiteX5394" fmla="*/ 2836069 w 6400800"/>
              <a:gd name="connsiteY5394" fmla="*/ 226219 h 514350"/>
              <a:gd name="connsiteX5395" fmla="*/ 2847499 w 6400800"/>
              <a:gd name="connsiteY5395" fmla="*/ 251936 h 514350"/>
              <a:gd name="connsiteX5396" fmla="*/ 2844641 w 6400800"/>
              <a:gd name="connsiteY5396" fmla="*/ 261461 h 514350"/>
              <a:gd name="connsiteX5397" fmla="*/ 2843689 w 6400800"/>
              <a:gd name="connsiteY5397" fmla="*/ 266224 h 514350"/>
              <a:gd name="connsiteX5398" fmla="*/ 2838926 w 6400800"/>
              <a:gd name="connsiteY5398" fmla="*/ 258604 h 514350"/>
              <a:gd name="connsiteX5399" fmla="*/ 2834164 w 6400800"/>
              <a:gd name="connsiteY5399" fmla="*/ 229076 h 514350"/>
              <a:gd name="connsiteX5400" fmla="*/ 2836069 w 6400800"/>
              <a:gd name="connsiteY5400" fmla="*/ 226219 h 514350"/>
              <a:gd name="connsiteX5401" fmla="*/ 2830354 w 6400800"/>
              <a:gd name="connsiteY5401" fmla="*/ 305276 h 514350"/>
              <a:gd name="connsiteX5402" fmla="*/ 2831306 w 6400800"/>
              <a:gd name="connsiteY5402" fmla="*/ 312896 h 514350"/>
              <a:gd name="connsiteX5403" fmla="*/ 2831306 w 6400800"/>
              <a:gd name="connsiteY5403" fmla="*/ 313849 h 514350"/>
              <a:gd name="connsiteX5404" fmla="*/ 2830354 w 6400800"/>
              <a:gd name="connsiteY5404" fmla="*/ 308134 h 514350"/>
              <a:gd name="connsiteX5405" fmla="*/ 2830354 w 6400800"/>
              <a:gd name="connsiteY5405" fmla="*/ 305276 h 514350"/>
              <a:gd name="connsiteX5406" fmla="*/ 2829401 w 6400800"/>
              <a:gd name="connsiteY5406" fmla="*/ 292894 h 514350"/>
              <a:gd name="connsiteX5407" fmla="*/ 2830354 w 6400800"/>
              <a:gd name="connsiteY5407" fmla="*/ 299561 h 514350"/>
              <a:gd name="connsiteX5408" fmla="*/ 2829401 w 6400800"/>
              <a:gd name="connsiteY5408" fmla="*/ 301466 h 514350"/>
              <a:gd name="connsiteX5409" fmla="*/ 2829401 w 6400800"/>
              <a:gd name="connsiteY5409" fmla="*/ 299561 h 514350"/>
              <a:gd name="connsiteX5410" fmla="*/ 2829401 w 6400800"/>
              <a:gd name="connsiteY5410" fmla="*/ 292894 h 514350"/>
              <a:gd name="connsiteX5411" fmla="*/ 2785586 w 6400800"/>
              <a:gd name="connsiteY5411" fmla="*/ 268129 h 514350"/>
              <a:gd name="connsiteX5412" fmla="*/ 2782729 w 6400800"/>
              <a:gd name="connsiteY5412" fmla="*/ 271939 h 514350"/>
              <a:gd name="connsiteX5413" fmla="*/ 2782729 w 6400800"/>
              <a:gd name="connsiteY5413" fmla="*/ 269081 h 514350"/>
              <a:gd name="connsiteX5414" fmla="*/ 2782729 w 6400800"/>
              <a:gd name="connsiteY5414" fmla="*/ 265271 h 514350"/>
              <a:gd name="connsiteX5415" fmla="*/ 2786539 w 6400800"/>
              <a:gd name="connsiteY5415" fmla="*/ 258604 h 514350"/>
              <a:gd name="connsiteX5416" fmla="*/ 2786539 w 6400800"/>
              <a:gd name="connsiteY5416" fmla="*/ 260509 h 514350"/>
              <a:gd name="connsiteX5417" fmla="*/ 2785586 w 6400800"/>
              <a:gd name="connsiteY5417" fmla="*/ 268129 h 514350"/>
              <a:gd name="connsiteX5418" fmla="*/ 2796064 w 6400800"/>
              <a:gd name="connsiteY5418" fmla="*/ 268129 h 514350"/>
              <a:gd name="connsiteX5419" fmla="*/ 2796064 w 6400800"/>
              <a:gd name="connsiteY5419" fmla="*/ 268129 h 514350"/>
              <a:gd name="connsiteX5420" fmla="*/ 2798921 w 6400800"/>
              <a:gd name="connsiteY5420" fmla="*/ 263366 h 514350"/>
              <a:gd name="connsiteX5421" fmla="*/ 2796064 w 6400800"/>
              <a:gd name="connsiteY5421" fmla="*/ 268129 h 514350"/>
              <a:gd name="connsiteX5422" fmla="*/ 2803684 w 6400800"/>
              <a:gd name="connsiteY5422" fmla="*/ 314801 h 514350"/>
              <a:gd name="connsiteX5423" fmla="*/ 2802731 w 6400800"/>
              <a:gd name="connsiteY5423" fmla="*/ 318611 h 514350"/>
              <a:gd name="connsiteX5424" fmla="*/ 2801779 w 6400800"/>
              <a:gd name="connsiteY5424" fmla="*/ 325279 h 514350"/>
              <a:gd name="connsiteX5425" fmla="*/ 2798921 w 6400800"/>
              <a:gd name="connsiteY5425" fmla="*/ 317659 h 514350"/>
              <a:gd name="connsiteX5426" fmla="*/ 2798921 w 6400800"/>
              <a:gd name="connsiteY5426" fmla="*/ 315754 h 514350"/>
              <a:gd name="connsiteX5427" fmla="*/ 2798921 w 6400800"/>
              <a:gd name="connsiteY5427" fmla="*/ 315754 h 514350"/>
              <a:gd name="connsiteX5428" fmla="*/ 2801779 w 6400800"/>
              <a:gd name="connsiteY5428" fmla="*/ 304324 h 514350"/>
              <a:gd name="connsiteX5429" fmla="*/ 2803684 w 6400800"/>
              <a:gd name="connsiteY5429" fmla="*/ 312896 h 514350"/>
              <a:gd name="connsiteX5430" fmla="*/ 2803684 w 6400800"/>
              <a:gd name="connsiteY5430" fmla="*/ 314801 h 514350"/>
              <a:gd name="connsiteX5431" fmla="*/ 2810351 w 6400800"/>
              <a:gd name="connsiteY5431" fmla="*/ 280511 h 514350"/>
              <a:gd name="connsiteX5432" fmla="*/ 2805589 w 6400800"/>
              <a:gd name="connsiteY5432" fmla="*/ 302419 h 514350"/>
              <a:gd name="connsiteX5433" fmla="*/ 2803684 w 6400800"/>
              <a:gd name="connsiteY5433" fmla="*/ 298609 h 514350"/>
              <a:gd name="connsiteX5434" fmla="*/ 2802731 w 6400800"/>
              <a:gd name="connsiteY5434" fmla="*/ 296704 h 514350"/>
              <a:gd name="connsiteX5435" fmla="*/ 2805589 w 6400800"/>
              <a:gd name="connsiteY5435" fmla="*/ 287179 h 514350"/>
              <a:gd name="connsiteX5436" fmla="*/ 2809399 w 6400800"/>
              <a:gd name="connsiteY5436" fmla="*/ 277654 h 514350"/>
              <a:gd name="connsiteX5437" fmla="*/ 2810351 w 6400800"/>
              <a:gd name="connsiteY5437" fmla="*/ 275749 h 514350"/>
              <a:gd name="connsiteX5438" fmla="*/ 2810351 w 6400800"/>
              <a:gd name="connsiteY5438" fmla="*/ 280511 h 514350"/>
              <a:gd name="connsiteX5439" fmla="*/ 2811304 w 6400800"/>
              <a:gd name="connsiteY5439" fmla="*/ 276701 h 514350"/>
              <a:gd name="connsiteX5440" fmla="*/ 2811304 w 6400800"/>
              <a:gd name="connsiteY5440" fmla="*/ 274796 h 514350"/>
              <a:gd name="connsiteX5441" fmla="*/ 2813209 w 6400800"/>
              <a:gd name="connsiteY5441" fmla="*/ 270986 h 514350"/>
              <a:gd name="connsiteX5442" fmla="*/ 2811304 w 6400800"/>
              <a:gd name="connsiteY5442" fmla="*/ 276701 h 514350"/>
              <a:gd name="connsiteX5443" fmla="*/ 2812256 w 6400800"/>
              <a:gd name="connsiteY5443" fmla="*/ 236696 h 514350"/>
              <a:gd name="connsiteX5444" fmla="*/ 2806541 w 6400800"/>
              <a:gd name="connsiteY5444" fmla="*/ 246221 h 514350"/>
              <a:gd name="connsiteX5445" fmla="*/ 2799874 w 6400800"/>
              <a:gd name="connsiteY5445" fmla="*/ 251936 h 514350"/>
              <a:gd name="connsiteX5446" fmla="*/ 2794159 w 6400800"/>
              <a:gd name="connsiteY5446" fmla="*/ 257651 h 514350"/>
              <a:gd name="connsiteX5447" fmla="*/ 2792254 w 6400800"/>
              <a:gd name="connsiteY5447" fmla="*/ 245269 h 514350"/>
              <a:gd name="connsiteX5448" fmla="*/ 2796064 w 6400800"/>
              <a:gd name="connsiteY5448" fmla="*/ 238601 h 514350"/>
              <a:gd name="connsiteX5449" fmla="*/ 2804636 w 6400800"/>
              <a:gd name="connsiteY5449" fmla="*/ 224314 h 514350"/>
              <a:gd name="connsiteX5450" fmla="*/ 2812256 w 6400800"/>
              <a:gd name="connsiteY5450" fmla="*/ 236696 h 514350"/>
              <a:gd name="connsiteX5451" fmla="*/ 2804636 w 6400800"/>
              <a:gd name="connsiteY5451" fmla="*/ 223361 h 514350"/>
              <a:gd name="connsiteX5452" fmla="*/ 2794159 w 6400800"/>
              <a:gd name="connsiteY5452" fmla="*/ 235744 h 514350"/>
              <a:gd name="connsiteX5453" fmla="*/ 2792254 w 6400800"/>
              <a:gd name="connsiteY5453" fmla="*/ 238601 h 514350"/>
              <a:gd name="connsiteX5454" fmla="*/ 2792254 w 6400800"/>
              <a:gd name="connsiteY5454" fmla="*/ 238601 h 514350"/>
              <a:gd name="connsiteX5455" fmla="*/ 2796064 w 6400800"/>
              <a:gd name="connsiteY5455" fmla="*/ 230981 h 514350"/>
              <a:gd name="connsiteX5456" fmla="*/ 2801779 w 6400800"/>
              <a:gd name="connsiteY5456" fmla="*/ 219551 h 514350"/>
              <a:gd name="connsiteX5457" fmla="*/ 2804636 w 6400800"/>
              <a:gd name="connsiteY5457" fmla="*/ 223361 h 514350"/>
              <a:gd name="connsiteX5458" fmla="*/ 2787491 w 6400800"/>
              <a:gd name="connsiteY5458" fmla="*/ 196691 h 514350"/>
              <a:gd name="connsiteX5459" fmla="*/ 2800826 w 6400800"/>
              <a:gd name="connsiteY5459" fmla="*/ 217646 h 514350"/>
              <a:gd name="connsiteX5460" fmla="*/ 2792254 w 6400800"/>
              <a:gd name="connsiteY5460" fmla="*/ 228124 h 514350"/>
              <a:gd name="connsiteX5461" fmla="*/ 2790349 w 6400800"/>
              <a:gd name="connsiteY5461" fmla="*/ 230981 h 514350"/>
              <a:gd name="connsiteX5462" fmla="*/ 2787491 w 6400800"/>
              <a:gd name="connsiteY5462" fmla="*/ 218599 h 514350"/>
              <a:gd name="connsiteX5463" fmla="*/ 2781776 w 6400800"/>
              <a:gd name="connsiteY5463" fmla="*/ 196691 h 514350"/>
              <a:gd name="connsiteX5464" fmla="*/ 2783681 w 6400800"/>
              <a:gd name="connsiteY5464" fmla="*/ 218599 h 514350"/>
              <a:gd name="connsiteX5465" fmla="*/ 2784634 w 6400800"/>
              <a:gd name="connsiteY5465" fmla="*/ 237649 h 514350"/>
              <a:gd name="connsiteX5466" fmla="*/ 2780824 w 6400800"/>
              <a:gd name="connsiteY5466" fmla="*/ 243364 h 514350"/>
              <a:gd name="connsiteX5467" fmla="*/ 2778919 w 6400800"/>
              <a:gd name="connsiteY5467" fmla="*/ 204311 h 514350"/>
              <a:gd name="connsiteX5468" fmla="*/ 2777966 w 6400800"/>
              <a:gd name="connsiteY5468" fmla="*/ 186214 h 514350"/>
              <a:gd name="connsiteX5469" fmla="*/ 2775109 w 6400800"/>
              <a:gd name="connsiteY5469" fmla="*/ 204311 h 514350"/>
              <a:gd name="connsiteX5470" fmla="*/ 2774156 w 6400800"/>
              <a:gd name="connsiteY5470" fmla="*/ 214789 h 514350"/>
              <a:gd name="connsiteX5471" fmla="*/ 2770346 w 6400800"/>
              <a:gd name="connsiteY5471" fmla="*/ 190976 h 514350"/>
              <a:gd name="connsiteX5472" fmla="*/ 2770346 w 6400800"/>
              <a:gd name="connsiteY5472" fmla="*/ 189071 h 514350"/>
              <a:gd name="connsiteX5473" fmla="*/ 2770346 w 6400800"/>
              <a:gd name="connsiteY5473" fmla="*/ 185261 h 514350"/>
              <a:gd name="connsiteX5474" fmla="*/ 2768441 w 6400800"/>
              <a:gd name="connsiteY5474" fmla="*/ 166211 h 514350"/>
              <a:gd name="connsiteX5475" fmla="*/ 2787491 w 6400800"/>
              <a:gd name="connsiteY5475" fmla="*/ 196691 h 514350"/>
              <a:gd name="connsiteX5476" fmla="*/ 2767489 w 6400800"/>
              <a:gd name="connsiteY5476" fmla="*/ 167164 h 514350"/>
              <a:gd name="connsiteX5477" fmla="*/ 2767489 w 6400800"/>
              <a:gd name="connsiteY5477" fmla="*/ 170974 h 514350"/>
              <a:gd name="connsiteX5478" fmla="*/ 2766536 w 6400800"/>
              <a:gd name="connsiteY5478" fmla="*/ 166211 h 514350"/>
              <a:gd name="connsiteX5479" fmla="*/ 2767489 w 6400800"/>
              <a:gd name="connsiteY5479" fmla="*/ 167164 h 514350"/>
              <a:gd name="connsiteX5480" fmla="*/ 2757964 w 6400800"/>
              <a:gd name="connsiteY5480" fmla="*/ 342424 h 514350"/>
              <a:gd name="connsiteX5481" fmla="*/ 2755106 w 6400800"/>
              <a:gd name="connsiteY5481" fmla="*/ 336709 h 514350"/>
              <a:gd name="connsiteX5482" fmla="*/ 2758916 w 6400800"/>
              <a:gd name="connsiteY5482" fmla="*/ 329089 h 514350"/>
              <a:gd name="connsiteX5483" fmla="*/ 2760821 w 6400800"/>
              <a:gd name="connsiteY5483" fmla="*/ 332899 h 514350"/>
              <a:gd name="connsiteX5484" fmla="*/ 2757964 w 6400800"/>
              <a:gd name="connsiteY5484" fmla="*/ 342424 h 514350"/>
              <a:gd name="connsiteX5485" fmla="*/ 2762726 w 6400800"/>
              <a:gd name="connsiteY5485" fmla="*/ 327184 h 514350"/>
              <a:gd name="connsiteX5486" fmla="*/ 2761774 w 6400800"/>
              <a:gd name="connsiteY5486" fmla="*/ 330994 h 514350"/>
              <a:gd name="connsiteX5487" fmla="*/ 2759869 w 6400800"/>
              <a:gd name="connsiteY5487" fmla="*/ 328136 h 514350"/>
              <a:gd name="connsiteX5488" fmla="*/ 2761774 w 6400800"/>
              <a:gd name="connsiteY5488" fmla="*/ 324326 h 514350"/>
              <a:gd name="connsiteX5489" fmla="*/ 2762726 w 6400800"/>
              <a:gd name="connsiteY5489" fmla="*/ 327184 h 514350"/>
              <a:gd name="connsiteX5490" fmla="*/ 2762726 w 6400800"/>
              <a:gd name="connsiteY5490" fmla="*/ 327184 h 514350"/>
              <a:gd name="connsiteX5491" fmla="*/ 2762726 w 6400800"/>
              <a:gd name="connsiteY5491" fmla="*/ 250031 h 514350"/>
              <a:gd name="connsiteX5492" fmla="*/ 2762726 w 6400800"/>
              <a:gd name="connsiteY5492" fmla="*/ 270034 h 514350"/>
              <a:gd name="connsiteX5493" fmla="*/ 2754154 w 6400800"/>
              <a:gd name="connsiteY5493" fmla="*/ 282416 h 514350"/>
              <a:gd name="connsiteX5494" fmla="*/ 2753201 w 6400800"/>
              <a:gd name="connsiteY5494" fmla="*/ 284321 h 514350"/>
              <a:gd name="connsiteX5495" fmla="*/ 2752249 w 6400800"/>
              <a:gd name="connsiteY5495" fmla="*/ 282416 h 514350"/>
              <a:gd name="connsiteX5496" fmla="*/ 2753201 w 6400800"/>
              <a:gd name="connsiteY5496" fmla="*/ 278606 h 514350"/>
              <a:gd name="connsiteX5497" fmla="*/ 2756059 w 6400800"/>
              <a:gd name="connsiteY5497" fmla="*/ 267176 h 514350"/>
              <a:gd name="connsiteX5498" fmla="*/ 2761774 w 6400800"/>
              <a:gd name="connsiteY5498" fmla="*/ 251936 h 514350"/>
              <a:gd name="connsiteX5499" fmla="*/ 2762726 w 6400800"/>
              <a:gd name="connsiteY5499" fmla="*/ 250031 h 514350"/>
              <a:gd name="connsiteX5500" fmla="*/ 2762726 w 6400800"/>
              <a:gd name="connsiteY5500" fmla="*/ 250031 h 514350"/>
              <a:gd name="connsiteX5501" fmla="*/ 2753201 w 6400800"/>
              <a:gd name="connsiteY5501" fmla="*/ 250031 h 514350"/>
              <a:gd name="connsiteX5502" fmla="*/ 2757011 w 6400800"/>
              <a:gd name="connsiteY5502" fmla="*/ 230981 h 514350"/>
              <a:gd name="connsiteX5503" fmla="*/ 2762726 w 6400800"/>
              <a:gd name="connsiteY5503" fmla="*/ 249079 h 514350"/>
              <a:gd name="connsiteX5504" fmla="*/ 2760821 w 6400800"/>
              <a:gd name="connsiteY5504" fmla="*/ 252889 h 514350"/>
              <a:gd name="connsiteX5505" fmla="*/ 2752249 w 6400800"/>
              <a:gd name="connsiteY5505" fmla="*/ 267176 h 514350"/>
              <a:gd name="connsiteX5506" fmla="*/ 2748439 w 6400800"/>
              <a:gd name="connsiteY5506" fmla="*/ 275749 h 514350"/>
              <a:gd name="connsiteX5507" fmla="*/ 2747486 w 6400800"/>
              <a:gd name="connsiteY5507" fmla="*/ 274796 h 514350"/>
              <a:gd name="connsiteX5508" fmla="*/ 2753201 w 6400800"/>
              <a:gd name="connsiteY5508" fmla="*/ 250031 h 514350"/>
              <a:gd name="connsiteX5509" fmla="*/ 2749391 w 6400800"/>
              <a:gd name="connsiteY5509" fmla="*/ 362426 h 514350"/>
              <a:gd name="connsiteX5510" fmla="*/ 2746534 w 6400800"/>
              <a:gd name="connsiteY5510" fmla="*/ 357664 h 514350"/>
              <a:gd name="connsiteX5511" fmla="*/ 2746534 w 6400800"/>
              <a:gd name="connsiteY5511" fmla="*/ 354806 h 514350"/>
              <a:gd name="connsiteX5512" fmla="*/ 2749391 w 6400800"/>
              <a:gd name="connsiteY5512" fmla="*/ 362426 h 514350"/>
              <a:gd name="connsiteX5513" fmla="*/ 2734151 w 6400800"/>
              <a:gd name="connsiteY5513" fmla="*/ 258604 h 514350"/>
              <a:gd name="connsiteX5514" fmla="*/ 2740819 w 6400800"/>
              <a:gd name="connsiteY5514" fmla="*/ 273844 h 514350"/>
              <a:gd name="connsiteX5515" fmla="*/ 2735104 w 6400800"/>
              <a:gd name="connsiteY5515" fmla="*/ 290036 h 514350"/>
              <a:gd name="connsiteX5516" fmla="*/ 2734151 w 6400800"/>
              <a:gd name="connsiteY5516" fmla="*/ 287179 h 514350"/>
              <a:gd name="connsiteX5517" fmla="*/ 2734151 w 6400800"/>
              <a:gd name="connsiteY5517" fmla="*/ 291941 h 514350"/>
              <a:gd name="connsiteX5518" fmla="*/ 2734151 w 6400800"/>
              <a:gd name="connsiteY5518" fmla="*/ 291941 h 514350"/>
              <a:gd name="connsiteX5519" fmla="*/ 2732246 w 6400800"/>
              <a:gd name="connsiteY5519" fmla="*/ 289084 h 514350"/>
              <a:gd name="connsiteX5520" fmla="*/ 2731294 w 6400800"/>
              <a:gd name="connsiteY5520" fmla="*/ 286226 h 514350"/>
              <a:gd name="connsiteX5521" fmla="*/ 2734151 w 6400800"/>
              <a:gd name="connsiteY5521" fmla="*/ 258604 h 514350"/>
              <a:gd name="connsiteX5522" fmla="*/ 2715101 w 6400800"/>
              <a:gd name="connsiteY5522" fmla="*/ 290989 h 514350"/>
              <a:gd name="connsiteX5523" fmla="*/ 2716054 w 6400800"/>
              <a:gd name="connsiteY5523" fmla="*/ 273844 h 514350"/>
              <a:gd name="connsiteX5524" fmla="*/ 2717959 w 6400800"/>
              <a:gd name="connsiteY5524" fmla="*/ 278606 h 514350"/>
              <a:gd name="connsiteX5525" fmla="*/ 2716054 w 6400800"/>
              <a:gd name="connsiteY5525" fmla="*/ 304324 h 514350"/>
              <a:gd name="connsiteX5526" fmla="*/ 2715101 w 6400800"/>
              <a:gd name="connsiteY5526" fmla="*/ 303371 h 514350"/>
              <a:gd name="connsiteX5527" fmla="*/ 2715101 w 6400800"/>
              <a:gd name="connsiteY5527" fmla="*/ 290989 h 514350"/>
              <a:gd name="connsiteX5528" fmla="*/ 2705576 w 6400800"/>
              <a:gd name="connsiteY5528" fmla="*/ 243364 h 514350"/>
              <a:gd name="connsiteX5529" fmla="*/ 2704624 w 6400800"/>
              <a:gd name="connsiteY5529" fmla="*/ 247174 h 514350"/>
              <a:gd name="connsiteX5530" fmla="*/ 2703671 w 6400800"/>
              <a:gd name="connsiteY5530" fmla="*/ 238601 h 514350"/>
              <a:gd name="connsiteX5531" fmla="*/ 2705576 w 6400800"/>
              <a:gd name="connsiteY5531" fmla="*/ 243364 h 514350"/>
              <a:gd name="connsiteX5532" fmla="*/ 2697956 w 6400800"/>
              <a:gd name="connsiteY5532" fmla="*/ 312896 h 514350"/>
              <a:gd name="connsiteX5533" fmla="*/ 2697956 w 6400800"/>
              <a:gd name="connsiteY5533" fmla="*/ 313849 h 514350"/>
              <a:gd name="connsiteX5534" fmla="*/ 2697956 w 6400800"/>
              <a:gd name="connsiteY5534" fmla="*/ 310991 h 514350"/>
              <a:gd name="connsiteX5535" fmla="*/ 2697956 w 6400800"/>
              <a:gd name="connsiteY5535" fmla="*/ 312896 h 514350"/>
              <a:gd name="connsiteX5536" fmla="*/ 2664619 w 6400800"/>
              <a:gd name="connsiteY5536" fmla="*/ 234791 h 514350"/>
              <a:gd name="connsiteX5537" fmla="*/ 2666524 w 6400800"/>
              <a:gd name="connsiteY5537" fmla="*/ 238601 h 514350"/>
              <a:gd name="connsiteX5538" fmla="*/ 2673191 w 6400800"/>
              <a:gd name="connsiteY5538" fmla="*/ 287179 h 514350"/>
              <a:gd name="connsiteX5539" fmla="*/ 2670334 w 6400800"/>
              <a:gd name="connsiteY5539" fmla="*/ 279559 h 514350"/>
              <a:gd name="connsiteX5540" fmla="*/ 2670334 w 6400800"/>
              <a:gd name="connsiteY5540" fmla="*/ 278606 h 514350"/>
              <a:gd name="connsiteX5541" fmla="*/ 2671286 w 6400800"/>
              <a:gd name="connsiteY5541" fmla="*/ 276701 h 514350"/>
              <a:gd name="connsiteX5542" fmla="*/ 2670334 w 6400800"/>
              <a:gd name="connsiteY5542" fmla="*/ 278606 h 514350"/>
              <a:gd name="connsiteX5543" fmla="*/ 2664619 w 6400800"/>
              <a:gd name="connsiteY5543" fmla="*/ 246221 h 514350"/>
              <a:gd name="connsiteX5544" fmla="*/ 2663666 w 6400800"/>
              <a:gd name="connsiteY5544" fmla="*/ 240506 h 514350"/>
              <a:gd name="connsiteX5545" fmla="*/ 2664619 w 6400800"/>
              <a:gd name="connsiteY5545" fmla="*/ 234791 h 514350"/>
              <a:gd name="connsiteX5546" fmla="*/ 2657951 w 6400800"/>
              <a:gd name="connsiteY5546" fmla="*/ 339566 h 514350"/>
              <a:gd name="connsiteX5547" fmla="*/ 2656046 w 6400800"/>
              <a:gd name="connsiteY5547" fmla="*/ 336709 h 514350"/>
              <a:gd name="connsiteX5548" fmla="*/ 2657951 w 6400800"/>
              <a:gd name="connsiteY5548" fmla="*/ 325279 h 514350"/>
              <a:gd name="connsiteX5549" fmla="*/ 2657951 w 6400800"/>
              <a:gd name="connsiteY5549" fmla="*/ 339566 h 514350"/>
              <a:gd name="connsiteX5550" fmla="*/ 2654141 w 6400800"/>
              <a:gd name="connsiteY5550" fmla="*/ 277654 h 514350"/>
              <a:gd name="connsiteX5551" fmla="*/ 2659856 w 6400800"/>
              <a:gd name="connsiteY5551" fmla="*/ 298609 h 514350"/>
              <a:gd name="connsiteX5552" fmla="*/ 2659856 w 6400800"/>
              <a:gd name="connsiteY5552" fmla="*/ 299561 h 514350"/>
              <a:gd name="connsiteX5553" fmla="*/ 2653189 w 6400800"/>
              <a:gd name="connsiteY5553" fmla="*/ 316706 h 514350"/>
              <a:gd name="connsiteX5554" fmla="*/ 2652236 w 6400800"/>
              <a:gd name="connsiteY5554" fmla="*/ 319564 h 514350"/>
              <a:gd name="connsiteX5555" fmla="*/ 2650331 w 6400800"/>
              <a:gd name="connsiteY5555" fmla="*/ 311944 h 514350"/>
              <a:gd name="connsiteX5556" fmla="*/ 2647474 w 6400800"/>
              <a:gd name="connsiteY5556" fmla="*/ 301466 h 514350"/>
              <a:gd name="connsiteX5557" fmla="*/ 2654141 w 6400800"/>
              <a:gd name="connsiteY5557" fmla="*/ 277654 h 514350"/>
              <a:gd name="connsiteX5558" fmla="*/ 2633186 w 6400800"/>
              <a:gd name="connsiteY5558" fmla="*/ 283369 h 514350"/>
              <a:gd name="connsiteX5559" fmla="*/ 2633186 w 6400800"/>
              <a:gd name="connsiteY5559" fmla="*/ 285274 h 514350"/>
              <a:gd name="connsiteX5560" fmla="*/ 2633186 w 6400800"/>
              <a:gd name="connsiteY5560" fmla="*/ 286226 h 514350"/>
              <a:gd name="connsiteX5561" fmla="*/ 2632234 w 6400800"/>
              <a:gd name="connsiteY5561" fmla="*/ 290036 h 514350"/>
              <a:gd name="connsiteX5562" fmla="*/ 2633186 w 6400800"/>
              <a:gd name="connsiteY5562" fmla="*/ 283369 h 514350"/>
              <a:gd name="connsiteX5563" fmla="*/ 2578894 w 6400800"/>
              <a:gd name="connsiteY5563" fmla="*/ 242411 h 514350"/>
              <a:gd name="connsiteX5564" fmla="*/ 2577941 w 6400800"/>
              <a:gd name="connsiteY5564" fmla="*/ 241459 h 514350"/>
              <a:gd name="connsiteX5565" fmla="*/ 2580799 w 6400800"/>
              <a:gd name="connsiteY5565" fmla="*/ 235744 h 514350"/>
              <a:gd name="connsiteX5566" fmla="*/ 2580799 w 6400800"/>
              <a:gd name="connsiteY5566" fmla="*/ 235744 h 514350"/>
              <a:gd name="connsiteX5567" fmla="*/ 2578894 w 6400800"/>
              <a:gd name="connsiteY5567" fmla="*/ 242411 h 514350"/>
              <a:gd name="connsiteX5568" fmla="*/ 2597944 w 6400800"/>
              <a:gd name="connsiteY5568" fmla="*/ 275749 h 514350"/>
              <a:gd name="connsiteX5569" fmla="*/ 2597944 w 6400800"/>
              <a:gd name="connsiteY5569" fmla="*/ 274796 h 514350"/>
              <a:gd name="connsiteX5570" fmla="*/ 2597944 w 6400800"/>
              <a:gd name="connsiteY5570" fmla="*/ 275749 h 514350"/>
              <a:gd name="connsiteX5571" fmla="*/ 2597944 w 6400800"/>
              <a:gd name="connsiteY5571" fmla="*/ 275749 h 514350"/>
              <a:gd name="connsiteX5572" fmla="*/ 2616041 w 6400800"/>
              <a:gd name="connsiteY5572" fmla="*/ 309086 h 514350"/>
              <a:gd name="connsiteX5573" fmla="*/ 2613184 w 6400800"/>
              <a:gd name="connsiteY5573" fmla="*/ 319564 h 514350"/>
              <a:gd name="connsiteX5574" fmla="*/ 2613184 w 6400800"/>
              <a:gd name="connsiteY5574" fmla="*/ 318611 h 514350"/>
              <a:gd name="connsiteX5575" fmla="*/ 2613184 w 6400800"/>
              <a:gd name="connsiteY5575" fmla="*/ 319564 h 514350"/>
              <a:gd name="connsiteX5576" fmla="*/ 2613184 w 6400800"/>
              <a:gd name="connsiteY5576" fmla="*/ 319564 h 514350"/>
              <a:gd name="connsiteX5577" fmla="*/ 2600801 w 6400800"/>
              <a:gd name="connsiteY5577" fmla="*/ 289084 h 514350"/>
              <a:gd name="connsiteX5578" fmla="*/ 2602706 w 6400800"/>
              <a:gd name="connsiteY5578" fmla="*/ 282416 h 514350"/>
              <a:gd name="connsiteX5579" fmla="*/ 2612231 w 6400800"/>
              <a:gd name="connsiteY5579" fmla="*/ 299561 h 514350"/>
              <a:gd name="connsiteX5580" fmla="*/ 2616041 w 6400800"/>
              <a:gd name="connsiteY5580" fmla="*/ 308134 h 514350"/>
              <a:gd name="connsiteX5581" fmla="*/ 2616041 w 6400800"/>
              <a:gd name="connsiteY5581" fmla="*/ 309086 h 514350"/>
              <a:gd name="connsiteX5582" fmla="*/ 2616041 w 6400800"/>
              <a:gd name="connsiteY5582" fmla="*/ 309086 h 514350"/>
              <a:gd name="connsiteX5583" fmla="*/ 2604611 w 6400800"/>
              <a:gd name="connsiteY5583" fmla="*/ 276701 h 514350"/>
              <a:gd name="connsiteX5584" fmla="*/ 2608421 w 6400800"/>
              <a:gd name="connsiteY5584" fmla="*/ 267176 h 514350"/>
              <a:gd name="connsiteX5585" fmla="*/ 2615089 w 6400800"/>
              <a:gd name="connsiteY5585" fmla="*/ 290036 h 514350"/>
              <a:gd name="connsiteX5586" fmla="*/ 2604611 w 6400800"/>
              <a:gd name="connsiteY5586" fmla="*/ 276701 h 514350"/>
              <a:gd name="connsiteX5587" fmla="*/ 2614136 w 6400800"/>
              <a:gd name="connsiteY5587" fmla="*/ 276701 h 514350"/>
              <a:gd name="connsiteX5588" fmla="*/ 2609374 w 6400800"/>
              <a:gd name="connsiteY5588" fmla="*/ 266224 h 514350"/>
              <a:gd name="connsiteX5589" fmla="*/ 2612231 w 6400800"/>
              <a:gd name="connsiteY5589" fmla="*/ 257651 h 514350"/>
              <a:gd name="connsiteX5590" fmla="*/ 2614136 w 6400800"/>
              <a:gd name="connsiteY5590" fmla="*/ 276701 h 514350"/>
              <a:gd name="connsiteX5591" fmla="*/ 2606516 w 6400800"/>
              <a:gd name="connsiteY5591" fmla="*/ 208121 h 514350"/>
              <a:gd name="connsiteX5592" fmla="*/ 2611279 w 6400800"/>
              <a:gd name="connsiteY5592" fmla="*/ 250984 h 514350"/>
              <a:gd name="connsiteX5593" fmla="*/ 2611279 w 6400800"/>
              <a:gd name="connsiteY5593" fmla="*/ 251936 h 514350"/>
              <a:gd name="connsiteX5594" fmla="*/ 2600801 w 6400800"/>
              <a:gd name="connsiteY5594" fmla="*/ 271939 h 514350"/>
              <a:gd name="connsiteX5595" fmla="*/ 2597944 w 6400800"/>
              <a:gd name="connsiteY5595" fmla="*/ 268129 h 514350"/>
              <a:gd name="connsiteX5596" fmla="*/ 2595086 w 6400800"/>
              <a:gd name="connsiteY5596" fmla="*/ 237649 h 514350"/>
              <a:gd name="connsiteX5597" fmla="*/ 2594134 w 6400800"/>
              <a:gd name="connsiteY5597" fmla="*/ 228124 h 514350"/>
              <a:gd name="connsiteX5598" fmla="*/ 2605564 w 6400800"/>
              <a:gd name="connsiteY5598" fmla="*/ 179546 h 514350"/>
              <a:gd name="connsiteX5599" fmla="*/ 2606516 w 6400800"/>
              <a:gd name="connsiteY5599" fmla="*/ 208121 h 514350"/>
              <a:gd name="connsiteX5600" fmla="*/ 2586514 w 6400800"/>
              <a:gd name="connsiteY5600" fmla="*/ 186214 h 514350"/>
              <a:gd name="connsiteX5601" fmla="*/ 2598896 w 6400800"/>
              <a:gd name="connsiteY5601" fmla="*/ 159544 h 514350"/>
              <a:gd name="connsiteX5602" fmla="*/ 2601754 w 6400800"/>
              <a:gd name="connsiteY5602" fmla="*/ 153829 h 514350"/>
              <a:gd name="connsiteX5603" fmla="*/ 2603659 w 6400800"/>
              <a:gd name="connsiteY5603" fmla="*/ 173831 h 514350"/>
              <a:gd name="connsiteX5604" fmla="*/ 2590324 w 6400800"/>
              <a:gd name="connsiteY5604" fmla="*/ 210979 h 514350"/>
              <a:gd name="connsiteX5605" fmla="*/ 2586514 w 6400800"/>
              <a:gd name="connsiteY5605" fmla="*/ 187166 h 514350"/>
              <a:gd name="connsiteX5606" fmla="*/ 2586514 w 6400800"/>
              <a:gd name="connsiteY5606" fmla="*/ 186214 h 514350"/>
              <a:gd name="connsiteX5607" fmla="*/ 2584609 w 6400800"/>
              <a:gd name="connsiteY5607" fmla="*/ 408146 h 514350"/>
              <a:gd name="connsiteX5608" fmla="*/ 2584609 w 6400800"/>
              <a:gd name="connsiteY5608" fmla="*/ 408146 h 514350"/>
              <a:gd name="connsiteX5609" fmla="*/ 2581751 w 6400800"/>
              <a:gd name="connsiteY5609" fmla="*/ 393859 h 514350"/>
              <a:gd name="connsiteX5610" fmla="*/ 2584609 w 6400800"/>
              <a:gd name="connsiteY5610" fmla="*/ 408146 h 514350"/>
              <a:gd name="connsiteX5611" fmla="*/ 2580799 w 6400800"/>
              <a:gd name="connsiteY5611" fmla="*/ 199549 h 514350"/>
              <a:gd name="connsiteX5612" fmla="*/ 2581751 w 6400800"/>
              <a:gd name="connsiteY5612" fmla="*/ 228124 h 514350"/>
              <a:gd name="connsiteX5613" fmla="*/ 2578894 w 6400800"/>
              <a:gd name="connsiteY5613" fmla="*/ 231934 h 514350"/>
              <a:gd name="connsiteX5614" fmla="*/ 2575084 w 6400800"/>
              <a:gd name="connsiteY5614" fmla="*/ 236696 h 514350"/>
              <a:gd name="connsiteX5615" fmla="*/ 2573179 w 6400800"/>
              <a:gd name="connsiteY5615" fmla="*/ 233839 h 514350"/>
              <a:gd name="connsiteX5616" fmla="*/ 2572226 w 6400800"/>
              <a:gd name="connsiteY5616" fmla="*/ 229076 h 514350"/>
              <a:gd name="connsiteX5617" fmla="*/ 2571274 w 6400800"/>
              <a:gd name="connsiteY5617" fmla="*/ 219551 h 514350"/>
              <a:gd name="connsiteX5618" fmla="*/ 2580799 w 6400800"/>
              <a:gd name="connsiteY5618" fmla="*/ 199549 h 514350"/>
              <a:gd name="connsiteX5619" fmla="*/ 2569369 w 6400800"/>
              <a:gd name="connsiteY5619" fmla="*/ 320516 h 514350"/>
              <a:gd name="connsiteX5620" fmla="*/ 2570321 w 6400800"/>
              <a:gd name="connsiteY5620" fmla="*/ 327184 h 514350"/>
              <a:gd name="connsiteX5621" fmla="*/ 2571274 w 6400800"/>
              <a:gd name="connsiteY5621" fmla="*/ 330041 h 514350"/>
              <a:gd name="connsiteX5622" fmla="*/ 2563654 w 6400800"/>
              <a:gd name="connsiteY5622" fmla="*/ 345281 h 514350"/>
              <a:gd name="connsiteX5623" fmla="*/ 2562701 w 6400800"/>
              <a:gd name="connsiteY5623" fmla="*/ 342424 h 514350"/>
              <a:gd name="connsiteX5624" fmla="*/ 2569369 w 6400800"/>
              <a:gd name="connsiteY5624" fmla="*/ 320516 h 514350"/>
              <a:gd name="connsiteX5625" fmla="*/ 2556034 w 6400800"/>
              <a:gd name="connsiteY5625" fmla="*/ 262414 h 514350"/>
              <a:gd name="connsiteX5626" fmla="*/ 2559844 w 6400800"/>
              <a:gd name="connsiteY5626" fmla="*/ 251936 h 514350"/>
              <a:gd name="connsiteX5627" fmla="*/ 2560796 w 6400800"/>
              <a:gd name="connsiteY5627" fmla="*/ 257651 h 514350"/>
              <a:gd name="connsiteX5628" fmla="*/ 2559844 w 6400800"/>
              <a:gd name="connsiteY5628" fmla="*/ 259556 h 514350"/>
              <a:gd name="connsiteX5629" fmla="*/ 2554129 w 6400800"/>
              <a:gd name="connsiteY5629" fmla="*/ 269081 h 514350"/>
              <a:gd name="connsiteX5630" fmla="*/ 2556034 w 6400800"/>
              <a:gd name="connsiteY5630" fmla="*/ 262414 h 514350"/>
              <a:gd name="connsiteX5631" fmla="*/ 2561749 w 6400800"/>
              <a:gd name="connsiteY5631" fmla="*/ 276701 h 514350"/>
              <a:gd name="connsiteX5632" fmla="*/ 2562701 w 6400800"/>
              <a:gd name="connsiteY5632" fmla="*/ 274796 h 514350"/>
              <a:gd name="connsiteX5633" fmla="*/ 2564606 w 6400800"/>
              <a:gd name="connsiteY5633" fmla="*/ 287179 h 514350"/>
              <a:gd name="connsiteX5634" fmla="*/ 2557939 w 6400800"/>
              <a:gd name="connsiteY5634" fmla="*/ 309086 h 514350"/>
              <a:gd name="connsiteX5635" fmla="*/ 2556034 w 6400800"/>
              <a:gd name="connsiteY5635" fmla="*/ 313849 h 514350"/>
              <a:gd name="connsiteX5636" fmla="*/ 2553176 w 6400800"/>
              <a:gd name="connsiteY5636" fmla="*/ 296704 h 514350"/>
              <a:gd name="connsiteX5637" fmla="*/ 2561749 w 6400800"/>
              <a:gd name="connsiteY5637" fmla="*/ 276701 h 514350"/>
              <a:gd name="connsiteX5638" fmla="*/ 2538889 w 6400800"/>
              <a:gd name="connsiteY5638" fmla="*/ 252889 h 514350"/>
              <a:gd name="connsiteX5639" fmla="*/ 2540794 w 6400800"/>
              <a:gd name="connsiteY5639" fmla="*/ 242411 h 514350"/>
              <a:gd name="connsiteX5640" fmla="*/ 2542699 w 6400800"/>
              <a:gd name="connsiteY5640" fmla="*/ 238601 h 514350"/>
              <a:gd name="connsiteX5641" fmla="*/ 2544604 w 6400800"/>
              <a:gd name="connsiteY5641" fmla="*/ 233839 h 514350"/>
              <a:gd name="connsiteX5642" fmla="*/ 2543651 w 6400800"/>
              <a:gd name="connsiteY5642" fmla="*/ 248126 h 514350"/>
              <a:gd name="connsiteX5643" fmla="*/ 2542699 w 6400800"/>
              <a:gd name="connsiteY5643" fmla="*/ 257651 h 514350"/>
              <a:gd name="connsiteX5644" fmla="*/ 2537936 w 6400800"/>
              <a:gd name="connsiteY5644" fmla="*/ 268129 h 514350"/>
              <a:gd name="connsiteX5645" fmla="*/ 2538889 w 6400800"/>
              <a:gd name="connsiteY5645" fmla="*/ 252889 h 514350"/>
              <a:gd name="connsiteX5646" fmla="*/ 2521744 w 6400800"/>
              <a:gd name="connsiteY5646" fmla="*/ 475774 h 514350"/>
              <a:gd name="connsiteX5647" fmla="*/ 2522696 w 6400800"/>
              <a:gd name="connsiteY5647" fmla="*/ 484346 h 514350"/>
              <a:gd name="connsiteX5648" fmla="*/ 2520791 w 6400800"/>
              <a:gd name="connsiteY5648" fmla="*/ 479584 h 514350"/>
              <a:gd name="connsiteX5649" fmla="*/ 2521744 w 6400800"/>
              <a:gd name="connsiteY5649" fmla="*/ 475774 h 514350"/>
              <a:gd name="connsiteX5650" fmla="*/ 2514124 w 6400800"/>
              <a:gd name="connsiteY5650" fmla="*/ 323374 h 514350"/>
              <a:gd name="connsiteX5651" fmla="*/ 2514124 w 6400800"/>
              <a:gd name="connsiteY5651" fmla="*/ 323374 h 514350"/>
              <a:gd name="connsiteX5652" fmla="*/ 2513171 w 6400800"/>
              <a:gd name="connsiteY5652" fmla="*/ 328136 h 514350"/>
              <a:gd name="connsiteX5653" fmla="*/ 2513171 w 6400800"/>
              <a:gd name="connsiteY5653" fmla="*/ 329089 h 514350"/>
              <a:gd name="connsiteX5654" fmla="*/ 2514124 w 6400800"/>
              <a:gd name="connsiteY5654" fmla="*/ 323374 h 514350"/>
              <a:gd name="connsiteX5655" fmla="*/ 2509361 w 6400800"/>
              <a:gd name="connsiteY5655" fmla="*/ 300514 h 514350"/>
              <a:gd name="connsiteX5656" fmla="*/ 2508409 w 6400800"/>
              <a:gd name="connsiteY5656" fmla="*/ 302419 h 514350"/>
              <a:gd name="connsiteX5657" fmla="*/ 2508409 w 6400800"/>
              <a:gd name="connsiteY5657" fmla="*/ 302419 h 514350"/>
              <a:gd name="connsiteX5658" fmla="*/ 2507456 w 6400800"/>
              <a:gd name="connsiteY5658" fmla="*/ 294799 h 514350"/>
              <a:gd name="connsiteX5659" fmla="*/ 2509361 w 6400800"/>
              <a:gd name="connsiteY5659" fmla="*/ 300514 h 514350"/>
              <a:gd name="connsiteX5660" fmla="*/ 2496979 w 6400800"/>
              <a:gd name="connsiteY5660" fmla="*/ 292894 h 514350"/>
              <a:gd name="connsiteX5661" fmla="*/ 2497931 w 6400800"/>
              <a:gd name="connsiteY5661" fmla="*/ 290036 h 514350"/>
              <a:gd name="connsiteX5662" fmla="*/ 2496979 w 6400800"/>
              <a:gd name="connsiteY5662" fmla="*/ 290989 h 514350"/>
              <a:gd name="connsiteX5663" fmla="*/ 2497931 w 6400800"/>
              <a:gd name="connsiteY5663" fmla="*/ 284321 h 514350"/>
              <a:gd name="connsiteX5664" fmla="*/ 2498884 w 6400800"/>
              <a:gd name="connsiteY5664" fmla="*/ 269081 h 514350"/>
              <a:gd name="connsiteX5665" fmla="*/ 2498884 w 6400800"/>
              <a:gd name="connsiteY5665" fmla="*/ 266224 h 514350"/>
              <a:gd name="connsiteX5666" fmla="*/ 2502694 w 6400800"/>
              <a:gd name="connsiteY5666" fmla="*/ 277654 h 514350"/>
              <a:gd name="connsiteX5667" fmla="*/ 2502694 w 6400800"/>
              <a:gd name="connsiteY5667" fmla="*/ 283369 h 514350"/>
              <a:gd name="connsiteX5668" fmla="*/ 2501741 w 6400800"/>
              <a:gd name="connsiteY5668" fmla="*/ 302419 h 514350"/>
              <a:gd name="connsiteX5669" fmla="*/ 2501741 w 6400800"/>
              <a:gd name="connsiteY5669" fmla="*/ 313849 h 514350"/>
              <a:gd name="connsiteX5670" fmla="*/ 2500789 w 6400800"/>
              <a:gd name="connsiteY5670" fmla="*/ 325279 h 514350"/>
              <a:gd name="connsiteX5671" fmla="*/ 2500789 w 6400800"/>
              <a:gd name="connsiteY5671" fmla="*/ 326231 h 514350"/>
              <a:gd name="connsiteX5672" fmla="*/ 2499836 w 6400800"/>
              <a:gd name="connsiteY5672" fmla="*/ 315754 h 514350"/>
              <a:gd name="connsiteX5673" fmla="*/ 2499836 w 6400800"/>
              <a:gd name="connsiteY5673" fmla="*/ 310039 h 514350"/>
              <a:gd name="connsiteX5674" fmla="*/ 2500789 w 6400800"/>
              <a:gd name="connsiteY5674" fmla="*/ 297656 h 514350"/>
              <a:gd name="connsiteX5675" fmla="*/ 2500789 w 6400800"/>
              <a:gd name="connsiteY5675" fmla="*/ 286226 h 514350"/>
              <a:gd name="connsiteX5676" fmla="*/ 2496979 w 6400800"/>
              <a:gd name="connsiteY5676" fmla="*/ 292894 h 514350"/>
              <a:gd name="connsiteX5677" fmla="*/ 2496979 w 6400800"/>
              <a:gd name="connsiteY5677" fmla="*/ 292894 h 514350"/>
              <a:gd name="connsiteX5678" fmla="*/ 2449354 w 6400800"/>
              <a:gd name="connsiteY5678" fmla="*/ 334804 h 514350"/>
              <a:gd name="connsiteX5679" fmla="*/ 2447449 w 6400800"/>
              <a:gd name="connsiteY5679" fmla="*/ 328136 h 514350"/>
              <a:gd name="connsiteX5680" fmla="*/ 2450306 w 6400800"/>
              <a:gd name="connsiteY5680" fmla="*/ 321469 h 514350"/>
              <a:gd name="connsiteX5681" fmla="*/ 2450306 w 6400800"/>
              <a:gd name="connsiteY5681" fmla="*/ 322421 h 514350"/>
              <a:gd name="connsiteX5682" fmla="*/ 2451259 w 6400800"/>
              <a:gd name="connsiteY5682" fmla="*/ 324326 h 514350"/>
              <a:gd name="connsiteX5683" fmla="*/ 2449354 w 6400800"/>
              <a:gd name="connsiteY5683" fmla="*/ 334804 h 514350"/>
              <a:gd name="connsiteX5684" fmla="*/ 2450306 w 6400800"/>
              <a:gd name="connsiteY5684" fmla="*/ 254794 h 514350"/>
              <a:gd name="connsiteX5685" fmla="*/ 2451259 w 6400800"/>
              <a:gd name="connsiteY5685" fmla="*/ 251936 h 514350"/>
              <a:gd name="connsiteX5686" fmla="*/ 2451259 w 6400800"/>
              <a:gd name="connsiteY5686" fmla="*/ 250984 h 514350"/>
              <a:gd name="connsiteX5687" fmla="*/ 2451259 w 6400800"/>
              <a:gd name="connsiteY5687" fmla="*/ 251936 h 514350"/>
              <a:gd name="connsiteX5688" fmla="*/ 2450306 w 6400800"/>
              <a:gd name="connsiteY5688" fmla="*/ 254794 h 514350"/>
              <a:gd name="connsiteX5689" fmla="*/ 2452211 w 6400800"/>
              <a:gd name="connsiteY5689" fmla="*/ 251936 h 514350"/>
              <a:gd name="connsiteX5690" fmla="*/ 2451259 w 6400800"/>
              <a:gd name="connsiteY5690" fmla="*/ 250984 h 514350"/>
              <a:gd name="connsiteX5691" fmla="*/ 2456021 w 6400800"/>
              <a:gd name="connsiteY5691" fmla="*/ 238601 h 514350"/>
              <a:gd name="connsiteX5692" fmla="*/ 2460784 w 6400800"/>
              <a:gd name="connsiteY5692" fmla="*/ 231934 h 514350"/>
              <a:gd name="connsiteX5693" fmla="*/ 2459831 w 6400800"/>
              <a:gd name="connsiteY5693" fmla="*/ 235744 h 514350"/>
              <a:gd name="connsiteX5694" fmla="*/ 2456021 w 6400800"/>
              <a:gd name="connsiteY5694" fmla="*/ 248126 h 514350"/>
              <a:gd name="connsiteX5695" fmla="*/ 2452211 w 6400800"/>
              <a:gd name="connsiteY5695" fmla="*/ 251936 h 514350"/>
              <a:gd name="connsiteX5696" fmla="*/ 2457926 w 6400800"/>
              <a:gd name="connsiteY5696" fmla="*/ 266224 h 514350"/>
              <a:gd name="connsiteX5697" fmla="*/ 2456974 w 6400800"/>
              <a:gd name="connsiteY5697" fmla="*/ 268129 h 514350"/>
              <a:gd name="connsiteX5698" fmla="*/ 2457926 w 6400800"/>
              <a:gd name="connsiteY5698" fmla="*/ 266224 h 514350"/>
              <a:gd name="connsiteX5699" fmla="*/ 2457926 w 6400800"/>
              <a:gd name="connsiteY5699" fmla="*/ 266224 h 514350"/>
              <a:gd name="connsiteX5700" fmla="*/ 2457926 w 6400800"/>
              <a:gd name="connsiteY5700" fmla="*/ 374809 h 514350"/>
              <a:gd name="connsiteX5701" fmla="*/ 2456021 w 6400800"/>
              <a:gd name="connsiteY5701" fmla="*/ 367189 h 514350"/>
              <a:gd name="connsiteX5702" fmla="*/ 2456021 w 6400800"/>
              <a:gd name="connsiteY5702" fmla="*/ 362426 h 514350"/>
              <a:gd name="connsiteX5703" fmla="*/ 2456021 w 6400800"/>
              <a:gd name="connsiteY5703" fmla="*/ 344329 h 514350"/>
              <a:gd name="connsiteX5704" fmla="*/ 2458879 w 6400800"/>
              <a:gd name="connsiteY5704" fmla="*/ 354806 h 514350"/>
              <a:gd name="connsiteX5705" fmla="*/ 2457926 w 6400800"/>
              <a:gd name="connsiteY5705" fmla="*/ 374809 h 514350"/>
              <a:gd name="connsiteX5706" fmla="*/ 2456974 w 6400800"/>
              <a:gd name="connsiteY5706" fmla="*/ 308134 h 514350"/>
              <a:gd name="connsiteX5707" fmla="*/ 2456974 w 6400800"/>
              <a:gd name="connsiteY5707" fmla="*/ 305276 h 514350"/>
              <a:gd name="connsiteX5708" fmla="*/ 2457926 w 6400800"/>
              <a:gd name="connsiteY5708" fmla="*/ 302419 h 514350"/>
              <a:gd name="connsiteX5709" fmla="*/ 2459831 w 6400800"/>
              <a:gd name="connsiteY5709" fmla="*/ 313849 h 514350"/>
              <a:gd name="connsiteX5710" fmla="*/ 2460784 w 6400800"/>
              <a:gd name="connsiteY5710" fmla="*/ 317659 h 514350"/>
              <a:gd name="connsiteX5711" fmla="*/ 2456974 w 6400800"/>
              <a:gd name="connsiteY5711" fmla="*/ 308134 h 514350"/>
              <a:gd name="connsiteX5712" fmla="*/ 2458879 w 6400800"/>
              <a:gd name="connsiteY5712" fmla="*/ 290036 h 514350"/>
              <a:gd name="connsiteX5713" fmla="*/ 2459831 w 6400800"/>
              <a:gd name="connsiteY5713" fmla="*/ 287179 h 514350"/>
              <a:gd name="connsiteX5714" fmla="*/ 2463641 w 6400800"/>
              <a:gd name="connsiteY5714" fmla="*/ 277654 h 514350"/>
              <a:gd name="connsiteX5715" fmla="*/ 2465546 w 6400800"/>
              <a:gd name="connsiteY5715" fmla="*/ 281464 h 514350"/>
              <a:gd name="connsiteX5716" fmla="*/ 2458879 w 6400800"/>
              <a:gd name="connsiteY5716" fmla="*/ 290036 h 514350"/>
              <a:gd name="connsiteX5717" fmla="*/ 2464594 w 6400800"/>
              <a:gd name="connsiteY5717" fmla="*/ 305276 h 514350"/>
              <a:gd name="connsiteX5718" fmla="*/ 2460784 w 6400800"/>
              <a:gd name="connsiteY5718" fmla="*/ 295751 h 514350"/>
              <a:gd name="connsiteX5719" fmla="*/ 2462689 w 6400800"/>
              <a:gd name="connsiteY5719" fmla="*/ 292894 h 514350"/>
              <a:gd name="connsiteX5720" fmla="*/ 2466499 w 6400800"/>
              <a:gd name="connsiteY5720" fmla="*/ 285274 h 514350"/>
              <a:gd name="connsiteX5721" fmla="*/ 2464594 w 6400800"/>
              <a:gd name="connsiteY5721" fmla="*/ 305276 h 514350"/>
              <a:gd name="connsiteX5722" fmla="*/ 2467451 w 6400800"/>
              <a:gd name="connsiteY5722" fmla="*/ 274796 h 514350"/>
              <a:gd name="connsiteX5723" fmla="*/ 2466499 w 6400800"/>
              <a:gd name="connsiteY5723" fmla="*/ 272891 h 514350"/>
              <a:gd name="connsiteX5724" fmla="*/ 2468404 w 6400800"/>
              <a:gd name="connsiteY5724" fmla="*/ 268129 h 514350"/>
              <a:gd name="connsiteX5725" fmla="*/ 2467451 w 6400800"/>
              <a:gd name="connsiteY5725" fmla="*/ 274796 h 514350"/>
              <a:gd name="connsiteX5726" fmla="*/ 2471261 w 6400800"/>
              <a:gd name="connsiteY5726" fmla="*/ 233839 h 514350"/>
              <a:gd name="connsiteX5727" fmla="*/ 2470309 w 6400800"/>
              <a:gd name="connsiteY5727" fmla="*/ 245269 h 514350"/>
              <a:gd name="connsiteX5728" fmla="*/ 2469356 w 6400800"/>
              <a:gd name="connsiteY5728" fmla="*/ 246221 h 514350"/>
              <a:gd name="connsiteX5729" fmla="*/ 2459831 w 6400800"/>
              <a:gd name="connsiteY5729" fmla="*/ 263366 h 514350"/>
              <a:gd name="connsiteX5730" fmla="*/ 2458879 w 6400800"/>
              <a:gd name="connsiteY5730" fmla="*/ 261461 h 514350"/>
              <a:gd name="connsiteX5731" fmla="*/ 2461736 w 6400800"/>
              <a:gd name="connsiteY5731" fmla="*/ 247174 h 514350"/>
              <a:gd name="connsiteX5732" fmla="*/ 2462689 w 6400800"/>
              <a:gd name="connsiteY5732" fmla="*/ 245269 h 514350"/>
              <a:gd name="connsiteX5733" fmla="*/ 2472214 w 6400800"/>
              <a:gd name="connsiteY5733" fmla="*/ 231934 h 514350"/>
              <a:gd name="connsiteX5734" fmla="*/ 2472214 w 6400800"/>
              <a:gd name="connsiteY5734" fmla="*/ 231934 h 514350"/>
              <a:gd name="connsiteX5735" fmla="*/ 2473166 w 6400800"/>
              <a:gd name="connsiteY5735" fmla="*/ 240506 h 514350"/>
              <a:gd name="connsiteX5736" fmla="*/ 2472214 w 6400800"/>
              <a:gd name="connsiteY5736" fmla="*/ 242411 h 514350"/>
              <a:gd name="connsiteX5737" fmla="*/ 2471261 w 6400800"/>
              <a:gd name="connsiteY5737" fmla="*/ 233839 h 514350"/>
              <a:gd name="connsiteX5738" fmla="*/ 2467451 w 6400800"/>
              <a:gd name="connsiteY5738" fmla="*/ 211931 h 514350"/>
              <a:gd name="connsiteX5739" fmla="*/ 2465546 w 6400800"/>
              <a:gd name="connsiteY5739" fmla="*/ 213836 h 514350"/>
              <a:gd name="connsiteX5740" fmla="*/ 2466499 w 6400800"/>
              <a:gd name="connsiteY5740" fmla="*/ 211931 h 514350"/>
              <a:gd name="connsiteX5741" fmla="*/ 2468404 w 6400800"/>
              <a:gd name="connsiteY5741" fmla="*/ 208121 h 514350"/>
              <a:gd name="connsiteX5742" fmla="*/ 2468404 w 6400800"/>
              <a:gd name="connsiteY5742" fmla="*/ 210979 h 514350"/>
              <a:gd name="connsiteX5743" fmla="*/ 2467451 w 6400800"/>
              <a:gd name="connsiteY5743" fmla="*/ 211931 h 514350"/>
              <a:gd name="connsiteX5744" fmla="*/ 2467451 w 6400800"/>
              <a:gd name="connsiteY5744" fmla="*/ 211931 h 514350"/>
              <a:gd name="connsiteX5745" fmla="*/ 2467451 w 6400800"/>
              <a:gd name="connsiteY5745" fmla="*/ 211931 h 514350"/>
              <a:gd name="connsiteX5746" fmla="*/ 2470309 w 6400800"/>
              <a:gd name="connsiteY5746" fmla="*/ 218599 h 514350"/>
              <a:gd name="connsiteX5747" fmla="*/ 2472214 w 6400800"/>
              <a:gd name="connsiteY5747" fmla="*/ 230029 h 514350"/>
              <a:gd name="connsiteX5748" fmla="*/ 2472214 w 6400800"/>
              <a:gd name="connsiteY5748" fmla="*/ 230029 h 514350"/>
              <a:gd name="connsiteX5749" fmla="*/ 2463641 w 6400800"/>
              <a:gd name="connsiteY5749" fmla="*/ 237649 h 514350"/>
              <a:gd name="connsiteX5750" fmla="*/ 2464594 w 6400800"/>
              <a:gd name="connsiteY5750" fmla="*/ 234791 h 514350"/>
              <a:gd name="connsiteX5751" fmla="*/ 2466499 w 6400800"/>
              <a:gd name="connsiteY5751" fmla="*/ 224314 h 514350"/>
              <a:gd name="connsiteX5752" fmla="*/ 2466499 w 6400800"/>
              <a:gd name="connsiteY5752" fmla="*/ 224314 h 514350"/>
              <a:gd name="connsiteX5753" fmla="*/ 2470309 w 6400800"/>
              <a:gd name="connsiteY5753" fmla="*/ 218599 h 514350"/>
              <a:gd name="connsiteX5754" fmla="*/ 2477929 w 6400800"/>
              <a:gd name="connsiteY5754" fmla="*/ 223361 h 514350"/>
              <a:gd name="connsiteX5755" fmla="*/ 2475071 w 6400800"/>
              <a:gd name="connsiteY5755" fmla="*/ 212884 h 514350"/>
              <a:gd name="connsiteX5756" fmla="*/ 2477929 w 6400800"/>
              <a:gd name="connsiteY5756" fmla="*/ 209074 h 514350"/>
              <a:gd name="connsiteX5757" fmla="*/ 2477929 w 6400800"/>
              <a:gd name="connsiteY5757" fmla="*/ 217646 h 514350"/>
              <a:gd name="connsiteX5758" fmla="*/ 2477929 w 6400800"/>
              <a:gd name="connsiteY5758" fmla="*/ 223361 h 514350"/>
              <a:gd name="connsiteX5759" fmla="*/ 2473166 w 6400800"/>
              <a:gd name="connsiteY5759" fmla="*/ 206216 h 514350"/>
              <a:gd name="connsiteX5760" fmla="*/ 2472214 w 6400800"/>
              <a:gd name="connsiteY5760" fmla="*/ 203359 h 514350"/>
              <a:gd name="connsiteX5761" fmla="*/ 2471261 w 6400800"/>
              <a:gd name="connsiteY5761" fmla="*/ 201454 h 514350"/>
              <a:gd name="connsiteX5762" fmla="*/ 2474119 w 6400800"/>
              <a:gd name="connsiteY5762" fmla="*/ 195739 h 514350"/>
              <a:gd name="connsiteX5763" fmla="*/ 2477929 w 6400800"/>
              <a:gd name="connsiteY5763" fmla="*/ 189071 h 514350"/>
              <a:gd name="connsiteX5764" fmla="*/ 2477929 w 6400800"/>
              <a:gd name="connsiteY5764" fmla="*/ 201454 h 514350"/>
              <a:gd name="connsiteX5765" fmla="*/ 2473166 w 6400800"/>
              <a:gd name="connsiteY5765" fmla="*/ 206216 h 514350"/>
              <a:gd name="connsiteX5766" fmla="*/ 2473166 w 6400800"/>
              <a:gd name="connsiteY5766" fmla="*/ 255746 h 514350"/>
              <a:gd name="connsiteX5767" fmla="*/ 2475071 w 6400800"/>
              <a:gd name="connsiteY5767" fmla="*/ 251936 h 514350"/>
              <a:gd name="connsiteX5768" fmla="*/ 2476976 w 6400800"/>
              <a:gd name="connsiteY5768" fmla="*/ 266224 h 514350"/>
              <a:gd name="connsiteX5769" fmla="*/ 2479834 w 6400800"/>
              <a:gd name="connsiteY5769" fmla="*/ 292894 h 514350"/>
              <a:gd name="connsiteX5770" fmla="*/ 2479834 w 6400800"/>
              <a:gd name="connsiteY5770" fmla="*/ 296704 h 514350"/>
              <a:gd name="connsiteX5771" fmla="*/ 2479834 w 6400800"/>
              <a:gd name="connsiteY5771" fmla="*/ 295751 h 514350"/>
              <a:gd name="connsiteX5772" fmla="*/ 2475071 w 6400800"/>
              <a:gd name="connsiteY5772" fmla="*/ 288131 h 514350"/>
              <a:gd name="connsiteX5773" fmla="*/ 2473166 w 6400800"/>
              <a:gd name="connsiteY5773" fmla="*/ 255746 h 514350"/>
              <a:gd name="connsiteX5774" fmla="*/ 2481739 w 6400800"/>
              <a:gd name="connsiteY5774" fmla="*/ 324326 h 514350"/>
              <a:gd name="connsiteX5775" fmla="*/ 2480786 w 6400800"/>
              <a:gd name="connsiteY5775" fmla="*/ 326231 h 514350"/>
              <a:gd name="connsiteX5776" fmla="*/ 2476024 w 6400800"/>
              <a:gd name="connsiteY5776" fmla="*/ 340519 h 514350"/>
              <a:gd name="connsiteX5777" fmla="*/ 2476024 w 6400800"/>
              <a:gd name="connsiteY5777" fmla="*/ 308134 h 514350"/>
              <a:gd name="connsiteX5778" fmla="*/ 2476024 w 6400800"/>
              <a:gd name="connsiteY5778" fmla="*/ 308134 h 514350"/>
              <a:gd name="connsiteX5779" fmla="*/ 2479834 w 6400800"/>
              <a:gd name="connsiteY5779" fmla="*/ 318611 h 514350"/>
              <a:gd name="connsiteX5780" fmla="*/ 2480786 w 6400800"/>
              <a:gd name="connsiteY5780" fmla="*/ 322421 h 514350"/>
              <a:gd name="connsiteX5781" fmla="*/ 2481739 w 6400800"/>
              <a:gd name="connsiteY5781" fmla="*/ 324326 h 514350"/>
              <a:gd name="connsiteX5782" fmla="*/ 2481739 w 6400800"/>
              <a:gd name="connsiteY5782" fmla="*/ 324326 h 514350"/>
              <a:gd name="connsiteX5783" fmla="*/ 2436971 w 6400800"/>
              <a:gd name="connsiteY5783" fmla="*/ 215741 h 514350"/>
              <a:gd name="connsiteX5784" fmla="*/ 2447449 w 6400800"/>
              <a:gd name="connsiteY5784" fmla="*/ 195739 h 514350"/>
              <a:gd name="connsiteX5785" fmla="*/ 2457926 w 6400800"/>
              <a:gd name="connsiteY5785" fmla="*/ 178594 h 514350"/>
              <a:gd name="connsiteX5786" fmla="*/ 2475071 w 6400800"/>
              <a:gd name="connsiteY5786" fmla="*/ 150971 h 514350"/>
              <a:gd name="connsiteX5787" fmla="*/ 2482691 w 6400800"/>
              <a:gd name="connsiteY5787" fmla="*/ 138589 h 514350"/>
              <a:gd name="connsiteX5788" fmla="*/ 2480786 w 6400800"/>
              <a:gd name="connsiteY5788" fmla="*/ 154781 h 514350"/>
              <a:gd name="connsiteX5789" fmla="*/ 2478881 w 6400800"/>
              <a:gd name="connsiteY5789" fmla="*/ 181451 h 514350"/>
              <a:gd name="connsiteX5790" fmla="*/ 2470309 w 6400800"/>
              <a:gd name="connsiteY5790" fmla="*/ 193834 h 514350"/>
              <a:gd name="connsiteX5791" fmla="*/ 2469356 w 6400800"/>
              <a:gd name="connsiteY5791" fmla="*/ 194786 h 514350"/>
              <a:gd name="connsiteX5792" fmla="*/ 2465546 w 6400800"/>
              <a:gd name="connsiteY5792" fmla="*/ 181451 h 514350"/>
              <a:gd name="connsiteX5793" fmla="*/ 2467451 w 6400800"/>
              <a:gd name="connsiteY5793" fmla="*/ 197644 h 514350"/>
              <a:gd name="connsiteX5794" fmla="*/ 2460784 w 6400800"/>
              <a:gd name="connsiteY5794" fmla="*/ 209074 h 514350"/>
              <a:gd name="connsiteX5795" fmla="*/ 2447449 w 6400800"/>
              <a:gd name="connsiteY5795" fmla="*/ 234791 h 514350"/>
              <a:gd name="connsiteX5796" fmla="*/ 2436971 w 6400800"/>
              <a:gd name="connsiteY5796" fmla="*/ 247174 h 514350"/>
              <a:gd name="connsiteX5797" fmla="*/ 2436019 w 6400800"/>
              <a:gd name="connsiteY5797" fmla="*/ 249079 h 514350"/>
              <a:gd name="connsiteX5798" fmla="*/ 2436019 w 6400800"/>
              <a:gd name="connsiteY5798" fmla="*/ 249079 h 514350"/>
              <a:gd name="connsiteX5799" fmla="*/ 2433161 w 6400800"/>
              <a:gd name="connsiteY5799" fmla="*/ 225266 h 514350"/>
              <a:gd name="connsiteX5800" fmla="*/ 2436971 w 6400800"/>
              <a:gd name="connsiteY5800" fmla="*/ 215741 h 514350"/>
              <a:gd name="connsiteX5801" fmla="*/ 2416016 w 6400800"/>
              <a:gd name="connsiteY5801" fmla="*/ 313849 h 514350"/>
              <a:gd name="connsiteX5802" fmla="*/ 2416016 w 6400800"/>
              <a:gd name="connsiteY5802" fmla="*/ 313849 h 514350"/>
              <a:gd name="connsiteX5803" fmla="*/ 2413159 w 6400800"/>
              <a:gd name="connsiteY5803" fmla="*/ 304324 h 514350"/>
              <a:gd name="connsiteX5804" fmla="*/ 2415064 w 6400800"/>
              <a:gd name="connsiteY5804" fmla="*/ 301466 h 514350"/>
              <a:gd name="connsiteX5805" fmla="*/ 2415064 w 6400800"/>
              <a:gd name="connsiteY5805" fmla="*/ 303371 h 514350"/>
              <a:gd name="connsiteX5806" fmla="*/ 2416016 w 6400800"/>
              <a:gd name="connsiteY5806" fmla="*/ 313849 h 514350"/>
              <a:gd name="connsiteX5807" fmla="*/ 2416016 w 6400800"/>
              <a:gd name="connsiteY5807" fmla="*/ 313849 h 514350"/>
              <a:gd name="connsiteX5808" fmla="*/ 2422684 w 6400800"/>
              <a:gd name="connsiteY5808" fmla="*/ 288131 h 514350"/>
              <a:gd name="connsiteX5809" fmla="*/ 2422684 w 6400800"/>
              <a:gd name="connsiteY5809" fmla="*/ 293846 h 514350"/>
              <a:gd name="connsiteX5810" fmla="*/ 2420779 w 6400800"/>
              <a:gd name="connsiteY5810" fmla="*/ 299561 h 514350"/>
              <a:gd name="connsiteX5811" fmla="*/ 2418874 w 6400800"/>
              <a:gd name="connsiteY5811" fmla="*/ 293846 h 514350"/>
              <a:gd name="connsiteX5812" fmla="*/ 2420779 w 6400800"/>
              <a:gd name="connsiteY5812" fmla="*/ 290989 h 514350"/>
              <a:gd name="connsiteX5813" fmla="*/ 2422684 w 6400800"/>
              <a:gd name="connsiteY5813" fmla="*/ 288131 h 514350"/>
              <a:gd name="connsiteX5814" fmla="*/ 2414111 w 6400800"/>
              <a:gd name="connsiteY5814" fmla="*/ 259556 h 514350"/>
              <a:gd name="connsiteX5815" fmla="*/ 2419826 w 6400800"/>
              <a:gd name="connsiteY5815" fmla="*/ 248126 h 514350"/>
              <a:gd name="connsiteX5816" fmla="*/ 2420779 w 6400800"/>
              <a:gd name="connsiteY5816" fmla="*/ 266224 h 514350"/>
              <a:gd name="connsiteX5817" fmla="*/ 2412206 w 6400800"/>
              <a:gd name="connsiteY5817" fmla="*/ 277654 h 514350"/>
              <a:gd name="connsiteX5818" fmla="*/ 2410301 w 6400800"/>
              <a:gd name="connsiteY5818" fmla="*/ 273844 h 514350"/>
              <a:gd name="connsiteX5819" fmla="*/ 2408396 w 6400800"/>
              <a:gd name="connsiteY5819" fmla="*/ 270986 h 514350"/>
              <a:gd name="connsiteX5820" fmla="*/ 2414111 w 6400800"/>
              <a:gd name="connsiteY5820" fmla="*/ 259556 h 514350"/>
              <a:gd name="connsiteX5821" fmla="*/ 2406491 w 6400800"/>
              <a:gd name="connsiteY5821" fmla="*/ 275749 h 514350"/>
              <a:gd name="connsiteX5822" fmla="*/ 2406491 w 6400800"/>
              <a:gd name="connsiteY5822" fmla="*/ 275749 h 514350"/>
              <a:gd name="connsiteX5823" fmla="*/ 2409349 w 6400800"/>
              <a:gd name="connsiteY5823" fmla="*/ 282416 h 514350"/>
              <a:gd name="connsiteX5824" fmla="*/ 2406491 w 6400800"/>
              <a:gd name="connsiteY5824" fmla="*/ 286226 h 514350"/>
              <a:gd name="connsiteX5825" fmla="*/ 2404586 w 6400800"/>
              <a:gd name="connsiteY5825" fmla="*/ 280511 h 514350"/>
              <a:gd name="connsiteX5826" fmla="*/ 2406491 w 6400800"/>
              <a:gd name="connsiteY5826" fmla="*/ 275749 h 514350"/>
              <a:gd name="connsiteX5827" fmla="*/ 2405539 w 6400800"/>
              <a:gd name="connsiteY5827" fmla="*/ 317659 h 514350"/>
              <a:gd name="connsiteX5828" fmla="*/ 2408396 w 6400800"/>
              <a:gd name="connsiteY5828" fmla="*/ 328136 h 514350"/>
              <a:gd name="connsiteX5829" fmla="*/ 2408396 w 6400800"/>
              <a:gd name="connsiteY5829" fmla="*/ 334804 h 514350"/>
              <a:gd name="connsiteX5830" fmla="*/ 2407444 w 6400800"/>
              <a:gd name="connsiteY5830" fmla="*/ 332899 h 514350"/>
              <a:gd name="connsiteX5831" fmla="*/ 2407444 w 6400800"/>
              <a:gd name="connsiteY5831" fmla="*/ 340519 h 514350"/>
              <a:gd name="connsiteX5832" fmla="*/ 2404586 w 6400800"/>
              <a:gd name="connsiteY5832" fmla="*/ 350996 h 514350"/>
              <a:gd name="connsiteX5833" fmla="*/ 2400776 w 6400800"/>
              <a:gd name="connsiteY5833" fmla="*/ 364331 h 514350"/>
              <a:gd name="connsiteX5834" fmla="*/ 2398871 w 6400800"/>
              <a:gd name="connsiteY5834" fmla="*/ 343376 h 514350"/>
              <a:gd name="connsiteX5835" fmla="*/ 2397919 w 6400800"/>
              <a:gd name="connsiteY5835" fmla="*/ 333851 h 514350"/>
              <a:gd name="connsiteX5836" fmla="*/ 2398871 w 6400800"/>
              <a:gd name="connsiteY5836" fmla="*/ 330994 h 514350"/>
              <a:gd name="connsiteX5837" fmla="*/ 2405539 w 6400800"/>
              <a:gd name="connsiteY5837" fmla="*/ 317659 h 514350"/>
              <a:gd name="connsiteX5838" fmla="*/ 2398871 w 6400800"/>
              <a:gd name="connsiteY5838" fmla="*/ 291941 h 514350"/>
              <a:gd name="connsiteX5839" fmla="*/ 2399824 w 6400800"/>
              <a:gd name="connsiteY5839" fmla="*/ 295751 h 514350"/>
              <a:gd name="connsiteX5840" fmla="*/ 2394109 w 6400800"/>
              <a:gd name="connsiteY5840" fmla="*/ 303371 h 514350"/>
              <a:gd name="connsiteX5841" fmla="*/ 2394109 w 6400800"/>
              <a:gd name="connsiteY5841" fmla="*/ 302419 h 514350"/>
              <a:gd name="connsiteX5842" fmla="*/ 2398871 w 6400800"/>
              <a:gd name="connsiteY5842" fmla="*/ 291941 h 514350"/>
              <a:gd name="connsiteX5843" fmla="*/ 2393156 w 6400800"/>
              <a:gd name="connsiteY5843" fmla="*/ 267176 h 514350"/>
              <a:gd name="connsiteX5844" fmla="*/ 2391251 w 6400800"/>
              <a:gd name="connsiteY5844" fmla="*/ 270034 h 514350"/>
              <a:gd name="connsiteX5845" fmla="*/ 2389346 w 6400800"/>
              <a:gd name="connsiteY5845" fmla="*/ 254794 h 514350"/>
              <a:gd name="connsiteX5846" fmla="*/ 2393156 w 6400800"/>
              <a:gd name="connsiteY5846" fmla="*/ 267176 h 514350"/>
              <a:gd name="connsiteX5847" fmla="*/ 2351246 w 6400800"/>
              <a:gd name="connsiteY5847" fmla="*/ 278606 h 514350"/>
              <a:gd name="connsiteX5848" fmla="*/ 2351246 w 6400800"/>
              <a:gd name="connsiteY5848" fmla="*/ 278606 h 514350"/>
              <a:gd name="connsiteX5849" fmla="*/ 2351246 w 6400800"/>
              <a:gd name="connsiteY5849" fmla="*/ 275749 h 514350"/>
              <a:gd name="connsiteX5850" fmla="*/ 2351246 w 6400800"/>
              <a:gd name="connsiteY5850" fmla="*/ 278606 h 514350"/>
              <a:gd name="connsiteX5851" fmla="*/ 2378869 w 6400800"/>
              <a:gd name="connsiteY5851" fmla="*/ 295751 h 514350"/>
              <a:gd name="connsiteX5852" fmla="*/ 2375059 w 6400800"/>
              <a:gd name="connsiteY5852" fmla="*/ 303371 h 514350"/>
              <a:gd name="connsiteX5853" fmla="*/ 2374106 w 6400800"/>
              <a:gd name="connsiteY5853" fmla="*/ 305276 h 514350"/>
              <a:gd name="connsiteX5854" fmla="*/ 2374106 w 6400800"/>
              <a:gd name="connsiteY5854" fmla="*/ 304324 h 514350"/>
              <a:gd name="connsiteX5855" fmla="*/ 2376011 w 6400800"/>
              <a:gd name="connsiteY5855" fmla="*/ 231934 h 514350"/>
              <a:gd name="connsiteX5856" fmla="*/ 2366486 w 6400800"/>
              <a:gd name="connsiteY5856" fmla="*/ 277654 h 514350"/>
              <a:gd name="connsiteX5857" fmla="*/ 2364581 w 6400800"/>
              <a:gd name="connsiteY5857" fmla="*/ 272891 h 514350"/>
              <a:gd name="connsiteX5858" fmla="*/ 2361724 w 6400800"/>
              <a:gd name="connsiteY5858" fmla="*/ 264319 h 514350"/>
              <a:gd name="connsiteX5859" fmla="*/ 2361724 w 6400800"/>
              <a:gd name="connsiteY5859" fmla="*/ 245269 h 514350"/>
              <a:gd name="connsiteX5860" fmla="*/ 2365534 w 6400800"/>
              <a:gd name="connsiteY5860" fmla="*/ 234791 h 514350"/>
              <a:gd name="connsiteX5861" fmla="*/ 2376011 w 6400800"/>
              <a:gd name="connsiteY5861" fmla="*/ 211931 h 514350"/>
              <a:gd name="connsiteX5862" fmla="*/ 2376011 w 6400800"/>
              <a:gd name="connsiteY5862" fmla="*/ 244316 h 514350"/>
              <a:gd name="connsiteX5863" fmla="*/ 2376964 w 6400800"/>
              <a:gd name="connsiteY5863" fmla="*/ 290989 h 514350"/>
              <a:gd name="connsiteX5864" fmla="*/ 2378869 w 6400800"/>
              <a:gd name="connsiteY5864" fmla="*/ 295751 h 514350"/>
              <a:gd name="connsiteX5865" fmla="*/ 2362676 w 6400800"/>
              <a:gd name="connsiteY5865" fmla="*/ 180499 h 514350"/>
              <a:gd name="connsiteX5866" fmla="*/ 2368391 w 6400800"/>
              <a:gd name="connsiteY5866" fmla="*/ 166211 h 514350"/>
              <a:gd name="connsiteX5867" fmla="*/ 2377916 w 6400800"/>
              <a:gd name="connsiteY5867" fmla="*/ 140494 h 514350"/>
              <a:gd name="connsiteX5868" fmla="*/ 2378869 w 6400800"/>
              <a:gd name="connsiteY5868" fmla="*/ 143351 h 514350"/>
              <a:gd name="connsiteX5869" fmla="*/ 2378869 w 6400800"/>
              <a:gd name="connsiteY5869" fmla="*/ 152876 h 514350"/>
              <a:gd name="connsiteX5870" fmla="*/ 2377916 w 6400800"/>
              <a:gd name="connsiteY5870" fmla="*/ 147161 h 514350"/>
              <a:gd name="connsiteX5871" fmla="*/ 2377916 w 6400800"/>
              <a:gd name="connsiteY5871" fmla="*/ 173831 h 514350"/>
              <a:gd name="connsiteX5872" fmla="*/ 2377916 w 6400800"/>
              <a:gd name="connsiteY5872" fmla="*/ 203359 h 514350"/>
              <a:gd name="connsiteX5873" fmla="*/ 2362676 w 6400800"/>
              <a:gd name="connsiteY5873" fmla="*/ 227171 h 514350"/>
              <a:gd name="connsiteX5874" fmla="*/ 2360771 w 6400800"/>
              <a:gd name="connsiteY5874" fmla="*/ 185261 h 514350"/>
              <a:gd name="connsiteX5875" fmla="*/ 2362676 w 6400800"/>
              <a:gd name="connsiteY5875" fmla="*/ 180499 h 514350"/>
              <a:gd name="connsiteX5876" fmla="*/ 2340769 w 6400800"/>
              <a:gd name="connsiteY5876" fmla="*/ 241459 h 514350"/>
              <a:gd name="connsiteX5877" fmla="*/ 2342674 w 6400800"/>
              <a:gd name="connsiteY5877" fmla="*/ 235744 h 514350"/>
              <a:gd name="connsiteX5878" fmla="*/ 2347436 w 6400800"/>
              <a:gd name="connsiteY5878" fmla="*/ 221456 h 514350"/>
              <a:gd name="connsiteX5879" fmla="*/ 2359819 w 6400800"/>
              <a:gd name="connsiteY5879" fmla="*/ 187166 h 514350"/>
              <a:gd name="connsiteX5880" fmla="*/ 2355056 w 6400800"/>
              <a:gd name="connsiteY5880" fmla="*/ 236696 h 514350"/>
              <a:gd name="connsiteX5881" fmla="*/ 2353151 w 6400800"/>
              <a:gd name="connsiteY5881" fmla="*/ 230029 h 514350"/>
              <a:gd name="connsiteX5882" fmla="*/ 2354104 w 6400800"/>
              <a:gd name="connsiteY5882" fmla="*/ 241459 h 514350"/>
              <a:gd name="connsiteX5883" fmla="*/ 2344579 w 6400800"/>
              <a:gd name="connsiteY5883" fmla="*/ 259556 h 514350"/>
              <a:gd name="connsiteX5884" fmla="*/ 2344579 w 6400800"/>
              <a:gd name="connsiteY5884" fmla="*/ 259556 h 514350"/>
              <a:gd name="connsiteX5885" fmla="*/ 2339816 w 6400800"/>
              <a:gd name="connsiteY5885" fmla="*/ 245269 h 514350"/>
              <a:gd name="connsiteX5886" fmla="*/ 2340769 w 6400800"/>
              <a:gd name="connsiteY5886" fmla="*/ 241459 h 514350"/>
              <a:gd name="connsiteX5887" fmla="*/ 2344579 w 6400800"/>
              <a:gd name="connsiteY5887" fmla="*/ 320516 h 514350"/>
              <a:gd name="connsiteX5888" fmla="*/ 2339816 w 6400800"/>
              <a:gd name="connsiteY5888" fmla="*/ 310991 h 514350"/>
              <a:gd name="connsiteX5889" fmla="*/ 2339816 w 6400800"/>
              <a:gd name="connsiteY5889" fmla="*/ 310039 h 514350"/>
              <a:gd name="connsiteX5890" fmla="*/ 2344579 w 6400800"/>
              <a:gd name="connsiteY5890" fmla="*/ 320516 h 514350"/>
              <a:gd name="connsiteX5891" fmla="*/ 2337911 w 6400800"/>
              <a:gd name="connsiteY5891" fmla="*/ 317659 h 514350"/>
              <a:gd name="connsiteX5892" fmla="*/ 2341721 w 6400800"/>
              <a:gd name="connsiteY5892" fmla="*/ 327184 h 514350"/>
              <a:gd name="connsiteX5893" fmla="*/ 2336959 w 6400800"/>
              <a:gd name="connsiteY5893" fmla="*/ 321469 h 514350"/>
              <a:gd name="connsiteX5894" fmla="*/ 2337911 w 6400800"/>
              <a:gd name="connsiteY5894" fmla="*/ 317659 h 514350"/>
              <a:gd name="connsiteX5895" fmla="*/ 2332196 w 6400800"/>
              <a:gd name="connsiteY5895" fmla="*/ 280511 h 514350"/>
              <a:gd name="connsiteX5896" fmla="*/ 2333149 w 6400800"/>
              <a:gd name="connsiteY5896" fmla="*/ 283369 h 514350"/>
              <a:gd name="connsiteX5897" fmla="*/ 2332196 w 6400800"/>
              <a:gd name="connsiteY5897" fmla="*/ 281464 h 514350"/>
              <a:gd name="connsiteX5898" fmla="*/ 2332196 w 6400800"/>
              <a:gd name="connsiteY5898" fmla="*/ 280511 h 514350"/>
              <a:gd name="connsiteX5899" fmla="*/ 2330291 w 6400800"/>
              <a:gd name="connsiteY5899" fmla="*/ 289084 h 514350"/>
              <a:gd name="connsiteX5900" fmla="*/ 2331244 w 6400800"/>
              <a:gd name="connsiteY5900" fmla="*/ 290989 h 514350"/>
              <a:gd name="connsiteX5901" fmla="*/ 2330291 w 6400800"/>
              <a:gd name="connsiteY5901" fmla="*/ 292894 h 514350"/>
              <a:gd name="connsiteX5902" fmla="*/ 2329339 w 6400800"/>
              <a:gd name="connsiteY5902" fmla="*/ 290989 h 514350"/>
              <a:gd name="connsiteX5903" fmla="*/ 2330291 w 6400800"/>
              <a:gd name="connsiteY5903" fmla="*/ 289084 h 514350"/>
              <a:gd name="connsiteX5904" fmla="*/ 2329339 w 6400800"/>
              <a:gd name="connsiteY5904" fmla="*/ 293846 h 514350"/>
              <a:gd name="connsiteX5905" fmla="*/ 2329339 w 6400800"/>
              <a:gd name="connsiteY5905" fmla="*/ 292894 h 514350"/>
              <a:gd name="connsiteX5906" fmla="*/ 2330291 w 6400800"/>
              <a:gd name="connsiteY5906" fmla="*/ 294799 h 514350"/>
              <a:gd name="connsiteX5907" fmla="*/ 2328386 w 6400800"/>
              <a:gd name="connsiteY5907" fmla="*/ 299561 h 514350"/>
              <a:gd name="connsiteX5908" fmla="*/ 2328386 w 6400800"/>
              <a:gd name="connsiteY5908" fmla="*/ 298609 h 514350"/>
              <a:gd name="connsiteX5909" fmla="*/ 2329339 w 6400800"/>
              <a:gd name="connsiteY5909" fmla="*/ 293846 h 514350"/>
              <a:gd name="connsiteX5910" fmla="*/ 2313146 w 6400800"/>
              <a:gd name="connsiteY5910" fmla="*/ 194786 h 514350"/>
              <a:gd name="connsiteX5911" fmla="*/ 2315051 w 6400800"/>
              <a:gd name="connsiteY5911" fmla="*/ 201454 h 514350"/>
              <a:gd name="connsiteX5912" fmla="*/ 2316004 w 6400800"/>
              <a:gd name="connsiteY5912" fmla="*/ 205264 h 514350"/>
              <a:gd name="connsiteX5913" fmla="*/ 2314099 w 6400800"/>
              <a:gd name="connsiteY5913" fmla="*/ 214789 h 514350"/>
              <a:gd name="connsiteX5914" fmla="*/ 2314099 w 6400800"/>
              <a:gd name="connsiteY5914" fmla="*/ 214789 h 514350"/>
              <a:gd name="connsiteX5915" fmla="*/ 2310289 w 6400800"/>
              <a:gd name="connsiteY5915" fmla="*/ 207169 h 514350"/>
              <a:gd name="connsiteX5916" fmla="*/ 2313146 w 6400800"/>
              <a:gd name="connsiteY5916" fmla="*/ 194786 h 514350"/>
              <a:gd name="connsiteX5917" fmla="*/ 2304574 w 6400800"/>
              <a:gd name="connsiteY5917" fmla="*/ 197644 h 514350"/>
              <a:gd name="connsiteX5918" fmla="*/ 2305526 w 6400800"/>
              <a:gd name="connsiteY5918" fmla="*/ 200501 h 514350"/>
              <a:gd name="connsiteX5919" fmla="*/ 2303621 w 6400800"/>
              <a:gd name="connsiteY5919" fmla="*/ 205264 h 514350"/>
              <a:gd name="connsiteX5920" fmla="*/ 2304574 w 6400800"/>
              <a:gd name="connsiteY5920" fmla="*/ 197644 h 514350"/>
              <a:gd name="connsiteX5921" fmla="*/ 2297906 w 6400800"/>
              <a:gd name="connsiteY5921" fmla="*/ 272891 h 514350"/>
              <a:gd name="connsiteX5922" fmla="*/ 2298859 w 6400800"/>
              <a:gd name="connsiteY5922" fmla="*/ 256699 h 514350"/>
              <a:gd name="connsiteX5923" fmla="*/ 2299811 w 6400800"/>
              <a:gd name="connsiteY5923" fmla="*/ 250984 h 514350"/>
              <a:gd name="connsiteX5924" fmla="*/ 2308384 w 6400800"/>
              <a:gd name="connsiteY5924" fmla="*/ 211931 h 514350"/>
              <a:gd name="connsiteX5925" fmla="*/ 2309336 w 6400800"/>
              <a:gd name="connsiteY5925" fmla="*/ 215741 h 514350"/>
              <a:gd name="connsiteX5926" fmla="*/ 2311241 w 6400800"/>
              <a:gd name="connsiteY5926" fmla="*/ 221456 h 514350"/>
              <a:gd name="connsiteX5927" fmla="*/ 2311241 w 6400800"/>
              <a:gd name="connsiteY5927" fmla="*/ 221456 h 514350"/>
              <a:gd name="connsiteX5928" fmla="*/ 2304574 w 6400800"/>
              <a:gd name="connsiteY5928" fmla="*/ 253841 h 514350"/>
              <a:gd name="connsiteX5929" fmla="*/ 2302669 w 6400800"/>
              <a:gd name="connsiteY5929" fmla="*/ 251936 h 514350"/>
              <a:gd name="connsiteX5930" fmla="*/ 2304574 w 6400800"/>
              <a:gd name="connsiteY5930" fmla="*/ 253841 h 514350"/>
              <a:gd name="connsiteX5931" fmla="*/ 2299811 w 6400800"/>
              <a:gd name="connsiteY5931" fmla="*/ 274796 h 514350"/>
              <a:gd name="connsiteX5932" fmla="*/ 2294096 w 6400800"/>
              <a:gd name="connsiteY5932" fmla="*/ 300514 h 514350"/>
              <a:gd name="connsiteX5933" fmla="*/ 2297906 w 6400800"/>
              <a:gd name="connsiteY5933" fmla="*/ 272891 h 514350"/>
              <a:gd name="connsiteX5934" fmla="*/ 2271236 w 6400800"/>
              <a:gd name="connsiteY5934" fmla="*/ 369094 h 514350"/>
              <a:gd name="connsiteX5935" fmla="*/ 2270284 w 6400800"/>
              <a:gd name="connsiteY5935" fmla="*/ 376714 h 514350"/>
              <a:gd name="connsiteX5936" fmla="*/ 2270284 w 6400800"/>
              <a:gd name="connsiteY5936" fmla="*/ 376714 h 514350"/>
              <a:gd name="connsiteX5937" fmla="*/ 2270284 w 6400800"/>
              <a:gd name="connsiteY5937" fmla="*/ 372904 h 514350"/>
              <a:gd name="connsiteX5938" fmla="*/ 2271236 w 6400800"/>
              <a:gd name="connsiteY5938" fmla="*/ 369094 h 514350"/>
              <a:gd name="connsiteX5939" fmla="*/ 2252186 w 6400800"/>
              <a:gd name="connsiteY5939" fmla="*/ 297656 h 514350"/>
              <a:gd name="connsiteX5940" fmla="*/ 2251234 w 6400800"/>
              <a:gd name="connsiteY5940" fmla="*/ 311944 h 514350"/>
              <a:gd name="connsiteX5941" fmla="*/ 2250281 w 6400800"/>
              <a:gd name="connsiteY5941" fmla="*/ 308134 h 514350"/>
              <a:gd name="connsiteX5942" fmla="*/ 2252186 w 6400800"/>
              <a:gd name="connsiteY5942" fmla="*/ 297656 h 514350"/>
              <a:gd name="connsiteX5943" fmla="*/ 2215991 w 6400800"/>
              <a:gd name="connsiteY5943" fmla="*/ 252889 h 514350"/>
              <a:gd name="connsiteX5944" fmla="*/ 2215991 w 6400800"/>
              <a:gd name="connsiteY5944" fmla="*/ 256699 h 514350"/>
              <a:gd name="connsiteX5945" fmla="*/ 2215991 w 6400800"/>
              <a:gd name="connsiteY5945" fmla="*/ 256699 h 514350"/>
              <a:gd name="connsiteX5946" fmla="*/ 2215991 w 6400800"/>
              <a:gd name="connsiteY5946" fmla="*/ 252889 h 514350"/>
              <a:gd name="connsiteX5947" fmla="*/ 2211229 w 6400800"/>
              <a:gd name="connsiteY5947" fmla="*/ 281464 h 514350"/>
              <a:gd name="connsiteX5948" fmla="*/ 2214086 w 6400800"/>
              <a:gd name="connsiteY5948" fmla="*/ 260509 h 514350"/>
              <a:gd name="connsiteX5949" fmla="*/ 2215039 w 6400800"/>
              <a:gd name="connsiteY5949" fmla="*/ 261461 h 514350"/>
              <a:gd name="connsiteX5950" fmla="*/ 2215039 w 6400800"/>
              <a:gd name="connsiteY5950" fmla="*/ 267176 h 514350"/>
              <a:gd name="connsiteX5951" fmla="*/ 2212181 w 6400800"/>
              <a:gd name="connsiteY5951" fmla="*/ 299561 h 514350"/>
              <a:gd name="connsiteX5952" fmla="*/ 2206466 w 6400800"/>
              <a:gd name="connsiteY5952" fmla="*/ 309086 h 514350"/>
              <a:gd name="connsiteX5953" fmla="*/ 2211229 w 6400800"/>
              <a:gd name="connsiteY5953" fmla="*/ 281464 h 514350"/>
              <a:gd name="connsiteX5954" fmla="*/ 2205514 w 6400800"/>
              <a:gd name="connsiteY5954" fmla="*/ 337661 h 514350"/>
              <a:gd name="connsiteX5955" fmla="*/ 2204561 w 6400800"/>
              <a:gd name="connsiteY5955" fmla="*/ 339566 h 514350"/>
              <a:gd name="connsiteX5956" fmla="*/ 2204561 w 6400800"/>
              <a:gd name="connsiteY5956" fmla="*/ 340519 h 514350"/>
              <a:gd name="connsiteX5957" fmla="*/ 2205514 w 6400800"/>
              <a:gd name="connsiteY5957" fmla="*/ 337661 h 514350"/>
              <a:gd name="connsiteX5958" fmla="*/ 2183606 w 6400800"/>
              <a:gd name="connsiteY5958" fmla="*/ 336709 h 514350"/>
              <a:gd name="connsiteX5959" fmla="*/ 2185511 w 6400800"/>
              <a:gd name="connsiteY5959" fmla="*/ 345281 h 514350"/>
              <a:gd name="connsiteX5960" fmla="*/ 2184559 w 6400800"/>
              <a:gd name="connsiteY5960" fmla="*/ 350044 h 514350"/>
              <a:gd name="connsiteX5961" fmla="*/ 2183606 w 6400800"/>
              <a:gd name="connsiteY5961" fmla="*/ 340519 h 514350"/>
              <a:gd name="connsiteX5962" fmla="*/ 2183606 w 6400800"/>
              <a:gd name="connsiteY5962" fmla="*/ 337661 h 514350"/>
              <a:gd name="connsiteX5963" fmla="*/ 2183606 w 6400800"/>
              <a:gd name="connsiteY5963" fmla="*/ 336709 h 514350"/>
              <a:gd name="connsiteX5964" fmla="*/ 2178844 w 6400800"/>
              <a:gd name="connsiteY5964" fmla="*/ 345281 h 514350"/>
              <a:gd name="connsiteX5965" fmla="*/ 2178844 w 6400800"/>
              <a:gd name="connsiteY5965" fmla="*/ 357664 h 514350"/>
              <a:gd name="connsiteX5966" fmla="*/ 2175986 w 6400800"/>
              <a:gd name="connsiteY5966" fmla="*/ 350996 h 514350"/>
              <a:gd name="connsiteX5967" fmla="*/ 2178844 w 6400800"/>
              <a:gd name="connsiteY5967" fmla="*/ 345281 h 514350"/>
              <a:gd name="connsiteX5968" fmla="*/ 2150269 w 6400800"/>
              <a:gd name="connsiteY5968" fmla="*/ 278606 h 514350"/>
              <a:gd name="connsiteX5969" fmla="*/ 2162651 w 6400800"/>
              <a:gd name="connsiteY5969" fmla="*/ 232886 h 514350"/>
              <a:gd name="connsiteX5970" fmla="*/ 2161699 w 6400800"/>
              <a:gd name="connsiteY5970" fmla="*/ 235744 h 514350"/>
              <a:gd name="connsiteX5971" fmla="*/ 2157889 w 6400800"/>
              <a:gd name="connsiteY5971" fmla="*/ 253841 h 514350"/>
              <a:gd name="connsiteX5972" fmla="*/ 2154079 w 6400800"/>
              <a:gd name="connsiteY5972" fmla="*/ 274796 h 514350"/>
              <a:gd name="connsiteX5973" fmla="*/ 2151221 w 6400800"/>
              <a:gd name="connsiteY5973" fmla="*/ 293846 h 514350"/>
              <a:gd name="connsiteX5974" fmla="*/ 2148364 w 6400800"/>
              <a:gd name="connsiteY5974" fmla="*/ 288131 h 514350"/>
              <a:gd name="connsiteX5975" fmla="*/ 2150269 w 6400800"/>
              <a:gd name="connsiteY5975" fmla="*/ 296704 h 514350"/>
              <a:gd name="connsiteX5976" fmla="*/ 2147411 w 6400800"/>
              <a:gd name="connsiteY5976" fmla="*/ 314801 h 514350"/>
              <a:gd name="connsiteX5977" fmla="*/ 2140744 w 6400800"/>
              <a:gd name="connsiteY5977" fmla="*/ 305276 h 514350"/>
              <a:gd name="connsiteX5978" fmla="*/ 2150269 w 6400800"/>
              <a:gd name="connsiteY5978" fmla="*/ 278606 h 514350"/>
              <a:gd name="connsiteX5979" fmla="*/ 2142649 w 6400800"/>
              <a:gd name="connsiteY5979" fmla="*/ 305276 h 514350"/>
              <a:gd name="connsiteX5980" fmla="*/ 2148364 w 6400800"/>
              <a:gd name="connsiteY5980" fmla="*/ 319564 h 514350"/>
              <a:gd name="connsiteX5981" fmla="*/ 2148364 w 6400800"/>
              <a:gd name="connsiteY5981" fmla="*/ 320516 h 514350"/>
              <a:gd name="connsiteX5982" fmla="*/ 2148364 w 6400800"/>
              <a:gd name="connsiteY5982" fmla="*/ 321469 h 514350"/>
              <a:gd name="connsiteX5983" fmla="*/ 2145506 w 6400800"/>
              <a:gd name="connsiteY5983" fmla="*/ 343376 h 514350"/>
              <a:gd name="connsiteX5984" fmla="*/ 2139791 w 6400800"/>
              <a:gd name="connsiteY5984" fmla="*/ 324326 h 514350"/>
              <a:gd name="connsiteX5985" fmla="*/ 2138839 w 6400800"/>
              <a:gd name="connsiteY5985" fmla="*/ 320516 h 514350"/>
              <a:gd name="connsiteX5986" fmla="*/ 2142649 w 6400800"/>
              <a:gd name="connsiteY5986" fmla="*/ 305276 h 514350"/>
              <a:gd name="connsiteX5987" fmla="*/ 2058829 w 6400800"/>
              <a:gd name="connsiteY5987" fmla="*/ 353854 h 514350"/>
              <a:gd name="connsiteX5988" fmla="*/ 2056924 w 6400800"/>
              <a:gd name="connsiteY5988" fmla="*/ 366236 h 514350"/>
              <a:gd name="connsiteX5989" fmla="*/ 2055971 w 6400800"/>
              <a:gd name="connsiteY5989" fmla="*/ 361474 h 514350"/>
              <a:gd name="connsiteX5990" fmla="*/ 2054066 w 6400800"/>
              <a:gd name="connsiteY5990" fmla="*/ 352901 h 514350"/>
              <a:gd name="connsiteX5991" fmla="*/ 2054066 w 6400800"/>
              <a:gd name="connsiteY5991" fmla="*/ 351949 h 514350"/>
              <a:gd name="connsiteX5992" fmla="*/ 2059781 w 6400800"/>
              <a:gd name="connsiteY5992" fmla="*/ 338614 h 514350"/>
              <a:gd name="connsiteX5993" fmla="*/ 2060734 w 6400800"/>
              <a:gd name="connsiteY5993" fmla="*/ 343376 h 514350"/>
              <a:gd name="connsiteX5994" fmla="*/ 2058829 w 6400800"/>
              <a:gd name="connsiteY5994" fmla="*/ 353854 h 514350"/>
              <a:gd name="connsiteX5995" fmla="*/ 2081689 w 6400800"/>
              <a:gd name="connsiteY5995" fmla="*/ 350044 h 514350"/>
              <a:gd name="connsiteX5996" fmla="*/ 2079784 w 6400800"/>
              <a:gd name="connsiteY5996" fmla="*/ 354806 h 514350"/>
              <a:gd name="connsiteX5997" fmla="*/ 2077879 w 6400800"/>
              <a:gd name="connsiteY5997" fmla="*/ 347186 h 514350"/>
              <a:gd name="connsiteX5998" fmla="*/ 2077879 w 6400800"/>
              <a:gd name="connsiteY5998" fmla="*/ 344329 h 514350"/>
              <a:gd name="connsiteX5999" fmla="*/ 2080736 w 6400800"/>
              <a:gd name="connsiteY5999" fmla="*/ 348139 h 514350"/>
              <a:gd name="connsiteX6000" fmla="*/ 2081689 w 6400800"/>
              <a:gd name="connsiteY6000" fmla="*/ 350044 h 514350"/>
              <a:gd name="connsiteX6001" fmla="*/ 2081689 w 6400800"/>
              <a:gd name="connsiteY6001" fmla="*/ 350044 h 514350"/>
              <a:gd name="connsiteX6002" fmla="*/ 2081689 w 6400800"/>
              <a:gd name="connsiteY6002" fmla="*/ 339566 h 514350"/>
              <a:gd name="connsiteX6003" fmla="*/ 2081689 w 6400800"/>
              <a:gd name="connsiteY6003" fmla="*/ 341471 h 514350"/>
              <a:gd name="connsiteX6004" fmla="*/ 2078831 w 6400800"/>
              <a:gd name="connsiteY6004" fmla="*/ 337661 h 514350"/>
              <a:gd name="connsiteX6005" fmla="*/ 2079784 w 6400800"/>
              <a:gd name="connsiteY6005" fmla="*/ 330041 h 514350"/>
              <a:gd name="connsiteX6006" fmla="*/ 2081689 w 6400800"/>
              <a:gd name="connsiteY6006" fmla="*/ 339566 h 514350"/>
              <a:gd name="connsiteX6007" fmla="*/ 2081689 w 6400800"/>
              <a:gd name="connsiteY6007" fmla="*/ 339566 h 514350"/>
              <a:gd name="connsiteX6008" fmla="*/ 2085499 w 6400800"/>
              <a:gd name="connsiteY6008" fmla="*/ 290036 h 514350"/>
              <a:gd name="connsiteX6009" fmla="*/ 2084546 w 6400800"/>
              <a:gd name="connsiteY6009" fmla="*/ 307181 h 514350"/>
              <a:gd name="connsiteX6010" fmla="*/ 2083594 w 6400800"/>
              <a:gd name="connsiteY6010" fmla="*/ 303371 h 514350"/>
              <a:gd name="connsiteX6011" fmla="*/ 2086451 w 6400800"/>
              <a:gd name="connsiteY6011" fmla="*/ 273844 h 514350"/>
              <a:gd name="connsiteX6012" fmla="*/ 2087404 w 6400800"/>
              <a:gd name="connsiteY6012" fmla="*/ 267176 h 514350"/>
              <a:gd name="connsiteX6013" fmla="*/ 2085499 w 6400800"/>
              <a:gd name="connsiteY6013" fmla="*/ 290036 h 514350"/>
              <a:gd name="connsiteX6014" fmla="*/ 2089309 w 6400800"/>
              <a:gd name="connsiteY6014" fmla="*/ 180499 h 514350"/>
              <a:gd name="connsiteX6015" fmla="*/ 2089309 w 6400800"/>
              <a:gd name="connsiteY6015" fmla="*/ 200501 h 514350"/>
              <a:gd name="connsiteX6016" fmla="*/ 2086451 w 6400800"/>
              <a:gd name="connsiteY6016" fmla="*/ 192881 h 514350"/>
              <a:gd name="connsiteX6017" fmla="*/ 2089309 w 6400800"/>
              <a:gd name="connsiteY6017" fmla="*/ 180499 h 514350"/>
              <a:gd name="connsiteX6018" fmla="*/ 2072164 w 6400800"/>
              <a:gd name="connsiteY6018" fmla="*/ 241459 h 514350"/>
              <a:gd name="connsiteX6019" fmla="*/ 2086451 w 6400800"/>
              <a:gd name="connsiteY6019" fmla="*/ 193834 h 514350"/>
              <a:gd name="connsiteX6020" fmla="*/ 2090261 w 6400800"/>
              <a:gd name="connsiteY6020" fmla="*/ 207169 h 514350"/>
              <a:gd name="connsiteX6021" fmla="*/ 2090261 w 6400800"/>
              <a:gd name="connsiteY6021" fmla="*/ 208121 h 514350"/>
              <a:gd name="connsiteX6022" fmla="*/ 2075974 w 6400800"/>
              <a:gd name="connsiteY6022" fmla="*/ 271939 h 514350"/>
              <a:gd name="connsiteX6023" fmla="*/ 2074069 w 6400800"/>
              <a:gd name="connsiteY6023" fmla="*/ 282416 h 514350"/>
              <a:gd name="connsiteX6024" fmla="*/ 2068354 w 6400800"/>
              <a:gd name="connsiteY6024" fmla="*/ 271939 h 514350"/>
              <a:gd name="connsiteX6025" fmla="*/ 2065496 w 6400800"/>
              <a:gd name="connsiteY6025" fmla="*/ 266224 h 514350"/>
              <a:gd name="connsiteX6026" fmla="*/ 2072164 w 6400800"/>
              <a:gd name="connsiteY6026" fmla="*/ 241459 h 514350"/>
              <a:gd name="connsiteX6027" fmla="*/ 2062639 w 6400800"/>
              <a:gd name="connsiteY6027" fmla="*/ 270034 h 514350"/>
              <a:gd name="connsiteX6028" fmla="*/ 2063591 w 6400800"/>
              <a:gd name="connsiteY6028" fmla="*/ 272891 h 514350"/>
              <a:gd name="connsiteX6029" fmla="*/ 2069306 w 6400800"/>
              <a:gd name="connsiteY6029" fmla="*/ 292894 h 514350"/>
              <a:gd name="connsiteX6030" fmla="*/ 2070259 w 6400800"/>
              <a:gd name="connsiteY6030" fmla="*/ 294799 h 514350"/>
              <a:gd name="connsiteX6031" fmla="*/ 2067401 w 6400800"/>
              <a:gd name="connsiteY6031" fmla="*/ 310039 h 514350"/>
              <a:gd name="connsiteX6032" fmla="*/ 2065496 w 6400800"/>
              <a:gd name="connsiteY6032" fmla="*/ 303371 h 514350"/>
              <a:gd name="connsiteX6033" fmla="*/ 2058829 w 6400800"/>
              <a:gd name="connsiteY6033" fmla="*/ 284321 h 514350"/>
              <a:gd name="connsiteX6034" fmla="*/ 2062639 w 6400800"/>
              <a:gd name="connsiteY6034" fmla="*/ 270034 h 514350"/>
              <a:gd name="connsiteX6035" fmla="*/ 2053114 w 6400800"/>
              <a:gd name="connsiteY6035" fmla="*/ 301466 h 514350"/>
              <a:gd name="connsiteX6036" fmla="*/ 2054066 w 6400800"/>
              <a:gd name="connsiteY6036" fmla="*/ 306229 h 514350"/>
              <a:gd name="connsiteX6037" fmla="*/ 2056924 w 6400800"/>
              <a:gd name="connsiteY6037" fmla="*/ 320516 h 514350"/>
              <a:gd name="connsiteX6038" fmla="*/ 2055971 w 6400800"/>
              <a:gd name="connsiteY6038" fmla="*/ 320516 h 514350"/>
              <a:gd name="connsiteX6039" fmla="*/ 2049304 w 6400800"/>
              <a:gd name="connsiteY6039" fmla="*/ 317659 h 514350"/>
              <a:gd name="connsiteX6040" fmla="*/ 2055971 w 6400800"/>
              <a:gd name="connsiteY6040" fmla="*/ 321469 h 514350"/>
              <a:gd name="connsiteX6041" fmla="*/ 2057876 w 6400800"/>
              <a:gd name="connsiteY6041" fmla="*/ 322421 h 514350"/>
              <a:gd name="connsiteX6042" fmla="*/ 2059781 w 6400800"/>
              <a:gd name="connsiteY6042" fmla="*/ 332899 h 514350"/>
              <a:gd name="connsiteX6043" fmla="*/ 2053114 w 6400800"/>
              <a:gd name="connsiteY6043" fmla="*/ 342424 h 514350"/>
              <a:gd name="connsiteX6044" fmla="*/ 2049304 w 6400800"/>
              <a:gd name="connsiteY6044" fmla="*/ 321469 h 514350"/>
              <a:gd name="connsiteX6045" fmla="*/ 2049304 w 6400800"/>
              <a:gd name="connsiteY6045" fmla="*/ 315754 h 514350"/>
              <a:gd name="connsiteX6046" fmla="*/ 2053114 w 6400800"/>
              <a:gd name="connsiteY6046" fmla="*/ 301466 h 514350"/>
              <a:gd name="connsiteX6047" fmla="*/ 2044541 w 6400800"/>
              <a:gd name="connsiteY6047" fmla="*/ 260509 h 514350"/>
              <a:gd name="connsiteX6048" fmla="*/ 2044541 w 6400800"/>
              <a:gd name="connsiteY6048" fmla="*/ 260509 h 514350"/>
              <a:gd name="connsiteX6049" fmla="*/ 2044541 w 6400800"/>
              <a:gd name="connsiteY6049" fmla="*/ 259556 h 514350"/>
              <a:gd name="connsiteX6050" fmla="*/ 2044541 w 6400800"/>
              <a:gd name="connsiteY6050" fmla="*/ 260509 h 514350"/>
              <a:gd name="connsiteX6051" fmla="*/ 2019776 w 6400800"/>
              <a:gd name="connsiteY6051" fmla="*/ 188119 h 514350"/>
              <a:gd name="connsiteX6052" fmla="*/ 2019776 w 6400800"/>
              <a:gd name="connsiteY6052" fmla="*/ 185261 h 514350"/>
              <a:gd name="connsiteX6053" fmla="*/ 2020729 w 6400800"/>
              <a:gd name="connsiteY6053" fmla="*/ 177641 h 514350"/>
              <a:gd name="connsiteX6054" fmla="*/ 2020729 w 6400800"/>
              <a:gd name="connsiteY6054" fmla="*/ 189071 h 514350"/>
              <a:gd name="connsiteX6055" fmla="*/ 2021681 w 6400800"/>
              <a:gd name="connsiteY6055" fmla="*/ 220504 h 514350"/>
              <a:gd name="connsiteX6056" fmla="*/ 2023586 w 6400800"/>
              <a:gd name="connsiteY6056" fmla="*/ 244316 h 514350"/>
              <a:gd name="connsiteX6057" fmla="*/ 2022634 w 6400800"/>
              <a:gd name="connsiteY6057" fmla="*/ 247174 h 514350"/>
              <a:gd name="connsiteX6058" fmla="*/ 2016919 w 6400800"/>
              <a:gd name="connsiteY6058" fmla="*/ 222409 h 514350"/>
              <a:gd name="connsiteX6059" fmla="*/ 2019776 w 6400800"/>
              <a:gd name="connsiteY6059" fmla="*/ 188119 h 514350"/>
              <a:gd name="connsiteX6060" fmla="*/ 1999774 w 6400800"/>
              <a:gd name="connsiteY6060" fmla="*/ 298609 h 514350"/>
              <a:gd name="connsiteX6061" fmla="*/ 1999774 w 6400800"/>
              <a:gd name="connsiteY6061" fmla="*/ 304324 h 514350"/>
              <a:gd name="connsiteX6062" fmla="*/ 1997869 w 6400800"/>
              <a:gd name="connsiteY6062" fmla="*/ 310039 h 514350"/>
              <a:gd name="connsiteX6063" fmla="*/ 1999774 w 6400800"/>
              <a:gd name="connsiteY6063" fmla="*/ 298609 h 514350"/>
              <a:gd name="connsiteX6064" fmla="*/ 1992154 w 6400800"/>
              <a:gd name="connsiteY6064" fmla="*/ 349091 h 514350"/>
              <a:gd name="connsiteX6065" fmla="*/ 1992154 w 6400800"/>
              <a:gd name="connsiteY6065" fmla="*/ 359569 h 514350"/>
              <a:gd name="connsiteX6066" fmla="*/ 1992154 w 6400800"/>
              <a:gd name="connsiteY6066" fmla="*/ 369094 h 514350"/>
              <a:gd name="connsiteX6067" fmla="*/ 1988344 w 6400800"/>
              <a:gd name="connsiteY6067" fmla="*/ 373856 h 514350"/>
              <a:gd name="connsiteX6068" fmla="*/ 1992154 w 6400800"/>
              <a:gd name="connsiteY6068" fmla="*/ 349091 h 514350"/>
              <a:gd name="connsiteX6069" fmla="*/ 1987391 w 6400800"/>
              <a:gd name="connsiteY6069" fmla="*/ 381476 h 514350"/>
              <a:gd name="connsiteX6070" fmla="*/ 1987391 w 6400800"/>
              <a:gd name="connsiteY6070" fmla="*/ 381476 h 514350"/>
              <a:gd name="connsiteX6071" fmla="*/ 1992154 w 6400800"/>
              <a:gd name="connsiteY6071" fmla="*/ 372904 h 514350"/>
              <a:gd name="connsiteX6072" fmla="*/ 1992154 w 6400800"/>
              <a:gd name="connsiteY6072" fmla="*/ 379571 h 514350"/>
              <a:gd name="connsiteX6073" fmla="*/ 1991201 w 6400800"/>
              <a:gd name="connsiteY6073" fmla="*/ 386239 h 514350"/>
              <a:gd name="connsiteX6074" fmla="*/ 1988344 w 6400800"/>
              <a:gd name="connsiteY6074" fmla="*/ 400526 h 514350"/>
              <a:gd name="connsiteX6075" fmla="*/ 1988344 w 6400800"/>
              <a:gd name="connsiteY6075" fmla="*/ 399574 h 514350"/>
              <a:gd name="connsiteX6076" fmla="*/ 1985486 w 6400800"/>
              <a:gd name="connsiteY6076" fmla="*/ 392906 h 514350"/>
              <a:gd name="connsiteX6077" fmla="*/ 1987391 w 6400800"/>
              <a:gd name="connsiteY6077" fmla="*/ 381476 h 514350"/>
              <a:gd name="connsiteX6078" fmla="*/ 1968341 w 6400800"/>
              <a:gd name="connsiteY6078" fmla="*/ 290989 h 514350"/>
              <a:gd name="connsiteX6079" fmla="*/ 1967389 w 6400800"/>
              <a:gd name="connsiteY6079" fmla="*/ 297656 h 514350"/>
              <a:gd name="connsiteX6080" fmla="*/ 1966436 w 6400800"/>
              <a:gd name="connsiteY6080" fmla="*/ 305276 h 514350"/>
              <a:gd name="connsiteX6081" fmla="*/ 1965484 w 6400800"/>
              <a:gd name="connsiteY6081" fmla="*/ 318611 h 514350"/>
              <a:gd name="connsiteX6082" fmla="*/ 1964531 w 6400800"/>
              <a:gd name="connsiteY6082" fmla="*/ 304324 h 514350"/>
              <a:gd name="connsiteX6083" fmla="*/ 1964531 w 6400800"/>
              <a:gd name="connsiteY6083" fmla="*/ 300514 h 514350"/>
              <a:gd name="connsiteX6084" fmla="*/ 1968341 w 6400800"/>
              <a:gd name="connsiteY6084" fmla="*/ 290989 h 514350"/>
              <a:gd name="connsiteX6085" fmla="*/ 1937861 w 6400800"/>
              <a:gd name="connsiteY6085" fmla="*/ 310039 h 514350"/>
              <a:gd name="connsiteX6086" fmla="*/ 1937861 w 6400800"/>
              <a:gd name="connsiteY6086" fmla="*/ 302419 h 514350"/>
              <a:gd name="connsiteX6087" fmla="*/ 1937861 w 6400800"/>
              <a:gd name="connsiteY6087" fmla="*/ 295751 h 514350"/>
              <a:gd name="connsiteX6088" fmla="*/ 1938814 w 6400800"/>
              <a:gd name="connsiteY6088" fmla="*/ 306229 h 514350"/>
              <a:gd name="connsiteX6089" fmla="*/ 1937861 w 6400800"/>
              <a:gd name="connsiteY6089" fmla="*/ 310039 h 514350"/>
              <a:gd name="connsiteX6090" fmla="*/ 1938814 w 6400800"/>
              <a:gd name="connsiteY6090" fmla="*/ 272891 h 514350"/>
              <a:gd name="connsiteX6091" fmla="*/ 1936909 w 6400800"/>
              <a:gd name="connsiteY6091" fmla="*/ 266224 h 514350"/>
              <a:gd name="connsiteX6092" fmla="*/ 1936909 w 6400800"/>
              <a:gd name="connsiteY6092" fmla="*/ 261461 h 514350"/>
              <a:gd name="connsiteX6093" fmla="*/ 1936909 w 6400800"/>
              <a:gd name="connsiteY6093" fmla="*/ 246221 h 514350"/>
              <a:gd name="connsiteX6094" fmla="*/ 1938814 w 6400800"/>
              <a:gd name="connsiteY6094" fmla="*/ 272891 h 514350"/>
              <a:gd name="connsiteX6095" fmla="*/ 1900714 w 6400800"/>
              <a:gd name="connsiteY6095" fmla="*/ 338614 h 514350"/>
              <a:gd name="connsiteX6096" fmla="*/ 1900714 w 6400800"/>
              <a:gd name="connsiteY6096" fmla="*/ 333851 h 514350"/>
              <a:gd name="connsiteX6097" fmla="*/ 1902619 w 6400800"/>
              <a:gd name="connsiteY6097" fmla="*/ 329089 h 514350"/>
              <a:gd name="connsiteX6098" fmla="*/ 1904524 w 6400800"/>
              <a:gd name="connsiteY6098" fmla="*/ 325279 h 514350"/>
              <a:gd name="connsiteX6099" fmla="*/ 1900714 w 6400800"/>
              <a:gd name="connsiteY6099" fmla="*/ 338614 h 514350"/>
              <a:gd name="connsiteX6100" fmla="*/ 1915954 w 6400800"/>
              <a:gd name="connsiteY6100" fmla="*/ 436721 h 514350"/>
              <a:gd name="connsiteX6101" fmla="*/ 1915954 w 6400800"/>
              <a:gd name="connsiteY6101" fmla="*/ 433864 h 514350"/>
              <a:gd name="connsiteX6102" fmla="*/ 1916906 w 6400800"/>
              <a:gd name="connsiteY6102" fmla="*/ 434816 h 514350"/>
              <a:gd name="connsiteX6103" fmla="*/ 1915954 w 6400800"/>
              <a:gd name="connsiteY6103" fmla="*/ 436721 h 514350"/>
              <a:gd name="connsiteX6104" fmla="*/ 1920716 w 6400800"/>
              <a:gd name="connsiteY6104" fmla="*/ 401479 h 514350"/>
              <a:gd name="connsiteX6105" fmla="*/ 1919764 w 6400800"/>
              <a:gd name="connsiteY6105" fmla="*/ 407194 h 514350"/>
              <a:gd name="connsiteX6106" fmla="*/ 1917859 w 6400800"/>
              <a:gd name="connsiteY6106" fmla="*/ 404336 h 514350"/>
              <a:gd name="connsiteX6107" fmla="*/ 1919764 w 6400800"/>
              <a:gd name="connsiteY6107" fmla="*/ 398621 h 514350"/>
              <a:gd name="connsiteX6108" fmla="*/ 1920716 w 6400800"/>
              <a:gd name="connsiteY6108" fmla="*/ 401479 h 514350"/>
              <a:gd name="connsiteX6109" fmla="*/ 1917859 w 6400800"/>
              <a:gd name="connsiteY6109" fmla="*/ 331946 h 514350"/>
              <a:gd name="connsiteX6110" fmla="*/ 1919764 w 6400800"/>
              <a:gd name="connsiteY6110" fmla="*/ 337661 h 514350"/>
              <a:gd name="connsiteX6111" fmla="*/ 1919764 w 6400800"/>
              <a:gd name="connsiteY6111" fmla="*/ 337661 h 514350"/>
              <a:gd name="connsiteX6112" fmla="*/ 1918811 w 6400800"/>
              <a:gd name="connsiteY6112" fmla="*/ 338614 h 514350"/>
              <a:gd name="connsiteX6113" fmla="*/ 1916906 w 6400800"/>
              <a:gd name="connsiteY6113" fmla="*/ 342424 h 514350"/>
              <a:gd name="connsiteX6114" fmla="*/ 1916906 w 6400800"/>
              <a:gd name="connsiteY6114" fmla="*/ 341471 h 514350"/>
              <a:gd name="connsiteX6115" fmla="*/ 1915954 w 6400800"/>
              <a:gd name="connsiteY6115" fmla="*/ 344329 h 514350"/>
              <a:gd name="connsiteX6116" fmla="*/ 1915001 w 6400800"/>
              <a:gd name="connsiteY6116" fmla="*/ 345281 h 514350"/>
              <a:gd name="connsiteX6117" fmla="*/ 1917859 w 6400800"/>
              <a:gd name="connsiteY6117" fmla="*/ 331946 h 514350"/>
              <a:gd name="connsiteX6118" fmla="*/ 1919764 w 6400800"/>
              <a:gd name="connsiteY6118" fmla="*/ 360521 h 514350"/>
              <a:gd name="connsiteX6119" fmla="*/ 1919764 w 6400800"/>
              <a:gd name="connsiteY6119" fmla="*/ 364331 h 514350"/>
              <a:gd name="connsiteX6120" fmla="*/ 1915001 w 6400800"/>
              <a:gd name="connsiteY6120" fmla="*/ 373856 h 514350"/>
              <a:gd name="connsiteX6121" fmla="*/ 1908334 w 6400800"/>
              <a:gd name="connsiteY6121" fmla="*/ 388144 h 514350"/>
              <a:gd name="connsiteX6122" fmla="*/ 1907381 w 6400800"/>
              <a:gd name="connsiteY6122" fmla="*/ 387191 h 514350"/>
              <a:gd name="connsiteX6123" fmla="*/ 1907381 w 6400800"/>
              <a:gd name="connsiteY6123" fmla="*/ 385286 h 514350"/>
              <a:gd name="connsiteX6124" fmla="*/ 1910239 w 6400800"/>
              <a:gd name="connsiteY6124" fmla="*/ 380524 h 514350"/>
              <a:gd name="connsiteX6125" fmla="*/ 1919764 w 6400800"/>
              <a:gd name="connsiteY6125" fmla="*/ 360521 h 514350"/>
              <a:gd name="connsiteX6126" fmla="*/ 1910239 w 6400800"/>
              <a:gd name="connsiteY6126" fmla="*/ 299561 h 514350"/>
              <a:gd name="connsiteX6127" fmla="*/ 1908334 w 6400800"/>
              <a:gd name="connsiteY6127" fmla="*/ 305276 h 514350"/>
              <a:gd name="connsiteX6128" fmla="*/ 1908334 w 6400800"/>
              <a:gd name="connsiteY6128" fmla="*/ 305276 h 514350"/>
              <a:gd name="connsiteX6129" fmla="*/ 1910239 w 6400800"/>
              <a:gd name="connsiteY6129" fmla="*/ 299561 h 514350"/>
              <a:gd name="connsiteX6130" fmla="*/ 1906429 w 6400800"/>
              <a:gd name="connsiteY6130" fmla="*/ 313849 h 514350"/>
              <a:gd name="connsiteX6131" fmla="*/ 1908334 w 6400800"/>
              <a:gd name="connsiteY6131" fmla="*/ 309086 h 514350"/>
              <a:gd name="connsiteX6132" fmla="*/ 1908334 w 6400800"/>
              <a:gd name="connsiteY6132" fmla="*/ 310039 h 514350"/>
              <a:gd name="connsiteX6133" fmla="*/ 1906429 w 6400800"/>
              <a:gd name="connsiteY6133" fmla="*/ 315754 h 514350"/>
              <a:gd name="connsiteX6134" fmla="*/ 1905476 w 6400800"/>
              <a:gd name="connsiteY6134" fmla="*/ 316706 h 514350"/>
              <a:gd name="connsiteX6135" fmla="*/ 1906429 w 6400800"/>
              <a:gd name="connsiteY6135" fmla="*/ 313849 h 514350"/>
              <a:gd name="connsiteX6136" fmla="*/ 1893094 w 6400800"/>
              <a:gd name="connsiteY6136" fmla="*/ 259556 h 514350"/>
              <a:gd name="connsiteX6137" fmla="*/ 1894046 w 6400800"/>
              <a:gd name="connsiteY6137" fmla="*/ 256699 h 514350"/>
              <a:gd name="connsiteX6138" fmla="*/ 1894999 w 6400800"/>
              <a:gd name="connsiteY6138" fmla="*/ 256699 h 514350"/>
              <a:gd name="connsiteX6139" fmla="*/ 1899761 w 6400800"/>
              <a:gd name="connsiteY6139" fmla="*/ 260509 h 514350"/>
              <a:gd name="connsiteX6140" fmla="*/ 1904524 w 6400800"/>
              <a:gd name="connsiteY6140" fmla="*/ 275749 h 514350"/>
              <a:gd name="connsiteX6141" fmla="*/ 1895951 w 6400800"/>
              <a:gd name="connsiteY6141" fmla="*/ 297656 h 514350"/>
              <a:gd name="connsiteX6142" fmla="*/ 1894046 w 6400800"/>
              <a:gd name="connsiteY6142" fmla="*/ 281464 h 514350"/>
              <a:gd name="connsiteX6143" fmla="*/ 1892141 w 6400800"/>
              <a:gd name="connsiteY6143" fmla="*/ 270034 h 514350"/>
              <a:gd name="connsiteX6144" fmla="*/ 1893094 w 6400800"/>
              <a:gd name="connsiteY6144" fmla="*/ 272891 h 514350"/>
              <a:gd name="connsiteX6145" fmla="*/ 1893094 w 6400800"/>
              <a:gd name="connsiteY6145" fmla="*/ 259556 h 514350"/>
              <a:gd name="connsiteX6146" fmla="*/ 1841659 w 6400800"/>
              <a:gd name="connsiteY6146" fmla="*/ 297656 h 514350"/>
              <a:gd name="connsiteX6147" fmla="*/ 1840706 w 6400800"/>
              <a:gd name="connsiteY6147" fmla="*/ 313849 h 514350"/>
              <a:gd name="connsiteX6148" fmla="*/ 1838801 w 6400800"/>
              <a:gd name="connsiteY6148" fmla="*/ 294799 h 514350"/>
              <a:gd name="connsiteX6149" fmla="*/ 1838801 w 6400800"/>
              <a:gd name="connsiteY6149" fmla="*/ 290989 h 514350"/>
              <a:gd name="connsiteX6150" fmla="*/ 1841659 w 6400800"/>
              <a:gd name="connsiteY6150" fmla="*/ 297656 h 514350"/>
              <a:gd name="connsiteX6151" fmla="*/ 1822609 w 6400800"/>
              <a:gd name="connsiteY6151" fmla="*/ 363379 h 514350"/>
              <a:gd name="connsiteX6152" fmla="*/ 1826419 w 6400800"/>
              <a:gd name="connsiteY6152" fmla="*/ 353854 h 514350"/>
              <a:gd name="connsiteX6153" fmla="*/ 1827371 w 6400800"/>
              <a:gd name="connsiteY6153" fmla="*/ 364331 h 514350"/>
              <a:gd name="connsiteX6154" fmla="*/ 1823561 w 6400800"/>
              <a:gd name="connsiteY6154" fmla="*/ 368141 h 514350"/>
              <a:gd name="connsiteX6155" fmla="*/ 1822609 w 6400800"/>
              <a:gd name="connsiteY6155" fmla="*/ 363379 h 514350"/>
              <a:gd name="connsiteX6156" fmla="*/ 1828324 w 6400800"/>
              <a:gd name="connsiteY6156" fmla="*/ 403384 h 514350"/>
              <a:gd name="connsiteX6157" fmla="*/ 1827371 w 6400800"/>
              <a:gd name="connsiteY6157" fmla="*/ 400526 h 514350"/>
              <a:gd name="connsiteX6158" fmla="*/ 1825466 w 6400800"/>
              <a:gd name="connsiteY6158" fmla="*/ 381476 h 514350"/>
              <a:gd name="connsiteX6159" fmla="*/ 1828324 w 6400800"/>
              <a:gd name="connsiteY6159" fmla="*/ 377666 h 514350"/>
              <a:gd name="connsiteX6160" fmla="*/ 1829276 w 6400800"/>
              <a:gd name="connsiteY6160" fmla="*/ 399574 h 514350"/>
              <a:gd name="connsiteX6161" fmla="*/ 1828324 w 6400800"/>
              <a:gd name="connsiteY6161" fmla="*/ 403384 h 514350"/>
              <a:gd name="connsiteX6162" fmla="*/ 1833086 w 6400800"/>
              <a:gd name="connsiteY6162" fmla="*/ 339566 h 514350"/>
              <a:gd name="connsiteX6163" fmla="*/ 1833086 w 6400800"/>
              <a:gd name="connsiteY6163" fmla="*/ 339566 h 514350"/>
              <a:gd name="connsiteX6164" fmla="*/ 1833086 w 6400800"/>
              <a:gd name="connsiteY6164" fmla="*/ 340519 h 514350"/>
              <a:gd name="connsiteX6165" fmla="*/ 1833086 w 6400800"/>
              <a:gd name="connsiteY6165" fmla="*/ 339566 h 514350"/>
              <a:gd name="connsiteX6166" fmla="*/ 1824514 w 6400800"/>
              <a:gd name="connsiteY6166" fmla="*/ 272891 h 514350"/>
              <a:gd name="connsiteX6167" fmla="*/ 1824514 w 6400800"/>
              <a:gd name="connsiteY6167" fmla="*/ 263366 h 514350"/>
              <a:gd name="connsiteX6168" fmla="*/ 1835944 w 6400800"/>
              <a:gd name="connsiteY6168" fmla="*/ 285274 h 514350"/>
              <a:gd name="connsiteX6169" fmla="*/ 1834991 w 6400800"/>
              <a:gd name="connsiteY6169" fmla="*/ 294799 h 514350"/>
              <a:gd name="connsiteX6170" fmla="*/ 1834039 w 6400800"/>
              <a:gd name="connsiteY6170" fmla="*/ 320516 h 514350"/>
              <a:gd name="connsiteX6171" fmla="*/ 1834039 w 6400800"/>
              <a:gd name="connsiteY6171" fmla="*/ 330994 h 514350"/>
              <a:gd name="connsiteX6172" fmla="*/ 1833086 w 6400800"/>
              <a:gd name="connsiteY6172" fmla="*/ 331946 h 514350"/>
              <a:gd name="connsiteX6173" fmla="*/ 1832134 w 6400800"/>
              <a:gd name="connsiteY6173" fmla="*/ 332899 h 514350"/>
              <a:gd name="connsiteX6174" fmla="*/ 1827371 w 6400800"/>
              <a:gd name="connsiteY6174" fmla="*/ 316706 h 514350"/>
              <a:gd name="connsiteX6175" fmla="*/ 1822609 w 6400800"/>
              <a:gd name="connsiteY6175" fmla="*/ 303371 h 514350"/>
              <a:gd name="connsiteX6176" fmla="*/ 1824514 w 6400800"/>
              <a:gd name="connsiteY6176" fmla="*/ 272891 h 514350"/>
              <a:gd name="connsiteX6177" fmla="*/ 1822609 w 6400800"/>
              <a:gd name="connsiteY6177" fmla="*/ 309086 h 514350"/>
              <a:gd name="connsiteX6178" fmla="*/ 1823561 w 6400800"/>
              <a:gd name="connsiteY6178" fmla="*/ 317659 h 514350"/>
              <a:gd name="connsiteX6179" fmla="*/ 1825466 w 6400800"/>
              <a:gd name="connsiteY6179" fmla="*/ 338614 h 514350"/>
              <a:gd name="connsiteX6180" fmla="*/ 1825466 w 6400800"/>
              <a:gd name="connsiteY6180" fmla="*/ 340519 h 514350"/>
              <a:gd name="connsiteX6181" fmla="*/ 1820704 w 6400800"/>
              <a:gd name="connsiteY6181" fmla="*/ 348139 h 514350"/>
              <a:gd name="connsiteX6182" fmla="*/ 1820704 w 6400800"/>
              <a:gd name="connsiteY6182" fmla="*/ 332899 h 514350"/>
              <a:gd name="connsiteX6183" fmla="*/ 1820704 w 6400800"/>
              <a:gd name="connsiteY6183" fmla="*/ 331946 h 514350"/>
              <a:gd name="connsiteX6184" fmla="*/ 1822609 w 6400800"/>
              <a:gd name="connsiteY6184" fmla="*/ 309086 h 514350"/>
              <a:gd name="connsiteX6185" fmla="*/ 1763554 w 6400800"/>
              <a:gd name="connsiteY6185" fmla="*/ 411956 h 514350"/>
              <a:gd name="connsiteX6186" fmla="*/ 1762601 w 6400800"/>
              <a:gd name="connsiteY6186" fmla="*/ 406241 h 514350"/>
              <a:gd name="connsiteX6187" fmla="*/ 1761649 w 6400800"/>
              <a:gd name="connsiteY6187" fmla="*/ 397669 h 514350"/>
              <a:gd name="connsiteX6188" fmla="*/ 1761649 w 6400800"/>
              <a:gd name="connsiteY6188" fmla="*/ 397669 h 514350"/>
              <a:gd name="connsiteX6189" fmla="*/ 1764506 w 6400800"/>
              <a:gd name="connsiteY6189" fmla="*/ 400526 h 514350"/>
              <a:gd name="connsiteX6190" fmla="*/ 1763554 w 6400800"/>
              <a:gd name="connsiteY6190" fmla="*/ 411956 h 514350"/>
              <a:gd name="connsiteX6191" fmla="*/ 1766411 w 6400800"/>
              <a:gd name="connsiteY6191" fmla="*/ 379571 h 514350"/>
              <a:gd name="connsiteX6192" fmla="*/ 1766411 w 6400800"/>
              <a:gd name="connsiteY6192" fmla="*/ 379571 h 514350"/>
              <a:gd name="connsiteX6193" fmla="*/ 1766411 w 6400800"/>
              <a:gd name="connsiteY6193" fmla="*/ 377666 h 514350"/>
              <a:gd name="connsiteX6194" fmla="*/ 1766411 w 6400800"/>
              <a:gd name="connsiteY6194" fmla="*/ 379571 h 514350"/>
              <a:gd name="connsiteX6195" fmla="*/ 1792129 w 6400800"/>
              <a:gd name="connsiteY6195" fmla="*/ 251936 h 514350"/>
              <a:gd name="connsiteX6196" fmla="*/ 1802606 w 6400800"/>
              <a:gd name="connsiteY6196" fmla="*/ 219551 h 514350"/>
              <a:gd name="connsiteX6197" fmla="*/ 1802606 w 6400800"/>
              <a:gd name="connsiteY6197" fmla="*/ 219551 h 514350"/>
              <a:gd name="connsiteX6198" fmla="*/ 1801654 w 6400800"/>
              <a:gd name="connsiteY6198" fmla="*/ 274796 h 514350"/>
              <a:gd name="connsiteX6199" fmla="*/ 1800701 w 6400800"/>
              <a:gd name="connsiteY6199" fmla="*/ 327184 h 514350"/>
              <a:gd name="connsiteX6200" fmla="*/ 1794034 w 6400800"/>
              <a:gd name="connsiteY6200" fmla="*/ 310991 h 514350"/>
              <a:gd name="connsiteX6201" fmla="*/ 1788319 w 6400800"/>
              <a:gd name="connsiteY6201" fmla="*/ 294799 h 514350"/>
              <a:gd name="connsiteX6202" fmla="*/ 1787366 w 6400800"/>
              <a:gd name="connsiteY6202" fmla="*/ 292894 h 514350"/>
              <a:gd name="connsiteX6203" fmla="*/ 1786414 w 6400800"/>
              <a:gd name="connsiteY6203" fmla="*/ 287179 h 514350"/>
              <a:gd name="connsiteX6204" fmla="*/ 1788319 w 6400800"/>
              <a:gd name="connsiteY6204" fmla="*/ 279559 h 514350"/>
              <a:gd name="connsiteX6205" fmla="*/ 1787366 w 6400800"/>
              <a:gd name="connsiteY6205" fmla="*/ 275749 h 514350"/>
              <a:gd name="connsiteX6206" fmla="*/ 1785461 w 6400800"/>
              <a:gd name="connsiteY6206" fmla="*/ 274796 h 514350"/>
              <a:gd name="connsiteX6207" fmla="*/ 1785461 w 6400800"/>
              <a:gd name="connsiteY6207" fmla="*/ 274796 h 514350"/>
              <a:gd name="connsiteX6208" fmla="*/ 1792129 w 6400800"/>
              <a:gd name="connsiteY6208" fmla="*/ 251936 h 514350"/>
              <a:gd name="connsiteX6209" fmla="*/ 1785461 w 6400800"/>
              <a:gd name="connsiteY6209" fmla="*/ 276701 h 514350"/>
              <a:gd name="connsiteX6210" fmla="*/ 1786414 w 6400800"/>
              <a:gd name="connsiteY6210" fmla="*/ 278606 h 514350"/>
              <a:gd name="connsiteX6211" fmla="*/ 1786414 w 6400800"/>
              <a:gd name="connsiteY6211" fmla="*/ 282416 h 514350"/>
              <a:gd name="connsiteX6212" fmla="*/ 1785461 w 6400800"/>
              <a:gd name="connsiteY6212" fmla="*/ 276701 h 514350"/>
              <a:gd name="connsiteX6213" fmla="*/ 1785461 w 6400800"/>
              <a:gd name="connsiteY6213" fmla="*/ 276701 h 514350"/>
              <a:gd name="connsiteX6214" fmla="*/ 1776889 w 6400800"/>
              <a:gd name="connsiteY6214" fmla="*/ 330994 h 514350"/>
              <a:gd name="connsiteX6215" fmla="*/ 1785461 w 6400800"/>
              <a:gd name="connsiteY6215" fmla="*/ 376714 h 514350"/>
              <a:gd name="connsiteX6216" fmla="*/ 1786414 w 6400800"/>
              <a:gd name="connsiteY6216" fmla="*/ 385286 h 514350"/>
              <a:gd name="connsiteX6217" fmla="*/ 1784509 w 6400800"/>
              <a:gd name="connsiteY6217" fmla="*/ 382429 h 514350"/>
              <a:gd name="connsiteX6218" fmla="*/ 1785461 w 6400800"/>
              <a:gd name="connsiteY6218" fmla="*/ 374809 h 514350"/>
              <a:gd name="connsiteX6219" fmla="*/ 1783556 w 6400800"/>
              <a:gd name="connsiteY6219" fmla="*/ 380524 h 514350"/>
              <a:gd name="connsiteX6220" fmla="*/ 1776889 w 6400800"/>
              <a:gd name="connsiteY6220" fmla="*/ 370999 h 514350"/>
              <a:gd name="connsiteX6221" fmla="*/ 1776889 w 6400800"/>
              <a:gd name="connsiteY6221" fmla="*/ 337661 h 514350"/>
              <a:gd name="connsiteX6222" fmla="*/ 1776889 w 6400800"/>
              <a:gd name="connsiteY6222" fmla="*/ 330994 h 514350"/>
              <a:gd name="connsiteX6223" fmla="*/ 1755934 w 6400800"/>
              <a:gd name="connsiteY6223" fmla="*/ 211931 h 514350"/>
              <a:gd name="connsiteX6224" fmla="*/ 1761649 w 6400800"/>
              <a:gd name="connsiteY6224" fmla="*/ 233839 h 514350"/>
              <a:gd name="connsiteX6225" fmla="*/ 1762601 w 6400800"/>
              <a:gd name="connsiteY6225" fmla="*/ 238601 h 514350"/>
              <a:gd name="connsiteX6226" fmla="*/ 1760696 w 6400800"/>
              <a:gd name="connsiteY6226" fmla="*/ 234791 h 514350"/>
              <a:gd name="connsiteX6227" fmla="*/ 1759744 w 6400800"/>
              <a:gd name="connsiteY6227" fmla="*/ 230981 h 514350"/>
              <a:gd name="connsiteX6228" fmla="*/ 1759744 w 6400800"/>
              <a:gd name="connsiteY6228" fmla="*/ 232886 h 514350"/>
              <a:gd name="connsiteX6229" fmla="*/ 1756886 w 6400800"/>
              <a:gd name="connsiteY6229" fmla="*/ 227171 h 514350"/>
              <a:gd name="connsiteX6230" fmla="*/ 1754981 w 6400800"/>
              <a:gd name="connsiteY6230" fmla="*/ 223361 h 514350"/>
              <a:gd name="connsiteX6231" fmla="*/ 1755934 w 6400800"/>
              <a:gd name="connsiteY6231" fmla="*/ 211931 h 514350"/>
              <a:gd name="connsiteX6232" fmla="*/ 1754981 w 6400800"/>
              <a:gd name="connsiteY6232" fmla="*/ 232886 h 514350"/>
              <a:gd name="connsiteX6233" fmla="*/ 1755934 w 6400800"/>
              <a:gd name="connsiteY6233" fmla="*/ 235744 h 514350"/>
              <a:gd name="connsiteX6234" fmla="*/ 1754981 w 6400800"/>
              <a:gd name="connsiteY6234" fmla="*/ 240506 h 514350"/>
              <a:gd name="connsiteX6235" fmla="*/ 1754981 w 6400800"/>
              <a:gd name="connsiteY6235" fmla="*/ 232886 h 514350"/>
              <a:gd name="connsiteX6236" fmla="*/ 1754029 w 6400800"/>
              <a:gd name="connsiteY6236" fmla="*/ 281464 h 514350"/>
              <a:gd name="connsiteX6237" fmla="*/ 1754981 w 6400800"/>
              <a:gd name="connsiteY6237" fmla="*/ 252889 h 514350"/>
              <a:gd name="connsiteX6238" fmla="*/ 1756886 w 6400800"/>
              <a:gd name="connsiteY6238" fmla="*/ 236696 h 514350"/>
              <a:gd name="connsiteX6239" fmla="*/ 1763554 w 6400800"/>
              <a:gd name="connsiteY6239" fmla="*/ 256699 h 514350"/>
              <a:gd name="connsiteX6240" fmla="*/ 1768316 w 6400800"/>
              <a:gd name="connsiteY6240" fmla="*/ 286226 h 514350"/>
              <a:gd name="connsiteX6241" fmla="*/ 1754981 w 6400800"/>
              <a:gd name="connsiteY6241" fmla="*/ 322421 h 514350"/>
              <a:gd name="connsiteX6242" fmla="*/ 1754029 w 6400800"/>
              <a:gd name="connsiteY6242" fmla="*/ 317659 h 514350"/>
              <a:gd name="connsiteX6243" fmla="*/ 1754029 w 6400800"/>
              <a:gd name="connsiteY6243" fmla="*/ 316706 h 514350"/>
              <a:gd name="connsiteX6244" fmla="*/ 1754029 w 6400800"/>
              <a:gd name="connsiteY6244" fmla="*/ 281464 h 514350"/>
              <a:gd name="connsiteX6245" fmla="*/ 1687354 w 6400800"/>
              <a:gd name="connsiteY6245" fmla="*/ 295751 h 514350"/>
              <a:gd name="connsiteX6246" fmla="*/ 1685449 w 6400800"/>
              <a:gd name="connsiteY6246" fmla="*/ 314801 h 514350"/>
              <a:gd name="connsiteX6247" fmla="*/ 1684496 w 6400800"/>
              <a:gd name="connsiteY6247" fmla="*/ 325279 h 514350"/>
              <a:gd name="connsiteX6248" fmla="*/ 1681639 w 6400800"/>
              <a:gd name="connsiteY6248" fmla="*/ 311944 h 514350"/>
              <a:gd name="connsiteX6249" fmla="*/ 1681639 w 6400800"/>
              <a:gd name="connsiteY6249" fmla="*/ 309086 h 514350"/>
              <a:gd name="connsiteX6250" fmla="*/ 1681639 w 6400800"/>
              <a:gd name="connsiteY6250" fmla="*/ 310039 h 514350"/>
              <a:gd name="connsiteX6251" fmla="*/ 1680686 w 6400800"/>
              <a:gd name="connsiteY6251" fmla="*/ 306229 h 514350"/>
              <a:gd name="connsiteX6252" fmla="*/ 1681639 w 6400800"/>
              <a:gd name="connsiteY6252" fmla="*/ 303371 h 514350"/>
              <a:gd name="connsiteX6253" fmla="*/ 1684496 w 6400800"/>
              <a:gd name="connsiteY6253" fmla="*/ 295751 h 514350"/>
              <a:gd name="connsiteX6254" fmla="*/ 1689259 w 6400800"/>
              <a:gd name="connsiteY6254" fmla="*/ 282416 h 514350"/>
              <a:gd name="connsiteX6255" fmla="*/ 1687354 w 6400800"/>
              <a:gd name="connsiteY6255" fmla="*/ 295751 h 514350"/>
              <a:gd name="connsiteX6256" fmla="*/ 1678781 w 6400800"/>
              <a:gd name="connsiteY6256" fmla="*/ 276701 h 514350"/>
              <a:gd name="connsiteX6257" fmla="*/ 1684496 w 6400800"/>
              <a:gd name="connsiteY6257" fmla="*/ 245269 h 514350"/>
              <a:gd name="connsiteX6258" fmla="*/ 1686401 w 6400800"/>
              <a:gd name="connsiteY6258" fmla="*/ 259556 h 514350"/>
              <a:gd name="connsiteX6259" fmla="*/ 1686401 w 6400800"/>
              <a:gd name="connsiteY6259" fmla="*/ 268129 h 514350"/>
              <a:gd name="connsiteX6260" fmla="*/ 1686401 w 6400800"/>
              <a:gd name="connsiteY6260" fmla="*/ 270986 h 514350"/>
              <a:gd name="connsiteX6261" fmla="*/ 1675924 w 6400800"/>
              <a:gd name="connsiteY6261" fmla="*/ 292894 h 514350"/>
              <a:gd name="connsiteX6262" fmla="*/ 1675924 w 6400800"/>
              <a:gd name="connsiteY6262" fmla="*/ 291941 h 514350"/>
              <a:gd name="connsiteX6263" fmla="*/ 1678781 w 6400800"/>
              <a:gd name="connsiteY6263" fmla="*/ 278606 h 514350"/>
              <a:gd name="connsiteX6264" fmla="*/ 1679734 w 6400800"/>
              <a:gd name="connsiteY6264" fmla="*/ 275749 h 514350"/>
              <a:gd name="connsiteX6265" fmla="*/ 1678781 w 6400800"/>
              <a:gd name="connsiteY6265" fmla="*/ 276701 h 514350"/>
              <a:gd name="connsiteX6266" fmla="*/ 1677829 w 6400800"/>
              <a:gd name="connsiteY6266" fmla="*/ 199549 h 514350"/>
              <a:gd name="connsiteX6267" fmla="*/ 1678781 w 6400800"/>
              <a:gd name="connsiteY6267" fmla="*/ 204311 h 514350"/>
              <a:gd name="connsiteX6268" fmla="*/ 1676876 w 6400800"/>
              <a:gd name="connsiteY6268" fmla="*/ 213836 h 514350"/>
              <a:gd name="connsiteX6269" fmla="*/ 1677829 w 6400800"/>
              <a:gd name="connsiteY6269" fmla="*/ 199549 h 514350"/>
              <a:gd name="connsiteX6270" fmla="*/ 1640681 w 6400800"/>
              <a:gd name="connsiteY6270" fmla="*/ 226219 h 514350"/>
              <a:gd name="connsiteX6271" fmla="*/ 1649254 w 6400800"/>
              <a:gd name="connsiteY6271" fmla="*/ 254794 h 514350"/>
              <a:gd name="connsiteX6272" fmla="*/ 1654016 w 6400800"/>
              <a:gd name="connsiteY6272" fmla="*/ 274796 h 514350"/>
              <a:gd name="connsiteX6273" fmla="*/ 1653064 w 6400800"/>
              <a:gd name="connsiteY6273" fmla="*/ 281464 h 514350"/>
              <a:gd name="connsiteX6274" fmla="*/ 1652111 w 6400800"/>
              <a:gd name="connsiteY6274" fmla="*/ 279559 h 514350"/>
              <a:gd name="connsiteX6275" fmla="*/ 1652111 w 6400800"/>
              <a:gd name="connsiteY6275" fmla="*/ 282416 h 514350"/>
              <a:gd name="connsiteX6276" fmla="*/ 1649254 w 6400800"/>
              <a:gd name="connsiteY6276" fmla="*/ 300514 h 514350"/>
              <a:gd name="connsiteX6277" fmla="*/ 1641634 w 6400800"/>
              <a:gd name="connsiteY6277" fmla="*/ 281464 h 514350"/>
              <a:gd name="connsiteX6278" fmla="*/ 1643539 w 6400800"/>
              <a:gd name="connsiteY6278" fmla="*/ 279559 h 514350"/>
              <a:gd name="connsiteX6279" fmla="*/ 1647349 w 6400800"/>
              <a:gd name="connsiteY6279" fmla="*/ 277654 h 514350"/>
              <a:gd name="connsiteX6280" fmla="*/ 1654016 w 6400800"/>
              <a:gd name="connsiteY6280" fmla="*/ 273844 h 514350"/>
              <a:gd name="connsiteX6281" fmla="*/ 1647349 w 6400800"/>
              <a:gd name="connsiteY6281" fmla="*/ 276701 h 514350"/>
              <a:gd name="connsiteX6282" fmla="*/ 1643539 w 6400800"/>
              <a:gd name="connsiteY6282" fmla="*/ 278606 h 514350"/>
              <a:gd name="connsiteX6283" fmla="*/ 1642586 w 6400800"/>
              <a:gd name="connsiteY6283" fmla="*/ 279559 h 514350"/>
              <a:gd name="connsiteX6284" fmla="*/ 1642586 w 6400800"/>
              <a:gd name="connsiteY6284" fmla="*/ 255746 h 514350"/>
              <a:gd name="connsiteX6285" fmla="*/ 1640681 w 6400800"/>
              <a:gd name="connsiteY6285" fmla="*/ 226219 h 514350"/>
              <a:gd name="connsiteX6286" fmla="*/ 1640681 w 6400800"/>
              <a:gd name="connsiteY6286" fmla="*/ 226219 h 514350"/>
              <a:gd name="connsiteX6287" fmla="*/ 1620679 w 6400800"/>
              <a:gd name="connsiteY6287" fmla="*/ 348139 h 514350"/>
              <a:gd name="connsiteX6288" fmla="*/ 1620679 w 6400800"/>
              <a:gd name="connsiteY6288" fmla="*/ 351949 h 514350"/>
              <a:gd name="connsiteX6289" fmla="*/ 1620679 w 6400800"/>
              <a:gd name="connsiteY6289" fmla="*/ 353854 h 514350"/>
              <a:gd name="connsiteX6290" fmla="*/ 1618774 w 6400800"/>
              <a:gd name="connsiteY6290" fmla="*/ 356711 h 514350"/>
              <a:gd name="connsiteX6291" fmla="*/ 1620679 w 6400800"/>
              <a:gd name="connsiteY6291" fmla="*/ 348139 h 514350"/>
              <a:gd name="connsiteX6292" fmla="*/ 1618774 w 6400800"/>
              <a:gd name="connsiteY6292" fmla="*/ 311944 h 514350"/>
              <a:gd name="connsiteX6293" fmla="*/ 1616869 w 6400800"/>
              <a:gd name="connsiteY6293" fmla="*/ 315754 h 514350"/>
              <a:gd name="connsiteX6294" fmla="*/ 1605439 w 6400800"/>
              <a:gd name="connsiteY6294" fmla="*/ 343376 h 514350"/>
              <a:gd name="connsiteX6295" fmla="*/ 1602581 w 6400800"/>
              <a:gd name="connsiteY6295" fmla="*/ 350996 h 514350"/>
              <a:gd name="connsiteX6296" fmla="*/ 1602581 w 6400800"/>
              <a:gd name="connsiteY6296" fmla="*/ 342424 h 514350"/>
              <a:gd name="connsiteX6297" fmla="*/ 1613059 w 6400800"/>
              <a:gd name="connsiteY6297" fmla="*/ 321469 h 514350"/>
              <a:gd name="connsiteX6298" fmla="*/ 1619726 w 6400800"/>
              <a:gd name="connsiteY6298" fmla="*/ 310039 h 514350"/>
              <a:gd name="connsiteX6299" fmla="*/ 1618774 w 6400800"/>
              <a:gd name="connsiteY6299" fmla="*/ 311944 h 514350"/>
              <a:gd name="connsiteX6300" fmla="*/ 1610201 w 6400800"/>
              <a:gd name="connsiteY6300" fmla="*/ 269081 h 514350"/>
              <a:gd name="connsiteX6301" fmla="*/ 1614011 w 6400800"/>
              <a:gd name="connsiteY6301" fmla="*/ 258604 h 514350"/>
              <a:gd name="connsiteX6302" fmla="*/ 1616869 w 6400800"/>
              <a:gd name="connsiteY6302" fmla="*/ 252889 h 514350"/>
              <a:gd name="connsiteX6303" fmla="*/ 1617821 w 6400800"/>
              <a:gd name="connsiteY6303" fmla="*/ 292894 h 514350"/>
              <a:gd name="connsiteX6304" fmla="*/ 1617821 w 6400800"/>
              <a:gd name="connsiteY6304" fmla="*/ 293846 h 514350"/>
              <a:gd name="connsiteX6305" fmla="*/ 1614011 w 6400800"/>
              <a:gd name="connsiteY6305" fmla="*/ 289084 h 514350"/>
              <a:gd name="connsiteX6306" fmla="*/ 1606391 w 6400800"/>
              <a:gd name="connsiteY6306" fmla="*/ 277654 h 514350"/>
              <a:gd name="connsiteX6307" fmla="*/ 1610201 w 6400800"/>
              <a:gd name="connsiteY6307" fmla="*/ 269081 h 514350"/>
              <a:gd name="connsiteX6308" fmla="*/ 1600676 w 6400800"/>
              <a:gd name="connsiteY6308" fmla="*/ 297656 h 514350"/>
              <a:gd name="connsiteX6309" fmla="*/ 1606391 w 6400800"/>
              <a:gd name="connsiteY6309" fmla="*/ 279559 h 514350"/>
              <a:gd name="connsiteX6310" fmla="*/ 1611154 w 6400800"/>
              <a:gd name="connsiteY6310" fmla="*/ 290989 h 514350"/>
              <a:gd name="connsiteX6311" fmla="*/ 1616869 w 6400800"/>
              <a:gd name="connsiteY6311" fmla="*/ 303371 h 514350"/>
              <a:gd name="connsiteX6312" fmla="*/ 1606391 w 6400800"/>
              <a:gd name="connsiteY6312" fmla="*/ 317659 h 514350"/>
              <a:gd name="connsiteX6313" fmla="*/ 1601629 w 6400800"/>
              <a:gd name="connsiteY6313" fmla="*/ 325279 h 514350"/>
              <a:gd name="connsiteX6314" fmla="*/ 1600676 w 6400800"/>
              <a:gd name="connsiteY6314" fmla="*/ 319564 h 514350"/>
              <a:gd name="connsiteX6315" fmla="*/ 1599724 w 6400800"/>
              <a:gd name="connsiteY6315" fmla="*/ 305276 h 514350"/>
              <a:gd name="connsiteX6316" fmla="*/ 1600676 w 6400800"/>
              <a:gd name="connsiteY6316" fmla="*/ 297656 h 514350"/>
              <a:gd name="connsiteX6317" fmla="*/ 1567339 w 6400800"/>
              <a:gd name="connsiteY6317" fmla="*/ 315754 h 514350"/>
              <a:gd name="connsiteX6318" fmla="*/ 1568291 w 6400800"/>
              <a:gd name="connsiteY6318" fmla="*/ 330041 h 514350"/>
              <a:gd name="connsiteX6319" fmla="*/ 1566386 w 6400800"/>
              <a:gd name="connsiteY6319" fmla="*/ 320516 h 514350"/>
              <a:gd name="connsiteX6320" fmla="*/ 1567339 w 6400800"/>
              <a:gd name="connsiteY6320" fmla="*/ 315754 h 514350"/>
              <a:gd name="connsiteX6321" fmla="*/ 1547336 w 6400800"/>
              <a:gd name="connsiteY6321" fmla="*/ 265271 h 514350"/>
              <a:gd name="connsiteX6322" fmla="*/ 1546384 w 6400800"/>
              <a:gd name="connsiteY6322" fmla="*/ 275749 h 514350"/>
              <a:gd name="connsiteX6323" fmla="*/ 1545431 w 6400800"/>
              <a:gd name="connsiteY6323" fmla="*/ 272891 h 514350"/>
              <a:gd name="connsiteX6324" fmla="*/ 1547336 w 6400800"/>
              <a:gd name="connsiteY6324" fmla="*/ 265271 h 514350"/>
              <a:gd name="connsiteX6325" fmla="*/ 1541621 w 6400800"/>
              <a:gd name="connsiteY6325" fmla="*/ 286226 h 514350"/>
              <a:gd name="connsiteX6326" fmla="*/ 1543526 w 6400800"/>
              <a:gd name="connsiteY6326" fmla="*/ 293846 h 514350"/>
              <a:gd name="connsiteX6327" fmla="*/ 1542574 w 6400800"/>
              <a:gd name="connsiteY6327" fmla="*/ 301466 h 514350"/>
              <a:gd name="connsiteX6328" fmla="*/ 1539716 w 6400800"/>
              <a:gd name="connsiteY6328" fmla="*/ 291941 h 514350"/>
              <a:gd name="connsiteX6329" fmla="*/ 1541621 w 6400800"/>
              <a:gd name="connsiteY6329" fmla="*/ 286226 h 514350"/>
              <a:gd name="connsiteX6330" fmla="*/ 1537811 w 6400800"/>
              <a:gd name="connsiteY6330" fmla="*/ 271939 h 514350"/>
              <a:gd name="connsiteX6331" fmla="*/ 1538764 w 6400800"/>
              <a:gd name="connsiteY6331" fmla="*/ 276701 h 514350"/>
              <a:gd name="connsiteX6332" fmla="*/ 1536859 w 6400800"/>
              <a:gd name="connsiteY6332" fmla="*/ 280511 h 514350"/>
              <a:gd name="connsiteX6333" fmla="*/ 1537811 w 6400800"/>
              <a:gd name="connsiteY6333" fmla="*/ 271939 h 514350"/>
              <a:gd name="connsiteX6334" fmla="*/ 1533049 w 6400800"/>
              <a:gd name="connsiteY6334" fmla="*/ 338614 h 514350"/>
              <a:gd name="connsiteX6335" fmla="*/ 1533049 w 6400800"/>
              <a:gd name="connsiteY6335" fmla="*/ 335756 h 514350"/>
              <a:gd name="connsiteX6336" fmla="*/ 1535906 w 6400800"/>
              <a:gd name="connsiteY6336" fmla="*/ 350044 h 514350"/>
              <a:gd name="connsiteX6337" fmla="*/ 1536859 w 6400800"/>
              <a:gd name="connsiteY6337" fmla="*/ 357664 h 514350"/>
              <a:gd name="connsiteX6338" fmla="*/ 1536859 w 6400800"/>
              <a:gd name="connsiteY6338" fmla="*/ 362426 h 514350"/>
              <a:gd name="connsiteX6339" fmla="*/ 1536859 w 6400800"/>
              <a:gd name="connsiteY6339" fmla="*/ 362426 h 514350"/>
              <a:gd name="connsiteX6340" fmla="*/ 1532096 w 6400800"/>
              <a:gd name="connsiteY6340" fmla="*/ 346234 h 514350"/>
              <a:gd name="connsiteX6341" fmla="*/ 1533049 w 6400800"/>
              <a:gd name="connsiteY6341" fmla="*/ 338614 h 514350"/>
              <a:gd name="connsiteX6342" fmla="*/ 1519714 w 6400800"/>
              <a:gd name="connsiteY6342" fmla="*/ 270986 h 514350"/>
              <a:gd name="connsiteX6343" fmla="*/ 1525429 w 6400800"/>
              <a:gd name="connsiteY6343" fmla="*/ 297656 h 514350"/>
              <a:gd name="connsiteX6344" fmla="*/ 1524476 w 6400800"/>
              <a:gd name="connsiteY6344" fmla="*/ 301466 h 514350"/>
              <a:gd name="connsiteX6345" fmla="*/ 1521619 w 6400800"/>
              <a:gd name="connsiteY6345" fmla="*/ 315754 h 514350"/>
              <a:gd name="connsiteX6346" fmla="*/ 1519714 w 6400800"/>
              <a:gd name="connsiteY6346" fmla="*/ 310991 h 514350"/>
              <a:gd name="connsiteX6347" fmla="*/ 1517809 w 6400800"/>
              <a:gd name="connsiteY6347" fmla="*/ 268129 h 514350"/>
              <a:gd name="connsiteX6348" fmla="*/ 1519714 w 6400800"/>
              <a:gd name="connsiteY6348" fmla="*/ 270986 h 514350"/>
              <a:gd name="connsiteX6349" fmla="*/ 1503521 w 6400800"/>
              <a:gd name="connsiteY6349" fmla="*/ 302419 h 514350"/>
              <a:gd name="connsiteX6350" fmla="*/ 1502569 w 6400800"/>
              <a:gd name="connsiteY6350" fmla="*/ 313849 h 514350"/>
              <a:gd name="connsiteX6351" fmla="*/ 1502569 w 6400800"/>
              <a:gd name="connsiteY6351" fmla="*/ 330041 h 514350"/>
              <a:gd name="connsiteX6352" fmla="*/ 1501616 w 6400800"/>
              <a:gd name="connsiteY6352" fmla="*/ 329089 h 514350"/>
              <a:gd name="connsiteX6353" fmla="*/ 1497806 w 6400800"/>
              <a:gd name="connsiteY6353" fmla="*/ 311944 h 514350"/>
              <a:gd name="connsiteX6354" fmla="*/ 1503521 w 6400800"/>
              <a:gd name="connsiteY6354" fmla="*/ 302419 h 514350"/>
              <a:gd name="connsiteX6355" fmla="*/ 1477804 w 6400800"/>
              <a:gd name="connsiteY6355" fmla="*/ 272891 h 514350"/>
              <a:gd name="connsiteX6356" fmla="*/ 1477804 w 6400800"/>
              <a:gd name="connsiteY6356" fmla="*/ 272891 h 514350"/>
              <a:gd name="connsiteX6357" fmla="*/ 1477804 w 6400800"/>
              <a:gd name="connsiteY6357" fmla="*/ 282416 h 514350"/>
              <a:gd name="connsiteX6358" fmla="*/ 1476851 w 6400800"/>
              <a:gd name="connsiteY6358" fmla="*/ 294799 h 514350"/>
              <a:gd name="connsiteX6359" fmla="*/ 1475899 w 6400800"/>
              <a:gd name="connsiteY6359" fmla="*/ 295751 h 514350"/>
              <a:gd name="connsiteX6360" fmla="*/ 1474946 w 6400800"/>
              <a:gd name="connsiteY6360" fmla="*/ 282416 h 514350"/>
              <a:gd name="connsiteX6361" fmla="*/ 1477804 w 6400800"/>
              <a:gd name="connsiteY6361" fmla="*/ 272891 h 514350"/>
              <a:gd name="connsiteX6362" fmla="*/ 1461611 w 6400800"/>
              <a:gd name="connsiteY6362" fmla="*/ 326231 h 514350"/>
              <a:gd name="connsiteX6363" fmla="*/ 1461611 w 6400800"/>
              <a:gd name="connsiteY6363" fmla="*/ 328136 h 514350"/>
              <a:gd name="connsiteX6364" fmla="*/ 1460659 w 6400800"/>
              <a:gd name="connsiteY6364" fmla="*/ 330041 h 514350"/>
              <a:gd name="connsiteX6365" fmla="*/ 1460659 w 6400800"/>
              <a:gd name="connsiteY6365" fmla="*/ 329089 h 514350"/>
              <a:gd name="connsiteX6366" fmla="*/ 1461611 w 6400800"/>
              <a:gd name="connsiteY6366" fmla="*/ 326231 h 514350"/>
              <a:gd name="connsiteX6367" fmla="*/ 1457801 w 6400800"/>
              <a:gd name="connsiteY6367" fmla="*/ 309086 h 514350"/>
              <a:gd name="connsiteX6368" fmla="*/ 1457801 w 6400800"/>
              <a:gd name="connsiteY6368" fmla="*/ 309086 h 514350"/>
              <a:gd name="connsiteX6369" fmla="*/ 1455896 w 6400800"/>
              <a:gd name="connsiteY6369" fmla="*/ 302419 h 514350"/>
              <a:gd name="connsiteX6370" fmla="*/ 1457801 w 6400800"/>
              <a:gd name="connsiteY6370" fmla="*/ 309086 h 514350"/>
              <a:gd name="connsiteX6371" fmla="*/ 1442561 w 6400800"/>
              <a:gd name="connsiteY6371" fmla="*/ 328136 h 514350"/>
              <a:gd name="connsiteX6372" fmla="*/ 1442561 w 6400800"/>
              <a:gd name="connsiteY6372" fmla="*/ 318611 h 514350"/>
              <a:gd name="connsiteX6373" fmla="*/ 1444466 w 6400800"/>
              <a:gd name="connsiteY6373" fmla="*/ 333851 h 514350"/>
              <a:gd name="connsiteX6374" fmla="*/ 1442561 w 6400800"/>
              <a:gd name="connsiteY6374" fmla="*/ 330041 h 514350"/>
              <a:gd name="connsiteX6375" fmla="*/ 1442561 w 6400800"/>
              <a:gd name="connsiteY6375" fmla="*/ 328136 h 514350"/>
              <a:gd name="connsiteX6376" fmla="*/ 1415891 w 6400800"/>
              <a:gd name="connsiteY6376" fmla="*/ 281464 h 514350"/>
              <a:gd name="connsiteX6377" fmla="*/ 1415891 w 6400800"/>
              <a:gd name="connsiteY6377" fmla="*/ 289084 h 514350"/>
              <a:gd name="connsiteX6378" fmla="*/ 1415891 w 6400800"/>
              <a:gd name="connsiteY6378" fmla="*/ 289084 h 514350"/>
              <a:gd name="connsiteX6379" fmla="*/ 1413034 w 6400800"/>
              <a:gd name="connsiteY6379" fmla="*/ 286226 h 514350"/>
              <a:gd name="connsiteX6380" fmla="*/ 1415891 w 6400800"/>
              <a:gd name="connsiteY6380" fmla="*/ 281464 h 514350"/>
              <a:gd name="connsiteX6381" fmla="*/ 1412081 w 6400800"/>
              <a:gd name="connsiteY6381" fmla="*/ 290036 h 514350"/>
              <a:gd name="connsiteX6382" fmla="*/ 1413986 w 6400800"/>
              <a:gd name="connsiteY6382" fmla="*/ 292894 h 514350"/>
              <a:gd name="connsiteX6383" fmla="*/ 1415891 w 6400800"/>
              <a:gd name="connsiteY6383" fmla="*/ 295751 h 514350"/>
              <a:gd name="connsiteX6384" fmla="*/ 1415891 w 6400800"/>
              <a:gd name="connsiteY6384" fmla="*/ 300514 h 514350"/>
              <a:gd name="connsiteX6385" fmla="*/ 1412081 w 6400800"/>
              <a:gd name="connsiteY6385" fmla="*/ 290036 h 514350"/>
              <a:gd name="connsiteX6386" fmla="*/ 1412081 w 6400800"/>
              <a:gd name="connsiteY6386" fmla="*/ 290036 h 514350"/>
              <a:gd name="connsiteX6387" fmla="*/ 1383506 w 6400800"/>
              <a:gd name="connsiteY6387" fmla="*/ 364331 h 514350"/>
              <a:gd name="connsiteX6388" fmla="*/ 1382554 w 6400800"/>
              <a:gd name="connsiteY6388" fmla="*/ 358616 h 514350"/>
              <a:gd name="connsiteX6389" fmla="*/ 1382554 w 6400800"/>
              <a:gd name="connsiteY6389" fmla="*/ 357664 h 514350"/>
              <a:gd name="connsiteX6390" fmla="*/ 1383506 w 6400800"/>
              <a:gd name="connsiteY6390" fmla="*/ 362426 h 514350"/>
              <a:gd name="connsiteX6391" fmla="*/ 1383506 w 6400800"/>
              <a:gd name="connsiteY6391" fmla="*/ 364331 h 514350"/>
              <a:gd name="connsiteX6392" fmla="*/ 1386364 w 6400800"/>
              <a:gd name="connsiteY6392" fmla="*/ 298609 h 514350"/>
              <a:gd name="connsiteX6393" fmla="*/ 1386364 w 6400800"/>
              <a:gd name="connsiteY6393" fmla="*/ 298609 h 514350"/>
              <a:gd name="connsiteX6394" fmla="*/ 1384459 w 6400800"/>
              <a:gd name="connsiteY6394" fmla="*/ 293846 h 514350"/>
              <a:gd name="connsiteX6395" fmla="*/ 1386364 w 6400800"/>
              <a:gd name="connsiteY6395" fmla="*/ 290989 h 514350"/>
              <a:gd name="connsiteX6396" fmla="*/ 1391126 w 6400800"/>
              <a:gd name="connsiteY6396" fmla="*/ 286226 h 514350"/>
              <a:gd name="connsiteX6397" fmla="*/ 1386364 w 6400800"/>
              <a:gd name="connsiteY6397" fmla="*/ 298609 h 514350"/>
              <a:gd name="connsiteX6398" fmla="*/ 1383506 w 6400800"/>
              <a:gd name="connsiteY6398" fmla="*/ 287179 h 514350"/>
              <a:gd name="connsiteX6399" fmla="*/ 1382554 w 6400800"/>
              <a:gd name="connsiteY6399" fmla="*/ 288131 h 514350"/>
              <a:gd name="connsiteX6400" fmla="*/ 1376839 w 6400800"/>
              <a:gd name="connsiteY6400" fmla="*/ 274796 h 514350"/>
              <a:gd name="connsiteX6401" fmla="*/ 1384459 w 6400800"/>
              <a:gd name="connsiteY6401" fmla="*/ 242411 h 514350"/>
              <a:gd name="connsiteX6402" fmla="*/ 1390174 w 6400800"/>
              <a:gd name="connsiteY6402" fmla="*/ 281464 h 514350"/>
              <a:gd name="connsiteX6403" fmla="*/ 1383506 w 6400800"/>
              <a:gd name="connsiteY6403" fmla="*/ 287179 h 514350"/>
              <a:gd name="connsiteX6404" fmla="*/ 1391126 w 6400800"/>
              <a:gd name="connsiteY6404" fmla="*/ 310991 h 514350"/>
              <a:gd name="connsiteX6405" fmla="*/ 1393031 w 6400800"/>
              <a:gd name="connsiteY6405" fmla="*/ 299561 h 514350"/>
              <a:gd name="connsiteX6406" fmla="*/ 1393031 w 6400800"/>
              <a:gd name="connsiteY6406" fmla="*/ 298609 h 514350"/>
              <a:gd name="connsiteX6407" fmla="*/ 1393984 w 6400800"/>
              <a:gd name="connsiteY6407" fmla="*/ 305276 h 514350"/>
              <a:gd name="connsiteX6408" fmla="*/ 1391126 w 6400800"/>
              <a:gd name="connsiteY6408" fmla="*/ 310991 h 514350"/>
              <a:gd name="connsiteX6409" fmla="*/ 1397794 w 6400800"/>
              <a:gd name="connsiteY6409" fmla="*/ 278606 h 514350"/>
              <a:gd name="connsiteX6410" fmla="*/ 1397794 w 6400800"/>
              <a:gd name="connsiteY6410" fmla="*/ 278606 h 514350"/>
              <a:gd name="connsiteX6411" fmla="*/ 1397794 w 6400800"/>
              <a:gd name="connsiteY6411" fmla="*/ 279559 h 514350"/>
              <a:gd name="connsiteX6412" fmla="*/ 1397794 w 6400800"/>
              <a:gd name="connsiteY6412" fmla="*/ 278606 h 514350"/>
              <a:gd name="connsiteX6413" fmla="*/ 1397794 w 6400800"/>
              <a:gd name="connsiteY6413" fmla="*/ 278606 h 514350"/>
              <a:gd name="connsiteX6414" fmla="*/ 1397794 w 6400800"/>
              <a:gd name="connsiteY6414" fmla="*/ 322421 h 514350"/>
              <a:gd name="connsiteX6415" fmla="*/ 1399699 w 6400800"/>
              <a:gd name="connsiteY6415" fmla="*/ 331946 h 514350"/>
              <a:gd name="connsiteX6416" fmla="*/ 1399699 w 6400800"/>
              <a:gd name="connsiteY6416" fmla="*/ 333851 h 514350"/>
              <a:gd name="connsiteX6417" fmla="*/ 1396841 w 6400800"/>
              <a:gd name="connsiteY6417" fmla="*/ 326231 h 514350"/>
              <a:gd name="connsiteX6418" fmla="*/ 1397794 w 6400800"/>
              <a:gd name="connsiteY6418" fmla="*/ 322421 h 514350"/>
              <a:gd name="connsiteX6419" fmla="*/ 1387316 w 6400800"/>
              <a:gd name="connsiteY6419" fmla="*/ 231934 h 514350"/>
              <a:gd name="connsiteX6420" fmla="*/ 1395889 w 6400800"/>
              <a:gd name="connsiteY6420" fmla="*/ 270986 h 514350"/>
              <a:gd name="connsiteX6421" fmla="*/ 1394936 w 6400800"/>
              <a:gd name="connsiteY6421" fmla="*/ 272891 h 514350"/>
              <a:gd name="connsiteX6422" fmla="*/ 1384459 w 6400800"/>
              <a:gd name="connsiteY6422" fmla="*/ 240506 h 514350"/>
              <a:gd name="connsiteX6423" fmla="*/ 1387316 w 6400800"/>
              <a:gd name="connsiteY6423" fmla="*/ 231934 h 514350"/>
              <a:gd name="connsiteX6424" fmla="*/ 1380649 w 6400800"/>
              <a:gd name="connsiteY6424" fmla="*/ 232886 h 514350"/>
              <a:gd name="connsiteX6425" fmla="*/ 1386364 w 6400800"/>
              <a:gd name="connsiteY6425" fmla="*/ 225266 h 514350"/>
              <a:gd name="connsiteX6426" fmla="*/ 1386364 w 6400800"/>
              <a:gd name="connsiteY6426" fmla="*/ 225266 h 514350"/>
              <a:gd name="connsiteX6427" fmla="*/ 1372076 w 6400800"/>
              <a:gd name="connsiteY6427" fmla="*/ 262414 h 514350"/>
              <a:gd name="connsiteX6428" fmla="*/ 1370171 w 6400800"/>
              <a:gd name="connsiteY6428" fmla="*/ 257651 h 514350"/>
              <a:gd name="connsiteX6429" fmla="*/ 1369219 w 6400800"/>
              <a:gd name="connsiteY6429" fmla="*/ 253841 h 514350"/>
              <a:gd name="connsiteX6430" fmla="*/ 1380649 w 6400800"/>
              <a:gd name="connsiteY6430" fmla="*/ 232886 h 514350"/>
              <a:gd name="connsiteX6431" fmla="*/ 1356836 w 6400800"/>
              <a:gd name="connsiteY6431" fmla="*/ 300514 h 514350"/>
              <a:gd name="connsiteX6432" fmla="*/ 1356836 w 6400800"/>
              <a:gd name="connsiteY6432" fmla="*/ 302419 h 514350"/>
              <a:gd name="connsiteX6433" fmla="*/ 1355884 w 6400800"/>
              <a:gd name="connsiteY6433" fmla="*/ 304324 h 514350"/>
              <a:gd name="connsiteX6434" fmla="*/ 1355884 w 6400800"/>
              <a:gd name="connsiteY6434" fmla="*/ 299561 h 514350"/>
              <a:gd name="connsiteX6435" fmla="*/ 1356836 w 6400800"/>
              <a:gd name="connsiteY6435" fmla="*/ 300514 h 514350"/>
              <a:gd name="connsiteX6436" fmla="*/ 1339691 w 6400800"/>
              <a:gd name="connsiteY6436" fmla="*/ 325279 h 514350"/>
              <a:gd name="connsiteX6437" fmla="*/ 1339691 w 6400800"/>
              <a:gd name="connsiteY6437" fmla="*/ 324326 h 514350"/>
              <a:gd name="connsiteX6438" fmla="*/ 1341596 w 6400800"/>
              <a:gd name="connsiteY6438" fmla="*/ 317659 h 514350"/>
              <a:gd name="connsiteX6439" fmla="*/ 1341596 w 6400800"/>
              <a:gd name="connsiteY6439" fmla="*/ 317659 h 514350"/>
              <a:gd name="connsiteX6440" fmla="*/ 1341596 w 6400800"/>
              <a:gd name="connsiteY6440" fmla="*/ 330994 h 514350"/>
              <a:gd name="connsiteX6441" fmla="*/ 1339691 w 6400800"/>
              <a:gd name="connsiteY6441" fmla="*/ 325279 h 514350"/>
              <a:gd name="connsiteX6442" fmla="*/ 1340644 w 6400800"/>
              <a:gd name="connsiteY6442" fmla="*/ 226219 h 514350"/>
              <a:gd name="connsiteX6443" fmla="*/ 1340644 w 6400800"/>
              <a:gd name="connsiteY6443" fmla="*/ 226219 h 514350"/>
              <a:gd name="connsiteX6444" fmla="*/ 1344454 w 6400800"/>
              <a:gd name="connsiteY6444" fmla="*/ 237649 h 514350"/>
              <a:gd name="connsiteX6445" fmla="*/ 1344454 w 6400800"/>
              <a:gd name="connsiteY6445" fmla="*/ 242411 h 514350"/>
              <a:gd name="connsiteX6446" fmla="*/ 1343501 w 6400800"/>
              <a:gd name="connsiteY6446" fmla="*/ 264319 h 514350"/>
              <a:gd name="connsiteX6447" fmla="*/ 1343501 w 6400800"/>
              <a:gd name="connsiteY6447" fmla="*/ 272891 h 514350"/>
              <a:gd name="connsiteX6448" fmla="*/ 1339691 w 6400800"/>
              <a:gd name="connsiteY6448" fmla="*/ 269081 h 514350"/>
              <a:gd name="connsiteX6449" fmla="*/ 1340644 w 6400800"/>
              <a:gd name="connsiteY6449" fmla="*/ 226219 h 514350"/>
              <a:gd name="connsiteX6450" fmla="*/ 1337786 w 6400800"/>
              <a:gd name="connsiteY6450" fmla="*/ 295751 h 514350"/>
              <a:gd name="connsiteX6451" fmla="*/ 1338739 w 6400800"/>
              <a:gd name="connsiteY6451" fmla="*/ 271939 h 514350"/>
              <a:gd name="connsiteX6452" fmla="*/ 1342549 w 6400800"/>
              <a:gd name="connsiteY6452" fmla="*/ 276701 h 514350"/>
              <a:gd name="connsiteX6453" fmla="*/ 1342549 w 6400800"/>
              <a:gd name="connsiteY6453" fmla="*/ 276701 h 514350"/>
              <a:gd name="connsiteX6454" fmla="*/ 1342549 w 6400800"/>
              <a:gd name="connsiteY6454" fmla="*/ 286226 h 514350"/>
              <a:gd name="connsiteX6455" fmla="*/ 1337786 w 6400800"/>
              <a:gd name="connsiteY6455" fmla="*/ 295751 h 514350"/>
              <a:gd name="connsiteX6456" fmla="*/ 1337786 w 6400800"/>
              <a:gd name="connsiteY6456" fmla="*/ 296704 h 514350"/>
              <a:gd name="connsiteX6457" fmla="*/ 1337786 w 6400800"/>
              <a:gd name="connsiteY6457" fmla="*/ 295751 h 514350"/>
              <a:gd name="connsiteX6458" fmla="*/ 1314926 w 6400800"/>
              <a:gd name="connsiteY6458" fmla="*/ 320516 h 514350"/>
              <a:gd name="connsiteX6459" fmla="*/ 1314926 w 6400800"/>
              <a:gd name="connsiteY6459" fmla="*/ 320516 h 514350"/>
              <a:gd name="connsiteX6460" fmla="*/ 1314926 w 6400800"/>
              <a:gd name="connsiteY6460" fmla="*/ 320516 h 514350"/>
              <a:gd name="connsiteX6461" fmla="*/ 1314926 w 6400800"/>
              <a:gd name="connsiteY6461" fmla="*/ 320516 h 514350"/>
              <a:gd name="connsiteX6462" fmla="*/ 1311116 w 6400800"/>
              <a:gd name="connsiteY6462" fmla="*/ 312896 h 514350"/>
              <a:gd name="connsiteX6463" fmla="*/ 1311116 w 6400800"/>
              <a:gd name="connsiteY6463" fmla="*/ 312896 h 514350"/>
              <a:gd name="connsiteX6464" fmla="*/ 1311116 w 6400800"/>
              <a:gd name="connsiteY6464" fmla="*/ 314801 h 514350"/>
              <a:gd name="connsiteX6465" fmla="*/ 1311116 w 6400800"/>
              <a:gd name="connsiteY6465" fmla="*/ 314801 h 514350"/>
              <a:gd name="connsiteX6466" fmla="*/ 1311116 w 6400800"/>
              <a:gd name="connsiteY6466" fmla="*/ 312896 h 514350"/>
              <a:gd name="connsiteX6467" fmla="*/ 1242536 w 6400800"/>
              <a:gd name="connsiteY6467" fmla="*/ 344329 h 514350"/>
              <a:gd name="connsiteX6468" fmla="*/ 1238726 w 6400800"/>
              <a:gd name="connsiteY6468" fmla="*/ 336709 h 514350"/>
              <a:gd name="connsiteX6469" fmla="*/ 1238726 w 6400800"/>
              <a:gd name="connsiteY6469" fmla="*/ 310991 h 514350"/>
              <a:gd name="connsiteX6470" fmla="*/ 1238726 w 6400800"/>
              <a:gd name="connsiteY6470" fmla="*/ 307181 h 514350"/>
              <a:gd name="connsiteX6471" fmla="*/ 1244441 w 6400800"/>
              <a:gd name="connsiteY6471" fmla="*/ 339566 h 514350"/>
              <a:gd name="connsiteX6472" fmla="*/ 1244441 w 6400800"/>
              <a:gd name="connsiteY6472" fmla="*/ 340519 h 514350"/>
              <a:gd name="connsiteX6473" fmla="*/ 1242536 w 6400800"/>
              <a:gd name="connsiteY6473" fmla="*/ 344329 h 514350"/>
              <a:gd name="connsiteX6474" fmla="*/ 1279684 w 6400800"/>
              <a:gd name="connsiteY6474" fmla="*/ 290989 h 514350"/>
              <a:gd name="connsiteX6475" fmla="*/ 1279684 w 6400800"/>
              <a:gd name="connsiteY6475" fmla="*/ 284321 h 514350"/>
              <a:gd name="connsiteX6476" fmla="*/ 1281589 w 6400800"/>
              <a:gd name="connsiteY6476" fmla="*/ 287179 h 514350"/>
              <a:gd name="connsiteX6477" fmla="*/ 1279684 w 6400800"/>
              <a:gd name="connsiteY6477" fmla="*/ 290989 h 514350"/>
              <a:gd name="connsiteX6478" fmla="*/ 1298734 w 6400800"/>
              <a:gd name="connsiteY6478" fmla="*/ 332899 h 514350"/>
              <a:gd name="connsiteX6479" fmla="*/ 1298734 w 6400800"/>
              <a:gd name="connsiteY6479" fmla="*/ 332899 h 514350"/>
              <a:gd name="connsiteX6480" fmla="*/ 1298734 w 6400800"/>
              <a:gd name="connsiteY6480" fmla="*/ 330994 h 514350"/>
              <a:gd name="connsiteX6481" fmla="*/ 1298734 w 6400800"/>
              <a:gd name="connsiteY6481" fmla="*/ 332899 h 514350"/>
              <a:gd name="connsiteX6482" fmla="*/ 1295876 w 6400800"/>
              <a:gd name="connsiteY6482" fmla="*/ 278606 h 514350"/>
              <a:gd name="connsiteX6483" fmla="*/ 1305401 w 6400800"/>
              <a:gd name="connsiteY6483" fmla="*/ 299561 h 514350"/>
              <a:gd name="connsiteX6484" fmla="*/ 1305401 w 6400800"/>
              <a:gd name="connsiteY6484" fmla="*/ 300514 h 514350"/>
              <a:gd name="connsiteX6485" fmla="*/ 1304449 w 6400800"/>
              <a:gd name="connsiteY6485" fmla="*/ 303371 h 514350"/>
              <a:gd name="connsiteX6486" fmla="*/ 1300639 w 6400800"/>
              <a:gd name="connsiteY6486" fmla="*/ 295751 h 514350"/>
              <a:gd name="connsiteX6487" fmla="*/ 1293971 w 6400800"/>
              <a:gd name="connsiteY6487" fmla="*/ 284321 h 514350"/>
              <a:gd name="connsiteX6488" fmla="*/ 1295876 w 6400800"/>
              <a:gd name="connsiteY6488" fmla="*/ 278606 h 514350"/>
              <a:gd name="connsiteX6489" fmla="*/ 1299686 w 6400800"/>
              <a:gd name="connsiteY6489" fmla="*/ 328136 h 514350"/>
              <a:gd name="connsiteX6490" fmla="*/ 1299686 w 6400800"/>
              <a:gd name="connsiteY6490" fmla="*/ 330041 h 514350"/>
              <a:gd name="connsiteX6491" fmla="*/ 1298734 w 6400800"/>
              <a:gd name="connsiteY6491" fmla="*/ 331946 h 514350"/>
              <a:gd name="connsiteX6492" fmla="*/ 1293019 w 6400800"/>
              <a:gd name="connsiteY6492" fmla="*/ 324326 h 514350"/>
              <a:gd name="connsiteX6493" fmla="*/ 1289209 w 6400800"/>
              <a:gd name="connsiteY6493" fmla="*/ 318611 h 514350"/>
              <a:gd name="connsiteX6494" fmla="*/ 1289209 w 6400800"/>
              <a:gd name="connsiteY6494" fmla="*/ 318611 h 514350"/>
              <a:gd name="connsiteX6495" fmla="*/ 1289209 w 6400800"/>
              <a:gd name="connsiteY6495" fmla="*/ 309086 h 514350"/>
              <a:gd name="connsiteX6496" fmla="*/ 1290161 w 6400800"/>
              <a:gd name="connsiteY6496" fmla="*/ 305276 h 514350"/>
              <a:gd name="connsiteX6497" fmla="*/ 1299686 w 6400800"/>
              <a:gd name="connsiteY6497" fmla="*/ 328136 h 514350"/>
              <a:gd name="connsiteX6498" fmla="*/ 1289209 w 6400800"/>
              <a:gd name="connsiteY6498" fmla="*/ 263366 h 514350"/>
              <a:gd name="connsiteX6499" fmla="*/ 1287304 w 6400800"/>
              <a:gd name="connsiteY6499" fmla="*/ 268129 h 514350"/>
              <a:gd name="connsiteX6500" fmla="*/ 1287304 w 6400800"/>
              <a:gd name="connsiteY6500" fmla="*/ 259556 h 514350"/>
              <a:gd name="connsiteX6501" fmla="*/ 1289209 w 6400800"/>
              <a:gd name="connsiteY6501" fmla="*/ 263366 h 514350"/>
              <a:gd name="connsiteX6502" fmla="*/ 1276826 w 6400800"/>
              <a:gd name="connsiteY6502" fmla="*/ 238601 h 514350"/>
              <a:gd name="connsiteX6503" fmla="*/ 1278731 w 6400800"/>
              <a:gd name="connsiteY6503" fmla="*/ 242411 h 514350"/>
              <a:gd name="connsiteX6504" fmla="*/ 1286351 w 6400800"/>
              <a:gd name="connsiteY6504" fmla="*/ 257651 h 514350"/>
              <a:gd name="connsiteX6505" fmla="*/ 1285399 w 6400800"/>
              <a:gd name="connsiteY6505" fmla="*/ 267176 h 514350"/>
              <a:gd name="connsiteX6506" fmla="*/ 1277779 w 6400800"/>
              <a:gd name="connsiteY6506" fmla="*/ 255746 h 514350"/>
              <a:gd name="connsiteX6507" fmla="*/ 1276826 w 6400800"/>
              <a:gd name="connsiteY6507" fmla="*/ 242411 h 514350"/>
              <a:gd name="connsiteX6508" fmla="*/ 1276826 w 6400800"/>
              <a:gd name="connsiteY6508" fmla="*/ 238601 h 514350"/>
              <a:gd name="connsiteX6509" fmla="*/ 1273016 w 6400800"/>
              <a:gd name="connsiteY6509" fmla="*/ 271939 h 514350"/>
              <a:gd name="connsiteX6510" fmla="*/ 1273969 w 6400800"/>
              <a:gd name="connsiteY6510" fmla="*/ 272891 h 514350"/>
              <a:gd name="connsiteX6511" fmla="*/ 1273016 w 6400800"/>
              <a:gd name="connsiteY6511" fmla="*/ 291941 h 514350"/>
              <a:gd name="connsiteX6512" fmla="*/ 1271111 w 6400800"/>
              <a:gd name="connsiteY6512" fmla="*/ 288131 h 514350"/>
              <a:gd name="connsiteX6513" fmla="*/ 1273016 w 6400800"/>
              <a:gd name="connsiteY6513" fmla="*/ 271939 h 514350"/>
              <a:gd name="connsiteX6514" fmla="*/ 1240631 w 6400800"/>
              <a:gd name="connsiteY6514" fmla="*/ 229076 h 514350"/>
              <a:gd name="connsiteX6515" fmla="*/ 1244441 w 6400800"/>
              <a:gd name="connsiteY6515" fmla="*/ 220504 h 514350"/>
              <a:gd name="connsiteX6516" fmla="*/ 1253966 w 6400800"/>
              <a:gd name="connsiteY6516" fmla="*/ 237649 h 514350"/>
              <a:gd name="connsiteX6517" fmla="*/ 1264444 w 6400800"/>
              <a:gd name="connsiteY6517" fmla="*/ 257651 h 514350"/>
              <a:gd name="connsiteX6518" fmla="*/ 1268254 w 6400800"/>
              <a:gd name="connsiteY6518" fmla="*/ 264319 h 514350"/>
              <a:gd name="connsiteX6519" fmla="*/ 1262539 w 6400800"/>
              <a:gd name="connsiteY6519" fmla="*/ 286226 h 514350"/>
              <a:gd name="connsiteX6520" fmla="*/ 1254919 w 6400800"/>
              <a:gd name="connsiteY6520" fmla="*/ 277654 h 514350"/>
              <a:gd name="connsiteX6521" fmla="*/ 1241584 w 6400800"/>
              <a:gd name="connsiteY6521" fmla="*/ 251936 h 514350"/>
              <a:gd name="connsiteX6522" fmla="*/ 1235869 w 6400800"/>
              <a:gd name="connsiteY6522" fmla="*/ 243364 h 514350"/>
              <a:gd name="connsiteX6523" fmla="*/ 1235869 w 6400800"/>
              <a:gd name="connsiteY6523" fmla="*/ 242411 h 514350"/>
              <a:gd name="connsiteX6524" fmla="*/ 1240631 w 6400800"/>
              <a:gd name="connsiteY6524" fmla="*/ 229076 h 514350"/>
              <a:gd name="connsiteX6525" fmla="*/ 1228249 w 6400800"/>
              <a:gd name="connsiteY6525" fmla="*/ 304324 h 514350"/>
              <a:gd name="connsiteX6526" fmla="*/ 1227296 w 6400800"/>
              <a:gd name="connsiteY6526" fmla="*/ 288131 h 514350"/>
              <a:gd name="connsiteX6527" fmla="*/ 1227296 w 6400800"/>
              <a:gd name="connsiteY6527" fmla="*/ 281464 h 514350"/>
              <a:gd name="connsiteX6528" fmla="*/ 1228249 w 6400800"/>
              <a:gd name="connsiteY6528" fmla="*/ 279559 h 514350"/>
              <a:gd name="connsiteX6529" fmla="*/ 1228249 w 6400800"/>
              <a:gd name="connsiteY6529" fmla="*/ 278606 h 514350"/>
              <a:gd name="connsiteX6530" fmla="*/ 1229201 w 6400800"/>
              <a:gd name="connsiteY6530" fmla="*/ 279559 h 514350"/>
              <a:gd name="connsiteX6531" fmla="*/ 1231106 w 6400800"/>
              <a:gd name="connsiteY6531" fmla="*/ 284321 h 514350"/>
              <a:gd name="connsiteX6532" fmla="*/ 1228249 w 6400800"/>
              <a:gd name="connsiteY6532" fmla="*/ 304324 h 514350"/>
              <a:gd name="connsiteX6533" fmla="*/ 1232059 w 6400800"/>
              <a:gd name="connsiteY6533" fmla="*/ 280511 h 514350"/>
              <a:gd name="connsiteX6534" fmla="*/ 1232059 w 6400800"/>
              <a:gd name="connsiteY6534" fmla="*/ 278606 h 514350"/>
              <a:gd name="connsiteX6535" fmla="*/ 1230154 w 6400800"/>
              <a:gd name="connsiteY6535" fmla="*/ 275749 h 514350"/>
              <a:gd name="connsiteX6536" fmla="*/ 1227296 w 6400800"/>
              <a:gd name="connsiteY6536" fmla="*/ 275749 h 514350"/>
              <a:gd name="connsiteX6537" fmla="*/ 1226344 w 6400800"/>
              <a:gd name="connsiteY6537" fmla="*/ 275749 h 514350"/>
              <a:gd name="connsiteX6538" fmla="*/ 1226344 w 6400800"/>
              <a:gd name="connsiteY6538" fmla="*/ 269081 h 514350"/>
              <a:gd name="connsiteX6539" fmla="*/ 1230154 w 6400800"/>
              <a:gd name="connsiteY6539" fmla="*/ 272891 h 514350"/>
              <a:gd name="connsiteX6540" fmla="*/ 1233011 w 6400800"/>
              <a:gd name="connsiteY6540" fmla="*/ 276701 h 514350"/>
              <a:gd name="connsiteX6541" fmla="*/ 1232059 w 6400800"/>
              <a:gd name="connsiteY6541" fmla="*/ 280511 h 514350"/>
              <a:gd name="connsiteX6542" fmla="*/ 1230154 w 6400800"/>
              <a:gd name="connsiteY6542" fmla="*/ 221456 h 514350"/>
              <a:gd name="connsiteX6543" fmla="*/ 1233964 w 6400800"/>
              <a:gd name="connsiteY6543" fmla="*/ 233839 h 514350"/>
              <a:gd name="connsiteX6544" fmla="*/ 1233964 w 6400800"/>
              <a:gd name="connsiteY6544" fmla="*/ 233839 h 514350"/>
              <a:gd name="connsiteX6545" fmla="*/ 1233011 w 6400800"/>
              <a:gd name="connsiteY6545" fmla="*/ 230029 h 514350"/>
              <a:gd name="connsiteX6546" fmla="*/ 1230154 w 6400800"/>
              <a:gd name="connsiteY6546" fmla="*/ 221456 h 514350"/>
              <a:gd name="connsiteX6547" fmla="*/ 1230154 w 6400800"/>
              <a:gd name="connsiteY6547" fmla="*/ 221456 h 514350"/>
              <a:gd name="connsiteX6548" fmla="*/ 1229201 w 6400800"/>
              <a:gd name="connsiteY6548" fmla="*/ 257651 h 514350"/>
              <a:gd name="connsiteX6549" fmla="*/ 1229201 w 6400800"/>
              <a:gd name="connsiteY6549" fmla="*/ 257651 h 514350"/>
              <a:gd name="connsiteX6550" fmla="*/ 1230154 w 6400800"/>
              <a:gd name="connsiteY6550" fmla="*/ 259556 h 514350"/>
              <a:gd name="connsiteX6551" fmla="*/ 1230154 w 6400800"/>
              <a:gd name="connsiteY6551" fmla="*/ 262414 h 514350"/>
              <a:gd name="connsiteX6552" fmla="*/ 1232059 w 6400800"/>
              <a:gd name="connsiteY6552" fmla="*/ 274796 h 514350"/>
              <a:gd name="connsiteX6553" fmla="*/ 1232059 w 6400800"/>
              <a:gd name="connsiteY6553" fmla="*/ 274796 h 514350"/>
              <a:gd name="connsiteX6554" fmla="*/ 1229201 w 6400800"/>
              <a:gd name="connsiteY6554" fmla="*/ 272891 h 514350"/>
              <a:gd name="connsiteX6555" fmla="*/ 1225391 w 6400800"/>
              <a:gd name="connsiteY6555" fmla="*/ 269081 h 514350"/>
              <a:gd name="connsiteX6556" fmla="*/ 1225391 w 6400800"/>
              <a:gd name="connsiteY6556" fmla="*/ 265271 h 514350"/>
              <a:gd name="connsiteX6557" fmla="*/ 1229201 w 6400800"/>
              <a:gd name="connsiteY6557" fmla="*/ 257651 h 514350"/>
              <a:gd name="connsiteX6558" fmla="*/ 1226344 w 6400800"/>
              <a:gd name="connsiteY6558" fmla="*/ 235744 h 514350"/>
              <a:gd name="connsiteX6559" fmla="*/ 1228249 w 6400800"/>
              <a:gd name="connsiteY6559" fmla="*/ 244316 h 514350"/>
              <a:gd name="connsiteX6560" fmla="*/ 1227296 w 6400800"/>
              <a:gd name="connsiteY6560" fmla="*/ 246221 h 514350"/>
              <a:gd name="connsiteX6561" fmla="*/ 1225391 w 6400800"/>
              <a:gd name="connsiteY6561" fmla="*/ 244316 h 514350"/>
              <a:gd name="connsiteX6562" fmla="*/ 1225391 w 6400800"/>
              <a:gd name="connsiteY6562" fmla="*/ 231934 h 514350"/>
              <a:gd name="connsiteX6563" fmla="*/ 1226344 w 6400800"/>
              <a:gd name="connsiteY6563" fmla="*/ 235744 h 514350"/>
              <a:gd name="connsiteX6564" fmla="*/ 1197769 w 6400800"/>
              <a:gd name="connsiteY6564" fmla="*/ 293846 h 514350"/>
              <a:gd name="connsiteX6565" fmla="*/ 1198721 w 6400800"/>
              <a:gd name="connsiteY6565" fmla="*/ 290036 h 514350"/>
              <a:gd name="connsiteX6566" fmla="*/ 1198721 w 6400800"/>
              <a:gd name="connsiteY6566" fmla="*/ 291941 h 514350"/>
              <a:gd name="connsiteX6567" fmla="*/ 1199674 w 6400800"/>
              <a:gd name="connsiteY6567" fmla="*/ 299561 h 514350"/>
              <a:gd name="connsiteX6568" fmla="*/ 1196816 w 6400800"/>
              <a:gd name="connsiteY6568" fmla="*/ 307181 h 514350"/>
              <a:gd name="connsiteX6569" fmla="*/ 1194911 w 6400800"/>
              <a:gd name="connsiteY6569" fmla="*/ 299561 h 514350"/>
              <a:gd name="connsiteX6570" fmla="*/ 1197769 w 6400800"/>
              <a:gd name="connsiteY6570" fmla="*/ 293846 h 514350"/>
              <a:gd name="connsiteX6571" fmla="*/ 1196816 w 6400800"/>
              <a:gd name="connsiteY6571" fmla="*/ 459581 h 514350"/>
              <a:gd name="connsiteX6572" fmla="*/ 1196816 w 6400800"/>
              <a:gd name="connsiteY6572" fmla="*/ 459581 h 514350"/>
              <a:gd name="connsiteX6573" fmla="*/ 1195864 w 6400800"/>
              <a:gd name="connsiteY6573" fmla="*/ 455771 h 514350"/>
              <a:gd name="connsiteX6574" fmla="*/ 1196816 w 6400800"/>
              <a:gd name="connsiteY6574" fmla="*/ 459581 h 514350"/>
              <a:gd name="connsiteX6575" fmla="*/ 1190149 w 6400800"/>
              <a:gd name="connsiteY6575" fmla="*/ 324326 h 514350"/>
              <a:gd name="connsiteX6576" fmla="*/ 1190149 w 6400800"/>
              <a:gd name="connsiteY6576" fmla="*/ 324326 h 514350"/>
              <a:gd name="connsiteX6577" fmla="*/ 1189196 w 6400800"/>
              <a:gd name="connsiteY6577" fmla="*/ 320516 h 514350"/>
              <a:gd name="connsiteX6578" fmla="*/ 1190149 w 6400800"/>
              <a:gd name="connsiteY6578" fmla="*/ 324326 h 514350"/>
              <a:gd name="connsiteX6579" fmla="*/ 1170146 w 6400800"/>
              <a:gd name="connsiteY6579" fmla="*/ 270986 h 514350"/>
              <a:gd name="connsiteX6580" fmla="*/ 1170146 w 6400800"/>
              <a:gd name="connsiteY6580" fmla="*/ 268129 h 514350"/>
              <a:gd name="connsiteX6581" fmla="*/ 1170146 w 6400800"/>
              <a:gd name="connsiteY6581" fmla="*/ 264319 h 514350"/>
              <a:gd name="connsiteX6582" fmla="*/ 1172051 w 6400800"/>
              <a:gd name="connsiteY6582" fmla="*/ 235744 h 514350"/>
              <a:gd name="connsiteX6583" fmla="*/ 1174909 w 6400800"/>
              <a:gd name="connsiteY6583" fmla="*/ 245269 h 514350"/>
              <a:gd name="connsiteX6584" fmla="*/ 1176814 w 6400800"/>
              <a:gd name="connsiteY6584" fmla="*/ 260509 h 514350"/>
              <a:gd name="connsiteX6585" fmla="*/ 1177766 w 6400800"/>
              <a:gd name="connsiteY6585" fmla="*/ 285274 h 514350"/>
              <a:gd name="connsiteX6586" fmla="*/ 1177766 w 6400800"/>
              <a:gd name="connsiteY6586" fmla="*/ 308134 h 514350"/>
              <a:gd name="connsiteX6587" fmla="*/ 1176814 w 6400800"/>
              <a:gd name="connsiteY6587" fmla="*/ 305276 h 514350"/>
              <a:gd name="connsiteX6588" fmla="*/ 1168241 w 6400800"/>
              <a:gd name="connsiteY6588" fmla="*/ 287179 h 514350"/>
              <a:gd name="connsiteX6589" fmla="*/ 1170146 w 6400800"/>
              <a:gd name="connsiteY6589" fmla="*/ 270986 h 514350"/>
              <a:gd name="connsiteX6590" fmla="*/ 1170146 w 6400800"/>
              <a:gd name="connsiteY6590" fmla="*/ 309086 h 514350"/>
              <a:gd name="connsiteX6591" fmla="*/ 1173956 w 6400800"/>
              <a:gd name="connsiteY6591" fmla="*/ 321469 h 514350"/>
              <a:gd name="connsiteX6592" fmla="*/ 1172051 w 6400800"/>
              <a:gd name="connsiteY6592" fmla="*/ 327184 h 514350"/>
              <a:gd name="connsiteX6593" fmla="*/ 1170146 w 6400800"/>
              <a:gd name="connsiteY6593" fmla="*/ 322421 h 514350"/>
              <a:gd name="connsiteX6594" fmla="*/ 1170146 w 6400800"/>
              <a:gd name="connsiteY6594" fmla="*/ 318611 h 514350"/>
              <a:gd name="connsiteX6595" fmla="*/ 1168241 w 6400800"/>
              <a:gd name="connsiteY6595" fmla="*/ 303371 h 514350"/>
              <a:gd name="connsiteX6596" fmla="*/ 1170146 w 6400800"/>
              <a:gd name="connsiteY6596" fmla="*/ 309086 h 514350"/>
              <a:gd name="connsiteX6597" fmla="*/ 1164431 w 6400800"/>
              <a:gd name="connsiteY6597" fmla="*/ 236696 h 514350"/>
              <a:gd name="connsiteX6598" fmla="*/ 1161574 w 6400800"/>
              <a:gd name="connsiteY6598" fmla="*/ 253841 h 514350"/>
              <a:gd name="connsiteX6599" fmla="*/ 1161574 w 6400800"/>
              <a:gd name="connsiteY6599" fmla="*/ 251936 h 514350"/>
              <a:gd name="connsiteX6600" fmla="*/ 1161574 w 6400800"/>
              <a:gd name="connsiteY6600" fmla="*/ 250984 h 514350"/>
              <a:gd name="connsiteX6601" fmla="*/ 1164431 w 6400800"/>
              <a:gd name="connsiteY6601" fmla="*/ 236696 h 514350"/>
              <a:gd name="connsiteX6602" fmla="*/ 1140619 w 6400800"/>
              <a:gd name="connsiteY6602" fmla="*/ 290036 h 514350"/>
              <a:gd name="connsiteX6603" fmla="*/ 1139666 w 6400800"/>
              <a:gd name="connsiteY6603" fmla="*/ 291941 h 514350"/>
              <a:gd name="connsiteX6604" fmla="*/ 1137761 w 6400800"/>
              <a:gd name="connsiteY6604" fmla="*/ 283369 h 514350"/>
              <a:gd name="connsiteX6605" fmla="*/ 1140619 w 6400800"/>
              <a:gd name="connsiteY6605" fmla="*/ 290036 h 514350"/>
              <a:gd name="connsiteX6606" fmla="*/ 1114901 w 6400800"/>
              <a:gd name="connsiteY6606" fmla="*/ 339566 h 514350"/>
              <a:gd name="connsiteX6607" fmla="*/ 1117759 w 6400800"/>
              <a:gd name="connsiteY6607" fmla="*/ 315754 h 514350"/>
              <a:gd name="connsiteX6608" fmla="*/ 1119664 w 6400800"/>
              <a:gd name="connsiteY6608" fmla="*/ 325279 h 514350"/>
              <a:gd name="connsiteX6609" fmla="*/ 1121569 w 6400800"/>
              <a:gd name="connsiteY6609" fmla="*/ 334804 h 514350"/>
              <a:gd name="connsiteX6610" fmla="*/ 1120616 w 6400800"/>
              <a:gd name="connsiteY6610" fmla="*/ 341471 h 514350"/>
              <a:gd name="connsiteX6611" fmla="*/ 1120616 w 6400800"/>
              <a:gd name="connsiteY6611" fmla="*/ 342424 h 514350"/>
              <a:gd name="connsiteX6612" fmla="*/ 1118711 w 6400800"/>
              <a:gd name="connsiteY6612" fmla="*/ 348139 h 514350"/>
              <a:gd name="connsiteX6613" fmla="*/ 1114901 w 6400800"/>
              <a:gd name="connsiteY6613" fmla="*/ 341471 h 514350"/>
              <a:gd name="connsiteX6614" fmla="*/ 1114901 w 6400800"/>
              <a:gd name="connsiteY6614" fmla="*/ 339566 h 514350"/>
              <a:gd name="connsiteX6615" fmla="*/ 1111091 w 6400800"/>
              <a:gd name="connsiteY6615" fmla="*/ 219551 h 514350"/>
              <a:gd name="connsiteX6616" fmla="*/ 1112044 w 6400800"/>
              <a:gd name="connsiteY6616" fmla="*/ 222409 h 514350"/>
              <a:gd name="connsiteX6617" fmla="*/ 1112996 w 6400800"/>
              <a:gd name="connsiteY6617" fmla="*/ 230029 h 514350"/>
              <a:gd name="connsiteX6618" fmla="*/ 1112996 w 6400800"/>
              <a:gd name="connsiteY6618" fmla="*/ 230029 h 514350"/>
              <a:gd name="connsiteX6619" fmla="*/ 1111091 w 6400800"/>
              <a:gd name="connsiteY6619" fmla="*/ 219551 h 514350"/>
              <a:gd name="connsiteX6620" fmla="*/ 1111091 w 6400800"/>
              <a:gd name="connsiteY6620" fmla="*/ 219551 h 514350"/>
              <a:gd name="connsiteX6621" fmla="*/ 1110139 w 6400800"/>
              <a:gd name="connsiteY6621" fmla="*/ 217646 h 514350"/>
              <a:gd name="connsiteX6622" fmla="*/ 1110139 w 6400800"/>
              <a:gd name="connsiteY6622" fmla="*/ 217646 h 514350"/>
              <a:gd name="connsiteX6623" fmla="*/ 1109186 w 6400800"/>
              <a:gd name="connsiteY6623" fmla="*/ 215741 h 514350"/>
              <a:gd name="connsiteX6624" fmla="*/ 1110139 w 6400800"/>
              <a:gd name="connsiteY6624" fmla="*/ 217646 h 514350"/>
              <a:gd name="connsiteX6625" fmla="*/ 1101566 w 6400800"/>
              <a:gd name="connsiteY6625" fmla="*/ 236696 h 514350"/>
              <a:gd name="connsiteX6626" fmla="*/ 1111091 w 6400800"/>
              <a:gd name="connsiteY6626" fmla="*/ 278606 h 514350"/>
              <a:gd name="connsiteX6627" fmla="*/ 1109186 w 6400800"/>
              <a:gd name="connsiteY6627" fmla="*/ 293846 h 514350"/>
              <a:gd name="connsiteX6628" fmla="*/ 1106329 w 6400800"/>
              <a:gd name="connsiteY6628" fmla="*/ 309086 h 514350"/>
              <a:gd name="connsiteX6629" fmla="*/ 1106329 w 6400800"/>
              <a:gd name="connsiteY6629" fmla="*/ 308134 h 514350"/>
              <a:gd name="connsiteX6630" fmla="*/ 1105376 w 6400800"/>
              <a:gd name="connsiteY6630" fmla="*/ 295751 h 514350"/>
              <a:gd name="connsiteX6631" fmla="*/ 1105376 w 6400800"/>
              <a:gd name="connsiteY6631" fmla="*/ 300514 h 514350"/>
              <a:gd name="connsiteX6632" fmla="*/ 1099661 w 6400800"/>
              <a:gd name="connsiteY6632" fmla="*/ 272891 h 514350"/>
              <a:gd name="connsiteX6633" fmla="*/ 1094899 w 6400800"/>
              <a:gd name="connsiteY6633" fmla="*/ 249079 h 514350"/>
              <a:gd name="connsiteX6634" fmla="*/ 1101566 w 6400800"/>
              <a:gd name="connsiteY6634" fmla="*/ 236696 h 514350"/>
              <a:gd name="connsiteX6635" fmla="*/ 1027271 w 6400800"/>
              <a:gd name="connsiteY6635" fmla="*/ 325279 h 514350"/>
              <a:gd name="connsiteX6636" fmla="*/ 1030129 w 6400800"/>
              <a:gd name="connsiteY6636" fmla="*/ 310991 h 514350"/>
              <a:gd name="connsiteX6637" fmla="*/ 1034891 w 6400800"/>
              <a:gd name="connsiteY6637" fmla="*/ 297656 h 514350"/>
              <a:gd name="connsiteX6638" fmla="*/ 1039654 w 6400800"/>
              <a:gd name="connsiteY6638" fmla="*/ 288131 h 514350"/>
              <a:gd name="connsiteX6639" fmla="*/ 1042511 w 6400800"/>
              <a:gd name="connsiteY6639" fmla="*/ 299561 h 514350"/>
              <a:gd name="connsiteX6640" fmla="*/ 1039654 w 6400800"/>
              <a:gd name="connsiteY6640" fmla="*/ 305276 h 514350"/>
              <a:gd name="connsiteX6641" fmla="*/ 1028224 w 6400800"/>
              <a:gd name="connsiteY6641" fmla="*/ 330994 h 514350"/>
              <a:gd name="connsiteX6642" fmla="*/ 1027271 w 6400800"/>
              <a:gd name="connsiteY6642" fmla="*/ 325279 h 514350"/>
              <a:gd name="connsiteX6643" fmla="*/ 1040606 w 6400800"/>
              <a:gd name="connsiteY6643" fmla="*/ 374809 h 514350"/>
              <a:gd name="connsiteX6644" fmla="*/ 1039654 w 6400800"/>
              <a:gd name="connsiteY6644" fmla="*/ 370999 h 514350"/>
              <a:gd name="connsiteX6645" fmla="*/ 1045369 w 6400800"/>
              <a:gd name="connsiteY6645" fmla="*/ 355759 h 514350"/>
              <a:gd name="connsiteX6646" fmla="*/ 1047274 w 6400800"/>
              <a:gd name="connsiteY6646" fmla="*/ 364331 h 514350"/>
              <a:gd name="connsiteX6647" fmla="*/ 1048226 w 6400800"/>
              <a:gd name="connsiteY6647" fmla="*/ 386239 h 514350"/>
              <a:gd name="connsiteX6648" fmla="*/ 1044416 w 6400800"/>
              <a:gd name="connsiteY6648" fmla="*/ 384334 h 514350"/>
              <a:gd name="connsiteX6649" fmla="*/ 1040606 w 6400800"/>
              <a:gd name="connsiteY6649" fmla="*/ 374809 h 514350"/>
              <a:gd name="connsiteX6650" fmla="*/ 1046321 w 6400800"/>
              <a:gd name="connsiteY6650" fmla="*/ 389096 h 514350"/>
              <a:gd name="connsiteX6651" fmla="*/ 1048226 w 6400800"/>
              <a:gd name="connsiteY6651" fmla="*/ 391001 h 514350"/>
              <a:gd name="connsiteX6652" fmla="*/ 1048226 w 6400800"/>
              <a:gd name="connsiteY6652" fmla="*/ 392906 h 514350"/>
              <a:gd name="connsiteX6653" fmla="*/ 1046321 w 6400800"/>
              <a:gd name="connsiteY6653" fmla="*/ 389096 h 514350"/>
              <a:gd name="connsiteX6654" fmla="*/ 1056799 w 6400800"/>
              <a:gd name="connsiteY6654" fmla="*/ 292894 h 514350"/>
              <a:gd name="connsiteX6655" fmla="*/ 1061561 w 6400800"/>
              <a:gd name="connsiteY6655" fmla="*/ 282416 h 514350"/>
              <a:gd name="connsiteX6656" fmla="*/ 1066324 w 6400800"/>
              <a:gd name="connsiteY6656" fmla="*/ 271939 h 514350"/>
              <a:gd name="connsiteX6657" fmla="*/ 1066324 w 6400800"/>
              <a:gd name="connsiteY6657" fmla="*/ 273844 h 514350"/>
              <a:gd name="connsiteX6658" fmla="*/ 1067276 w 6400800"/>
              <a:gd name="connsiteY6658" fmla="*/ 278606 h 514350"/>
              <a:gd name="connsiteX6659" fmla="*/ 1063466 w 6400800"/>
              <a:gd name="connsiteY6659" fmla="*/ 285274 h 514350"/>
              <a:gd name="connsiteX6660" fmla="*/ 1057751 w 6400800"/>
              <a:gd name="connsiteY6660" fmla="*/ 295751 h 514350"/>
              <a:gd name="connsiteX6661" fmla="*/ 1056799 w 6400800"/>
              <a:gd name="connsiteY6661" fmla="*/ 292894 h 514350"/>
              <a:gd name="connsiteX6662" fmla="*/ 1059656 w 6400800"/>
              <a:gd name="connsiteY6662" fmla="*/ 360521 h 514350"/>
              <a:gd name="connsiteX6663" fmla="*/ 1059656 w 6400800"/>
              <a:gd name="connsiteY6663" fmla="*/ 360521 h 514350"/>
              <a:gd name="connsiteX6664" fmla="*/ 1059656 w 6400800"/>
              <a:gd name="connsiteY6664" fmla="*/ 360521 h 514350"/>
              <a:gd name="connsiteX6665" fmla="*/ 1059656 w 6400800"/>
              <a:gd name="connsiteY6665" fmla="*/ 360521 h 514350"/>
              <a:gd name="connsiteX6666" fmla="*/ 1064419 w 6400800"/>
              <a:gd name="connsiteY6666" fmla="*/ 383381 h 514350"/>
              <a:gd name="connsiteX6667" fmla="*/ 1062514 w 6400800"/>
              <a:gd name="connsiteY6667" fmla="*/ 379571 h 514350"/>
              <a:gd name="connsiteX6668" fmla="*/ 1063466 w 6400800"/>
              <a:gd name="connsiteY6668" fmla="*/ 374809 h 514350"/>
              <a:gd name="connsiteX6669" fmla="*/ 1064419 w 6400800"/>
              <a:gd name="connsiteY6669" fmla="*/ 378619 h 514350"/>
              <a:gd name="connsiteX6670" fmla="*/ 1064419 w 6400800"/>
              <a:gd name="connsiteY6670" fmla="*/ 380524 h 514350"/>
              <a:gd name="connsiteX6671" fmla="*/ 1065371 w 6400800"/>
              <a:gd name="connsiteY6671" fmla="*/ 386239 h 514350"/>
              <a:gd name="connsiteX6672" fmla="*/ 1064419 w 6400800"/>
              <a:gd name="connsiteY6672" fmla="*/ 383381 h 514350"/>
              <a:gd name="connsiteX6673" fmla="*/ 1069181 w 6400800"/>
              <a:gd name="connsiteY6673" fmla="*/ 330994 h 514350"/>
              <a:gd name="connsiteX6674" fmla="*/ 1063466 w 6400800"/>
              <a:gd name="connsiteY6674" fmla="*/ 312896 h 514350"/>
              <a:gd name="connsiteX6675" fmla="*/ 1069181 w 6400800"/>
              <a:gd name="connsiteY6675" fmla="*/ 300514 h 514350"/>
              <a:gd name="connsiteX6676" fmla="*/ 1070134 w 6400800"/>
              <a:gd name="connsiteY6676" fmla="*/ 326231 h 514350"/>
              <a:gd name="connsiteX6677" fmla="*/ 1069181 w 6400800"/>
              <a:gd name="connsiteY6677" fmla="*/ 330994 h 514350"/>
              <a:gd name="connsiteX6678" fmla="*/ 1077754 w 6400800"/>
              <a:gd name="connsiteY6678" fmla="*/ 262414 h 514350"/>
              <a:gd name="connsiteX6679" fmla="*/ 1075849 w 6400800"/>
              <a:gd name="connsiteY6679" fmla="*/ 264319 h 514350"/>
              <a:gd name="connsiteX6680" fmla="*/ 1073944 w 6400800"/>
              <a:gd name="connsiteY6680" fmla="*/ 256699 h 514350"/>
              <a:gd name="connsiteX6681" fmla="*/ 1074896 w 6400800"/>
              <a:gd name="connsiteY6681" fmla="*/ 256699 h 514350"/>
              <a:gd name="connsiteX6682" fmla="*/ 1075849 w 6400800"/>
              <a:gd name="connsiteY6682" fmla="*/ 256699 h 514350"/>
              <a:gd name="connsiteX6683" fmla="*/ 1077754 w 6400800"/>
              <a:gd name="connsiteY6683" fmla="*/ 262414 h 514350"/>
              <a:gd name="connsiteX6684" fmla="*/ 1045369 w 6400800"/>
              <a:gd name="connsiteY6684" fmla="*/ 175736 h 514350"/>
              <a:gd name="connsiteX6685" fmla="*/ 1054894 w 6400800"/>
              <a:gd name="connsiteY6685" fmla="*/ 153829 h 514350"/>
              <a:gd name="connsiteX6686" fmla="*/ 1055846 w 6400800"/>
              <a:gd name="connsiteY6686" fmla="*/ 155734 h 514350"/>
              <a:gd name="connsiteX6687" fmla="*/ 1059656 w 6400800"/>
              <a:gd name="connsiteY6687" fmla="*/ 171926 h 514350"/>
              <a:gd name="connsiteX6688" fmla="*/ 1064419 w 6400800"/>
              <a:gd name="connsiteY6688" fmla="*/ 193834 h 514350"/>
              <a:gd name="connsiteX6689" fmla="*/ 1069181 w 6400800"/>
              <a:gd name="connsiteY6689" fmla="*/ 215741 h 514350"/>
              <a:gd name="connsiteX6690" fmla="*/ 1076801 w 6400800"/>
              <a:gd name="connsiteY6690" fmla="*/ 253841 h 514350"/>
              <a:gd name="connsiteX6691" fmla="*/ 1074896 w 6400800"/>
              <a:gd name="connsiteY6691" fmla="*/ 252889 h 514350"/>
              <a:gd name="connsiteX6692" fmla="*/ 1067276 w 6400800"/>
              <a:gd name="connsiteY6692" fmla="*/ 216694 h 514350"/>
              <a:gd name="connsiteX6693" fmla="*/ 1068229 w 6400800"/>
              <a:gd name="connsiteY6693" fmla="*/ 257651 h 514350"/>
              <a:gd name="connsiteX6694" fmla="*/ 1067276 w 6400800"/>
              <a:gd name="connsiteY6694" fmla="*/ 259556 h 514350"/>
              <a:gd name="connsiteX6695" fmla="*/ 1065371 w 6400800"/>
              <a:gd name="connsiteY6695" fmla="*/ 252889 h 514350"/>
              <a:gd name="connsiteX6696" fmla="*/ 1066324 w 6400800"/>
              <a:gd name="connsiteY6696" fmla="*/ 261461 h 514350"/>
              <a:gd name="connsiteX6697" fmla="*/ 1055846 w 6400800"/>
              <a:gd name="connsiteY6697" fmla="*/ 278606 h 514350"/>
              <a:gd name="connsiteX6698" fmla="*/ 1054894 w 6400800"/>
              <a:gd name="connsiteY6698" fmla="*/ 280511 h 514350"/>
              <a:gd name="connsiteX6699" fmla="*/ 1053941 w 6400800"/>
              <a:gd name="connsiteY6699" fmla="*/ 277654 h 514350"/>
              <a:gd name="connsiteX6700" fmla="*/ 1043464 w 6400800"/>
              <a:gd name="connsiteY6700" fmla="*/ 245269 h 514350"/>
              <a:gd name="connsiteX6701" fmla="*/ 1035844 w 6400800"/>
              <a:gd name="connsiteY6701" fmla="*/ 220504 h 514350"/>
              <a:gd name="connsiteX6702" fmla="*/ 1032034 w 6400800"/>
              <a:gd name="connsiteY6702" fmla="*/ 209074 h 514350"/>
              <a:gd name="connsiteX6703" fmla="*/ 1045369 w 6400800"/>
              <a:gd name="connsiteY6703" fmla="*/ 175736 h 514350"/>
              <a:gd name="connsiteX6704" fmla="*/ 1019651 w 6400800"/>
              <a:gd name="connsiteY6704" fmla="*/ 267176 h 514350"/>
              <a:gd name="connsiteX6705" fmla="*/ 1023461 w 6400800"/>
              <a:gd name="connsiteY6705" fmla="*/ 221456 h 514350"/>
              <a:gd name="connsiteX6706" fmla="*/ 1024414 w 6400800"/>
              <a:gd name="connsiteY6706" fmla="*/ 218599 h 514350"/>
              <a:gd name="connsiteX6707" fmla="*/ 1032034 w 6400800"/>
              <a:gd name="connsiteY6707" fmla="*/ 253841 h 514350"/>
              <a:gd name="connsiteX6708" fmla="*/ 1038701 w 6400800"/>
              <a:gd name="connsiteY6708" fmla="*/ 283369 h 514350"/>
              <a:gd name="connsiteX6709" fmla="*/ 1037749 w 6400800"/>
              <a:gd name="connsiteY6709" fmla="*/ 284321 h 514350"/>
              <a:gd name="connsiteX6710" fmla="*/ 1031081 w 6400800"/>
              <a:gd name="connsiteY6710" fmla="*/ 294799 h 514350"/>
              <a:gd name="connsiteX6711" fmla="*/ 1025366 w 6400800"/>
              <a:gd name="connsiteY6711" fmla="*/ 306229 h 514350"/>
              <a:gd name="connsiteX6712" fmla="*/ 1023461 w 6400800"/>
              <a:gd name="connsiteY6712" fmla="*/ 284321 h 514350"/>
              <a:gd name="connsiteX6713" fmla="*/ 1022509 w 6400800"/>
              <a:gd name="connsiteY6713" fmla="*/ 269081 h 514350"/>
              <a:gd name="connsiteX6714" fmla="*/ 1019651 w 6400800"/>
              <a:gd name="connsiteY6714" fmla="*/ 284321 h 514350"/>
              <a:gd name="connsiteX6715" fmla="*/ 1015841 w 6400800"/>
              <a:gd name="connsiteY6715" fmla="*/ 314801 h 514350"/>
              <a:gd name="connsiteX6716" fmla="*/ 1015841 w 6400800"/>
              <a:gd name="connsiteY6716" fmla="*/ 315754 h 514350"/>
              <a:gd name="connsiteX6717" fmla="*/ 1015841 w 6400800"/>
              <a:gd name="connsiteY6717" fmla="*/ 315754 h 514350"/>
              <a:gd name="connsiteX6718" fmla="*/ 1022509 w 6400800"/>
              <a:gd name="connsiteY6718" fmla="*/ 251936 h 514350"/>
              <a:gd name="connsiteX6719" fmla="*/ 1019651 w 6400800"/>
              <a:gd name="connsiteY6719" fmla="*/ 267176 h 514350"/>
              <a:gd name="connsiteX6720" fmla="*/ 1011079 w 6400800"/>
              <a:gd name="connsiteY6720" fmla="*/ 364331 h 514350"/>
              <a:gd name="connsiteX6721" fmla="*/ 1012031 w 6400800"/>
              <a:gd name="connsiteY6721" fmla="*/ 355759 h 514350"/>
              <a:gd name="connsiteX6722" fmla="*/ 1013936 w 6400800"/>
              <a:gd name="connsiteY6722" fmla="*/ 342424 h 514350"/>
              <a:gd name="connsiteX6723" fmla="*/ 1013936 w 6400800"/>
              <a:gd name="connsiteY6723" fmla="*/ 342424 h 514350"/>
              <a:gd name="connsiteX6724" fmla="*/ 1012031 w 6400800"/>
              <a:gd name="connsiteY6724" fmla="*/ 364331 h 514350"/>
              <a:gd name="connsiteX6725" fmla="*/ 1011079 w 6400800"/>
              <a:gd name="connsiteY6725" fmla="*/ 366236 h 514350"/>
              <a:gd name="connsiteX6726" fmla="*/ 1011079 w 6400800"/>
              <a:gd name="connsiteY6726" fmla="*/ 366236 h 514350"/>
              <a:gd name="connsiteX6727" fmla="*/ 1011079 w 6400800"/>
              <a:gd name="connsiteY6727" fmla="*/ 364331 h 514350"/>
              <a:gd name="connsiteX6728" fmla="*/ 1004411 w 6400800"/>
              <a:gd name="connsiteY6728" fmla="*/ 257651 h 514350"/>
              <a:gd name="connsiteX6729" fmla="*/ 1001554 w 6400800"/>
              <a:gd name="connsiteY6729" fmla="*/ 281464 h 514350"/>
              <a:gd name="connsiteX6730" fmla="*/ 996791 w 6400800"/>
              <a:gd name="connsiteY6730" fmla="*/ 271939 h 514350"/>
              <a:gd name="connsiteX6731" fmla="*/ 1004411 w 6400800"/>
              <a:gd name="connsiteY6731" fmla="*/ 257651 h 514350"/>
              <a:gd name="connsiteX6732" fmla="*/ 991076 w 6400800"/>
              <a:gd name="connsiteY6732" fmla="*/ 283369 h 514350"/>
              <a:gd name="connsiteX6733" fmla="*/ 995839 w 6400800"/>
              <a:gd name="connsiteY6733" fmla="*/ 273844 h 514350"/>
              <a:gd name="connsiteX6734" fmla="*/ 999649 w 6400800"/>
              <a:gd name="connsiteY6734" fmla="*/ 291941 h 514350"/>
              <a:gd name="connsiteX6735" fmla="*/ 995839 w 6400800"/>
              <a:gd name="connsiteY6735" fmla="*/ 326231 h 514350"/>
              <a:gd name="connsiteX6736" fmla="*/ 993934 w 6400800"/>
              <a:gd name="connsiteY6736" fmla="*/ 330994 h 514350"/>
              <a:gd name="connsiteX6737" fmla="*/ 992981 w 6400800"/>
              <a:gd name="connsiteY6737" fmla="*/ 320516 h 514350"/>
              <a:gd name="connsiteX6738" fmla="*/ 991076 w 6400800"/>
              <a:gd name="connsiteY6738" fmla="*/ 338614 h 514350"/>
              <a:gd name="connsiteX6739" fmla="*/ 990124 w 6400800"/>
              <a:gd name="connsiteY6739" fmla="*/ 341471 h 514350"/>
              <a:gd name="connsiteX6740" fmla="*/ 981551 w 6400800"/>
              <a:gd name="connsiteY6740" fmla="*/ 365284 h 514350"/>
              <a:gd name="connsiteX6741" fmla="*/ 980599 w 6400800"/>
              <a:gd name="connsiteY6741" fmla="*/ 363379 h 514350"/>
              <a:gd name="connsiteX6742" fmla="*/ 977741 w 6400800"/>
              <a:gd name="connsiteY6742" fmla="*/ 331946 h 514350"/>
              <a:gd name="connsiteX6743" fmla="*/ 975836 w 6400800"/>
              <a:gd name="connsiteY6743" fmla="*/ 311944 h 514350"/>
              <a:gd name="connsiteX6744" fmla="*/ 991076 w 6400800"/>
              <a:gd name="connsiteY6744" fmla="*/ 283369 h 514350"/>
              <a:gd name="connsiteX6745" fmla="*/ 960596 w 6400800"/>
              <a:gd name="connsiteY6745" fmla="*/ 298609 h 514350"/>
              <a:gd name="connsiteX6746" fmla="*/ 968216 w 6400800"/>
              <a:gd name="connsiteY6746" fmla="*/ 280511 h 514350"/>
              <a:gd name="connsiteX6747" fmla="*/ 967264 w 6400800"/>
              <a:gd name="connsiteY6747" fmla="*/ 294799 h 514350"/>
              <a:gd name="connsiteX6748" fmla="*/ 961549 w 6400800"/>
              <a:gd name="connsiteY6748" fmla="*/ 304324 h 514350"/>
              <a:gd name="connsiteX6749" fmla="*/ 961549 w 6400800"/>
              <a:gd name="connsiteY6749" fmla="*/ 303371 h 514350"/>
              <a:gd name="connsiteX6750" fmla="*/ 960596 w 6400800"/>
              <a:gd name="connsiteY6750" fmla="*/ 301466 h 514350"/>
              <a:gd name="connsiteX6751" fmla="*/ 960596 w 6400800"/>
              <a:gd name="connsiteY6751" fmla="*/ 298609 h 514350"/>
              <a:gd name="connsiteX6752" fmla="*/ 939641 w 6400800"/>
              <a:gd name="connsiteY6752" fmla="*/ 258604 h 514350"/>
              <a:gd name="connsiteX6753" fmla="*/ 939641 w 6400800"/>
              <a:gd name="connsiteY6753" fmla="*/ 258604 h 514350"/>
              <a:gd name="connsiteX6754" fmla="*/ 943451 w 6400800"/>
              <a:gd name="connsiteY6754" fmla="*/ 246221 h 514350"/>
              <a:gd name="connsiteX6755" fmla="*/ 943451 w 6400800"/>
              <a:gd name="connsiteY6755" fmla="*/ 251936 h 514350"/>
              <a:gd name="connsiteX6756" fmla="*/ 939641 w 6400800"/>
              <a:gd name="connsiteY6756" fmla="*/ 258604 h 514350"/>
              <a:gd name="connsiteX6757" fmla="*/ 939641 w 6400800"/>
              <a:gd name="connsiteY6757" fmla="*/ 258604 h 514350"/>
              <a:gd name="connsiteX6758" fmla="*/ 944404 w 6400800"/>
              <a:gd name="connsiteY6758" fmla="*/ 280511 h 514350"/>
              <a:gd name="connsiteX6759" fmla="*/ 943451 w 6400800"/>
              <a:gd name="connsiteY6759" fmla="*/ 273844 h 514350"/>
              <a:gd name="connsiteX6760" fmla="*/ 944404 w 6400800"/>
              <a:gd name="connsiteY6760" fmla="*/ 270986 h 514350"/>
              <a:gd name="connsiteX6761" fmla="*/ 944404 w 6400800"/>
              <a:gd name="connsiteY6761" fmla="*/ 271939 h 514350"/>
              <a:gd name="connsiteX6762" fmla="*/ 944404 w 6400800"/>
              <a:gd name="connsiteY6762" fmla="*/ 275749 h 514350"/>
              <a:gd name="connsiteX6763" fmla="*/ 944404 w 6400800"/>
              <a:gd name="connsiteY6763" fmla="*/ 280511 h 514350"/>
              <a:gd name="connsiteX6764" fmla="*/ 944404 w 6400800"/>
              <a:gd name="connsiteY6764" fmla="*/ 270986 h 514350"/>
              <a:gd name="connsiteX6765" fmla="*/ 944404 w 6400800"/>
              <a:gd name="connsiteY6765" fmla="*/ 270986 h 514350"/>
              <a:gd name="connsiteX6766" fmla="*/ 944404 w 6400800"/>
              <a:gd name="connsiteY6766" fmla="*/ 270986 h 514350"/>
              <a:gd name="connsiteX6767" fmla="*/ 944404 w 6400800"/>
              <a:gd name="connsiteY6767" fmla="*/ 270986 h 514350"/>
              <a:gd name="connsiteX6768" fmla="*/ 933926 w 6400800"/>
              <a:gd name="connsiteY6768" fmla="*/ 227171 h 514350"/>
              <a:gd name="connsiteX6769" fmla="*/ 958691 w 6400800"/>
              <a:gd name="connsiteY6769" fmla="*/ 138589 h 514350"/>
              <a:gd name="connsiteX6770" fmla="*/ 958691 w 6400800"/>
              <a:gd name="connsiteY6770" fmla="*/ 146209 h 514350"/>
              <a:gd name="connsiteX6771" fmla="*/ 953929 w 6400800"/>
              <a:gd name="connsiteY6771" fmla="*/ 203359 h 514350"/>
              <a:gd name="connsiteX6772" fmla="*/ 950119 w 6400800"/>
              <a:gd name="connsiteY6772" fmla="*/ 242411 h 514350"/>
              <a:gd name="connsiteX6773" fmla="*/ 948214 w 6400800"/>
              <a:gd name="connsiteY6773" fmla="*/ 246221 h 514350"/>
              <a:gd name="connsiteX6774" fmla="*/ 947261 w 6400800"/>
              <a:gd name="connsiteY6774" fmla="*/ 240506 h 514350"/>
              <a:gd name="connsiteX6775" fmla="*/ 949166 w 6400800"/>
              <a:gd name="connsiteY6775" fmla="*/ 233839 h 514350"/>
              <a:gd name="connsiteX6776" fmla="*/ 946309 w 6400800"/>
              <a:gd name="connsiteY6776" fmla="*/ 238601 h 514350"/>
              <a:gd name="connsiteX6777" fmla="*/ 944404 w 6400800"/>
              <a:gd name="connsiteY6777" fmla="*/ 230029 h 514350"/>
              <a:gd name="connsiteX6778" fmla="*/ 944404 w 6400800"/>
              <a:gd name="connsiteY6778" fmla="*/ 241459 h 514350"/>
              <a:gd name="connsiteX6779" fmla="*/ 939641 w 6400800"/>
              <a:gd name="connsiteY6779" fmla="*/ 251936 h 514350"/>
              <a:gd name="connsiteX6780" fmla="*/ 938689 w 6400800"/>
              <a:gd name="connsiteY6780" fmla="*/ 248126 h 514350"/>
              <a:gd name="connsiteX6781" fmla="*/ 936784 w 6400800"/>
              <a:gd name="connsiteY6781" fmla="*/ 241459 h 514350"/>
              <a:gd name="connsiteX6782" fmla="*/ 943451 w 6400800"/>
              <a:gd name="connsiteY6782" fmla="*/ 217646 h 514350"/>
              <a:gd name="connsiteX6783" fmla="*/ 934879 w 6400800"/>
              <a:gd name="connsiteY6783" fmla="*/ 235744 h 514350"/>
              <a:gd name="connsiteX6784" fmla="*/ 932974 w 6400800"/>
              <a:gd name="connsiteY6784" fmla="*/ 230029 h 514350"/>
              <a:gd name="connsiteX6785" fmla="*/ 933926 w 6400800"/>
              <a:gd name="connsiteY6785" fmla="*/ 227171 h 514350"/>
              <a:gd name="connsiteX6786" fmla="*/ 921544 w 6400800"/>
              <a:gd name="connsiteY6786" fmla="*/ 452914 h 514350"/>
              <a:gd name="connsiteX6787" fmla="*/ 920591 w 6400800"/>
              <a:gd name="connsiteY6787" fmla="*/ 451961 h 514350"/>
              <a:gd name="connsiteX6788" fmla="*/ 919639 w 6400800"/>
              <a:gd name="connsiteY6788" fmla="*/ 438626 h 514350"/>
              <a:gd name="connsiteX6789" fmla="*/ 921544 w 6400800"/>
              <a:gd name="connsiteY6789" fmla="*/ 452914 h 514350"/>
              <a:gd name="connsiteX6790" fmla="*/ 912019 w 6400800"/>
              <a:gd name="connsiteY6790" fmla="*/ 210979 h 514350"/>
              <a:gd name="connsiteX6791" fmla="*/ 915829 w 6400800"/>
              <a:gd name="connsiteY6791" fmla="*/ 227171 h 514350"/>
              <a:gd name="connsiteX6792" fmla="*/ 914876 w 6400800"/>
              <a:gd name="connsiteY6792" fmla="*/ 230029 h 514350"/>
              <a:gd name="connsiteX6793" fmla="*/ 912971 w 6400800"/>
              <a:gd name="connsiteY6793" fmla="*/ 236696 h 514350"/>
              <a:gd name="connsiteX6794" fmla="*/ 912019 w 6400800"/>
              <a:gd name="connsiteY6794" fmla="*/ 232886 h 514350"/>
              <a:gd name="connsiteX6795" fmla="*/ 912019 w 6400800"/>
              <a:gd name="connsiteY6795" fmla="*/ 228124 h 514350"/>
              <a:gd name="connsiteX6796" fmla="*/ 911066 w 6400800"/>
              <a:gd name="connsiteY6796" fmla="*/ 210979 h 514350"/>
              <a:gd name="connsiteX6797" fmla="*/ 911066 w 6400800"/>
              <a:gd name="connsiteY6797" fmla="*/ 204311 h 514350"/>
              <a:gd name="connsiteX6798" fmla="*/ 912019 w 6400800"/>
              <a:gd name="connsiteY6798" fmla="*/ 210979 h 514350"/>
              <a:gd name="connsiteX6799" fmla="*/ 833914 w 6400800"/>
              <a:gd name="connsiteY6799" fmla="*/ 333851 h 514350"/>
              <a:gd name="connsiteX6800" fmla="*/ 834866 w 6400800"/>
              <a:gd name="connsiteY6800" fmla="*/ 331946 h 514350"/>
              <a:gd name="connsiteX6801" fmla="*/ 834866 w 6400800"/>
              <a:gd name="connsiteY6801" fmla="*/ 337661 h 514350"/>
              <a:gd name="connsiteX6802" fmla="*/ 833914 w 6400800"/>
              <a:gd name="connsiteY6802" fmla="*/ 333851 h 514350"/>
              <a:gd name="connsiteX6803" fmla="*/ 847249 w 6400800"/>
              <a:gd name="connsiteY6803" fmla="*/ 304324 h 514350"/>
              <a:gd name="connsiteX6804" fmla="*/ 846296 w 6400800"/>
              <a:gd name="connsiteY6804" fmla="*/ 301466 h 514350"/>
              <a:gd name="connsiteX6805" fmla="*/ 846296 w 6400800"/>
              <a:gd name="connsiteY6805" fmla="*/ 299561 h 514350"/>
              <a:gd name="connsiteX6806" fmla="*/ 851059 w 6400800"/>
              <a:gd name="connsiteY6806" fmla="*/ 286226 h 514350"/>
              <a:gd name="connsiteX6807" fmla="*/ 847249 w 6400800"/>
              <a:gd name="connsiteY6807" fmla="*/ 304324 h 514350"/>
              <a:gd name="connsiteX6808" fmla="*/ 880586 w 6400800"/>
              <a:gd name="connsiteY6808" fmla="*/ 300514 h 514350"/>
              <a:gd name="connsiteX6809" fmla="*/ 876776 w 6400800"/>
              <a:gd name="connsiteY6809" fmla="*/ 319564 h 514350"/>
              <a:gd name="connsiteX6810" fmla="*/ 872966 w 6400800"/>
              <a:gd name="connsiteY6810" fmla="*/ 343376 h 514350"/>
              <a:gd name="connsiteX6811" fmla="*/ 869156 w 6400800"/>
              <a:gd name="connsiteY6811" fmla="*/ 350996 h 514350"/>
              <a:gd name="connsiteX6812" fmla="*/ 868204 w 6400800"/>
              <a:gd name="connsiteY6812" fmla="*/ 349091 h 514350"/>
              <a:gd name="connsiteX6813" fmla="*/ 867251 w 6400800"/>
              <a:gd name="connsiteY6813" fmla="*/ 348139 h 514350"/>
              <a:gd name="connsiteX6814" fmla="*/ 867251 w 6400800"/>
              <a:gd name="connsiteY6814" fmla="*/ 335756 h 514350"/>
              <a:gd name="connsiteX6815" fmla="*/ 866299 w 6400800"/>
              <a:gd name="connsiteY6815" fmla="*/ 301466 h 514350"/>
              <a:gd name="connsiteX6816" fmla="*/ 863441 w 6400800"/>
              <a:gd name="connsiteY6816" fmla="*/ 272891 h 514350"/>
              <a:gd name="connsiteX6817" fmla="*/ 861536 w 6400800"/>
              <a:gd name="connsiteY6817" fmla="*/ 257651 h 514350"/>
              <a:gd name="connsiteX6818" fmla="*/ 862489 w 6400800"/>
              <a:gd name="connsiteY6818" fmla="*/ 255746 h 514350"/>
              <a:gd name="connsiteX6819" fmla="*/ 862489 w 6400800"/>
              <a:gd name="connsiteY6819" fmla="*/ 255746 h 514350"/>
              <a:gd name="connsiteX6820" fmla="*/ 876776 w 6400800"/>
              <a:gd name="connsiteY6820" fmla="*/ 286226 h 514350"/>
              <a:gd name="connsiteX6821" fmla="*/ 881539 w 6400800"/>
              <a:gd name="connsiteY6821" fmla="*/ 296704 h 514350"/>
              <a:gd name="connsiteX6822" fmla="*/ 880586 w 6400800"/>
              <a:gd name="connsiteY6822" fmla="*/ 300514 h 514350"/>
              <a:gd name="connsiteX6823" fmla="*/ 885349 w 6400800"/>
              <a:gd name="connsiteY6823" fmla="*/ 318611 h 514350"/>
              <a:gd name="connsiteX6824" fmla="*/ 884396 w 6400800"/>
              <a:gd name="connsiteY6824" fmla="*/ 319564 h 514350"/>
              <a:gd name="connsiteX6825" fmla="*/ 883444 w 6400800"/>
              <a:gd name="connsiteY6825" fmla="*/ 320516 h 514350"/>
              <a:gd name="connsiteX6826" fmla="*/ 884396 w 6400800"/>
              <a:gd name="connsiteY6826" fmla="*/ 303371 h 514350"/>
              <a:gd name="connsiteX6827" fmla="*/ 887254 w 6400800"/>
              <a:gd name="connsiteY6827" fmla="*/ 310039 h 514350"/>
              <a:gd name="connsiteX6828" fmla="*/ 885349 w 6400800"/>
              <a:gd name="connsiteY6828" fmla="*/ 318611 h 514350"/>
              <a:gd name="connsiteX6829" fmla="*/ 900589 w 6400800"/>
              <a:gd name="connsiteY6829" fmla="*/ 246221 h 514350"/>
              <a:gd name="connsiteX6830" fmla="*/ 900589 w 6400800"/>
              <a:gd name="connsiteY6830" fmla="*/ 246221 h 514350"/>
              <a:gd name="connsiteX6831" fmla="*/ 898684 w 6400800"/>
              <a:gd name="connsiteY6831" fmla="*/ 234791 h 514350"/>
              <a:gd name="connsiteX6832" fmla="*/ 897731 w 6400800"/>
              <a:gd name="connsiteY6832" fmla="*/ 252889 h 514350"/>
              <a:gd name="connsiteX6833" fmla="*/ 897731 w 6400800"/>
              <a:gd name="connsiteY6833" fmla="*/ 253841 h 514350"/>
              <a:gd name="connsiteX6834" fmla="*/ 894874 w 6400800"/>
              <a:gd name="connsiteY6834" fmla="*/ 250031 h 514350"/>
              <a:gd name="connsiteX6835" fmla="*/ 897731 w 6400800"/>
              <a:gd name="connsiteY6835" fmla="*/ 254794 h 514350"/>
              <a:gd name="connsiteX6836" fmla="*/ 897731 w 6400800"/>
              <a:gd name="connsiteY6836" fmla="*/ 257651 h 514350"/>
              <a:gd name="connsiteX6837" fmla="*/ 896779 w 6400800"/>
              <a:gd name="connsiteY6837" fmla="*/ 264319 h 514350"/>
              <a:gd name="connsiteX6838" fmla="*/ 896779 w 6400800"/>
              <a:gd name="connsiteY6838" fmla="*/ 264319 h 514350"/>
              <a:gd name="connsiteX6839" fmla="*/ 896779 w 6400800"/>
              <a:gd name="connsiteY6839" fmla="*/ 264319 h 514350"/>
              <a:gd name="connsiteX6840" fmla="*/ 896779 w 6400800"/>
              <a:gd name="connsiteY6840" fmla="*/ 265271 h 514350"/>
              <a:gd name="connsiteX6841" fmla="*/ 896779 w 6400800"/>
              <a:gd name="connsiteY6841" fmla="*/ 270986 h 514350"/>
              <a:gd name="connsiteX6842" fmla="*/ 896779 w 6400800"/>
              <a:gd name="connsiteY6842" fmla="*/ 272891 h 514350"/>
              <a:gd name="connsiteX6843" fmla="*/ 895826 w 6400800"/>
              <a:gd name="connsiteY6843" fmla="*/ 285274 h 514350"/>
              <a:gd name="connsiteX6844" fmla="*/ 895826 w 6400800"/>
              <a:gd name="connsiteY6844" fmla="*/ 287179 h 514350"/>
              <a:gd name="connsiteX6845" fmla="*/ 891064 w 6400800"/>
              <a:gd name="connsiteY6845" fmla="*/ 279559 h 514350"/>
              <a:gd name="connsiteX6846" fmla="*/ 873919 w 6400800"/>
              <a:gd name="connsiteY6846" fmla="*/ 250984 h 514350"/>
              <a:gd name="connsiteX6847" fmla="*/ 869156 w 6400800"/>
              <a:gd name="connsiteY6847" fmla="*/ 243364 h 514350"/>
              <a:gd name="connsiteX6848" fmla="*/ 869156 w 6400800"/>
              <a:gd name="connsiteY6848" fmla="*/ 242411 h 514350"/>
              <a:gd name="connsiteX6849" fmla="*/ 878681 w 6400800"/>
              <a:gd name="connsiteY6849" fmla="*/ 215741 h 514350"/>
              <a:gd name="connsiteX6850" fmla="*/ 887254 w 6400800"/>
              <a:gd name="connsiteY6850" fmla="*/ 200501 h 514350"/>
              <a:gd name="connsiteX6851" fmla="*/ 895826 w 6400800"/>
              <a:gd name="connsiteY6851" fmla="*/ 223361 h 514350"/>
              <a:gd name="connsiteX6852" fmla="*/ 901541 w 6400800"/>
              <a:gd name="connsiteY6852" fmla="*/ 240506 h 514350"/>
              <a:gd name="connsiteX6853" fmla="*/ 900589 w 6400800"/>
              <a:gd name="connsiteY6853" fmla="*/ 246221 h 514350"/>
              <a:gd name="connsiteX6854" fmla="*/ 891064 w 6400800"/>
              <a:gd name="connsiteY6854" fmla="*/ 190976 h 514350"/>
              <a:gd name="connsiteX6855" fmla="*/ 892969 w 6400800"/>
              <a:gd name="connsiteY6855" fmla="*/ 187166 h 514350"/>
              <a:gd name="connsiteX6856" fmla="*/ 896779 w 6400800"/>
              <a:gd name="connsiteY6856" fmla="*/ 202406 h 514350"/>
              <a:gd name="connsiteX6857" fmla="*/ 891064 w 6400800"/>
              <a:gd name="connsiteY6857" fmla="*/ 190976 h 514350"/>
              <a:gd name="connsiteX6858" fmla="*/ 904399 w 6400800"/>
              <a:gd name="connsiteY6858" fmla="*/ 181451 h 514350"/>
              <a:gd name="connsiteX6859" fmla="*/ 904399 w 6400800"/>
              <a:gd name="connsiteY6859" fmla="*/ 183356 h 514350"/>
              <a:gd name="connsiteX6860" fmla="*/ 903446 w 6400800"/>
              <a:gd name="connsiteY6860" fmla="*/ 210979 h 514350"/>
              <a:gd name="connsiteX6861" fmla="*/ 903446 w 6400800"/>
              <a:gd name="connsiteY6861" fmla="*/ 210026 h 514350"/>
              <a:gd name="connsiteX6862" fmla="*/ 894874 w 6400800"/>
              <a:gd name="connsiteY6862" fmla="*/ 188119 h 514350"/>
              <a:gd name="connsiteX6863" fmla="*/ 903446 w 6400800"/>
              <a:gd name="connsiteY6863" fmla="*/ 173831 h 514350"/>
              <a:gd name="connsiteX6864" fmla="*/ 904399 w 6400800"/>
              <a:gd name="connsiteY6864" fmla="*/ 181451 h 514350"/>
              <a:gd name="connsiteX6865" fmla="*/ 888206 w 6400800"/>
              <a:gd name="connsiteY6865" fmla="*/ 137636 h 514350"/>
              <a:gd name="connsiteX6866" fmla="*/ 890111 w 6400800"/>
              <a:gd name="connsiteY6866" fmla="*/ 132874 h 514350"/>
              <a:gd name="connsiteX6867" fmla="*/ 898684 w 6400800"/>
              <a:gd name="connsiteY6867" fmla="*/ 161449 h 514350"/>
              <a:gd name="connsiteX6868" fmla="*/ 893921 w 6400800"/>
              <a:gd name="connsiteY6868" fmla="*/ 168116 h 514350"/>
              <a:gd name="connsiteX6869" fmla="*/ 885349 w 6400800"/>
              <a:gd name="connsiteY6869" fmla="*/ 180499 h 514350"/>
              <a:gd name="connsiteX6870" fmla="*/ 874871 w 6400800"/>
              <a:gd name="connsiteY6870" fmla="*/ 163354 h 514350"/>
              <a:gd name="connsiteX6871" fmla="*/ 888206 w 6400800"/>
              <a:gd name="connsiteY6871" fmla="*/ 137636 h 514350"/>
              <a:gd name="connsiteX6872" fmla="*/ 872966 w 6400800"/>
              <a:gd name="connsiteY6872" fmla="*/ 169069 h 514350"/>
              <a:gd name="connsiteX6873" fmla="*/ 881539 w 6400800"/>
              <a:gd name="connsiteY6873" fmla="*/ 188119 h 514350"/>
              <a:gd name="connsiteX6874" fmla="*/ 878681 w 6400800"/>
              <a:gd name="connsiteY6874" fmla="*/ 191929 h 514350"/>
              <a:gd name="connsiteX6875" fmla="*/ 856774 w 6400800"/>
              <a:gd name="connsiteY6875" fmla="*/ 226219 h 514350"/>
              <a:gd name="connsiteX6876" fmla="*/ 851059 w 6400800"/>
              <a:gd name="connsiteY6876" fmla="*/ 217646 h 514350"/>
              <a:gd name="connsiteX6877" fmla="*/ 872966 w 6400800"/>
              <a:gd name="connsiteY6877" fmla="*/ 169069 h 514350"/>
              <a:gd name="connsiteX6878" fmla="*/ 847249 w 6400800"/>
              <a:gd name="connsiteY6878" fmla="*/ 225266 h 514350"/>
              <a:gd name="connsiteX6879" fmla="*/ 848201 w 6400800"/>
              <a:gd name="connsiteY6879" fmla="*/ 223361 h 514350"/>
              <a:gd name="connsiteX6880" fmla="*/ 852011 w 6400800"/>
              <a:gd name="connsiteY6880" fmla="*/ 232886 h 514350"/>
              <a:gd name="connsiteX6881" fmla="*/ 845344 w 6400800"/>
              <a:gd name="connsiteY6881" fmla="*/ 243364 h 514350"/>
              <a:gd name="connsiteX6882" fmla="*/ 837724 w 6400800"/>
              <a:gd name="connsiteY6882" fmla="*/ 256699 h 514350"/>
              <a:gd name="connsiteX6883" fmla="*/ 836771 w 6400800"/>
              <a:gd name="connsiteY6883" fmla="*/ 250984 h 514350"/>
              <a:gd name="connsiteX6884" fmla="*/ 847249 w 6400800"/>
              <a:gd name="connsiteY6884" fmla="*/ 225266 h 514350"/>
              <a:gd name="connsiteX6885" fmla="*/ 835819 w 6400800"/>
              <a:gd name="connsiteY6885" fmla="*/ 195739 h 514350"/>
              <a:gd name="connsiteX6886" fmla="*/ 835819 w 6400800"/>
              <a:gd name="connsiteY6886" fmla="*/ 195739 h 514350"/>
              <a:gd name="connsiteX6887" fmla="*/ 840581 w 6400800"/>
              <a:gd name="connsiteY6887" fmla="*/ 206216 h 514350"/>
              <a:gd name="connsiteX6888" fmla="*/ 833914 w 6400800"/>
              <a:gd name="connsiteY6888" fmla="*/ 219551 h 514350"/>
              <a:gd name="connsiteX6889" fmla="*/ 832961 w 6400800"/>
              <a:gd name="connsiteY6889" fmla="*/ 221456 h 514350"/>
              <a:gd name="connsiteX6890" fmla="*/ 835819 w 6400800"/>
              <a:gd name="connsiteY6890" fmla="*/ 195739 h 514350"/>
              <a:gd name="connsiteX6891" fmla="*/ 826294 w 6400800"/>
              <a:gd name="connsiteY6891" fmla="*/ 274796 h 514350"/>
              <a:gd name="connsiteX6892" fmla="*/ 828199 w 6400800"/>
              <a:gd name="connsiteY6892" fmla="*/ 270986 h 514350"/>
              <a:gd name="connsiteX6893" fmla="*/ 828199 w 6400800"/>
              <a:gd name="connsiteY6893" fmla="*/ 272891 h 514350"/>
              <a:gd name="connsiteX6894" fmla="*/ 826294 w 6400800"/>
              <a:gd name="connsiteY6894" fmla="*/ 276701 h 514350"/>
              <a:gd name="connsiteX6895" fmla="*/ 826294 w 6400800"/>
              <a:gd name="connsiteY6895" fmla="*/ 274796 h 514350"/>
              <a:gd name="connsiteX6896" fmla="*/ 812006 w 6400800"/>
              <a:gd name="connsiteY6896" fmla="*/ 448151 h 514350"/>
              <a:gd name="connsiteX6897" fmla="*/ 812006 w 6400800"/>
              <a:gd name="connsiteY6897" fmla="*/ 448151 h 514350"/>
              <a:gd name="connsiteX6898" fmla="*/ 812006 w 6400800"/>
              <a:gd name="connsiteY6898" fmla="*/ 448151 h 514350"/>
              <a:gd name="connsiteX6899" fmla="*/ 812006 w 6400800"/>
              <a:gd name="connsiteY6899" fmla="*/ 448151 h 514350"/>
              <a:gd name="connsiteX6900" fmla="*/ 785336 w 6400800"/>
              <a:gd name="connsiteY6900" fmla="*/ 330041 h 514350"/>
              <a:gd name="connsiteX6901" fmla="*/ 782479 w 6400800"/>
              <a:gd name="connsiteY6901" fmla="*/ 325279 h 514350"/>
              <a:gd name="connsiteX6902" fmla="*/ 782479 w 6400800"/>
              <a:gd name="connsiteY6902" fmla="*/ 315754 h 514350"/>
              <a:gd name="connsiteX6903" fmla="*/ 786289 w 6400800"/>
              <a:gd name="connsiteY6903" fmla="*/ 326231 h 514350"/>
              <a:gd name="connsiteX6904" fmla="*/ 785336 w 6400800"/>
              <a:gd name="connsiteY6904" fmla="*/ 330041 h 514350"/>
              <a:gd name="connsiteX6905" fmla="*/ 797719 w 6400800"/>
              <a:gd name="connsiteY6905" fmla="*/ 271939 h 514350"/>
              <a:gd name="connsiteX6906" fmla="*/ 803434 w 6400800"/>
              <a:gd name="connsiteY6906" fmla="*/ 286226 h 514350"/>
              <a:gd name="connsiteX6907" fmla="*/ 802481 w 6400800"/>
              <a:gd name="connsiteY6907" fmla="*/ 288131 h 514350"/>
              <a:gd name="connsiteX6908" fmla="*/ 792956 w 6400800"/>
              <a:gd name="connsiteY6908" fmla="*/ 310039 h 514350"/>
              <a:gd name="connsiteX6909" fmla="*/ 792956 w 6400800"/>
              <a:gd name="connsiteY6909" fmla="*/ 309086 h 514350"/>
              <a:gd name="connsiteX6910" fmla="*/ 787241 w 6400800"/>
              <a:gd name="connsiteY6910" fmla="*/ 296704 h 514350"/>
              <a:gd name="connsiteX6911" fmla="*/ 795814 w 6400800"/>
              <a:gd name="connsiteY6911" fmla="*/ 266224 h 514350"/>
              <a:gd name="connsiteX6912" fmla="*/ 797719 w 6400800"/>
              <a:gd name="connsiteY6912" fmla="*/ 271939 h 514350"/>
              <a:gd name="connsiteX6913" fmla="*/ 790099 w 6400800"/>
              <a:gd name="connsiteY6913" fmla="*/ 253841 h 514350"/>
              <a:gd name="connsiteX6914" fmla="*/ 793909 w 6400800"/>
              <a:gd name="connsiteY6914" fmla="*/ 261461 h 514350"/>
              <a:gd name="connsiteX6915" fmla="*/ 793909 w 6400800"/>
              <a:gd name="connsiteY6915" fmla="*/ 262414 h 514350"/>
              <a:gd name="connsiteX6916" fmla="*/ 784384 w 6400800"/>
              <a:gd name="connsiteY6916" fmla="*/ 286226 h 514350"/>
              <a:gd name="connsiteX6917" fmla="*/ 785336 w 6400800"/>
              <a:gd name="connsiteY6917" fmla="*/ 273844 h 514350"/>
              <a:gd name="connsiteX6918" fmla="*/ 790099 w 6400800"/>
              <a:gd name="connsiteY6918" fmla="*/ 253841 h 514350"/>
              <a:gd name="connsiteX6919" fmla="*/ 773906 w 6400800"/>
              <a:gd name="connsiteY6919" fmla="*/ 236696 h 514350"/>
              <a:gd name="connsiteX6920" fmla="*/ 776764 w 6400800"/>
              <a:gd name="connsiteY6920" fmla="*/ 213836 h 514350"/>
              <a:gd name="connsiteX6921" fmla="*/ 783431 w 6400800"/>
              <a:gd name="connsiteY6921" fmla="*/ 229076 h 514350"/>
              <a:gd name="connsiteX6922" fmla="*/ 780574 w 6400800"/>
              <a:gd name="connsiteY6922" fmla="*/ 235744 h 514350"/>
              <a:gd name="connsiteX6923" fmla="*/ 777716 w 6400800"/>
              <a:gd name="connsiteY6923" fmla="*/ 231934 h 514350"/>
              <a:gd name="connsiteX6924" fmla="*/ 780574 w 6400800"/>
              <a:gd name="connsiteY6924" fmla="*/ 236696 h 514350"/>
              <a:gd name="connsiteX6925" fmla="*/ 773906 w 6400800"/>
              <a:gd name="connsiteY6925" fmla="*/ 255746 h 514350"/>
              <a:gd name="connsiteX6926" fmla="*/ 773906 w 6400800"/>
              <a:gd name="connsiteY6926" fmla="*/ 236696 h 514350"/>
              <a:gd name="connsiteX6927" fmla="*/ 724376 w 6400800"/>
              <a:gd name="connsiteY6927" fmla="*/ 219551 h 514350"/>
              <a:gd name="connsiteX6928" fmla="*/ 726281 w 6400800"/>
              <a:gd name="connsiteY6928" fmla="*/ 203359 h 514350"/>
              <a:gd name="connsiteX6929" fmla="*/ 726281 w 6400800"/>
              <a:gd name="connsiteY6929" fmla="*/ 229076 h 514350"/>
              <a:gd name="connsiteX6930" fmla="*/ 723424 w 6400800"/>
              <a:gd name="connsiteY6930" fmla="*/ 223361 h 514350"/>
              <a:gd name="connsiteX6931" fmla="*/ 724376 w 6400800"/>
              <a:gd name="connsiteY6931" fmla="*/ 219551 h 514350"/>
              <a:gd name="connsiteX6932" fmla="*/ 723424 w 6400800"/>
              <a:gd name="connsiteY6932" fmla="*/ 224314 h 514350"/>
              <a:gd name="connsiteX6933" fmla="*/ 724376 w 6400800"/>
              <a:gd name="connsiteY6933" fmla="*/ 235744 h 514350"/>
              <a:gd name="connsiteX6934" fmla="*/ 726281 w 6400800"/>
              <a:gd name="connsiteY6934" fmla="*/ 250984 h 514350"/>
              <a:gd name="connsiteX6935" fmla="*/ 726281 w 6400800"/>
              <a:gd name="connsiteY6935" fmla="*/ 251936 h 514350"/>
              <a:gd name="connsiteX6936" fmla="*/ 727234 w 6400800"/>
              <a:gd name="connsiteY6936" fmla="*/ 276701 h 514350"/>
              <a:gd name="connsiteX6937" fmla="*/ 727234 w 6400800"/>
              <a:gd name="connsiteY6937" fmla="*/ 288131 h 514350"/>
              <a:gd name="connsiteX6938" fmla="*/ 725329 w 6400800"/>
              <a:gd name="connsiteY6938" fmla="*/ 284321 h 514350"/>
              <a:gd name="connsiteX6939" fmla="*/ 717709 w 6400800"/>
              <a:gd name="connsiteY6939" fmla="*/ 260509 h 514350"/>
              <a:gd name="connsiteX6940" fmla="*/ 723424 w 6400800"/>
              <a:gd name="connsiteY6940" fmla="*/ 224314 h 514350"/>
              <a:gd name="connsiteX6941" fmla="*/ 710089 w 6400800"/>
              <a:gd name="connsiteY6941" fmla="*/ 308134 h 514350"/>
              <a:gd name="connsiteX6942" fmla="*/ 711041 w 6400800"/>
              <a:gd name="connsiteY6942" fmla="*/ 320516 h 514350"/>
              <a:gd name="connsiteX6943" fmla="*/ 717709 w 6400800"/>
              <a:gd name="connsiteY6943" fmla="*/ 373856 h 514350"/>
              <a:gd name="connsiteX6944" fmla="*/ 711041 w 6400800"/>
              <a:gd name="connsiteY6944" fmla="*/ 389096 h 514350"/>
              <a:gd name="connsiteX6945" fmla="*/ 709136 w 6400800"/>
              <a:gd name="connsiteY6945" fmla="*/ 383381 h 514350"/>
              <a:gd name="connsiteX6946" fmla="*/ 711041 w 6400800"/>
              <a:gd name="connsiteY6946" fmla="*/ 372904 h 514350"/>
              <a:gd name="connsiteX6947" fmla="*/ 713899 w 6400800"/>
              <a:gd name="connsiteY6947" fmla="*/ 352901 h 514350"/>
              <a:gd name="connsiteX6948" fmla="*/ 707231 w 6400800"/>
              <a:gd name="connsiteY6948" fmla="*/ 372904 h 514350"/>
              <a:gd name="connsiteX6949" fmla="*/ 706279 w 6400800"/>
              <a:gd name="connsiteY6949" fmla="*/ 374809 h 514350"/>
              <a:gd name="connsiteX6950" fmla="*/ 701516 w 6400800"/>
              <a:gd name="connsiteY6950" fmla="*/ 357664 h 514350"/>
              <a:gd name="connsiteX6951" fmla="*/ 701516 w 6400800"/>
              <a:gd name="connsiteY6951" fmla="*/ 357664 h 514350"/>
              <a:gd name="connsiteX6952" fmla="*/ 710089 w 6400800"/>
              <a:gd name="connsiteY6952" fmla="*/ 308134 h 514350"/>
              <a:gd name="connsiteX6953" fmla="*/ 676751 w 6400800"/>
              <a:gd name="connsiteY6953" fmla="*/ 253841 h 514350"/>
              <a:gd name="connsiteX6954" fmla="*/ 676751 w 6400800"/>
              <a:gd name="connsiteY6954" fmla="*/ 246221 h 514350"/>
              <a:gd name="connsiteX6955" fmla="*/ 679609 w 6400800"/>
              <a:gd name="connsiteY6955" fmla="*/ 220504 h 514350"/>
              <a:gd name="connsiteX6956" fmla="*/ 682466 w 6400800"/>
              <a:gd name="connsiteY6956" fmla="*/ 181451 h 514350"/>
              <a:gd name="connsiteX6957" fmla="*/ 682466 w 6400800"/>
              <a:gd name="connsiteY6957" fmla="*/ 178594 h 514350"/>
              <a:gd name="connsiteX6958" fmla="*/ 696754 w 6400800"/>
              <a:gd name="connsiteY6958" fmla="*/ 231934 h 514350"/>
              <a:gd name="connsiteX6959" fmla="*/ 705326 w 6400800"/>
              <a:gd name="connsiteY6959" fmla="*/ 267176 h 514350"/>
              <a:gd name="connsiteX6960" fmla="*/ 703421 w 6400800"/>
              <a:gd name="connsiteY6960" fmla="*/ 273844 h 514350"/>
              <a:gd name="connsiteX6961" fmla="*/ 694849 w 6400800"/>
              <a:gd name="connsiteY6961" fmla="*/ 307181 h 514350"/>
              <a:gd name="connsiteX6962" fmla="*/ 692944 w 6400800"/>
              <a:gd name="connsiteY6962" fmla="*/ 313849 h 514350"/>
              <a:gd name="connsiteX6963" fmla="*/ 690086 w 6400800"/>
              <a:gd name="connsiteY6963" fmla="*/ 322421 h 514350"/>
              <a:gd name="connsiteX6964" fmla="*/ 673894 w 6400800"/>
              <a:gd name="connsiteY6964" fmla="*/ 274796 h 514350"/>
              <a:gd name="connsiteX6965" fmla="*/ 676751 w 6400800"/>
              <a:gd name="connsiteY6965" fmla="*/ 253841 h 514350"/>
              <a:gd name="connsiteX6966" fmla="*/ 668179 w 6400800"/>
              <a:gd name="connsiteY6966" fmla="*/ 331946 h 514350"/>
              <a:gd name="connsiteX6967" fmla="*/ 668179 w 6400800"/>
              <a:gd name="connsiteY6967" fmla="*/ 330041 h 514350"/>
              <a:gd name="connsiteX6968" fmla="*/ 669131 w 6400800"/>
              <a:gd name="connsiteY6968" fmla="*/ 334804 h 514350"/>
              <a:gd name="connsiteX6969" fmla="*/ 671989 w 6400800"/>
              <a:gd name="connsiteY6969" fmla="*/ 346234 h 514350"/>
              <a:gd name="connsiteX6970" fmla="*/ 674846 w 6400800"/>
              <a:gd name="connsiteY6970" fmla="*/ 359569 h 514350"/>
              <a:gd name="connsiteX6971" fmla="*/ 676751 w 6400800"/>
              <a:gd name="connsiteY6971" fmla="*/ 370999 h 514350"/>
              <a:gd name="connsiteX6972" fmla="*/ 675799 w 6400800"/>
              <a:gd name="connsiteY6972" fmla="*/ 373856 h 514350"/>
              <a:gd name="connsiteX6973" fmla="*/ 674846 w 6400800"/>
              <a:gd name="connsiteY6973" fmla="*/ 377666 h 514350"/>
              <a:gd name="connsiteX6974" fmla="*/ 670084 w 6400800"/>
              <a:gd name="connsiteY6974" fmla="*/ 368141 h 514350"/>
              <a:gd name="connsiteX6975" fmla="*/ 664369 w 6400800"/>
              <a:gd name="connsiteY6975" fmla="*/ 358616 h 514350"/>
              <a:gd name="connsiteX6976" fmla="*/ 668179 w 6400800"/>
              <a:gd name="connsiteY6976" fmla="*/ 331946 h 514350"/>
              <a:gd name="connsiteX6977" fmla="*/ 656749 w 6400800"/>
              <a:gd name="connsiteY6977" fmla="*/ 266224 h 514350"/>
              <a:gd name="connsiteX6978" fmla="*/ 656749 w 6400800"/>
              <a:gd name="connsiteY6978" fmla="*/ 267176 h 514350"/>
              <a:gd name="connsiteX6979" fmla="*/ 656749 w 6400800"/>
              <a:gd name="connsiteY6979" fmla="*/ 269081 h 514350"/>
              <a:gd name="connsiteX6980" fmla="*/ 656749 w 6400800"/>
              <a:gd name="connsiteY6980" fmla="*/ 266224 h 514350"/>
              <a:gd name="connsiteX6981" fmla="*/ 608171 w 6400800"/>
              <a:gd name="connsiteY6981" fmla="*/ 318611 h 514350"/>
              <a:gd name="connsiteX6982" fmla="*/ 611981 w 6400800"/>
              <a:gd name="connsiteY6982" fmla="*/ 279559 h 514350"/>
              <a:gd name="connsiteX6983" fmla="*/ 613886 w 6400800"/>
              <a:gd name="connsiteY6983" fmla="*/ 288131 h 514350"/>
              <a:gd name="connsiteX6984" fmla="*/ 615791 w 6400800"/>
              <a:gd name="connsiteY6984" fmla="*/ 327184 h 514350"/>
              <a:gd name="connsiteX6985" fmla="*/ 615791 w 6400800"/>
              <a:gd name="connsiteY6985" fmla="*/ 331946 h 514350"/>
              <a:gd name="connsiteX6986" fmla="*/ 615791 w 6400800"/>
              <a:gd name="connsiteY6986" fmla="*/ 337661 h 514350"/>
              <a:gd name="connsiteX6987" fmla="*/ 613886 w 6400800"/>
              <a:gd name="connsiteY6987" fmla="*/ 333851 h 514350"/>
              <a:gd name="connsiteX6988" fmla="*/ 607219 w 6400800"/>
              <a:gd name="connsiteY6988" fmla="*/ 321469 h 514350"/>
              <a:gd name="connsiteX6989" fmla="*/ 608171 w 6400800"/>
              <a:gd name="connsiteY6989" fmla="*/ 318611 h 514350"/>
              <a:gd name="connsiteX6990" fmla="*/ 606266 w 6400800"/>
              <a:gd name="connsiteY6990" fmla="*/ 341471 h 514350"/>
              <a:gd name="connsiteX6991" fmla="*/ 615791 w 6400800"/>
              <a:gd name="connsiteY6991" fmla="*/ 364331 h 514350"/>
              <a:gd name="connsiteX6992" fmla="*/ 615791 w 6400800"/>
              <a:gd name="connsiteY6992" fmla="*/ 365284 h 514350"/>
              <a:gd name="connsiteX6993" fmla="*/ 611029 w 6400800"/>
              <a:gd name="connsiteY6993" fmla="*/ 375761 h 514350"/>
              <a:gd name="connsiteX6994" fmla="*/ 608171 w 6400800"/>
              <a:gd name="connsiteY6994" fmla="*/ 363379 h 514350"/>
              <a:gd name="connsiteX6995" fmla="*/ 605314 w 6400800"/>
              <a:gd name="connsiteY6995" fmla="*/ 350996 h 514350"/>
              <a:gd name="connsiteX6996" fmla="*/ 606266 w 6400800"/>
              <a:gd name="connsiteY6996" fmla="*/ 341471 h 514350"/>
              <a:gd name="connsiteX6997" fmla="*/ 606266 w 6400800"/>
              <a:gd name="connsiteY6997" fmla="*/ 424339 h 514350"/>
              <a:gd name="connsiteX6998" fmla="*/ 609124 w 6400800"/>
              <a:gd name="connsiteY6998" fmla="*/ 433864 h 514350"/>
              <a:gd name="connsiteX6999" fmla="*/ 607219 w 6400800"/>
              <a:gd name="connsiteY6999" fmla="*/ 436721 h 514350"/>
              <a:gd name="connsiteX7000" fmla="*/ 601504 w 6400800"/>
              <a:gd name="connsiteY7000" fmla="*/ 435769 h 514350"/>
              <a:gd name="connsiteX7001" fmla="*/ 606266 w 6400800"/>
              <a:gd name="connsiteY7001" fmla="*/ 424339 h 514350"/>
              <a:gd name="connsiteX7002" fmla="*/ 599599 w 6400800"/>
              <a:gd name="connsiteY7002" fmla="*/ 401479 h 514350"/>
              <a:gd name="connsiteX7003" fmla="*/ 599599 w 6400800"/>
              <a:gd name="connsiteY7003" fmla="*/ 401479 h 514350"/>
              <a:gd name="connsiteX7004" fmla="*/ 599599 w 6400800"/>
              <a:gd name="connsiteY7004" fmla="*/ 403384 h 514350"/>
              <a:gd name="connsiteX7005" fmla="*/ 599599 w 6400800"/>
              <a:gd name="connsiteY7005" fmla="*/ 401479 h 514350"/>
              <a:gd name="connsiteX7006" fmla="*/ 587216 w 6400800"/>
              <a:gd name="connsiteY7006" fmla="*/ 300514 h 514350"/>
              <a:gd name="connsiteX7007" fmla="*/ 591979 w 6400800"/>
              <a:gd name="connsiteY7007" fmla="*/ 310039 h 514350"/>
              <a:gd name="connsiteX7008" fmla="*/ 591026 w 6400800"/>
              <a:gd name="connsiteY7008" fmla="*/ 316706 h 514350"/>
              <a:gd name="connsiteX7009" fmla="*/ 591026 w 6400800"/>
              <a:gd name="connsiteY7009" fmla="*/ 316706 h 514350"/>
              <a:gd name="connsiteX7010" fmla="*/ 590074 w 6400800"/>
              <a:gd name="connsiteY7010" fmla="*/ 319564 h 514350"/>
              <a:gd name="connsiteX7011" fmla="*/ 587216 w 6400800"/>
              <a:gd name="connsiteY7011" fmla="*/ 311944 h 514350"/>
              <a:gd name="connsiteX7012" fmla="*/ 586264 w 6400800"/>
              <a:gd name="connsiteY7012" fmla="*/ 299561 h 514350"/>
              <a:gd name="connsiteX7013" fmla="*/ 587216 w 6400800"/>
              <a:gd name="connsiteY7013" fmla="*/ 300514 h 514350"/>
              <a:gd name="connsiteX7014" fmla="*/ 553879 w 6400800"/>
              <a:gd name="connsiteY7014" fmla="*/ 257651 h 514350"/>
              <a:gd name="connsiteX7015" fmla="*/ 555784 w 6400800"/>
              <a:gd name="connsiteY7015" fmla="*/ 233839 h 514350"/>
              <a:gd name="connsiteX7016" fmla="*/ 558641 w 6400800"/>
              <a:gd name="connsiteY7016" fmla="*/ 249079 h 514350"/>
              <a:gd name="connsiteX7017" fmla="*/ 556736 w 6400800"/>
              <a:gd name="connsiteY7017" fmla="*/ 247174 h 514350"/>
              <a:gd name="connsiteX7018" fmla="*/ 558641 w 6400800"/>
              <a:gd name="connsiteY7018" fmla="*/ 250984 h 514350"/>
              <a:gd name="connsiteX7019" fmla="*/ 570071 w 6400800"/>
              <a:gd name="connsiteY7019" fmla="*/ 297656 h 514350"/>
              <a:gd name="connsiteX7020" fmla="*/ 571976 w 6400800"/>
              <a:gd name="connsiteY7020" fmla="*/ 303371 h 514350"/>
              <a:gd name="connsiteX7021" fmla="*/ 569119 w 6400800"/>
              <a:gd name="connsiteY7021" fmla="*/ 312896 h 514350"/>
              <a:gd name="connsiteX7022" fmla="*/ 564356 w 6400800"/>
              <a:gd name="connsiteY7022" fmla="*/ 295751 h 514350"/>
              <a:gd name="connsiteX7023" fmla="*/ 553879 w 6400800"/>
              <a:gd name="connsiteY7023" fmla="*/ 266224 h 514350"/>
              <a:gd name="connsiteX7024" fmla="*/ 553879 w 6400800"/>
              <a:gd name="connsiteY7024" fmla="*/ 257651 h 514350"/>
              <a:gd name="connsiteX7025" fmla="*/ 551974 w 6400800"/>
              <a:gd name="connsiteY7025" fmla="*/ 295751 h 514350"/>
              <a:gd name="connsiteX7026" fmla="*/ 551974 w 6400800"/>
              <a:gd name="connsiteY7026" fmla="*/ 295751 h 514350"/>
              <a:gd name="connsiteX7027" fmla="*/ 552926 w 6400800"/>
              <a:gd name="connsiteY7027" fmla="*/ 298609 h 514350"/>
              <a:gd name="connsiteX7028" fmla="*/ 556736 w 6400800"/>
              <a:gd name="connsiteY7028" fmla="*/ 317659 h 514350"/>
              <a:gd name="connsiteX7029" fmla="*/ 557689 w 6400800"/>
              <a:gd name="connsiteY7029" fmla="*/ 321469 h 514350"/>
              <a:gd name="connsiteX7030" fmla="*/ 557689 w 6400800"/>
              <a:gd name="connsiteY7030" fmla="*/ 322421 h 514350"/>
              <a:gd name="connsiteX7031" fmla="*/ 557689 w 6400800"/>
              <a:gd name="connsiteY7031" fmla="*/ 326231 h 514350"/>
              <a:gd name="connsiteX7032" fmla="*/ 552926 w 6400800"/>
              <a:gd name="connsiteY7032" fmla="*/ 306229 h 514350"/>
              <a:gd name="connsiteX7033" fmla="*/ 551974 w 6400800"/>
              <a:gd name="connsiteY7033" fmla="*/ 295751 h 514350"/>
              <a:gd name="connsiteX7034" fmla="*/ 529114 w 6400800"/>
              <a:gd name="connsiteY7034" fmla="*/ 290036 h 514350"/>
              <a:gd name="connsiteX7035" fmla="*/ 529114 w 6400800"/>
              <a:gd name="connsiteY7035" fmla="*/ 290036 h 514350"/>
              <a:gd name="connsiteX7036" fmla="*/ 529114 w 6400800"/>
              <a:gd name="connsiteY7036" fmla="*/ 290036 h 514350"/>
              <a:gd name="connsiteX7037" fmla="*/ 529114 w 6400800"/>
              <a:gd name="connsiteY7037" fmla="*/ 290036 h 514350"/>
              <a:gd name="connsiteX7038" fmla="*/ 522446 w 6400800"/>
              <a:gd name="connsiteY7038" fmla="*/ 336709 h 514350"/>
              <a:gd name="connsiteX7039" fmla="*/ 523399 w 6400800"/>
              <a:gd name="connsiteY7039" fmla="*/ 329089 h 514350"/>
              <a:gd name="connsiteX7040" fmla="*/ 526256 w 6400800"/>
              <a:gd name="connsiteY7040" fmla="*/ 336709 h 514350"/>
              <a:gd name="connsiteX7041" fmla="*/ 531019 w 6400800"/>
              <a:gd name="connsiteY7041" fmla="*/ 350996 h 514350"/>
              <a:gd name="connsiteX7042" fmla="*/ 531971 w 6400800"/>
              <a:gd name="connsiteY7042" fmla="*/ 374809 h 514350"/>
              <a:gd name="connsiteX7043" fmla="*/ 533876 w 6400800"/>
              <a:gd name="connsiteY7043" fmla="*/ 403384 h 514350"/>
              <a:gd name="connsiteX7044" fmla="*/ 528161 w 6400800"/>
              <a:gd name="connsiteY7044" fmla="*/ 394811 h 514350"/>
              <a:gd name="connsiteX7045" fmla="*/ 532924 w 6400800"/>
              <a:gd name="connsiteY7045" fmla="*/ 410051 h 514350"/>
              <a:gd name="connsiteX7046" fmla="*/ 534829 w 6400800"/>
              <a:gd name="connsiteY7046" fmla="*/ 417671 h 514350"/>
              <a:gd name="connsiteX7047" fmla="*/ 535781 w 6400800"/>
              <a:gd name="connsiteY7047" fmla="*/ 430054 h 514350"/>
              <a:gd name="connsiteX7048" fmla="*/ 523399 w 6400800"/>
              <a:gd name="connsiteY7048" fmla="*/ 428149 h 514350"/>
              <a:gd name="connsiteX7049" fmla="*/ 522446 w 6400800"/>
              <a:gd name="connsiteY7049" fmla="*/ 427196 h 514350"/>
              <a:gd name="connsiteX7050" fmla="*/ 522446 w 6400800"/>
              <a:gd name="connsiteY7050" fmla="*/ 423386 h 514350"/>
              <a:gd name="connsiteX7051" fmla="*/ 527209 w 6400800"/>
              <a:gd name="connsiteY7051" fmla="*/ 410051 h 514350"/>
              <a:gd name="connsiteX7052" fmla="*/ 522446 w 6400800"/>
              <a:gd name="connsiteY7052" fmla="*/ 418624 h 514350"/>
              <a:gd name="connsiteX7053" fmla="*/ 521494 w 6400800"/>
              <a:gd name="connsiteY7053" fmla="*/ 405289 h 514350"/>
              <a:gd name="connsiteX7054" fmla="*/ 517684 w 6400800"/>
              <a:gd name="connsiteY7054" fmla="*/ 369094 h 514350"/>
              <a:gd name="connsiteX7055" fmla="*/ 522446 w 6400800"/>
              <a:gd name="connsiteY7055" fmla="*/ 336709 h 514350"/>
              <a:gd name="connsiteX7056" fmla="*/ 512921 w 6400800"/>
              <a:gd name="connsiteY7056" fmla="*/ 271939 h 514350"/>
              <a:gd name="connsiteX7057" fmla="*/ 509111 w 6400800"/>
              <a:gd name="connsiteY7057" fmla="*/ 287179 h 514350"/>
              <a:gd name="connsiteX7058" fmla="*/ 509111 w 6400800"/>
              <a:gd name="connsiteY7058" fmla="*/ 288131 h 514350"/>
              <a:gd name="connsiteX7059" fmla="*/ 507206 w 6400800"/>
              <a:gd name="connsiteY7059" fmla="*/ 275749 h 514350"/>
              <a:gd name="connsiteX7060" fmla="*/ 508159 w 6400800"/>
              <a:gd name="connsiteY7060" fmla="*/ 262414 h 514350"/>
              <a:gd name="connsiteX7061" fmla="*/ 509111 w 6400800"/>
              <a:gd name="connsiteY7061" fmla="*/ 262414 h 514350"/>
              <a:gd name="connsiteX7062" fmla="*/ 512921 w 6400800"/>
              <a:gd name="connsiteY7062" fmla="*/ 271939 h 514350"/>
              <a:gd name="connsiteX7063" fmla="*/ 497681 w 6400800"/>
              <a:gd name="connsiteY7063" fmla="*/ 207169 h 514350"/>
              <a:gd name="connsiteX7064" fmla="*/ 506254 w 6400800"/>
              <a:gd name="connsiteY7064" fmla="*/ 245269 h 514350"/>
              <a:gd name="connsiteX7065" fmla="*/ 509111 w 6400800"/>
              <a:gd name="connsiteY7065" fmla="*/ 256699 h 514350"/>
              <a:gd name="connsiteX7066" fmla="*/ 506254 w 6400800"/>
              <a:gd name="connsiteY7066" fmla="*/ 256699 h 514350"/>
              <a:gd name="connsiteX7067" fmla="*/ 505301 w 6400800"/>
              <a:gd name="connsiteY7067" fmla="*/ 256699 h 514350"/>
              <a:gd name="connsiteX7068" fmla="*/ 505301 w 6400800"/>
              <a:gd name="connsiteY7068" fmla="*/ 256699 h 514350"/>
              <a:gd name="connsiteX7069" fmla="*/ 497681 w 6400800"/>
              <a:gd name="connsiteY7069" fmla="*/ 207169 h 514350"/>
              <a:gd name="connsiteX7070" fmla="*/ 497681 w 6400800"/>
              <a:gd name="connsiteY7070" fmla="*/ 207169 h 514350"/>
              <a:gd name="connsiteX7071" fmla="*/ 487204 w 6400800"/>
              <a:gd name="connsiteY7071" fmla="*/ 419576 h 514350"/>
              <a:gd name="connsiteX7072" fmla="*/ 486251 w 6400800"/>
              <a:gd name="connsiteY7072" fmla="*/ 422434 h 514350"/>
              <a:gd name="connsiteX7073" fmla="*/ 483394 w 6400800"/>
              <a:gd name="connsiteY7073" fmla="*/ 422434 h 514350"/>
              <a:gd name="connsiteX7074" fmla="*/ 483394 w 6400800"/>
              <a:gd name="connsiteY7074" fmla="*/ 418624 h 514350"/>
              <a:gd name="connsiteX7075" fmla="*/ 481489 w 6400800"/>
              <a:gd name="connsiteY7075" fmla="*/ 401479 h 514350"/>
              <a:gd name="connsiteX7076" fmla="*/ 487204 w 6400800"/>
              <a:gd name="connsiteY7076" fmla="*/ 419576 h 514350"/>
              <a:gd name="connsiteX7077" fmla="*/ 437674 w 6400800"/>
              <a:gd name="connsiteY7077" fmla="*/ 390049 h 514350"/>
              <a:gd name="connsiteX7078" fmla="*/ 437674 w 6400800"/>
              <a:gd name="connsiteY7078" fmla="*/ 390049 h 514350"/>
              <a:gd name="connsiteX7079" fmla="*/ 437674 w 6400800"/>
              <a:gd name="connsiteY7079" fmla="*/ 388144 h 514350"/>
              <a:gd name="connsiteX7080" fmla="*/ 437674 w 6400800"/>
              <a:gd name="connsiteY7080" fmla="*/ 388144 h 514350"/>
              <a:gd name="connsiteX7081" fmla="*/ 437674 w 6400800"/>
              <a:gd name="connsiteY7081" fmla="*/ 390049 h 514350"/>
              <a:gd name="connsiteX7082" fmla="*/ 437674 w 6400800"/>
              <a:gd name="connsiteY7082" fmla="*/ 390049 h 514350"/>
              <a:gd name="connsiteX7083" fmla="*/ 448151 w 6400800"/>
              <a:gd name="connsiteY7083" fmla="*/ 362426 h 514350"/>
              <a:gd name="connsiteX7084" fmla="*/ 446246 w 6400800"/>
              <a:gd name="connsiteY7084" fmla="*/ 356711 h 514350"/>
              <a:gd name="connsiteX7085" fmla="*/ 449104 w 6400800"/>
              <a:gd name="connsiteY7085" fmla="*/ 347186 h 514350"/>
              <a:gd name="connsiteX7086" fmla="*/ 448151 w 6400800"/>
              <a:gd name="connsiteY7086" fmla="*/ 362426 h 514350"/>
              <a:gd name="connsiteX7087" fmla="*/ 436721 w 6400800"/>
              <a:gd name="connsiteY7087" fmla="*/ 227171 h 514350"/>
              <a:gd name="connsiteX7088" fmla="*/ 440531 w 6400800"/>
              <a:gd name="connsiteY7088" fmla="*/ 246221 h 514350"/>
              <a:gd name="connsiteX7089" fmla="*/ 434816 w 6400800"/>
              <a:gd name="connsiteY7089" fmla="*/ 234791 h 514350"/>
              <a:gd name="connsiteX7090" fmla="*/ 436721 w 6400800"/>
              <a:gd name="connsiteY7090" fmla="*/ 227171 h 514350"/>
              <a:gd name="connsiteX7091" fmla="*/ 428149 w 6400800"/>
              <a:gd name="connsiteY7091" fmla="*/ 280511 h 514350"/>
              <a:gd name="connsiteX7092" fmla="*/ 431959 w 6400800"/>
              <a:gd name="connsiteY7092" fmla="*/ 253841 h 514350"/>
              <a:gd name="connsiteX7093" fmla="*/ 432911 w 6400800"/>
              <a:gd name="connsiteY7093" fmla="*/ 258604 h 514350"/>
              <a:gd name="connsiteX7094" fmla="*/ 438626 w 6400800"/>
              <a:gd name="connsiteY7094" fmla="*/ 284321 h 514350"/>
              <a:gd name="connsiteX7095" fmla="*/ 439579 w 6400800"/>
              <a:gd name="connsiteY7095" fmla="*/ 290036 h 514350"/>
              <a:gd name="connsiteX7096" fmla="*/ 432911 w 6400800"/>
              <a:gd name="connsiteY7096" fmla="*/ 281464 h 514350"/>
              <a:gd name="connsiteX7097" fmla="*/ 439579 w 6400800"/>
              <a:gd name="connsiteY7097" fmla="*/ 295751 h 514350"/>
              <a:gd name="connsiteX7098" fmla="*/ 441484 w 6400800"/>
              <a:gd name="connsiteY7098" fmla="*/ 299561 h 514350"/>
              <a:gd name="connsiteX7099" fmla="*/ 443389 w 6400800"/>
              <a:gd name="connsiteY7099" fmla="*/ 312896 h 514350"/>
              <a:gd name="connsiteX7100" fmla="*/ 446246 w 6400800"/>
              <a:gd name="connsiteY7100" fmla="*/ 328136 h 514350"/>
              <a:gd name="connsiteX7101" fmla="*/ 447199 w 6400800"/>
              <a:gd name="connsiteY7101" fmla="*/ 335756 h 514350"/>
              <a:gd name="connsiteX7102" fmla="*/ 445294 w 6400800"/>
              <a:gd name="connsiteY7102" fmla="*/ 341471 h 514350"/>
              <a:gd name="connsiteX7103" fmla="*/ 442436 w 6400800"/>
              <a:gd name="connsiteY7103" fmla="*/ 349091 h 514350"/>
              <a:gd name="connsiteX7104" fmla="*/ 434816 w 6400800"/>
              <a:gd name="connsiteY7104" fmla="*/ 331946 h 514350"/>
              <a:gd name="connsiteX7105" fmla="*/ 434816 w 6400800"/>
              <a:gd name="connsiteY7105" fmla="*/ 317659 h 514350"/>
              <a:gd name="connsiteX7106" fmla="*/ 432911 w 6400800"/>
              <a:gd name="connsiteY7106" fmla="*/ 328136 h 514350"/>
              <a:gd name="connsiteX7107" fmla="*/ 423386 w 6400800"/>
              <a:gd name="connsiteY7107" fmla="*/ 303371 h 514350"/>
              <a:gd name="connsiteX7108" fmla="*/ 428149 w 6400800"/>
              <a:gd name="connsiteY7108" fmla="*/ 280511 h 514350"/>
              <a:gd name="connsiteX7109" fmla="*/ 418624 w 6400800"/>
              <a:gd name="connsiteY7109" fmla="*/ 345281 h 514350"/>
              <a:gd name="connsiteX7110" fmla="*/ 422434 w 6400800"/>
              <a:gd name="connsiteY7110" fmla="*/ 322421 h 514350"/>
              <a:gd name="connsiteX7111" fmla="*/ 427196 w 6400800"/>
              <a:gd name="connsiteY7111" fmla="*/ 339566 h 514350"/>
              <a:gd name="connsiteX7112" fmla="*/ 430054 w 6400800"/>
              <a:gd name="connsiteY7112" fmla="*/ 350996 h 514350"/>
              <a:gd name="connsiteX7113" fmla="*/ 428149 w 6400800"/>
              <a:gd name="connsiteY7113" fmla="*/ 362426 h 514350"/>
              <a:gd name="connsiteX7114" fmla="*/ 426244 w 6400800"/>
              <a:gd name="connsiteY7114" fmla="*/ 356711 h 514350"/>
              <a:gd name="connsiteX7115" fmla="*/ 420529 w 6400800"/>
              <a:gd name="connsiteY7115" fmla="*/ 344329 h 514350"/>
              <a:gd name="connsiteX7116" fmla="*/ 422434 w 6400800"/>
              <a:gd name="connsiteY7116" fmla="*/ 357664 h 514350"/>
              <a:gd name="connsiteX7117" fmla="*/ 424339 w 6400800"/>
              <a:gd name="connsiteY7117" fmla="*/ 372904 h 514350"/>
              <a:gd name="connsiteX7118" fmla="*/ 425291 w 6400800"/>
              <a:gd name="connsiteY7118" fmla="*/ 377666 h 514350"/>
              <a:gd name="connsiteX7119" fmla="*/ 424339 w 6400800"/>
              <a:gd name="connsiteY7119" fmla="*/ 375761 h 514350"/>
              <a:gd name="connsiteX7120" fmla="*/ 424339 w 6400800"/>
              <a:gd name="connsiteY7120" fmla="*/ 374809 h 514350"/>
              <a:gd name="connsiteX7121" fmla="*/ 418624 w 6400800"/>
              <a:gd name="connsiteY7121" fmla="*/ 351949 h 514350"/>
              <a:gd name="connsiteX7122" fmla="*/ 418624 w 6400800"/>
              <a:gd name="connsiteY7122" fmla="*/ 345281 h 514350"/>
              <a:gd name="connsiteX7123" fmla="*/ 406241 w 6400800"/>
              <a:gd name="connsiteY7123" fmla="*/ 261461 h 514350"/>
              <a:gd name="connsiteX7124" fmla="*/ 411956 w 6400800"/>
              <a:gd name="connsiteY7124" fmla="*/ 285274 h 514350"/>
              <a:gd name="connsiteX7125" fmla="*/ 407194 w 6400800"/>
              <a:gd name="connsiteY7125" fmla="*/ 310039 h 514350"/>
              <a:gd name="connsiteX7126" fmla="*/ 405289 w 6400800"/>
              <a:gd name="connsiteY7126" fmla="*/ 302419 h 514350"/>
              <a:gd name="connsiteX7127" fmla="*/ 406241 w 6400800"/>
              <a:gd name="connsiteY7127" fmla="*/ 261461 h 514350"/>
              <a:gd name="connsiteX7128" fmla="*/ 382429 w 6400800"/>
              <a:gd name="connsiteY7128" fmla="*/ 290036 h 514350"/>
              <a:gd name="connsiteX7129" fmla="*/ 381476 w 6400800"/>
              <a:gd name="connsiteY7129" fmla="*/ 293846 h 514350"/>
              <a:gd name="connsiteX7130" fmla="*/ 381476 w 6400800"/>
              <a:gd name="connsiteY7130" fmla="*/ 285274 h 514350"/>
              <a:gd name="connsiteX7131" fmla="*/ 382429 w 6400800"/>
              <a:gd name="connsiteY7131" fmla="*/ 290036 h 514350"/>
              <a:gd name="connsiteX7132" fmla="*/ 361474 w 6400800"/>
              <a:gd name="connsiteY7132" fmla="*/ 394811 h 514350"/>
              <a:gd name="connsiteX7133" fmla="*/ 361474 w 6400800"/>
              <a:gd name="connsiteY7133" fmla="*/ 404336 h 514350"/>
              <a:gd name="connsiteX7134" fmla="*/ 361474 w 6400800"/>
              <a:gd name="connsiteY7134" fmla="*/ 407194 h 514350"/>
              <a:gd name="connsiteX7135" fmla="*/ 354806 w 6400800"/>
              <a:gd name="connsiteY7135" fmla="*/ 383381 h 514350"/>
              <a:gd name="connsiteX7136" fmla="*/ 354806 w 6400800"/>
              <a:gd name="connsiteY7136" fmla="*/ 382429 h 514350"/>
              <a:gd name="connsiteX7137" fmla="*/ 352901 w 6400800"/>
              <a:gd name="connsiteY7137" fmla="*/ 373856 h 514350"/>
              <a:gd name="connsiteX7138" fmla="*/ 361474 w 6400800"/>
              <a:gd name="connsiteY7138" fmla="*/ 394811 h 514350"/>
              <a:gd name="connsiteX7139" fmla="*/ 347186 w 6400800"/>
              <a:gd name="connsiteY7139" fmla="*/ 307181 h 514350"/>
              <a:gd name="connsiteX7140" fmla="*/ 349091 w 6400800"/>
              <a:gd name="connsiteY7140" fmla="*/ 311944 h 514350"/>
              <a:gd name="connsiteX7141" fmla="*/ 347186 w 6400800"/>
              <a:gd name="connsiteY7141" fmla="*/ 309086 h 514350"/>
              <a:gd name="connsiteX7142" fmla="*/ 347186 w 6400800"/>
              <a:gd name="connsiteY7142" fmla="*/ 307181 h 514350"/>
              <a:gd name="connsiteX7143" fmla="*/ 347186 w 6400800"/>
              <a:gd name="connsiteY7143" fmla="*/ 429101 h 514350"/>
              <a:gd name="connsiteX7144" fmla="*/ 348139 w 6400800"/>
              <a:gd name="connsiteY7144" fmla="*/ 432911 h 514350"/>
              <a:gd name="connsiteX7145" fmla="*/ 346234 w 6400800"/>
              <a:gd name="connsiteY7145" fmla="*/ 432911 h 514350"/>
              <a:gd name="connsiteX7146" fmla="*/ 347186 w 6400800"/>
              <a:gd name="connsiteY7146" fmla="*/ 429101 h 514350"/>
              <a:gd name="connsiteX7147" fmla="*/ 310991 w 6400800"/>
              <a:gd name="connsiteY7147" fmla="*/ 439579 h 514350"/>
              <a:gd name="connsiteX7148" fmla="*/ 311944 w 6400800"/>
              <a:gd name="connsiteY7148" fmla="*/ 424339 h 514350"/>
              <a:gd name="connsiteX7149" fmla="*/ 317659 w 6400800"/>
              <a:gd name="connsiteY7149" fmla="*/ 438626 h 514350"/>
              <a:gd name="connsiteX7150" fmla="*/ 310991 w 6400800"/>
              <a:gd name="connsiteY7150" fmla="*/ 439579 h 514350"/>
              <a:gd name="connsiteX7151" fmla="*/ 302419 w 6400800"/>
              <a:gd name="connsiteY7151" fmla="*/ 230981 h 514350"/>
              <a:gd name="connsiteX7152" fmla="*/ 304324 w 6400800"/>
              <a:gd name="connsiteY7152" fmla="*/ 237649 h 514350"/>
              <a:gd name="connsiteX7153" fmla="*/ 307181 w 6400800"/>
              <a:gd name="connsiteY7153" fmla="*/ 252889 h 514350"/>
              <a:gd name="connsiteX7154" fmla="*/ 300514 w 6400800"/>
              <a:gd name="connsiteY7154" fmla="*/ 244316 h 514350"/>
              <a:gd name="connsiteX7155" fmla="*/ 302419 w 6400800"/>
              <a:gd name="connsiteY7155" fmla="*/ 230981 h 514350"/>
              <a:gd name="connsiteX7156" fmla="*/ 295751 w 6400800"/>
              <a:gd name="connsiteY7156" fmla="*/ 269081 h 514350"/>
              <a:gd name="connsiteX7157" fmla="*/ 297656 w 6400800"/>
              <a:gd name="connsiteY7157" fmla="*/ 262414 h 514350"/>
              <a:gd name="connsiteX7158" fmla="*/ 295751 w 6400800"/>
              <a:gd name="connsiteY7158" fmla="*/ 265271 h 514350"/>
              <a:gd name="connsiteX7159" fmla="*/ 297656 w 6400800"/>
              <a:gd name="connsiteY7159" fmla="*/ 251936 h 514350"/>
              <a:gd name="connsiteX7160" fmla="*/ 299561 w 6400800"/>
              <a:gd name="connsiteY7160" fmla="*/ 243364 h 514350"/>
              <a:gd name="connsiteX7161" fmla="*/ 301466 w 6400800"/>
              <a:gd name="connsiteY7161" fmla="*/ 247174 h 514350"/>
              <a:gd name="connsiteX7162" fmla="*/ 310039 w 6400800"/>
              <a:gd name="connsiteY7162" fmla="*/ 270986 h 514350"/>
              <a:gd name="connsiteX7163" fmla="*/ 319564 w 6400800"/>
              <a:gd name="connsiteY7163" fmla="*/ 312896 h 514350"/>
              <a:gd name="connsiteX7164" fmla="*/ 330041 w 6400800"/>
              <a:gd name="connsiteY7164" fmla="*/ 358616 h 514350"/>
              <a:gd name="connsiteX7165" fmla="*/ 330041 w 6400800"/>
              <a:gd name="connsiteY7165" fmla="*/ 362426 h 514350"/>
              <a:gd name="connsiteX7166" fmla="*/ 327184 w 6400800"/>
              <a:gd name="connsiteY7166" fmla="*/ 404336 h 514350"/>
              <a:gd name="connsiteX7167" fmla="*/ 327184 w 6400800"/>
              <a:gd name="connsiteY7167" fmla="*/ 404336 h 514350"/>
              <a:gd name="connsiteX7168" fmla="*/ 321469 w 6400800"/>
              <a:gd name="connsiteY7168" fmla="*/ 392906 h 514350"/>
              <a:gd name="connsiteX7169" fmla="*/ 310991 w 6400800"/>
              <a:gd name="connsiteY7169" fmla="*/ 362426 h 514350"/>
              <a:gd name="connsiteX7170" fmla="*/ 296704 w 6400800"/>
              <a:gd name="connsiteY7170" fmla="*/ 318611 h 514350"/>
              <a:gd name="connsiteX7171" fmla="*/ 291941 w 6400800"/>
              <a:gd name="connsiteY7171" fmla="*/ 302419 h 514350"/>
              <a:gd name="connsiteX7172" fmla="*/ 295751 w 6400800"/>
              <a:gd name="connsiteY7172" fmla="*/ 269081 h 514350"/>
              <a:gd name="connsiteX7173" fmla="*/ 283369 w 6400800"/>
              <a:gd name="connsiteY7173" fmla="*/ 378619 h 514350"/>
              <a:gd name="connsiteX7174" fmla="*/ 284321 w 6400800"/>
              <a:gd name="connsiteY7174" fmla="*/ 365284 h 514350"/>
              <a:gd name="connsiteX7175" fmla="*/ 285274 w 6400800"/>
              <a:gd name="connsiteY7175" fmla="*/ 363379 h 514350"/>
              <a:gd name="connsiteX7176" fmla="*/ 295751 w 6400800"/>
              <a:gd name="connsiteY7176" fmla="*/ 387191 h 514350"/>
              <a:gd name="connsiteX7177" fmla="*/ 302419 w 6400800"/>
              <a:gd name="connsiteY7177" fmla="*/ 400526 h 514350"/>
              <a:gd name="connsiteX7178" fmla="*/ 303371 w 6400800"/>
              <a:gd name="connsiteY7178" fmla="*/ 404336 h 514350"/>
              <a:gd name="connsiteX7179" fmla="*/ 301466 w 6400800"/>
              <a:gd name="connsiteY7179" fmla="*/ 412909 h 514350"/>
              <a:gd name="connsiteX7180" fmla="*/ 295751 w 6400800"/>
              <a:gd name="connsiteY7180" fmla="*/ 442436 h 514350"/>
              <a:gd name="connsiteX7181" fmla="*/ 283369 w 6400800"/>
              <a:gd name="connsiteY7181" fmla="*/ 444341 h 514350"/>
              <a:gd name="connsiteX7182" fmla="*/ 281464 w 6400800"/>
              <a:gd name="connsiteY7182" fmla="*/ 435769 h 514350"/>
              <a:gd name="connsiteX7183" fmla="*/ 281464 w 6400800"/>
              <a:gd name="connsiteY7183" fmla="*/ 407194 h 514350"/>
              <a:gd name="connsiteX7184" fmla="*/ 283369 w 6400800"/>
              <a:gd name="connsiteY7184" fmla="*/ 378619 h 514350"/>
              <a:gd name="connsiteX7185" fmla="*/ 237649 w 6400800"/>
              <a:gd name="connsiteY7185" fmla="*/ 415766 h 514350"/>
              <a:gd name="connsiteX7186" fmla="*/ 228124 w 6400800"/>
              <a:gd name="connsiteY7186" fmla="*/ 395764 h 514350"/>
              <a:gd name="connsiteX7187" fmla="*/ 229076 w 6400800"/>
              <a:gd name="connsiteY7187" fmla="*/ 383381 h 514350"/>
              <a:gd name="connsiteX7188" fmla="*/ 239554 w 6400800"/>
              <a:gd name="connsiteY7188" fmla="*/ 406241 h 514350"/>
              <a:gd name="connsiteX7189" fmla="*/ 237649 w 6400800"/>
              <a:gd name="connsiteY7189" fmla="*/ 415766 h 514350"/>
              <a:gd name="connsiteX7190" fmla="*/ 247174 w 6400800"/>
              <a:gd name="connsiteY7190" fmla="*/ 431006 h 514350"/>
              <a:gd name="connsiteX7191" fmla="*/ 248126 w 6400800"/>
              <a:gd name="connsiteY7191" fmla="*/ 425291 h 514350"/>
              <a:gd name="connsiteX7192" fmla="*/ 248126 w 6400800"/>
              <a:gd name="connsiteY7192" fmla="*/ 425291 h 514350"/>
              <a:gd name="connsiteX7193" fmla="*/ 247174 w 6400800"/>
              <a:gd name="connsiteY7193" fmla="*/ 431006 h 514350"/>
              <a:gd name="connsiteX7194" fmla="*/ 264319 w 6400800"/>
              <a:gd name="connsiteY7194" fmla="*/ 204311 h 514350"/>
              <a:gd name="connsiteX7195" fmla="*/ 270986 w 6400800"/>
              <a:gd name="connsiteY7195" fmla="*/ 185261 h 514350"/>
              <a:gd name="connsiteX7196" fmla="*/ 267176 w 6400800"/>
              <a:gd name="connsiteY7196" fmla="*/ 214789 h 514350"/>
              <a:gd name="connsiteX7197" fmla="*/ 266224 w 6400800"/>
              <a:gd name="connsiteY7197" fmla="*/ 210026 h 514350"/>
              <a:gd name="connsiteX7198" fmla="*/ 264319 w 6400800"/>
              <a:gd name="connsiteY7198" fmla="*/ 204311 h 514350"/>
              <a:gd name="connsiteX7199" fmla="*/ 264319 w 6400800"/>
              <a:gd name="connsiteY7199" fmla="*/ 204311 h 514350"/>
              <a:gd name="connsiteX7200" fmla="*/ 254794 w 6400800"/>
              <a:gd name="connsiteY7200" fmla="*/ 235744 h 514350"/>
              <a:gd name="connsiteX7201" fmla="*/ 258604 w 6400800"/>
              <a:gd name="connsiteY7201" fmla="*/ 220504 h 514350"/>
              <a:gd name="connsiteX7202" fmla="*/ 261461 w 6400800"/>
              <a:gd name="connsiteY7202" fmla="*/ 242411 h 514350"/>
              <a:gd name="connsiteX7203" fmla="*/ 262414 w 6400800"/>
              <a:gd name="connsiteY7203" fmla="*/ 245269 h 514350"/>
              <a:gd name="connsiteX7204" fmla="*/ 260509 w 6400800"/>
              <a:gd name="connsiteY7204" fmla="*/ 270034 h 514350"/>
              <a:gd name="connsiteX7205" fmla="*/ 257651 w 6400800"/>
              <a:gd name="connsiteY7205" fmla="*/ 264319 h 514350"/>
              <a:gd name="connsiteX7206" fmla="*/ 250984 w 6400800"/>
              <a:gd name="connsiteY7206" fmla="*/ 249079 h 514350"/>
              <a:gd name="connsiteX7207" fmla="*/ 254794 w 6400800"/>
              <a:gd name="connsiteY7207" fmla="*/ 235744 h 514350"/>
              <a:gd name="connsiteX7208" fmla="*/ 245269 w 6400800"/>
              <a:gd name="connsiteY7208" fmla="*/ 276701 h 514350"/>
              <a:gd name="connsiteX7209" fmla="*/ 249079 w 6400800"/>
              <a:gd name="connsiteY7209" fmla="*/ 260509 h 514350"/>
              <a:gd name="connsiteX7210" fmla="*/ 250984 w 6400800"/>
              <a:gd name="connsiteY7210" fmla="*/ 268129 h 514350"/>
              <a:gd name="connsiteX7211" fmla="*/ 258604 w 6400800"/>
              <a:gd name="connsiteY7211" fmla="*/ 292894 h 514350"/>
              <a:gd name="connsiteX7212" fmla="*/ 259556 w 6400800"/>
              <a:gd name="connsiteY7212" fmla="*/ 294799 h 514350"/>
              <a:gd name="connsiteX7213" fmla="*/ 259556 w 6400800"/>
              <a:gd name="connsiteY7213" fmla="*/ 297656 h 514350"/>
              <a:gd name="connsiteX7214" fmla="*/ 257651 w 6400800"/>
              <a:gd name="connsiteY7214" fmla="*/ 333851 h 514350"/>
              <a:gd name="connsiteX7215" fmla="*/ 250984 w 6400800"/>
              <a:gd name="connsiteY7215" fmla="*/ 309086 h 514350"/>
              <a:gd name="connsiteX7216" fmla="*/ 253841 w 6400800"/>
              <a:gd name="connsiteY7216" fmla="*/ 301466 h 514350"/>
              <a:gd name="connsiteX7217" fmla="*/ 250984 w 6400800"/>
              <a:gd name="connsiteY7217" fmla="*/ 307181 h 514350"/>
              <a:gd name="connsiteX7218" fmla="*/ 244316 w 6400800"/>
              <a:gd name="connsiteY7218" fmla="*/ 284321 h 514350"/>
              <a:gd name="connsiteX7219" fmla="*/ 245269 w 6400800"/>
              <a:gd name="connsiteY7219" fmla="*/ 276701 h 514350"/>
              <a:gd name="connsiteX7220" fmla="*/ 236696 w 6400800"/>
              <a:gd name="connsiteY7220" fmla="*/ 325279 h 514350"/>
              <a:gd name="connsiteX7221" fmla="*/ 237649 w 6400800"/>
              <a:gd name="connsiteY7221" fmla="*/ 322421 h 514350"/>
              <a:gd name="connsiteX7222" fmla="*/ 238601 w 6400800"/>
              <a:gd name="connsiteY7222" fmla="*/ 329089 h 514350"/>
              <a:gd name="connsiteX7223" fmla="*/ 235744 w 6400800"/>
              <a:gd name="connsiteY7223" fmla="*/ 335756 h 514350"/>
              <a:gd name="connsiteX7224" fmla="*/ 236696 w 6400800"/>
              <a:gd name="connsiteY7224" fmla="*/ 325279 h 514350"/>
              <a:gd name="connsiteX7225" fmla="*/ 234791 w 6400800"/>
              <a:gd name="connsiteY7225" fmla="*/ 353854 h 514350"/>
              <a:gd name="connsiteX7226" fmla="*/ 240506 w 6400800"/>
              <a:gd name="connsiteY7226" fmla="*/ 337661 h 514350"/>
              <a:gd name="connsiteX7227" fmla="*/ 241459 w 6400800"/>
              <a:gd name="connsiteY7227" fmla="*/ 342424 h 514350"/>
              <a:gd name="connsiteX7228" fmla="*/ 248126 w 6400800"/>
              <a:gd name="connsiteY7228" fmla="*/ 372904 h 514350"/>
              <a:gd name="connsiteX7229" fmla="*/ 247174 w 6400800"/>
              <a:gd name="connsiteY7229" fmla="*/ 378619 h 514350"/>
              <a:gd name="connsiteX7230" fmla="*/ 242411 w 6400800"/>
              <a:gd name="connsiteY7230" fmla="*/ 369094 h 514350"/>
              <a:gd name="connsiteX7231" fmla="*/ 234791 w 6400800"/>
              <a:gd name="connsiteY7231" fmla="*/ 353854 h 514350"/>
              <a:gd name="connsiteX7232" fmla="*/ 234791 w 6400800"/>
              <a:gd name="connsiteY7232" fmla="*/ 353854 h 514350"/>
              <a:gd name="connsiteX7233" fmla="*/ 222409 w 6400800"/>
              <a:gd name="connsiteY7233" fmla="*/ 297656 h 514350"/>
              <a:gd name="connsiteX7234" fmla="*/ 227171 w 6400800"/>
              <a:gd name="connsiteY7234" fmla="*/ 278606 h 514350"/>
              <a:gd name="connsiteX7235" fmla="*/ 228124 w 6400800"/>
              <a:gd name="connsiteY7235" fmla="*/ 284321 h 514350"/>
              <a:gd name="connsiteX7236" fmla="*/ 230029 w 6400800"/>
              <a:gd name="connsiteY7236" fmla="*/ 290989 h 514350"/>
              <a:gd name="connsiteX7237" fmla="*/ 222409 w 6400800"/>
              <a:gd name="connsiteY7237" fmla="*/ 324326 h 514350"/>
              <a:gd name="connsiteX7238" fmla="*/ 221456 w 6400800"/>
              <a:gd name="connsiteY7238" fmla="*/ 330041 h 514350"/>
              <a:gd name="connsiteX7239" fmla="*/ 220504 w 6400800"/>
              <a:gd name="connsiteY7239" fmla="*/ 329089 h 514350"/>
              <a:gd name="connsiteX7240" fmla="*/ 218599 w 6400800"/>
              <a:gd name="connsiteY7240" fmla="*/ 312896 h 514350"/>
              <a:gd name="connsiteX7241" fmla="*/ 222409 w 6400800"/>
              <a:gd name="connsiteY7241" fmla="*/ 297656 h 514350"/>
              <a:gd name="connsiteX7242" fmla="*/ 169069 w 6400800"/>
              <a:gd name="connsiteY7242" fmla="*/ 411956 h 514350"/>
              <a:gd name="connsiteX7243" fmla="*/ 169069 w 6400800"/>
              <a:gd name="connsiteY7243" fmla="*/ 412909 h 514350"/>
              <a:gd name="connsiteX7244" fmla="*/ 165259 w 6400800"/>
              <a:gd name="connsiteY7244" fmla="*/ 396716 h 514350"/>
              <a:gd name="connsiteX7245" fmla="*/ 164306 w 6400800"/>
              <a:gd name="connsiteY7245" fmla="*/ 375761 h 514350"/>
              <a:gd name="connsiteX7246" fmla="*/ 161449 w 6400800"/>
              <a:gd name="connsiteY7246" fmla="*/ 345281 h 514350"/>
              <a:gd name="connsiteX7247" fmla="*/ 158591 w 6400800"/>
              <a:gd name="connsiteY7247" fmla="*/ 321469 h 514350"/>
              <a:gd name="connsiteX7248" fmla="*/ 159544 w 6400800"/>
              <a:gd name="connsiteY7248" fmla="*/ 323374 h 514350"/>
              <a:gd name="connsiteX7249" fmla="*/ 162401 w 6400800"/>
              <a:gd name="connsiteY7249" fmla="*/ 328136 h 514350"/>
              <a:gd name="connsiteX7250" fmla="*/ 167164 w 6400800"/>
              <a:gd name="connsiteY7250" fmla="*/ 376714 h 514350"/>
              <a:gd name="connsiteX7251" fmla="*/ 170021 w 6400800"/>
              <a:gd name="connsiteY7251" fmla="*/ 402431 h 514350"/>
              <a:gd name="connsiteX7252" fmla="*/ 169069 w 6400800"/>
              <a:gd name="connsiteY7252" fmla="*/ 411956 h 514350"/>
              <a:gd name="connsiteX7253" fmla="*/ 209074 w 6400800"/>
              <a:gd name="connsiteY7253" fmla="*/ 350044 h 514350"/>
              <a:gd name="connsiteX7254" fmla="*/ 209074 w 6400800"/>
              <a:gd name="connsiteY7254" fmla="*/ 359569 h 514350"/>
              <a:gd name="connsiteX7255" fmla="*/ 207169 w 6400800"/>
              <a:gd name="connsiteY7255" fmla="*/ 356711 h 514350"/>
              <a:gd name="connsiteX7256" fmla="*/ 209074 w 6400800"/>
              <a:gd name="connsiteY7256" fmla="*/ 350044 h 514350"/>
              <a:gd name="connsiteX7257" fmla="*/ 170974 w 6400800"/>
              <a:gd name="connsiteY7257" fmla="*/ 259556 h 514350"/>
              <a:gd name="connsiteX7258" fmla="*/ 178594 w 6400800"/>
              <a:gd name="connsiteY7258" fmla="*/ 274796 h 514350"/>
              <a:gd name="connsiteX7259" fmla="*/ 187166 w 6400800"/>
              <a:gd name="connsiteY7259" fmla="*/ 291941 h 514350"/>
              <a:gd name="connsiteX7260" fmla="*/ 205264 w 6400800"/>
              <a:gd name="connsiteY7260" fmla="*/ 330041 h 514350"/>
              <a:gd name="connsiteX7261" fmla="*/ 200501 w 6400800"/>
              <a:gd name="connsiteY7261" fmla="*/ 343376 h 514350"/>
              <a:gd name="connsiteX7262" fmla="*/ 199549 w 6400800"/>
              <a:gd name="connsiteY7262" fmla="*/ 342424 h 514350"/>
              <a:gd name="connsiteX7263" fmla="*/ 180499 w 6400800"/>
              <a:gd name="connsiteY7263" fmla="*/ 310039 h 514350"/>
              <a:gd name="connsiteX7264" fmla="*/ 176689 w 6400800"/>
              <a:gd name="connsiteY7264" fmla="*/ 296704 h 514350"/>
              <a:gd name="connsiteX7265" fmla="*/ 176689 w 6400800"/>
              <a:gd name="connsiteY7265" fmla="*/ 305276 h 514350"/>
              <a:gd name="connsiteX7266" fmla="*/ 172879 w 6400800"/>
              <a:gd name="connsiteY7266" fmla="*/ 299561 h 514350"/>
              <a:gd name="connsiteX7267" fmla="*/ 171926 w 6400800"/>
              <a:gd name="connsiteY7267" fmla="*/ 298609 h 514350"/>
              <a:gd name="connsiteX7268" fmla="*/ 168116 w 6400800"/>
              <a:gd name="connsiteY7268" fmla="*/ 279559 h 514350"/>
              <a:gd name="connsiteX7269" fmla="*/ 158591 w 6400800"/>
              <a:gd name="connsiteY7269" fmla="*/ 235744 h 514350"/>
              <a:gd name="connsiteX7270" fmla="*/ 170974 w 6400800"/>
              <a:gd name="connsiteY7270" fmla="*/ 259556 h 514350"/>
              <a:gd name="connsiteX7271" fmla="*/ 161449 w 6400800"/>
              <a:gd name="connsiteY7271" fmla="*/ 307181 h 514350"/>
              <a:gd name="connsiteX7272" fmla="*/ 156686 w 6400800"/>
              <a:gd name="connsiteY7272" fmla="*/ 301466 h 514350"/>
              <a:gd name="connsiteX7273" fmla="*/ 155734 w 6400800"/>
              <a:gd name="connsiteY7273" fmla="*/ 297656 h 514350"/>
              <a:gd name="connsiteX7274" fmla="*/ 161449 w 6400800"/>
              <a:gd name="connsiteY7274" fmla="*/ 307181 h 514350"/>
              <a:gd name="connsiteX7275" fmla="*/ 130969 w 6400800"/>
              <a:gd name="connsiteY7275" fmla="*/ 280511 h 514350"/>
              <a:gd name="connsiteX7276" fmla="*/ 133826 w 6400800"/>
              <a:gd name="connsiteY7276" fmla="*/ 284321 h 514350"/>
              <a:gd name="connsiteX7277" fmla="*/ 145256 w 6400800"/>
              <a:gd name="connsiteY7277" fmla="*/ 301466 h 514350"/>
              <a:gd name="connsiteX7278" fmla="*/ 150971 w 6400800"/>
              <a:gd name="connsiteY7278" fmla="*/ 310039 h 514350"/>
              <a:gd name="connsiteX7279" fmla="*/ 150019 w 6400800"/>
              <a:gd name="connsiteY7279" fmla="*/ 341471 h 514350"/>
              <a:gd name="connsiteX7280" fmla="*/ 149066 w 6400800"/>
              <a:gd name="connsiteY7280" fmla="*/ 339566 h 514350"/>
              <a:gd name="connsiteX7281" fmla="*/ 145256 w 6400800"/>
              <a:gd name="connsiteY7281" fmla="*/ 328136 h 514350"/>
              <a:gd name="connsiteX7282" fmla="*/ 140494 w 6400800"/>
              <a:gd name="connsiteY7282" fmla="*/ 317659 h 514350"/>
              <a:gd name="connsiteX7283" fmla="*/ 132874 w 6400800"/>
              <a:gd name="connsiteY7283" fmla="*/ 301466 h 514350"/>
              <a:gd name="connsiteX7284" fmla="*/ 127159 w 6400800"/>
              <a:gd name="connsiteY7284" fmla="*/ 290989 h 514350"/>
              <a:gd name="connsiteX7285" fmla="*/ 130969 w 6400800"/>
              <a:gd name="connsiteY7285" fmla="*/ 280511 h 514350"/>
              <a:gd name="connsiteX7286" fmla="*/ 121444 w 6400800"/>
              <a:gd name="connsiteY7286" fmla="*/ 318611 h 514350"/>
              <a:gd name="connsiteX7287" fmla="*/ 127159 w 6400800"/>
              <a:gd name="connsiteY7287" fmla="*/ 294799 h 514350"/>
              <a:gd name="connsiteX7288" fmla="*/ 127159 w 6400800"/>
              <a:gd name="connsiteY7288" fmla="*/ 293846 h 514350"/>
              <a:gd name="connsiteX7289" fmla="*/ 129064 w 6400800"/>
              <a:gd name="connsiteY7289" fmla="*/ 303371 h 514350"/>
              <a:gd name="connsiteX7290" fmla="*/ 133826 w 6400800"/>
              <a:gd name="connsiteY7290" fmla="*/ 320516 h 514350"/>
              <a:gd name="connsiteX7291" fmla="*/ 138589 w 6400800"/>
              <a:gd name="connsiteY7291" fmla="*/ 342424 h 514350"/>
              <a:gd name="connsiteX7292" fmla="*/ 143351 w 6400800"/>
              <a:gd name="connsiteY7292" fmla="*/ 369094 h 514350"/>
              <a:gd name="connsiteX7293" fmla="*/ 148114 w 6400800"/>
              <a:gd name="connsiteY7293" fmla="*/ 398621 h 514350"/>
              <a:gd name="connsiteX7294" fmla="*/ 149066 w 6400800"/>
              <a:gd name="connsiteY7294" fmla="*/ 403384 h 514350"/>
              <a:gd name="connsiteX7295" fmla="*/ 149066 w 6400800"/>
              <a:gd name="connsiteY7295" fmla="*/ 411004 h 514350"/>
              <a:gd name="connsiteX7296" fmla="*/ 149066 w 6400800"/>
              <a:gd name="connsiteY7296" fmla="*/ 416719 h 514350"/>
              <a:gd name="connsiteX7297" fmla="*/ 138589 w 6400800"/>
              <a:gd name="connsiteY7297" fmla="*/ 388144 h 514350"/>
              <a:gd name="connsiteX7298" fmla="*/ 129064 w 6400800"/>
              <a:gd name="connsiteY7298" fmla="*/ 363379 h 514350"/>
              <a:gd name="connsiteX7299" fmla="*/ 131921 w 6400800"/>
              <a:gd name="connsiteY7299" fmla="*/ 358616 h 514350"/>
              <a:gd name="connsiteX7300" fmla="*/ 129064 w 6400800"/>
              <a:gd name="connsiteY7300" fmla="*/ 361474 h 514350"/>
              <a:gd name="connsiteX7301" fmla="*/ 124301 w 6400800"/>
              <a:gd name="connsiteY7301" fmla="*/ 350044 h 514350"/>
              <a:gd name="connsiteX7302" fmla="*/ 125254 w 6400800"/>
              <a:gd name="connsiteY7302" fmla="*/ 344329 h 514350"/>
              <a:gd name="connsiteX7303" fmla="*/ 129064 w 6400800"/>
              <a:gd name="connsiteY7303" fmla="*/ 328136 h 514350"/>
              <a:gd name="connsiteX7304" fmla="*/ 121444 w 6400800"/>
              <a:gd name="connsiteY7304" fmla="*/ 343376 h 514350"/>
              <a:gd name="connsiteX7305" fmla="*/ 121444 w 6400800"/>
              <a:gd name="connsiteY7305" fmla="*/ 343376 h 514350"/>
              <a:gd name="connsiteX7306" fmla="*/ 120491 w 6400800"/>
              <a:gd name="connsiteY7306" fmla="*/ 341471 h 514350"/>
              <a:gd name="connsiteX7307" fmla="*/ 117634 w 6400800"/>
              <a:gd name="connsiteY7307" fmla="*/ 334804 h 514350"/>
              <a:gd name="connsiteX7308" fmla="*/ 121444 w 6400800"/>
              <a:gd name="connsiteY7308" fmla="*/ 318611 h 514350"/>
              <a:gd name="connsiteX7309" fmla="*/ 116681 w 6400800"/>
              <a:gd name="connsiteY7309" fmla="*/ 393859 h 514350"/>
              <a:gd name="connsiteX7310" fmla="*/ 127159 w 6400800"/>
              <a:gd name="connsiteY7310" fmla="*/ 419576 h 514350"/>
              <a:gd name="connsiteX7311" fmla="*/ 113824 w 6400800"/>
              <a:gd name="connsiteY7311" fmla="*/ 414814 h 514350"/>
              <a:gd name="connsiteX7312" fmla="*/ 116681 w 6400800"/>
              <a:gd name="connsiteY7312" fmla="*/ 393859 h 514350"/>
              <a:gd name="connsiteX7313" fmla="*/ 91916 w 6400800"/>
              <a:gd name="connsiteY7313" fmla="*/ 341471 h 514350"/>
              <a:gd name="connsiteX7314" fmla="*/ 92869 w 6400800"/>
              <a:gd name="connsiteY7314" fmla="*/ 335756 h 514350"/>
              <a:gd name="connsiteX7315" fmla="*/ 94774 w 6400800"/>
              <a:gd name="connsiteY7315" fmla="*/ 340519 h 514350"/>
              <a:gd name="connsiteX7316" fmla="*/ 102394 w 6400800"/>
              <a:gd name="connsiteY7316" fmla="*/ 358616 h 514350"/>
              <a:gd name="connsiteX7317" fmla="*/ 96679 w 6400800"/>
              <a:gd name="connsiteY7317" fmla="*/ 384334 h 514350"/>
              <a:gd name="connsiteX7318" fmla="*/ 94774 w 6400800"/>
              <a:gd name="connsiteY7318" fmla="*/ 399574 h 514350"/>
              <a:gd name="connsiteX7319" fmla="*/ 93821 w 6400800"/>
              <a:gd name="connsiteY7319" fmla="*/ 400526 h 514350"/>
              <a:gd name="connsiteX7320" fmla="*/ 90964 w 6400800"/>
              <a:gd name="connsiteY7320" fmla="*/ 404336 h 514350"/>
              <a:gd name="connsiteX7321" fmla="*/ 88106 w 6400800"/>
              <a:gd name="connsiteY7321" fmla="*/ 382429 h 514350"/>
              <a:gd name="connsiteX7322" fmla="*/ 85249 w 6400800"/>
              <a:gd name="connsiteY7322" fmla="*/ 365284 h 514350"/>
              <a:gd name="connsiteX7323" fmla="*/ 91916 w 6400800"/>
              <a:gd name="connsiteY7323" fmla="*/ 341471 h 514350"/>
              <a:gd name="connsiteX7324" fmla="*/ 72866 w 6400800"/>
              <a:gd name="connsiteY7324" fmla="*/ 407194 h 514350"/>
              <a:gd name="connsiteX7325" fmla="*/ 72866 w 6400800"/>
              <a:gd name="connsiteY7325" fmla="*/ 409099 h 514350"/>
              <a:gd name="connsiteX7326" fmla="*/ 71914 w 6400800"/>
              <a:gd name="connsiteY7326" fmla="*/ 409099 h 514350"/>
              <a:gd name="connsiteX7327" fmla="*/ 72866 w 6400800"/>
              <a:gd name="connsiteY7327" fmla="*/ 407194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</a:cxnLst>
            <a:rect l="l" t="t" r="r" b="b"/>
            <a:pathLst>
              <a:path w="6400800" h="514350">
                <a:moveTo>
                  <a:pt x="7144" y="511016"/>
                </a:moveTo>
                <a:lnTo>
                  <a:pt x="6354604" y="511016"/>
                </a:lnTo>
                <a:lnTo>
                  <a:pt x="6354604" y="409099"/>
                </a:lnTo>
                <a:cubicBezTo>
                  <a:pt x="6346031" y="411004"/>
                  <a:pt x="6337459" y="413861"/>
                  <a:pt x="6327934" y="415766"/>
                </a:cubicBezTo>
                <a:cubicBezTo>
                  <a:pt x="6327934" y="411956"/>
                  <a:pt x="6327934" y="408146"/>
                  <a:pt x="6327934" y="404336"/>
                </a:cubicBezTo>
                <a:cubicBezTo>
                  <a:pt x="6328887" y="396716"/>
                  <a:pt x="6327934" y="389096"/>
                  <a:pt x="6328887" y="383381"/>
                </a:cubicBezTo>
                <a:cubicBezTo>
                  <a:pt x="6329839" y="371951"/>
                  <a:pt x="6329839" y="365284"/>
                  <a:pt x="6329839" y="365284"/>
                </a:cubicBezTo>
                <a:cubicBezTo>
                  <a:pt x="6329839" y="365284"/>
                  <a:pt x="6327934" y="371951"/>
                  <a:pt x="6324124" y="383381"/>
                </a:cubicBezTo>
                <a:cubicBezTo>
                  <a:pt x="6322219" y="389096"/>
                  <a:pt x="6321267" y="395764"/>
                  <a:pt x="6319362" y="404336"/>
                </a:cubicBezTo>
                <a:cubicBezTo>
                  <a:pt x="6318409" y="409099"/>
                  <a:pt x="6317456" y="413861"/>
                  <a:pt x="6316504" y="419576"/>
                </a:cubicBezTo>
                <a:cubicBezTo>
                  <a:pt x="6311742" y="420529"/>
                  <a:pt x="6306979" y="421481"/>
                  <a:pt x="6303169" y="423386"/>
                </a:cubicBezTo>
                <a:cubicBezTo>
                  <a:pt x="6303169" y="416719"/>
                  <a:pt x="6303169" y="411004"/>
                  <a:pt x="6304121" y="405289"/>
                </a:cubicBezTo>
                <a:cubicBezTo>
                  <a:pt x="6308884" y="390049"/>
                  <a:pt x="6314599" y="373856"/>
                  <a:pt x="6319362" y="358616"/>
                </a:cubicBezTo>
                <a:cubicBezTo>
                  <a:pt x="6320314" y="355759"/>
                  <a:pt x="6321267" y="352901"/>
                  <a:pt x="6322219" y="349091"/>
                </a:cubicBezTo>
                <a:cubicBezTo>
                  <a:pt x="6326029" y="336709"/>
                  <a:pt x="6330792" y="325279"/>
                  <a:pt x="6334601" y="312896"/>
                </a:cubicBezTo>
                <a:cubicBezTo>
                  <a:pt x="6340317" y="297656"/>
                  <a:pt x="6345079" y="283369"/>
                  <a:pt x="6349842" y="269081"/>
                </a:cubicBezTo>
                <a:cubicBezTo>
                  <a:pt x="6354604" y="254794"/>
                  <a:pt x="6359367" y="240506"/>
                  <a:pt x="6363176" y="228124"/>
                </a:cubicBezTo>
                <a:cubicBezTo>
                  <a:pt x="6367939" y="214789"/>
                  <a:pt x="6371749" y="202406"/>
                  <a:pt x="6375559" y="190976"/>
                </a:cubicBezTo>
                <a:cubicBezTo>
                  <a:pt x="6383179" y="168116"/>
                  <a:pt x="6388894" y="149066"/>
                  <a:pt x="6393656" y="134779"/>
                </a:cubicBezTo>
                <a:cubicBezTo>
                  <a:pt x="6397467" y="121444"/>
                  <a:pt x="6400324" y="113824"/>
                  <a:pt x="6400324" y="113824"/>
                </a:cubicBezTo>
                <a:cubicBezTo>
                  <a:pt x="6400324" y="113824"/>
                  <a:pt x="6396514" y="121444"/>
                  <a:pt x="6389846" y="133826"/>
                </a:cubicBezTo>
                <a:cubicBezTo>
                  <a:pt x="6386989" y="139541"/>
                  <a:pt x="6384131" y="146209"/>
                  <a:pt x="6380321" y="153829"/>
                </a:cubicBezTo>
                <a:cubicBezTo>
                  <a:pt x="6385084" y="136684"/>
                  <a:pt x="6389846" y="121444"/>
                  <a:pt x="6392704" y="110966"/>
                </a:cubicBezTo>
                <a:cubicBezTo>
                  <a:pt x="6396514" y="95726"/>
                  <a:pt x="6399371" y="87154"/>
                  <a:pt x="6399371" y="87154"/>
                </a:cubicBezTo>
                <a:cubicBezTo>
                  <a:pt x="6399371" y="87154"/>
                  <a:pt x="6395562" y="95726"/>
                  <a:pt x="6388894" y="109061"/>
                </a:cubicBezTo>
                <a:cubicBezTo>
                  <a:pt x="6386037" y="115729"/>
                  <a:pt x="6382226" y="125254"/>
                  <a:pt x="6377464" y="134779"/>
                </a:cubicBezTo>
                <a:cubicBezTo>
                  <a:pt x="6372701" y="144304"/>
                  <a:pt x="6367939" y="155734"/>
                  <a:pt x="6364129" y="168116"/>
                </a:cubicBezTo>
                <a:cubicBezTo>
                  <a:pt x="6354604" y="192881"/>
                  <a:pt x="6343174" y="222409"/>
                  <a:pt x="6332696" y="253841"/>
                </a:cubicBezTo>
                <a:cubicBezTo>
                  <a:pt x="6326981" y="270034"/>
                  <a:pt x="6321267" y="286226"/>
                  <a:pt x="6316504" y="302419"/>
                </a:cubicBezTo>
                <a:cubicBezTo>
                  <a:pt x="6315551" y="304324"/>
                  <a:pt x="6315551" y="306229"/>
                  <a:pt x="6314599" y="308134"/>
                </a:cubicBezTo>
                <a:cubicBezTo>
                  <a:pt x="6315551" y="300514"/>
                  <a:pt x="6316504" y="293846"/>
                  <a:pt x="6317456" y="287179"/>
                </a:cubicBezTo>
                <a:cubicBezTo>
                  <a:pt x="6318409" y="279559"/>
                  <a:pt x="6319362" y="272891"/>
                  <a:pt x="6319362" y="267176"/>
                </a:cubicBezTo>
                <a:cubicBezTo>
                  <a:pt x="6320314" y="256699"/>
                  <a:pt x="6320314" y="250031"/>
                  <a:pt x="6320314" y="250031"/>
                </a:cubicBezTo>
                <a:cubicBezTo>
                  <a:pt x="6320314" y="250031"/>
                  <a:pt x="6318409" y="255746"/>
                  <a:pt x="6314599" y="266224"/>
                </a:cubicBezTo>
                <a:cubicBezTo>
                  <a:pt x="6311742" y="276701"/>
                  <a:pt x="6306979" y="291941"/>
                  <a:pt x="6302217" y="310039"/>
                </a:cubicBezTo>
                <a:cubicBezTo>
                  <a:pt x="6299359" y="318611"/>
                  <a:pt x="6296501" y="329089"/>
                  <a:pt x="6293644" y="339566"/>
                </a:cubicBezTo>
                <a:cubicBezTo>
                  <a:pt x="6291739" y="347186"/>
                  <a:pt x="6288881" y="354806"/>
                  <a:pt x="6286976" y="362426"/>
                </a:cubicBezTo>
                <a:cubicBezTo>
                  <a:pt x="6286024" y="352901"/>
                  <a:pt x="6285071" y="343376"/>
                  <a:pt x="6284119" y="335756"/>
                </a:cubicBezTo>
                <a:cubicBezTo>
                  <a:pt x="6286024" y="330041"/>
                  <a:pt x="6286976" y="324326"/>
                  <a:pt x="6288881" y="318611"/>
                </a:cubicBezTo>
                <a:cubicBezTo>
                  <a:pt x="6293644" y="303371"/>
                  <a:pt x="6298406" y="289084"/>
                  <a:pt x="6302217" y="274796"/>
                </a:cubicBezTo>
                <a:cubicBezTo>
                  <a:pt x="6304121" y="268129"/>
                  <a:pt x="6306026" y="261461"/>
                  <a:pt x="6307931" y="255746"/>
                </a:cubicBezTo>
                <a:cubicBezTo>
                  <a:pt x="6309837" y="250031"/>
                  <a:pt x="6311742" y="244316"/>
                  <a:pt x="6313646" y="238601"/>
                </a:cubicBezTo>
                <a:cubicBezTo>
                  <a:pt x="6317456" y="228124"/>
                  <a:pt x="6320314" y="218599"/>
                  <a:pt x="6323171" y="210026"/>
                </a:cubicBezTo>
                <a:cubicBezTo>
                  <a:pt x="6327934" y="193834"/>
                  <a:pt x="6330792" y="185261"/>
                  <a:pt x="6330792" y="185261"/>
                </a:cubicBezTo>
                <a:cubicBezTo>
                  <a:pt x="6330792" y="185261"/>
                  <a:pt x="6326981" y="193834"/>
                  <a:pt x="6319362" y="208121"/>
                </a:cubicBezTo>
                <a:cubicBezTo>
                  <a:pt x="6315551" y="215741"/>
                  <a:pt x="6311742" y="224314"/>
                  <a:pt x="6306026" y="234791"/>
                </a:cubicBezTo>
                <a:cubicBezTo>
                  <a:pt x="6303169" y="239554"/>
                  <a:pt x="6301264" y="245269"/>
                  <a:pt x="6298406" y="250984"/>
                </a:cubicBezTo>
                <a:cubicBezTo>
                  <a:pt x="6295549" y="256699"/>
                  <a:pt x="6293644" y="263366"/>
                  <a:pt x="6290787" y="270034"/>
                </a:cubicBezTo>
                <a:cubicBezTo>
                  <a:pt x="6286976" y="279559"/>
                  <a:pt x="6282214" y="290036"/>
                  <a:pt x="6278404" y="301466"/>
                </a:cubicBezTo>
                <a:cubicBezTo>
                  <a:pt x="6277451" y="295751"/>
                  <a:pt x="6277451" y="292894"/>
                  <a:pt x="6277451" y="292894"/>
                </a:cubicBezTo>
                <a:cubicBezTo>
                  <a:pt x="6277451" y="292894"/>
                  <a:pt x="6277451" y="297656"/>
                  <a:pt x="6276499" y="306229"/>
                </a:cubicBezTo>
                <a:cubicBezTo>
                  <a:pt x="6275546" y="308134"/>
                  <a:pt x="6274594" y="310991"/>
                  <a:pt x="6273642" y="312896"/>
                </a:cubicBezTo>
                <a:cubicBezTo>
                  <a:pt x="6272689" y="315754"/>
                  <a:pt x="6271737" y="319564"/>
                  <a:pt x="6269831" y="322421"/>
                </a:cubicBezTo>
                <a:cubicBezTo>
                  <a:pt x="6270784" y="314801"/>
                  <a:pt x="6272689" y="308134"/>
                  <a:pt x="6273642" y="300514"/>
                </a:cubicBezTo>
                <a:cubicBezTo>
                  <a:pt x="6277451" y="283369"/>
                  <a:pt x="6280309" y="267176"/>
                  <a:pt x="6283167" y="252889"/>
                </a:cubicBezTo>
                <a:cubicBezTo>
                  <a:pt x="6285071" y="245269"/>
                  <a:pt x="6286024" y="238601"/>
                  <a:pt x="6287929" y="231934"/>
                </a:cubicBezTo>
                <a:cubicBezTo>
                  <a:pt x="6289834" y="225266"/>
                  <a:pt x="6290787" y="218599"/>
                  <a:pt x="6292692" y="212884"/>
                </a:cubicBezTo>
                <a:cubicBezTo>
                  <a:pt x="6295549" y="200501"/>
                  <a:pt x="6298406" y="190024"/>
                  <a:pt x="6300312" y="181451"/>
                </a:cubicBezTo>
                <a:cubicBezTo>
                  <a:pt x="6304121" y="164306"/>
                  <a:pt x="6306026" y="153829"/>
                  <a:pt x="6306026" y="153829"/>
                </a:cubicBezTo>
                <a:cubicBezTo>
                  <a:pt x="6306026" y="153829"/>
                  <a:pt x="6302217" y="163354"/>
                  <a:pt x="6296501" y="180499"/>
                </a:cubicBezTo>
                <a:cubicBezTo>
                  <a:pt x="6293644" y="189071"/>
                  <a:pt x="6289834" y="199549"/>
                  <a:pt x="6286024" y="210979"/>
                </a:cubicBezTo>
                <a:cubicBezTo>
                  <a:pt x="6284119" y="216694"/>
                  <a:pt x="6282214" y="223361"/>
                  <a:pt x="6279356" y="230029"/>
                </a:cubicBezTo>
                <a:cubicBezTo>
                  <a:pt x="6277451" y="236696"/>
                  <a:pt x="6275546" y="243364"/>
                  <a:pt x="6273642" y="250984"/>
                </a:cubicBezTo>
                <a:cubicBezTo>
                  <a:pt x="6269831" y="265271"/>
                  <a:pt x="6265069" y="281464"/>
                  <a:pt x="6260306" y="298609"/>
                </a:cubicBezTo>
                <a:cubicBezTo>
                  <a:pt x="6255544" y="315754"/>
                  <a:pt x="6251734" y="333851"/>
                  <a:pt x="6246971" y="351949"/>
                </a:cubicBezTo>
                <a:cubicBezTo>
                  <a:pt x="6244114" y="366236"/>
                  <a:pt x="6240304" y="381476"/>
                  <a:pt x="6236494" y="396716"/>
                </a:cubicBezTo>
                <a:cubicBezTo>
                  <a:pt x="6236494" y="395764"/>
                  <a:pt x="6235542" y="395764"/>
                  <a:pt x="6235542" y="394811"/>
                </a:cubicBezTo>
                <a:cubicBezTo>
                  <a:pt x="6235542" y="379571"/>
                  <a:pt x="6234589" y="370046"/>
                  <a:pt x="6234589" y="370046"/>
                </a:cubicBezTo>
                <a:cubicBezTo>
                  <a:pt x="6234589" y="370046"/>
                  <a:pt x="6233637" y="376714"/>
                  <a:pt x="6230779" y="389096"/>
                </a:cubicBezTo>
                <a:cubicBezTo>
                  <a:pt x="6229826" y="387191"/>
                  <a:pt x="6228874" y="386239"/>
                  <a:pt x="6227921" y="384334"/>
                </a:cubicBezTo>
                <a:cubicBezTo>
                  <a:pt x="6224112" y="378619"/>
                  <a:pt x="6220301" y="372904"/>
                  <a:pt x="6216492" y="367189"/>
                </a:cubicBezTo>
                <a:cubicBezTo>
                  <a:pt x="6218396" y="360521"/>
                  <a:pt x="6220301" y="354806"/>
                  <a:pt x="6223159" y="348139"/>
                </a:cubicBezTo>
                <a:cubicBezTo>
                  <a:pt x="6227921" y="334804"/>
                  <a:pt x="6232684" y="322421"/>
                  <a:pt x="6236494" y="310991"/>
                </a:cubicBezTo>
                <a:cubicBezTo>
                  <a:pt x="6240304" y="299561"/>
                  <a:pt x="6244114" y="289084"/>
                  <a:pt x="6247924" y="279559"/>
                </a:cubicBezTo>
                <a:cubicBezTo>
                  <a:pt x="6251734" y="270034"/>
                  <a:pt x="6254592" y="262414"/>
                  <a:pt x="6256496" y="254794"/>
                </a:cubicBezTo>
                <a:cubicBezTo>
                  <a:pt x="6261259" y="241459"/>
                  <a:pt x="6264117" y="233839"/>
                  <a:pt x="6264117" y="233839"/>
                </a:cubicBezTo>
                <a:cubicBezTo>
                  <a:pt x="6264117" y="233839"/>
                  <a:pt x="6260306" y="241459"/>
                  <a:pt x="6252687" y="253841"/>
                </a:cubicBezTo>
                <a:cubicBezTo>
                  <a:pt x="6248876" y="260509"/>
                  <a:pt x="6245067" y="268129"/>
                  <a:pt x="6240304" y="276701"/>
                </a:cubicBezTo>
                <a:cubicBezTo>
                  <a:pt x="6235542" y="285274"/>
                  <a:pt x="6230779" y="295751"/>
                  <a:pt x="6225064" y="307181"/>
                </a:cubicBezTo>
                <a:cubicBezTo>
                  <a:pt x="6220301" y="318611"/>
                  <a:pt x="6214587" y="330994"/>
                  <a:pt x="6208871" y="343376"/>
                </a:cubicBezTo>
                <a:cubicBezTo>
                  <a:pt x="6207919" y="346234"/>
                  <a:pt x="6206014" y="349091"/>
                  <a:pt x="6205062" y="351949"/>
                </a:cubicBezTo>
                <a:cubicBezTo>
                  <a:pt x="6205062" y="351949"/>
                  <a:pt x="6204109" y="350996"/>
                  <a:pt x="6204109" y="350996"/>
                </a:cubicBezTo>
                <a:cubicBezTo>
                  <a:pt x="6206967" y="340519"/>
                  <a:pt x="6208871" y="330041"/>
                  <a:pt x="6210776" y="320516"/>
                </a:cubicBezTo>
                <a:cubicBezTo>
                  <a:pt x="6214587" y="298609"/>
                  <a:pt x="6219349" y="280511"/>
                  <a:pt x="6222206" y="268129"/>
                </a:cubicBezTo>
                <a:cubicBezTo>
                  <a:pt x="6225064" y="255746"/>
                  <a:pt x="6226017" y="248126"/>
                  <a:pt x="6226017" y="248126"/>
                </a:cubicBezTo>
                <a:cubicBezTo>
                  <a:pt x="6226017" y="248126"/>
                  <a:pt x="6223159" y="254794"/>
                  <a:pt x="6218396" y="267176"/>
                </a:cubicBezTo>
                <a:cubicBezTo>
                  <a:pt x="6216492" y="272891"/>
                  <a:pt x="6213634" y="280511"/>
                  <a:pt x="6209824" y="289084"/>
                </a:cubicBezTo>
                <a:cubicBezTo>
                  <a:pt x="6206967" y="297656"/>
                  <a:pt x="6203156" y="307181"/>
                  <a:pt x="6199346" y="317659"/>
                </a:cubicBezTo>
                <a:cubicBezTo>
                  <a:pt x="6197442" y="323374"/>
                  <a:pt x="6195537" y="330041"/>
                  <a:pt x="6193631" y="335756"/>
                </a:cubicBezTo>
                <a:cubicBezTo>
                  <a:pt x="6190774" y="330994"/>
                  <a:pt x="6186964" y="326231"/>
                  <a:pt x="6184106" y="322421"/>
                </a:cubicBezTo>
                <a:cubicBezTo>
                  <a:pt x="6183154" y="321469"/>
                  <a:pt x="6182201" y="320516"/>
                  <a:pt x="6181249" y="318611"/>
                </a:cubicBezTo>
                <a:cubicBezTo>
                  <a:pt x="6182201" y="312896"/>
                  <a:pt x="6183154" y="307181"/>
                  <a:pt x="6184106" y="302419"/>
                </a:cubicBezTo>
                <a:cubicBezTo>
                  <a:pt x="6186012" y="291941"/>
                  <a:pt x="6186964" y="282416"/>
                  <a:pt x="6189821" y="274796"/>
                </a:cubicBezTo>
                <a:cubicBezTo>
                  <a:pt x="6193631" y="259556"/>
                  <a:pt x="6195537" y="250984"/>
                  <a:pt x="6195537" y="250984"/>
                </a:cubicBezTo>
                <a:cubicBezTo>
                  <a:pt x="6195537" y="250984"/>
                  <a:pt x="6191726" y="259556"/>
                  <a:pt x="6186012" y="273844"/>
                </a:cubicBezTo>
                <a:cubicBezTo>
                  <a:pt x="6183154" y="280511"/>
                  <a:pt x="6180296" y="290036"/>
                  <a:pt x="6176487" y="300514"/>
                </a:cubicBezTo>
                <a:cubicBezTo>
                  <a:pt x="6175534" y="303371"/>
                  <a:pt x="6174581" y="306229"/>
                  <a:pt x="6173629" y="309086"/>
                </a:cubicBezTo>
                <a:cubicBezTo>
                  <a:pt x="6173629" y="309086"/>
                  <a:pt x="6172676" y="308134"/>
                  <a:pt x="6172676" y="308134"/>
                </a:cubicBezTo>
                <a:cubicBezTo>
                  <a:pt x="6173629" y="303371"/>
                  <a:pt x="6174581" y="298609"/>
                  <a:pt x="6174581" y="294799"/>
                </a:cubicBezTo>
                <a:cubicBezTo>
                  <a:pt x="6176487" y="283369"/>
                  <a:pt x="6178392" y="272891"/>
                  <a:pt x="6180296" y="263366"/>
                </a:cubicBezTo>
                <a:cubicBezTo>
                  <a:pt x="6182201" y="253841"/>
                  <a:pt x="6184106" y="244316"/>
                  <a:pt x="6185059" y="236696"/>
                </a:cubicBezTo>
                <a:cubicBezTo>
                  <a:pt x="6186964" y="229076"/>
                  <a:pt x="6187917" y="221456"/>
                  <a:pt x="6188869" y="215741"/>
                </a:cubicBezTo>
                <a:cubicBezTo>
                  <a:pt x="6190774" y="204311"/>
                  <a:pt x="6192679" y="197644"/>
                  <a:pt x="6192679" y="197644"/>
                </a:cubicBezTo>
                <a:cubicBezTo>
                  <a:pt x="6192679" y="197644"/>
                  <a:pt x="6189821" y="203359"/>
                  <a:pt x="6185059" y="214789"/>
                </a:cubicBezTo>
                <a:cubicBezTo>
                  <a:pt x="6180296" y="225266"/>
                  <a:pt x="6174581" y="241459"/>
                  <a:pt x="6168867" y="260509"/>
                </a:cubicBezTo>
                <a:cubicBezTo>
                  <a:pt x="6166962" y="267176"/>
                  <a:pt x="6165056" y="273844"/>
                  <a:pt x="6163151" y="280511"/>
                </a:cubicBezTo>
                <a:cubicBezTo>
                  <a:pt x="6161246" y="270034"/>
                  <a:pt x="6160294" y="261461"/>
                  <a:pt x="6159342" y="253841"/>
                </a:cubicBezTo>
                <a:cubicBezTo>
                  <a:pt x="6156484" y="235744"/>
                  <a:pt x="6154579" y="225266"/>
                  <a:pt x="6154579" y="225266"/>
                </a:cubicBezTo>
                <a:cubicBezTo>
                  <a:pt x="6154579" y="225266"/>
                  <a:pt x="6155531" y="248126"/>
                  <a:pt x="6156484" y="285274"/>
                </a:cubicBezTo>
                <a:cubicBezTo>
                  <a:pt x="6151721" y="278606"/>
                  <a:pt x="6146959" y="272891"/>
                  <a:pt x="6143149" y="268129"/>
                </a:cubicBezTo>
                <a:cubicBezTo>
                  <a:pt x="6143149" y="268129"/>
                  <a:pt x="6143149" y="267176"/>
                  <a:pt x="6143149" y="267176"/>
                </a:cubicBezTo>
                <a:cubicBezTo>
                  <a:pt x="6144101" y="263366"/>
                  <a:pt x="6145054" y="259556"/>
                  <a:pt x="6146006" y="256699"/>
                </a:cubicBezTo>
                <a:cubicBezTo>
                  <a:pt x="6156484" y="210026"/>
                  <a:pt x="6161246" y="178594"/>
                  <a:pt x="6161246" y="178594"/>
                </a:cubicBezTo>
                <a:cubicBezTo>
                  <a:pt x="6161246" y="178594"/>
                  <a:pt x="6158389" y="186214"/>
                  <a:pt x="6152674" y="200501"/>
                </a:cubicBezTo>
                <a:cubicBezTo>
                  <a:pt x="6152674" y="199549"/>
                  <a:pt x="6152674" y="198596"/>
                  <a:pt x="6152674" y="197644"/>
                </a:cubicBezTo>
                <a:cubicBezTo>
                  <a:pt x="6154579" y="188119"/>
                  <a:pt x="6155531" y="179546"/>
                  <a:pt x="6156484" y="172879"/>
                </a:cubicBezTo>
                <a:cubicBezTo>
                  <a:pt x="6158389" y="158591"/>
                  <a:pt x="6160294" y="150971"/>
                  <a:pt x="6160294" y="150971"/>
                </a:cubicBezTo>
                <a:cubicBezTo>
                  <a:pt x="6160294" y="150971"/>
                  <a:pt x="6157437" y="158591"/>
                  <a:pt x="6152674" y="171926"/>
                </a:cubicBezTo>
                <a:cubicBezTo>
                  <a:pt x="6150769" y="178594"/>
                  <a:pt x="6147912" y="187166"/>
                  <a:pt x="6145054" y="196691"/>
                </a:cubicBezTo>
                <a:cubicBezTo>
                  <a:pt x="6143149" y="204311"/>
                  <a:pt x="6140292" y="211931"/>
                  <a:pt x="6138387" y="220504"/>
                </a:cubicBezTo>
                <a:cubicBezTo>
                  <a:pt x="6136481" y="209074"/>
                  <a:pt x="6135529" y="202406"/>
                  <a:pt x="6135529" y="202406"/>
                </a:cubicBezTo>
                <a:cubicBezTo>
                  <a:pt x="6135529" y="202406"/>
                  <a:pt x="6135529" y="209074"/>
                  <a:pt x="6134576" y="221456"/>
                </a:cubicBezTo>
                <a:cubicBezTo>
                  <a:pt x="6134576" y="227171"/>
                  <a:pt x="6132671" y="234791"/>
                  <a:pt x="6132671" y="242411"/>
                </a:cubicBezTo>
                <a:cubicBezTo>
                  <a:pt x="6132671" y="244316"/>
                  <a:pt x="6131719" y="246221"/>
                  <a:pt x="6131719" y="249079"/>
                </a:cubicBezTo>
                <a:cubicBezTo>
                  <a:pt x="6131719" y="250984"/>
                  <a:pt x="6130767" y="251936"/>
                  <a:pt x="6130767" y="253841"/>
                </a:cubicBezTo>
                <a:cubicBezTo>
                  <a:pt x="6129814" y="252889"/>
                  <a:pt x="6129814" y="251936"/>
                  <a:pt x="6129814" y="251936"/>
                </a:cubicBezTo>
                <a:cubicBezTo>
                  <a:pt x="6129814" y="251936"/>
                  <a:pt x="6129814" y="252889"/>
                  <a:pt x="6130767" y="254794"/>
                </a:cubicBezTo>
                <a:cubicBezTo>
                  <a:pt x="6130767" y="256699"/>
                  <a:pt x="6129814" y="258604"/>
                  <a:pt x="6129814" y="261461"/>
                </a:cubicBezTo>
                <a:cubicBezTo>
                  <a:pt x="6129814" y="250031"/>
                  <a:pt x="6129814" y="243364"/>
                  <a:pt x="6129814" y="243364"/>
                </a:cubicBezTo>
                <a:cubicBezTo>
                  <a:pt x="6129814" y="243364"/>
                  <a:pt x="6127909" y="254794"/>
                  <a:pt x="6126004" y="274796"/>
                </a:cubicBezTo>
                <a:cubicBezTo>
                  <a:pt x="6126004" y="276701"/>
                  <a:pt x="6126004" y="279559"/>
                  <a:pt x="6125051" y="281464"/>
                </a:cubicBezTo>
                <a:cubicBezTo>
                  <a:pt x="6124099" y="275749"/>
                  <a:pt x="6123146" y="270986"/>
                  <a:pt x="6122194" y="267176"/>
                </a:cubicBezTo>
                <a:cubicBezTo>
                  <a:pt x="6119337" y="251936"/>
                  <a:pt x="6117431" y="243364"/>
                  <a:pt x="6117431" y="243364"/>
                </a:cubicBezTo>
                <a:cubicBezTo>
                  <a:pt x="6117431" y="243364"/>
                  <a:pt x="6117431" y="251936"/>
                  <a:pt x="6118384" y="267176"/>
                </a:cubicBezTo>
                <a:cubicBezTo>
                  <a:pt x="6118384" y="275749"/>
                  <a:pt x="6119337" y="287179"/>
                  <a:pt x="6119337" y="300514"/>
                </a:cubicBezTo>
                <a:cubicBezTo>
                  <a:pt x="6117431" y="306229"/>
                  <a:pt x="6115526" y="311944"/>
                  <a:pt x="6114574" y="317659"/>
                </a:cubicBezTo>
                <a:cubicBezTo>
                  <a:pt x="6114574" y="313849"/>
                  <a:pt x="6114574" y="310991"/>
                  <a:pt x="6114574" y="307181"/>
                </a:cubicBezTo>
                <a:cubicBezTo>
                  <a:pt x="6113621" y="299561"/>
                  <a:pt x="6113621" y="292894"/>
                  <a:pt x="6112669" y="286226"/>
                </a:cubicBezTo>
                <a:cubicBezTo>
                  <a:pt x="6111717" y="279559"/>
                  <a:pt x="6110764" y="274796"/>
                  <a:pt x="6109812" y="270986"/>
                </a:cubicBezTo>
                <a:cubicBezTo>
                  <a:pt x="6106954" y="262414"/>
                  <a:pt x="6105049" y="258604"/>
                  <a:pt x="6105049" y="258604"/>
                </a:cubicBezTo>
                <a:cubicBezTo>
                  <a:pt x="6105049" y="258604"/>
                  <a:pt x="6105049" y="263366"/>
                  <a:pt x="6106001" y="272891"/>
                </a:cubicBezTo>
                <a:cubicBezTo>
                  <a:pt x="6106001" y="275749"/>
                  <a:pt x="6106001" y="278606"/>
                  <a:pt x="6106001" y="282416"/>
                </a:cubicBezTo>
                <a:cubicBezTo>
                  <a:pt x="6105049" y="279559"/>
                  <a:pt x="6105049" y="276701"/>
                  <a:pt x="6104096" y="273844"/>
                </a:cubicBezTo>
                <a:cubicBezTo>
                  <a:pt x="6103144" y="271939"/>
                  <a:pt x="6103144" y="270034"/>
                  <a:pt x="6102192" y="268129"/>
                </a:cubicBezTo>
                <a:cubicBezTo>
                  <a:pt x="6102192" y="263366"/>
                  <a:pt x="6101239" y="258604"/>
                  <a:pt x="6101239" y="253841"/>
                </a:cubicBezTo>
                <a:cubicBezTo>
                  <a:pt x="6102192" y="251936"/>
                  <a:pt x="6102192" y="249079"/>
                  <a:pt x="6103144" y="247174"/>
                </a:cubicBezTo>
                <a:cubicBezTo>
                  <a:pt x="6105049" y="238601"/>
                  <a:pt x="6106954" y="230981"/>
                  <a:pt x="6107906" y="225266"/>
                </a:cubicBezTo>
                <a:cubicBezTo>
                  <a:pt x="6110764" y="212884"/>
                  <a:pt x="6111717" y="205264"/>
                  <a:pt x="6111717" y="205264"/>
                </a:cubicBezTo>
                <a:cubicBezTo>
                  <a:pt x="6111717" y="205264"/>
                  <a:pt x="6108859" y="211931"/>
                  <a:pt x="6104096" y="223361"/>
                </a:cubicBezTo>
                <a:cubicBezTo>
                  <a:pt x="6103144" y="227171"/>
                  <a:pt x="6101239" y="230981"/>
                  <a:pt x="6099334" y="234791"/>
                </a:cubicBezTo>
                <a:cubicBezTo>
                  <a:pt x="6098381" y="220504"/>
                  <a:pt x="6097429" y="210026"/>
                  <a:pt x="6096476" y="206216"/>
                </a:cubicBezTo>
                <a:cubicBezTo>
                  <a:pt x="6096476" y="204311"/>
                  <a:pt x="6097429" y="201454"/>
                  <a:pt x="6097429" y="199549"/>
                </a:cubicBezTo>
                <a:cubicBezTo>
                  <a:pt x="6099334" y="191929"/>
                  <a:pt x="6100287" y="184309"/>
                  <a:pt x="6101239" y="177641"/>
                </a:cubicBezTo>
                <a:cubicBezTo>
                  <a:pt x="6102192" y="170974"/>
                  <a:pt x="6103144" y="163354"/>
                  <a:pt x="6104096" y="157639"/>
                </a:cubicBezTo>
                <a:cubicBezTo>
                  <a:pt x="6106001" y="145256"/>
                  <a:pt x="6106954" y="133826"/>
                  <a:pt x="6107906" y="124301"/>
                </a:cubicBezTo>
                <a:cubicBezTo>
                  <a:pt x="6109812" y="106204"/>
                  <a:pt x="6110764" y="95726"/>
                  <a:pt x="6110764" y="95726"/>
                </a:cubicBezTo>
                <a:cubicBezTo>
                  <a:pt x="6110764" y="95726"/>
                  <a:pt x="6107906" y="106204"/>
                  <a:pt x="6104096" y="124301"/>
                </a:cubicBezTo>
                <a:cubicBezTo>
                  <a:pt x="6102192" y="132874"/>
                  <a:pt x="6099334" y="144304"/>
                  <a:pt x="6096476" y="156686"/>
                </a:cubicBezTo>
                <a:cubicBezTo>
                  <a:pt x="6095524" y="163354"/>
                  <a:pt x="6093619" y="170021"/>
                  <a:pt x="6091714" y="176689"/>
                </a:cubicBezTo>
                <a:cubicBezTo>
                  <a:pt x="6089809" y="183356"/>
                  <a:pt x="6087904" y="190976"/>
                  <a:pt x="6085999" y="198596"/>
                </a:cubicBezTo>
                <a:cubicBezTo>
                  <a:pt x="6085046" y="203359"/>
                  <a:pt x="6083142" y="209074"/>
                  <a:pt x="6081237" y="214789"/>
                </a:cubicBezTo>
                <a:cubicBezTo>
                  <a:pt x="6077426" y="206216"/>
                  <a:pt x="6074569" y="201454"/>
                  <a:pt x="6074569" y="201454"/>
                </a:cubicBezTo>
                <a:cubicBezTo>
                  <a:pt x="6074569" y="201454"/>
                  <a:pt x="6076474" y="208121"/>
                  <a:pt x="6079331" y="219551"/>
                </a:cubicBezTo>
                <a:cubicBezTo>
                  <a:pt x="6078379" y="222409"/>
                  <a:pt x="6076474" y="225266"/>
                  <a:pt x="6073617" y="230029"/>
                </a:cubicBezTo>
                <a:cubicBezTo>
                  <a:pt x="6072664" y="231934"/>
                  <a:pt x="6071712" y="234791"/>
                  <a:pt x="6069806" y="237649"/>
                </a:cubicBezTo>
                <a:cubicBezTo>
                  <a:pt x="6069806" y="233839"/>
                  <a:pt x="6069806" y="230981"/>
                  <a:pt x="6069806" y="228124"/>
                </a:cubicBezTo>
                <a:cubicBezTo>
                  <a:pt x="6069806" y="213836"/>
                  <a:pt x="6069806" y="205264"/>
                  <a:pt x="6069806" y="205264"/>
                </a:cubicBezTo>
                <a:cubicBezTo>
                  <a:pt x="6069806" y="205264"/>
                  <a:pt x="6067901" y="213836"/>
                  <a:pt x="6065996" y="228124"/>
                </a:cubicBezTo>
                <a:cubicBezTo>
                  <a:pt x="6065044" y="235744"/>
                  <a:pt x="6063139" y="243364"/>
                  <a:pt x="6061234" y="253841"/>
                </a:cubicBezTo>
                <a:cubicBezTo>
                  <a:pt x="6060281" y="256699"/>
                  <a:pt x="6060281" y="259556"/>
                  <a:pt x="6059329" y="263366"/>
                </a:cubicBezTo>
                <a:cubicBezTo>
                  <a:pt x="6058376" y="265271"/>
                  <a:pt x="6058376" y="267176"/>
                  <a:pt x="6057424" y="268129"/>
                </a:cubicBezTo>
                <a:cubicBezTo>
                  <a:pt x="6054567" y="275749"/>
                  <a:pt x="6051709" y="285274"/>
                  <a:pt x="6048851" y="294799"/>
                </a:cubicBezTo>
                <a:cubicBezTo>
                  <a:pt x="6045994" y="304324"/>
                  <a:pt x="6044089" y="313849"/>
                  <a:pt x="6041231" y="324326"/>
                </a:cubicBezTo>
                <a:cubicBezTo>
                  <a:pt x="6041231" y="324326"/>
                  <a:pt x="6041231" y="325279"/>
                  <a:pt x="6041231" y="325279"/>
                </a:cubicBezTo>
                <a:cubicBezTo>
                  <a:pt x="6038374" y="318611"/>
                  <a:pt x="6036469" y="311944"/>
                  <a:pt x="6033612" y="306229"/>
                </a:cubicBezTo>
                <a:cubicBezTo>
                  <a:pt x="6032659" y="303371"/>
                  <a:pt x="6030754" y="299561"/>
                  <a:pt x="6029801" y="296704"/>
                </a:cubicBezTo>
                <a:cubicBezTo>
                  <a:pt x="6029801" y="296704"/>
                  <a:pt x="6029801" y="295751"/>
                  <a:pt x="6029801" y="295751"/>
                </a:cubicBezTo>
                <a:cubicBezTo>
                  <a:pt x="6030754" y="290036"/>
                  <a:pt x="6031706" y="285274"/>
                  <a:pt x="6031706" y="281464"/>
                </a:cubicBezTo>
                <a:cubicBezTo>
                  <a:pt x="6032659" y="272891"/>
                  <a:pt x="6033612" y="269081"/>
                  <a:pt x="6033612" y="269081"/>
                </a:cubicBezTo>
                <a:cubicBezTo>
                  <a:pt x="6033612" y="269081"/>
                  <a:pt x="6031706" y="272891"/>
                  <a:pt x="6027896" y="280511"/>
                </a:cubicBezTo>
                <a:cubicBezTo>
                  <a:pt x="6026944" y="282416"/>
                  <a:pt x="6025992" y="284321"/>
                  <a:pt x="6025039" y="286226"/>
                </a:cubicBezTo>
                <a:cubicBezTo>
                  <a:pt x="6023134" y="281464"/>
                  <a:pt x="6021229" y="276701"/>
                  <a:pt x="6020276" y="272891"/>
                </a:cubicBezTo>
                <a:cubicBezTo>
                  <a:pt x="6013609" y="254794"/>
                  <a:pt x="6008846" y="244316"/>
                  <a:pt x="6008846" y="244316"/>
                </a:cubicBezTo>
                <a:cubicBezTo>
                  <a:pt x="6008846" y="244316"/>
                  <a:pt x="6011704" y="254794"/>
                  <a:pt x="6016467" y="273844"/>
                </a:cubicBezTo>
                <a:cubicBezTo>
                  <a:pt x="6018371" y="279559"/>
                  <a:pt x="6020276" y="286226"/>
                  <a:pt x="6022181" y="293846"/>
                </a:cubicBezTo>
                <a:cubicBezTo>
                  <a:pt x="6021229" y="296704"/>
                  <a:pt x="6020276" y="299561"/>
                  <a:pt x="6019324" y="302419"/>
                </a:cubicBezTo>
                <a:cubicBezTo>
                  <a:pt x="6018371" y="305276"/>
                  <a:pt x="6017419" y="309086"/>
                  <a:pt x="6016467" y="311944"/>
                </a:cubicBezTo>
                <a:cubicBezTo>
                  <a:pt x="6014562" y="318611"/>
                  <a:pt x="6012656" y="326231"/>
                  <a:pt x="6010751" y="333851"/>
                </a:cubicBezTo>
                <a:cubicBezTo>
                  <a:pt x="6010751" y="333851"/>
                  <a:pt x="6010751" y="334804"/>
                  <a:pt x="6010751" y="334804"/>
                </a:cubicBezTo>
                <a:cubicBezTo>
                  <a:pt x="6007894" y="330041"/>
                  <a:pt x="6005989" y="325279"/>
                  <a:pt x="6003131" y="320516"/>
                </a:cubicBezTo>
                <a:cubicBezTo>
                  <a:pt x="6001226" y="316706"/>
                  <a:pt x="5999321" y="312896"/>
                  <a:pt x="5996464" y="308134"/>
                </a:cubicBezTo>
                <a:cubicBezTo>
                  <a:pt x="5997417" y="306229"/>
                  <a:pt x="5998369" y="304324"/>
                  <a:pt x="5999321" y="302419"/>
                </a:cubicBezTo>
                <a:cubicBezTo>
                  <a:pt x="6002179" y="294799"/>
                  <a:pt x="6005037" y="289084"/>
                  <a:pt x="6007894" y="283369"/>
                </a:cubicBezTo>
                <a:cubicBezTo>
                  <a:pt x="6012656" y="272891"/>
                  <a:pt x="6014562" y="267176"/>
                  <a:pt x="6014562" y="267176"/>
                </a:cubicBezTo>
                <a:cubicBezTo>
                  <a:pt x="6014562" y="267176"/>
                  <a:pt x="6010751" y="272891"/>
                  <a:pt x="6004084" y="281464"/>
                </a:cubicBezTo>
                <a:cubicBezTo>
                  <a:pt x="6001226" y="286226"/>
                  <a:pt x="5997417" y="291941"/>
                  <a:pt x="5993606" y="297656"/>
                </a:cubicBezTo>
                <a:cubicBezTo>
                  <a:pt x="5992654" y="289084"/>
                  <a:pt x="5990749" y="281464"/>
                  <a:pt x="5989796" y="273844"/>
                </a:cubicBezTo>
                <a:cubicBezTo>
                  <a:pt x="5990749" y="266224"/>
                  <a:pt x="5990749" y="258604"/>
                  <a:pt x="5991701" y="250984"/>
                </a:cubicBezTo>
                <a:cubicBezTo>
                  <a:pt x="5992654" y="235744"/>
                  <a:pt x="5995512" y="223361"/>
                  <a:pt x="5997417" y="212884"/>
                </a:cubicBezTo>
                <a:cubicBezTo>
                  <a:pt x="6001226" y="191929"/>
                  <a:pt x="6003131" y="179546"/>
                  <a:pt x="6003131" y="179546"/>
                </a:cubicBezTo>
                <a:cubicBezTo>
                  <a:pt x="6003131" y="179546"/>
                  <a:pt x="5999321" y="190976"/>
                  <a:pt x="5993606" y="211931"/>
                </a:cubicBezTo>
                <a:cubicBezTo>
                  <a:pt x="5990749" y="222409"/>
                  <a:pt x="5986939" y="233839"/>
                  <a:pt x="5985034" y="248126"/>
                </a:cubicBezTo>
                <a:cubicBezTo>
                  <a:pt x="5981224" y="233839"/>
                  <a:pt x="5978367" y="219551"/>
                  <a:pt x="5974556" y="206216"/>
                </a:cubicBezTo>
                <a:cubicBezTo>
                  <a:pt x="5974556" y="206216"/>
                  <a:pt x="5974556" y="206216"/>
                  <a:pt x="5974556" y="206216"/>
                </a:cubicBezTo>
                <a:cubicBezTo>
                  <a:pt x="5975509" y="195739"/>
                  <a:pt x="5976462" y="186214"/>
                  <a:pt x="5977414" y="178594"/>
                </a:cubicBezTo>
                <a:cubicBezTo>
                  <a:pt x="5978367" y="163354"/>
                  <a:pt x="5979319" y="153829"/>
                  <a:pt x="5979319" y="153829"/>
                </a:cubicBezTo>
                <a:cubicBezTo>
                  <a:pt x="5979319" y="153829"/>
                  <a:pt x="5977414" y="162401"/>
                  <a:pt x="5973604" y="177641"/>
                </a:cubicBezTo>
                <a:cubicBezTo>
                  <a:pt x="5972651" y="181451"/>
                  <a:pt x="5971699" y="186214"/>
                  <a:pt x="5969794" y="191929"/>
                </a:cubicBezTo>
                <a:cubicBezTo>
                  <a:pt x="5965984" y="180499"/>
                  <a:pt x="5963126" y="170021"/>
                  <a:pt x="5959317" y="160496"/>
                </a:cubicBezTo>
                <a:cubicBezTo>
                  <a:pt x="5954554" y="148114"/>
                  <a:pt x="5950744" y="137636"/>
                  <a:pt x="5946934" y="130016"/>
                </a:cubicBezTo>
                <a:cubicBezTo>
                  <a:pt x="5939314" y="112871"/>
                  <a:pt x="5934551" y="104299"/>
                  <a:pt x="5934551" y="104299"/>
                </a:cubicBezTo>
                <a:cubicBezTo>
                  <a:pt x="5934551" y="104299"/>
                  <a:pt x="5937409" y="113824"/>
                  <a:pt x="5943124" y="131921"/>
                </a:cubicBezTo>
                <a:cubicBezTo>
                  <a:pt x="5945981" y="140494"/>
                  <a:pt x="5948839" y="150971"/>
                  <a:pt x="5951696" y="163354"/>
                </a:cubicBezTo>
                <a:cubicBezTo>
                  <a:pt x="5955506" y="175736"/>
                  <a:pt x="5957412" y="189071"/>
                  <a:pt x="5961221" y="204311"/>
                </a:cubicBezTo>
                <a:cubicBezTo>
                  <a:pt x="5962174" y="208121"/>
                  <a:pt x="5963126" y="212884"/>
                  <a:pt x="5964079" y="216694"/>
                </a:cubicBezTo>
                <a:cubicBezTo>
                  <a:pt x="5964079" y="218599"/>
                  <a:pt x="5963126" y="220504"/>
                  <a:pt x="5962174" y="222409"/>
                </a:cubicBezTo>
                <a:cubicBezTo>
                  <a:pt x="5961221" y="226219"/>
                  <a:pt x="5959317" y="230981"/>
                  <a:pt x="5958364" y="235744"/>
                </a:cubicBezTo>
                <a:cubicBezTo>
                  <a:pt x="5957412" y="234791"/>
                  <a:pt x="5957412" y="233839"/>
                  <a:pt x="5956459" y="232886"/>
                </a:cubicBezTo>
                <a:cubicBezTo>
                  <a:pt x="5956459" y="231934"/>
                  <a:pt x="5956459" y="231934"/>
                  <a:pt x="5956459" y="231934"/>
                </a:cubicBezTo>
                <a:cubicBezTo>
                  <a:pt x="5956459" y="231934"/>
                  <a:pt x="5956459" y="231934"/>
                  <a:pt x="5956459" y="232886"/>
                </a:cubicBezTo>
                <a:cubicBezTo>
                  <a:pt x="5948839" y="219551"/>
                  <a:pt x="5943124" y="208121"/>
                  <a:pt x="5938362" y="199549"/>
                </a:cubicBezTo>
                <a:cubicBezTo>
                  <a:pt x="5931694" y="187166"/>
                  <a:pt x="5927884" y="180499"/>
                  <a:pt x="5927884" y="180499"/>
                </a:cubicBezTo>
                <a:cubicBezTo>
                  <a:pt x="5927884" y="180499"/>
                  <a:pt x="5937409" y="209074"/>
                  <a:pt x="5953601" y="250984"/>
                </a:cubicBezTo>
                <a:cubicBezTo>
                  <a:pt x="5953601" y="252889"/>
                  <a:pt x="5952649" y="253841"/>
                  <a:pt x="5952649" y="255746"/>
                </a:cubicBezTo>
                <a:cubicBezTo>
                  <a:pt x="5949792" y="264319"/>
                  <a:pt x="5947887" y="272891"/>
                  <a:pt x="5945029" y="282416"/>
                </a:cubicBezTo>
                <a:cubicBezTo>
                  <a:pt x="5945029" y="283369"/>
                  <a:pt x="5944076" y="284321"/>
                  <a:pt x="5944076" y="285274"/>
                </a:cubicBezTo>
                <a:cubicBezTo>
                  <a:pt x="5943124" y="280511"/>
                  <a:pt x="5941219" y="275749"/>
                  <a:pt x="5940267" y="271939"/>
                </a:cubicBezTo>
                <a:cubicBezTo>
                  <a:pt x="5936456" y="259556"/>
                  <a:pt x="5932646" y="247174"/>
                  <a:pt x="5928837" y="237649"/>
                </a:cubicBezTo>
                <a:cubicBezTo>
                  <a:pt x="5925979" y="230981"/>
                  <a:pt x="5924074" y="225266"/>
                  <a:pt x="5922169" y="220504"/>
                </a:cubicBezTo>
                <a:cubicBezTo>
                  <a:pt x="5923121" y="217646"/>
                  <a:pt x="5923121" y="216694"/>
                  <a:pt x="5923121" y="216694"/>
                </a:cubicBezTo>
                <a:cubicBezTo>
                  <a:pt x="5923121" y="216694"/>
                  <a:pt x="5922169" y="217646"/>
                  <a:pt x="5921217" y="219551"/>
                </a:cubicBezTo>
                <a:cubicBezTo>
                  <a:pt x="5920264" y="216694"/>
                  <a:pt x="5919312" y="213836"/>
                  <a:pt x="5917406" y="211931"/>
                </a:cubicBezTo>
                <a:cubicBezTo>
                  <a:pt x="5913596" y="204311"/>
                  <a:pt x="5910739" y="198596"/>
                  <a:pt x="5908834" y="194786"/>
                </a:cubicBezTo>
                <a:cubicBezTo>
                  <a:pt x="5908834" y="190976"/>
                  <a:pt x="5907881" y="187166"/>
                  <a:pt x="5907881" y="183356"/>
                </a:cubicBezTo>
                <a:cubicBezTo>
                  <a:pt x="5905976" y="168116"/>
                  <a:pt x="5905024" y="159544"/>
                  <a:pt x="5905024" y="159544"/>
                </a:cubicBezTo>
                <a:cubicBezTo>
                  <a:pt x="5905024" y="159544"/>
                  <a:pt x="5904071" y="168116"/>
                  <a:pt x="5904071" y="184309"/>
                </a:cubicBezTo>
                <a:cubicBezTo>
                  <a:pt x="5904071" y="191929"/>
                  <a:pt x="5903119" y="201454"/>
                  <a:pt x="5903119" y="211931"/>
                </a:cubicBezTo>
                <a:cubicBezTo>
                  <a:pt x="5903119" y="217646"/>
                  <a:pt x="5903119" y="223361"/>
                  <a:pt x="5902167" y="229076"/>
                </a:cubicBezTo>
                <a:cubicBezTo>
                  <a:pt x="5902167" y="234791"/>
                  <a:pt x="5902167" y="241459"/>
                  <a:pt x="5902167" y="248126"/>
                </a:cubicBezTo>
                <a:cubicBezTo>
                  <a:pt x="5902167" y="254794"/>
                  <a:pt x="5902167" y="262414"/>
                  <a:pt x="5903119" y="270034"/>
                </a:cubicBezTo>
                <a:cubicBezTo>
                  <a:pt x="5902167" y="274796"/>
                  <a:pt x="5901214" y="279559"/>
                  <a:pt x="5900262" y="285274"/>
                </a:cubicBezTo>
                <a:cubicBezTo>
                  <a:pt x="5900262" y="284321"/>
                  <a:pt x="5900262" y="283369"/>
                  <a:pt x="5899309" y="282416"/>
                </a:cubicBezTo>
                <a:cubicBezTo>
                  <a:pt x="5897404" y="274796"/>
                  <a:pt x="5896451" y="268129"/>
                  <a:pt x="5895499" y="263366"/>
                </a:cubicBezTo>
                <a:cubicBezTo>
                  <a:pt x="5893594" y="255746"/>
                  <a:pt x="5892642" y="250031"/>
                  <a:pt x="5891689" y="248126"/>
                </a:cubicBezTo>
                <a:cubicBezTo>
                  <a:pt x="5891689" y="246221"/>
                  <a:pt x="5891689" y="245269"/>
                  <a:pt x="5891689" y="245269"/>
                </a:cubicBezTo>
                <a:cubicBezTo>
                  <a:pt x="5891689" y="245269"/>
                  <a:pt x="5891689" y="246221"/>
                  <a:pt x="5890737" y="247174"/>
                </a:cubicBezTo>
                <a:cubicBezTo>
                  <a:pt x="5890737" y="247174"/>
                  <a:pt x="5890737" y="247174"/>
                  <a:pt x="5890737" y="247174"/>
                </a:cubicBezTo>
                <a:cubicBezTo>
                  <a:pt x="5890737" y="247174"/>
                  <a:pt x="5890737" y="247174"/>
                  <a:pt x="5890737" y="248126"/>
                </a:cubicBezTo>
                <a:cubicBezTo>
                  <a:pt x="5889784" y="251936"/>
                  <a:pt x="5885974" y="261461"/>
                  <a:pt x="5881212" y="275749"/>
                </a:cubicBezTo>
                <a:cubicBezTo>
                  <a:pt x="5880259" y="270986"/>
                  <a:pt x="5879306" y="266224"/>
                  <a:pt x="5878354" y="262414"/>
                </a:cubicBezTo>
                <a:cubicBezTo>
                  <a:pt x="5875496" y="248126"/>
                  <a:pt x="5874544" y="240506"/>
                  <a:pt x="5874544" y="240506"/>
                </a:cubicBezTo>
                <a:cubicBezTo>
                  <a:pt x="5874544" y="240506"/>
                  <a:pt x="5874544" y="248126"/>
                  <a:pt x="5874544" y="262414"/>
                </a:cubicBezTo>
                <a:cubicBezTo>
                  <a:pt x="5874544" y="270034"/>
                  <a:pt x="5875496" y="279559"/>
                  <a:pt x="5875496" y="290989"/>
                </a:cubicBezTo>
                <a:cubicBezTo>
                  <a:pt x="5874544" y="293846"/>
                  <a:pt x="5873592" y="295751"/>
                  <a:pt x="5873592" y="298609"/>
                </a:cubicBezTo>
                <a:cubicBezTo>
                  <a:pt x="5872639" y="290036"/>
                  <a:pt x="5872639" y="280511"/>
                  <a:pt x="5870734" y="271939"/>
                </a:cubicBezTo>
                <a:cubicBezTo>
                  <a:pt x="5869781" y="278606"/>
                  <a:pt x="5868829" y="286226"/>
                  <a:pt x="5867876" y="292894"/>
                </a:cubicBezTo>
                <a:cubicBezTo>
                  <a:pt x="5867876" y="285274"/>
                  <a:pt x="5867876" y="276701"/>
                  <a:pt x="5866924" y="269081"/>
                </a:cubicBezTo>
                <a:cubicBezTo>
                  <a:pt x="5866924" y="260509"/>
                  <a:pt x="5865971" y="251936"/>
                  <a:pt x="5865971" y="243364"/>
                </a:cubicBezTo>
                <a:cubicBezTo>
                  <a:pt x="5870734" y="231934"/>
                  <a:pt x="5873592" y="225266"/>
                  <a:pt x="5873592" y="225266"/>
                </a:cubicBezTo>
                <a:cubicBezTo>
                  <a:pt x="5873592" y="225266"/>
                  <a:pt x="5870734" y="230029"/>
                  <a:pt x="5865971" y="237649"/>
                </a:cubicBezTo>
                <a:cubicBezTo>
                  <a:pt x="5865971" y="234791"/>
                  <a:pt x="5865971" y="232886"/>
                  <a:pt x="5865971" y="230029"/>
                </a:cubicBezTo>
                <a:cubicBezTo>
                  <a:pt x="5865971" y="217646"/>
                  <a:pt x="5865019" y="205264"/>
                  <a:pt x="5865019" y="194786"/>
                </a:cubicBezTo>
                <a:cubicBezTo>
                  <a:pt x="5864067" y="172879"/>
                  <a:pt x="5863114" y="154781"/>
                  <a:pt x="5863114" y="141446"/>
                </a:cubicBezTo>
                <a:cubicBezTo>
                  <a:pt x="5862162" y="128111"/>
                  <a:pt x="5862162" y="121444"/>
                  <a:pt x="5862162" y="121444"/>
                </a:cubicBezTo>
                <a:cubicBezTo>
                  <a:pt x="5862162" y="121444"/>
                  <a:pt x="5861209" y="129064"/>
                  <a:pt x="5859304" y="141446"/>
                </a:cubicBezTo>
                <a:cubicBezTo>
                  <a:pt x="5858351" y="147161"/>
                  <a:pt x="5857399" y="153829"/>
                  <a:pt x="5856446" y="161449"/>
                </a:cubicBezTo>
                <a:cubicBezTo>
                  <a:pt x="5855494" y="145256"/>
                  <a:pt x="5854542" y="130969"/>
                  <a:pt x="5853589" y="120491"/>
                </a:cubicBezTo>
                <a:cubicBezTo>
                  <a:pt x="5852637" y="106204"/>
                  <a:pt x="5851684" y="98584"/>
                  <a:pt x="5851684" y="98584"/>
                </a:cubicBezTo>
                <a:cubicBezTo>
                  <a:pt x="5851684" y="98584"/>
                  <a:pt x="5850731" y="106204"/>
                  <a:pt x="5849779" y="120491"/>
                </a:cubicBezTo>
                <a:cubicBezTo>
                  <a:pt x="5848826" y="127159"/>
                  <a:pt x="5848826" y="135731"/>
                  <a:pt x="5847874" y="146209"/>
                </a:cubicBezTo>
                <a:cubicBezTo>
                  <a:pt x="5846921" y="155734"/>
                  <a:pt x="5846921" y="167164"/>
                  <a:pt x="5846921" y="179546"/>
                </a:cubicBezTo>
                <a:cubicBezTo>
                  <a:pt x="5845969" y="203359"/>
                  <a:pt x="5845969" y="231934"/>
                  <a:pt x="5846921" y="262414"/>
                </a:cubicBezTo>
                <a:cubicBezTo>
                  <a:pt x="5846921" y="264319"/>
                  <a:pt x="5846921" y="267176"/>
                  <a:pt x="5846921" y="269081"/>
                </a:cubicBezTo>
                <a:cubicBezTo>
                  <a:pt x="5845969" y="270986"/>
                  <a:pt x="5844064" y="272891"/>
                  <a:pt x="5843112" y="274796"/>
                </a:cubicBezTo>
                <a:cubicBezTo>
                  <a:pt x="5842159" y="270034"/>
                  <a:pt x="5841206" y="265271"/>
                  <a:pt x="5840254" y="261461"/>
                </a:cubicBezTo>
                <a:cubicBezTo>
                  <a:pt x="5840254" y="254794"/>
                  <a:pt x="5840254" y="248126"/>
                  <a:pt x="5841206" y="242411"/>
                </a:cubicBezTo>
                <a:cubicBezTo>
                  <a:pt x="5841206" y="230029"/>
                  <a:pt x="5841206" y="223361"/>
                  <a:pt x="5841206" y="223361"/>
                </a:cubicBezTo>
                <a:cubicBezTo>
                  <a:pt x="5841206" y="223361"/>
                  <a:pt x="5839301" y="230029"/>
                  <a:pt x="5837396" y="242411"/>
                </a:cubicBezTo>
                <a:cubicBezTo>
                  <a:pt x="5837396" y="243364"/>
                  <a:pt x="5837396" y="244316"/>
                  <a:pt x="5836444" y="245269"/>
                </a:cubicBezTo>
                <a:cubicBezTo>
                  <a:pt x="5833587" y="233839"/>
                  <a:pt x="5831681" y="224314"/>
                  <a:pt x="5829776" y="215741"/>
                </a:cubicBezTo>
                <a:cubicBezTo>
                  <a:pt x="5825967" y="198596"/>
                  <a:pt x="5824062" y="189071"/>
                  <a:pt x="5824062" y="189071"/>
                </a:cubicBezTo>
                <a:cubicBezTo>
                  <a:pt x="5824062" y="189071"/>
                  <a:pt x="5825014" y="198596"/>
                  <a:pt x="5825967" y="215741"/>
                </a:cubicBezTo>
                <a:cubicBezTo>
                  <a:pt x="5826919" y="224314"/>
                  <a:pt x="5827871" y="234791"/>
                  <a:pt x="5828824" y="246221"/>
                </a:cubicBezTo>
                <a:cubicBezTo>
                  <a:pt x="5829776" y="252889"/>
                  <a:pt x="5830729" y="260509"/>
                  <a:pt x="5831681" y="268129"/>
                </a:cubicBezTo>
                <a:cubicBezTo>
                  <a:pt x="5830729" y="270034"/>
                  <a:pt x="5828824" y="272891"/>
                  <a:pt x="5826919" y="276701"/>
                </a:cubicBezTo>
                <a:cubicBezTo>
                  <a:pt x="5826919" y="274796"/>
                  <a:pt x="5825967" y="272891"/>
                  <a:pt x="5825967" y="270986"/>
                </a:cubicBezTo>
                <a:cubicBezTo>
                  <a:pt x="5825014" y="263366"/>
                  <a:pt x="5823109" y="255746"/>
                  <a:pt x="5822156" y="250031"/>
                </a:cubicBezTo>
                <a:cubicBezTo>
                  <a:pt x="5820251" y="238601"/>
                  <a:pt x="5818346" y="231934"/>
                  <a:pt x="5818346" y="231934"/>
                </a:cubicBezTo>
                <a:cubicBezTo>
                  <a:pt x="5818346" y="231934"/>
                  <a:pt x="5818346" y="238601"/>
                  <a:pt x="5818346" y="250031"/>
                </a:cubicBezTo>
                <a:cubicBezTo>
                  <a:pt x="5818346" y="255746"/>
                  <a:pt x="5818346" y="262414"/>
                  <a:pt x="5818346" y="270986"/>
                </a:cubicBezTo>
                <a:cubicBezTo>
                  <a:pt x="5816442" y="267176"/>
                  <a:pt x="5814537" y="264319"/>
                  <a:pt x="5812631" y="262414"/>
                </a:cubicBezTo>
                <a:lnTo>
                  <a:pt x="5812631" y="246221"/>
                </a:lnTo>
                <a:lnTo>
                  <a:pt x="5814537" y="220504"/>
                </a:lnTo>
                <a:cubicBezTo>
                  <a:pt x="5815489" y="220504"/>
                  <a:pt x="5815489" y="220504"/>
                  <a:pt x="5816442" y="221456"/>
                </a:cubicBezTo>
                <a:cubicBezTo>
                  <a:pt x="5817394" y="222409"/>
                  <a:pt x="5818346" y="222409"/>
                  <a:pt x="5819299" y="224314"/>
                </a:cubicBezTo>
                <a:cubicBezTo>
                  <a:pt x="5821204" y="226219"/>
                  <a:pt x="5821204" y="229076"/>
                  <a:pt x="5822156" y="231934"/>
                </a:cubicBezTo>
                <a:cubicBezTo>
                  <a:pt x="5822156" y="229076"/>
                  <a:pt x="5822156" y="226219"/>
                  <a:pt x="5821204" y="223361"/>
                </a:cubicBezTo>
                <a:cubicBezTo>
                  <a:pt x="5820251" y="222409"/>
                  <a:pt x="5819299" y="220504"/>
                  <a:pt x="5818346" y="219551"/>
                </a:cubicBezTo>
                <a:cubicBezTo>
                  <a:pt x="5817394" y="218599"/>
                  <a:pt x="5815489" y="217646"/>
                  <a:pt x="5813584" y="217646"/>
                </a:cubicBezTo>
                <a:lnTo>
                  <a:pt x="5811679" y="217646"/>
                </a:lnTo>
                <a:lnTo>
                  <a:pt x="5811679" y="219551"/>
                </a:lnTo>
                <a:cubicBezTo>
                  <a:pt x="5809774" y="228124"/>
                  <a:pt x="5806917" y="237649"/>
                  <a:pt x="5805012" y="246221"/>
                </a:cubicBezTo>
                <a:cubicBezTo>
                  <a:pt x="5804059" y="250031"/>
                  <a:pt x="5804059" y="252889"/>
                  <a:pt x="5803106" y="256699"/>
                </a:cubicBezTo>
                <a:cubicBezTo>
                  <a:pt x="5801201" y="258604"/>
                  <a:pt x="5799296" y="261461"/>
                  <a:pt x="5796439" y="264319"/>
                </a:cubicBezTo>
                <a:cubicBezTo>
                  <a:pt x="5796439" y="259556"/>
                  <a:pt x="5795487" y="256699"/>
                  <a:pt x="5795487" y="253841"/>
                </a:cubicBezTo>
                <a:cubicBezTo>
                  <a:pt x="5794534" y="250031"/>
                  <a:pt x="5794534" y="248126"/>
                  <a:pt x="5794534" y="248126"/>
                </a:cubicBezTo>
                <a:cubicBezTo>
                  <a:pt x="5794534" y="248126"/>
                  <a:pt x="5794534" y="250031"/>
                  <a:pt x="5794534" y="253841"/>
                </a:cubicBezTo>
                <a:cubicBezTo>
                  <a:pt x="5794534" y="257651"/>
                  <a:pt x="5794534" y="262414"/>
                  <a:pt x="5793581" y="268129"/>
                </a:cubicBezTo>
                <a:cubicBezTo>
                  <a:pt x="5792629" y="269081"/>
                  <a:pt x="5792629" y="269081"/>
                  <a:pt x="5791676" y="270034"/>
                </a:cubicBezTo>
                <a:cubicBezTo>
                  <a:pt x="5791676" y="270034"/>
                  <a:pt x="5791676" y="270034"/>
                  <a:pt x="5791676" y="270034"/>
                </a:cubicBezTo>
                <a:lnTo>
                  <a:pt x="5787867" y="239554"/>
                </a:lnTo>
                <a:cubicBezTo>
                  <a:pt x="5791676" y="229076"/>
                  <a:pt x="5793581" y="224314"/>
                  <a:pt x="5793581" y="224314"/>
                </a:cubicBezTo>
                <a:cubicBezTo>
                  <a:pt x="5793581" y="224314"/>
                  <a:pt x="5791676" y="228124"/>
                  <a:pt x="5786914" y="234791"/>
                </a:cubicBezTo>
                <a:lnTo>
                  <a:pt x="5785009" y="205264"/>
                </a:lnTo>
                <a:cubicBezTo>
                  <a:pt x="5788819" y="197644"/>
                  <a:pt x="5791676" y="190024"/>
                  <a:pt x="5795487" y="183356"/>
                </a:cubicBezTo>
                <a:cubicBezTo>
                  <a:pt x="5795487" y="183356"/>
                  <a:pt x="5795487" y="184309"/>
                  <a:pt x="5795487" y="184309"/>
                </a:cubicBezTo>
                <a:cubicBezTo>
                  <a:pt x="5795487" y="184309"/>
                  <a:pt x="5795487" y="183356"/>
                  <a:pt x="5795487" y="183356"/>
                </a:cubicBezTo>
                <a:cubicBezTo>
                  <a:pt x="5796439" y="181451"/>
                  <a:pt x="5797392" y="179546"/>
                  <a:pt x="5797392" y="178594"/>
                </a:cubicBezTo>
                <a:cubicBezTo>
                  <a:pt x="5803106" y="165259"/>
                  <a:pt x="5808821" y="153829"/>
                  <a:pt x="5812631" y="145256"/>
                </a:cubicBezTo>
                <a:cubicBezTo>
                  <a:pt x="5821204" y="126206"/>
                  <a:pt x="5825967" y="115729"/>
                  <a:pt x="5825967" y="115729"/>
                </a:cubicBezTo>
                <a:cubicBezTo>
                  <a:pt x="5825967" y="115729"/>
                  <a:pt x="5820251" y="125254"/>
                  <a:pt x="5809774" y="143351"/>
                </a:cubicBezTo>
                <a:cubicBezTo>
                  <a:pt x="5805012" y="151924"/>
                  <a:pt x="5798344" y="162401"/>
                  <a:pt x="5791676" y="173831"/>
                </a:cubicBezTo>
                <a:cubicBezTo>
                  <a:pt x="5790724" y="172879"/>
                  <a:pt x="5789771" y="171926"/>
                  <a:pt x="5788819" y="170974"/>
                </a:cubicBezTo>
                <a:cubicBezTo>
                  <a:pt x="5786914" y="170021"/>
                  <a:pt x="5785009" y="169069"/>
                  <a:pt x="5783104" y="169069"/>
                </a:cubicBezTo>
                <a:lnTo>
                  <a:pt x="5781199" y="169069"/>
                </a:lnTo>
                <a:lnTo>
                  <a:pt x="5781199" y="170974"/>
                </a:lnTo>
                <a:lnTo>
                  <a:pt x="5777389" y="197644"/>
                </a:lnTo>
                <a:cubicBezTo>
                  <a:pt x="5774531" y="204311"/>
                  <a:pt x="5770721" y="210026"/>
                  <a:pt x="5766912" y="217646"/>
                </a:cubicBezTo>
                <a:cubicBezTo>
                  <a:pt x="5762149" y="226219"/>
                  <a:pt x="5757387" y="234791"/>
                  <a:pt x="5752624" y="244316"/>
                </a:cubicBezTo>
                <a:cubicBezTo>
                  <a:pt x="5752624" y="240506"/>
                  <a:pt x="5751671" y="236696"/>
                  <a:pt x="5751671" y="233839"/>
                </a:cubicBezTo>
                <a:cubicBezTo>
                  <a:pt x="5750719" y="228124"/>
                  <a:pt x="5749767" y="222409"/>
                  <a:pt x="5749767" y="216694"/>
                </a:cubicBezTo>
                <a:cubicBezTo>
                  <a:pt x="5754529" y="199549"/>
                  <a:pt x="5757387" y="190024"/>
                  <a:pt x="5757387" y="190024"/>
                </a:cubicBezTo>
                <a:cubicBezTo>
                  <a:pt x="5757387" y="190024"/>
                  <a:pt x="5754529" y="197644"/>
                  <a:pt x="5749767" y="210979"/>
                </a:cubicBezTo>
                <a:cubicBezTo>
                  <a:pt x="5749767" y="209074"/>
                  <a:pt x="5748814" y="206216"/>
                  <a:pt x="5748814" y="204311"/>
                </a:cubicBezTo>
                <a:cubicBezTo>
                  <a:pt x="5746909" y="188119"/>
                  <a:pt x="5745004" y="178594"/>
                  <a:pt x="5745004" y="178594"/>
                </a:cubicBezTo>
                <a:cubicBezTo>
                  <a:pt x="5745004" y="178594"/>
                  <a:pt x="5745004" y="188119"/>
                  <a:pt x="5745004" y="204311"/>
                </a:cubicBezTo>
                <a:cubicBezTo>
                  <a:pt x="5745004" y="210026"/>
                  <a:pt x="5745004" y="215741"/>
                  <a:pt x="5745004" y="222409"/>
                </a:cubicBezTo>
                <a:cubicBezTo>
                  <a:pt x="5745004" y="223361"/>
                  <a:pt x="5744051" y="224314"/>
                  <a:pt x="5744051" y="225266"/>
                </a:cubicBezTo>
                <a:cubicBezTo>
                  <a:pt x="5740242" y="234791"/>
                  <a:pt x="5736431" y="247174"/>
                  <a:pt x="5731669" y="259556"/>
                </a:cubicBezTo>
                <a:cubicBezTo>
                  <a:pt x="5731669" y="259556"/>
                  <a:pt x="5731669" y="258604"/>
                  <a:pt x="5731669" y="258604"/>
                </a:cubicBezTo>
                <a:cubicBezTo>
                  <a:pt x="5733574" y="245269"/>
                  <a:pt x="5734526" y="238601"/>
                  <a:pt x="5734526" y="238601"/>
                </a:cubicBezTo>
                <a:cubicBezTo>
                  <a:pt x="5734526" y="238601"/>
                  <a:pt x="5732621" y="246221"/>
                  <a:pt x="5727859" y="258604"/>
                </a:cubicBezTo>
                <a:cubicBezTo>
                  <a:pt x="5726906" y="260509"/>
                  <a:pt x="5726906" y="262414"/>
                  <a:pt x="5725954" y="264319"/>
                </a:cubicBezTo>
                <a:cubicBezTo>
                  <a:pt x="5725954" y="264319"/>
                  <a:pt x="5725954" y="263366"/>
                  <a:pt x="5725954" y="263366"/>
                </a:cubicBezTo>
                <a:cubicBezTo>
                  <a:pt x="5725954" y="263366"/>
                  <a:pt x="5725954" y="262414"/>
                  <a:pt x="5725954" y="262414"/>
                </a:cubicBezTo>
                <a:cubicBezTo>
                  <a:pt x="5725954" y="260509"/>
                  <a:pt x="5726906" y="258604"/>
                  <a:pt x="5726906" y="256699"/>
                </a:cubicBezTo>
                <a:cubicBezTo>
                  <a:pt x="5727859" y="251936"/>
                  <a:pt x="5728812" y="247174"/>
                  <a:pt x="5729764" y="242411"/>
                </a:cubicBezTo>
                <a:cubicBezTo>
                  <a:pt x="5730717" y="237649"/>
                  <a:pt x="5731669" y="233839"/>
                  <a:pt x="5732621" y="230029"/>
                </a:cubicBezTo>
                <a:cubicBezTo>
                  <a:pt x="5734526" y="222409"/>
                  <a:pt x="5736431" y="215741"/>
                  <a:pt x="5737384" y="210026"/>
                </a:cubicBezTo>
                <a:cubicBezTo>
                  <a:pt x="5740242" y="198596"/>
                  <a:pt x="5741194" y="191929"/>
                  <a:pt x="5741194" y="191929"/>
                </a:cubicBezTo>
                <a:cubicBezTo>
                  <a:pt x="5741194" y="191929"/>
                  <a:pt x="5740242" y="193834"/>
                  <a:pt x="5739289" y="196691"/>
                </a:cubicBezTo>
                <a:cubicBezTo>
                  <a:pt x="5740242" y="192881"/>
                  <a:pt x="5740242" y="190024"/>
                  <a:pt x="5740242" y="190024"/>
                </a:cubicBezTo>
                <a:cubicBezTo>
                  <a:pt x="5740242" y="190024"/>
                  <a:pt x="5737384" y="197644"/>
                  <a:pt x="5731669" y="211931"/>
                </a:cubicBezTo>
                <a:cubicBezTo>
                  <a:pt x="5730717" y="215741"/>
                  <a:pt x="5728812" y="219551"/>
                  <a:pt x="5726906" y="224314"/>
                </a:cubicBezTo>
                <a:cubicBezTo>
                  <a:pt x="5725954" y="225266"/>
                  <a:pt x="5725954" y="227171"/>
                  <a:pt x="5725001" y="228124"/>
                </a:cubicBezTo>
                <a:cubicBezTo>
                  <a:pt x="5723096" y="231934"/>
                  <a:pt x="5722144" y="235744"/>
                  <a:pt x="5720239" y="240506"/>
                </a:cubicBezTo>
                <a:cubicBezTo>
                  <a:pt x="5719287" y="243364"/>
                  <a:pt x="5718334" y="246221"/>
                  <a:pt x="5717381" y="250031"/>
                </a:cubicBezTo>
                <a:cubicBezTo>
                  <a:pt x="5716429" y="251936"/>
                  <a:pt x="5716429" y="252889"/>
                  <a:pt x="5715476" y="254794"/>
                </a:cubicBezTo>
                <a:cubicBezTo>
                  <a:pt x="5713571" y="260509"/>
                  <a:pt x="5711667" y="266224"/>
                  <a:pt x="5709762" y="272891"/>
                </a:cubicBezTo>
                <a:cubicBezTo>
                  <a:pt x="5707856" y="278606"/>
                  <a:pt x="5705951" y="284321"/>
                  <a:pt x="5704046" y="290989"/>
                </a:cubicBezTo>
                <a:cubicBezTo>
                  <a:pt x="5701189" y="285274"/>
                  <a:pt x="5699284" y="280511"/>
                  <a:pt x="5696426" y="275749"/>
                </a:cubicBezTo>
                <a:cubicBezTo>
                  <a:pt x="5695474" y="271939"/>
                  <a:pt x="5695474" y="269081"/>
                  <a:pt x="5695474" y="269081"/>
                </a:cubicBezTo>
                <a:cubicBezTo>
                  <a:pt x="5695474" y="269081"/>
                  <a:pt x="5695474" y="270034"/>
                  <a:pt x="5695474" y="272891"/>
                </a:cubicBezTo>
                <a:cubicBezTo>
                  <a:pt x="5692617" y="268129"/>
                  <a:pt x="5690712" y="263366"/>
                  <a:pt x="5688806" y="259556"/>
                </a:cubicBezTo>
                <a:cubicBezTo>
                  <a:pt x="5683092" y="249079"/>
                  <a:pt x="5680234" y="243364"/>
                  <a:pt x="5680234" y="243364"/>
                </a:cubicBezTo>
                <a:cubicBezTo>
                  <a:pt x="5680234" y="243364"/>
                  <a:pt x="5682139" y="250031"/>
                  <a:pt x="5684996" y="260509"/>
                </a:cubicBezTo>
                <a:cubicBezTo>
                  <a:pt x="5687854" y="269081"/>
                  <a:pt x="5690712" y="279559"/>
                  <a:pt x="5694521" y="292894"/>
                </a:cubicBezTo>
                <a:cubicBezTo>
                  <a:pt x="5694521" y="297656"/>
                  <a:pt x="5694521" y="302419"/>
                  <a:pt x="5694521" y="309086"/>
                </a:cubicBezTo>
                <a:cubicBezTo>
                  <a:pt x="5694521" y="313849"/>
                  <a:pt x="5694521" y="318611"/>
                  <a:pt x="5694521" y="323374"/>
                </a:cubicBezTo>
                <a:cubicBezTo>
                  <a:pt x="5693569" y="326231"/>
                  <a:pt x="5692617" y="329089"/>
                  <a:pt x="5691664" y="331946"/>
                </a:cubicBezTo>
                <a:cubicBezTo>
                  <a:pt x="5690712" y="330994"/>
                  <a:pt x="5690712" y="330041"/>
                  <a:pt x="5689759" y="329089"/>
                </a:cubicBezTo>
                <a:lnTo>
                  <a:pt x="5689759" y="320516"/>
                </a:lnTo>
                <a:cubicBezTo>
                  <a:pt x="5688806" y="309086"/>
                  <a:pt x="5688806" y="297656"/>
                  <a:pt x="5687854" y="286226"/>
                </a:cubicBezTo>
                <a:cubicBezTo>
                  <a:pt x="5686901" y="297656"/>
                  <a:pt x="5685949" y="308134"/>
                  <a:pt x="5684996" y="319564"/>
                </a:cubicBezTo>
                <a:cubicBezTo>
                  <a:pt x="5684044" y="317659"/>
                  <a:pt x="5683092" y="315754"/>
                  <a:pt x="5681187" y="312896"/>
                </a:cubicBezTo>
                <a:cubicBezTo>
                  <a:pt x="5679281" y="299561"/>
                  <a:pt x="5677376" y="286226"/>
                  <a:pt x="5675471" y="273844"/>
                </a:cubicBezTo>
                <a:cubicBezTo>
                  <a:pt x="5674519" y="267176"/>
                  <a:pt x="5673567" y="260509"/>
                  <a:pt x="5672614" y="253841"/>
                </a:cubicBezTo>
                <a:cubicBezTo>
                  <a:pt x="5671662" y="247174"/>
                  <a:pt x="5671662" y="241459"/>
                  <a:pt x="5670709" y="235744"/>
                </a:cubicBezTo>
                <a:cubicBezTo>
                  <a:pt x="5669756" y="224314"/>
                  <a:pt x="5668804" y="214789"/>
                  <a:pt x="5667851" y="207169"/>
                </a:cubicBezTo>
                <a:cubicBezTo>
                  <a:pt x="5666899" y="198596"/>
                  <a:pt x="5665946" y="192881"/>
                  <a:pt x="5665946" y="188119"/>
                </a:cubicBezTo>
                <a:cubicBezTo>
                  <a:pt x="5666899" y="185261"/>
                  <a:pt x="5666899" y="183356"/>
                  <a:pt x="5666899" y="183356"/>
                </a:cubicBezTo>
                <a:cubicBezTo>
                  <a:pt x="5666899" y="183356"/>
                  <a:pt x="5665946" y="184309"/>
                  <a:pt x="5665946" y="186214"/>
                </a:cubicBezTo>
                <a:cubicBezTo>
                  <a:pt x="5665946" y="183356"/>
                  <a:pt x="5664994" y="181451"/>
                  <a:pt x="5664994" y="181451"/>
                </a:cubicBezTo>
                <a:cubicBezTo>
                  <a:pt x="5664994" y="181451"/>
                  <a:pt x="5664994" y="184309"/>
                  <a:pt x="5664994" y="188119"/>
                </a:cubicBezTo>
                <a:cubicBezTo>
                  <a:pt x="5663089" y="192881"/>
                  <a:pt x="5659279" y="201454"/>
                  <a:pt x="5654517" y="211931"/>
                </a:cubicBezTo>
                <a:cubicBezTo>
                  <a:pt x="5654517" y="210026"/>
                  <a:pt x="5654517" y="207169"/>
                  <a:pt x="5653564" y="205264"/>
                </a:cubicBezTo>
                <a:cubicBezTo>
                  <a:pt x="5652612" y="199549"/>
                  <a:pt x="5652612" y="193834"/>
                  <a:pt x="5652612" y="189071"/>
                </a:cubicBezTo>
                <a:cubicBezTo>
                  <a:pt x="5655469" y="183356"/>
                  <a:pt x="5657374" y="179546"/>
                  <a:pt x="5657374" y="179546"/>
                </a:cubicBezTo>
                <a:cubicBezTo>
                  <a:pt x="5657374" y="179546"/>
                  <a:pt x="5655469" y="182404"/>
                  <a:pt x="5652612" y="187166"/>
                </a:cubicBezTo>
                <a:cubicBezTo>
                  <a:pt x="5652612" y="186214"/>
                  <a:pt x="5652612" y="186214"/>
                  <a:pt x="5652612" y="185261"/>
                </a:cubicBezTo>
                <a:cubicBezTo>
                  <a:pt x="5651659" y="173831"/>
                  <a:pt x="5651659" y="167164"/>
                  <a:pt x="5651659" y="167164"/>
                </a:cubicBezTo>
                <a:cubicBezTo>
                  <a:pt x="5651659" y="167164"/>
                  <a:pt x="5650706" y="171926"/>
                  <a:pt x="5649754" y="179546"/>
                </a:cubicBezTo>
                <a:cubicBezTo>
                  <a:pt x="5649754" y="179546"/>
                  <a:pt x="5649754" y="178594"/>
                  <a:pt x="5649754" y="178594"/>
                </a:cubicBezTo>
                <a:cubicBezTo>
                  <a:pt x="5648801" y="171926"/>
                  <a:pt x="5648801" y="166211"/>
                  <a:pt x="5647849" y="159544"/>
                </a:cubicBezTo>
                <a:cubicBezTo>
                  <a:pt x="5647849" y="153829"/>
                  <a:pt x="5646896" y="148114"/>
                  <a:pt x="5646896" y="142399"/>
                </a:cubicBezTo>
                <a:cubicBezTo>
                  <a:pt x="5645944" y="131921"/>
                  <a:pt x="5644992" y="122396"/>
                  <a:pt x="5645944" y="114776"/>
                </a:cubicBezTo>
                <a:cubicBezTo>
                  <a:pt x="5645944" y="99536"/>
                  <a:pt x="5644992" y="90011"/>
                  <a:pt x="5644992" y="90011"/>
                </a:cubicBezTo>
                <a:cubicBezTo>
                  <a:pt x="5644992" y="90011"/>
                  <a:pt x="5644039" y="98584"/>
                  <a:pt x="5641181" y="113824"/>
                </a:cubicBezTo>
                <a:cubicBezTo>
                  <a:pt x="5640229" y="121444"/>
                  <a:pt x="5639276" y="130969"/>
                  <a:pt x="5639276" y="141446"/>
                </a:cubicBezTo>
                <a:cubicBezTo>
                  <a:pt x="5639276" y="147161"/>
                  <a:pt x="5638324" y="152876"/>
                  <a:pt x="5638324" y="158591"/>
                </a:cubicBezTo>
                <a:cubicBezTo>
                  <a:pt x="5638324" y="164306"/>
                  <a:pt x="5638324" y="170974"/>
                  <a:pt x="5638324" y="177641"/>
                </a:cubicBezTo>
                <a:cubicBezTo>
                  <a:pt x="5638324" y="186214"/>
                  <a:pt x="5638324" y="195739"/>
                  <a:pt x="5639276" y="205264"/>
                </a:cubicBezTo>
                <a:cubicBezTo>
                  <a:pt x="5638324" y="206216"/>
                  <a:pt x="5638324" y="207169"/>
                  <a:pt x="5637371" y="208121"/>
                </a:cubicBezTo>
                <a:cubicBezTo>
                  <a:pt x="5637371" y="208121"/>
                  <a:pt x="5636419" y="209074"/>
                  <a:pt x="5636419" y="209074"/>
                </a:cubicBezTo>
                <a:cubicBezTo>
                  <a:pt x="5636419" y="208121"/>
                  <a:pt x="5636419" y="208121"/>
                  <a:pt x="5636419" y="208121"/>
                </a:cubicBezTo>
                <a:cubicBezTo>
                  <a:pt x="5636419" y="208121"/>
                  <a:pt x="5636419" y="208121"/>
                  <a:pt x="5636419" y="209074"/>
                </a:cubicBezTo>
                <a:cubicBezTo>
                  <a:pt x="5635467" y="210979"/>
                  <a:pt x="5633562" y="212884"/>
                  <a:pt x="5631656" y="215741"/>
                </a:cubicBezTo>
                <a:cubicBezTo>
                  <a:pt x="5628799" y="201454"/>
                  <a:pt x="5626894" y="192881"/>
                  <a:pt x="5626894" y="192881"/>
                </a:cubicBezTo>
                <a:cubicBezTo>
                  <a:pt x="5626894" y="192881"/>
                  <a:pt x="5626894" y="204311"/>
                  <a:pt x="5626894" y="222409"/>
                </a:cubicBezTo>
                <a:cubicBezTo>
                  <a:pt x="5626894" y="222409"/>
                  <a:pt x="5626894" y="222409"/>
                  <a:pt x="5626894" y="223361"/>
                </a:cubicBezTo>
                <a:cubicBezTo>
                  <a:pt x="5624037" y="219551"/>
                  <a:pt x="5621179" y="215741"/>
                  <a:pt x="5618321" y="211931"/>
                </a:cubicBezTo>
                <a:cubicBezTo>
                  <a:pt x="5608796" y="199549"/>
                  <a:pt x="5601176" y="189071"/>
                  <a:pt x="5593556" y="181451"/>
                </a:cubicBezTo>
                <a:cubicBezTo>
                  <a:pt x="5579269" y="165259"/>
                  <a:pt x="5570696" y="155734"/>
                  <a:pt x="5570696" y="155734"/>
                </a:cubicBezTo>
                <a:cubicBezTo>
                  <a:pt x="5570696" y="155734"/>
                  <a:pt x="5577364" y="166211"/>
                  <a:pt x="5590699" y="184309"/>
                </a:cubicBezTo>
                <a:cubicBezTo>
                  <a:pt x="5597367" y="192881"/>
                  <a:pt x="5604034" y="204311"/>
                  <a:pt x="5612606" y="217646"/>
                </a:cubicBezTo>
                <a:cubicBezTo>
                  <a:pt x="5613559" y="219551"/>
                  <a:pt x="5614512" y="221456"/>
                  <a:pt x="5616417" y="223361"/>
                </a:cubicBezTo>
                <a:cubicBezTo>
                  <a:pt x="5617369" y="226219"/>
                  <a:pt x="5618321" y="230029"/>
                  <a:pt x="5620226" y="233839"/>
                </a:cubicBezTo>
                <a:cubicBezTo>
                  <a:pt x="5620226" y="233839"/>
                  <a:pt x="5620226" y="233839"/>
                  <a:pt x="5620226" y="234791"/>
                </a:cubicBezTo>
                <a:cubicBezTo>
                  <a:pt x="5619274" y="236696"/>
                  <a:pt x="5618321" y="238601"/>
                  <a:pt x="5616417" y="241459"/>
                </a:cubicBezTo>
                <a:cubicBezTo>
                  <a:pt x="5616417" y="241459"/>
                  <a:pt x="5616417" y="240506"/>
                  <a:pt x="5616417" y="240506"/>
                </a:cubicBezTo>
                <a:cubicBezTo>
                  <a:pt x="5616417" y="240506"/>
                  <a:pt x="5616417" y="240506"/>
                  <a:pt x="5616417" y="241459"/>
                </a:cubicBezTo>
                <a:cubicBezTo>
                  <a:pt x="5615464" y="242411"/>
                  <a:pt x="5614512" y="244316"/>
                  <a:pt x="5614512" y="245269"/>
                </a:cubicBezTo>
                <a:cubicBezTo>
                  <a:pt x="5608796" y="255746"/>
                  <a:pt x="5602129" y="267176"/>
                  <a:pt x="5594509" y="280511"/>
                </a:cubicBezTo>
                <a:cubicBezTo>
                  <a:pt x="5594509" y="278606"/>
                  <a:pt x="5594509" y="277654"/>
                  <a:pt x="5594509" y="275749"/>
                </a:cubicBezTo>
                <a:cubicBezTo>
                  <a:pt x="5594509" y="272891"/>
                  <a:pt x="5594509" y="270986"/>
                  <a:pt x="5594509" y="268129"/>
                </a:cubicBezTo>
                <a:cubicBezTo>
                  <a:pt x="5595462" y="260509"/>
                  <a:pt x="5596414" y="256699"/>
                  <a:pt x="5596414" y="256699"/>
                </a:cubicBezTo>
                <a:cubicBezTo>
                  <a:pt x="5596414" y="256699"/>
                  <a:pt x="5595462" y="258604"/>
                  <a:pt x="5594509" y="263366"/>
                </a:cubicBezTo>
                <a:cubicBezTo>
                  <a:pt x="5594509" y="263366"/>
                  <a:pt x="5594509" y="262414"/>
                  <a:pt x="5594509" y="262414"/>
                </a:cubicBezTo>
                <a:cubicBezTo>
                  <a:pt x="5593556" y="257651"/>
                  <a:pt x="5593556" y="253841"/>
                  <a:pt x="5592604" y="250031"/>
                </a:cubicBezTo>
                <a:cubicBezTo>
                  <a:pt x="5591651" y="243364"/>
                  <a:pt x="5590699" y="238601"/>
                  <a:pt x="5590699" y="232886"/>
                </a:cubicBezTo>
                <a:cubicBezTo>
                  <a:pt x="5594509" y="223361"/>
                  <a:pt x="5596414" y="217646"/>
                  <a:pt x="5596414" y="217646"/>
                </a:cubicBezTo>
                <a:cubicBezTo>
                  <a:pt x="5596414" y="217646"/>
                  <a:pt x="5593556" y="221456"/>
                  <a:pt x="5589746" y="230029"/>
                </a:cubicBezTo>
                <a:cubicBezTo>
                  <a:pt x="5589746" y="230029"/>
                  <a:pt x="5589746" y="230029"/>
                  <a:pt x="5589746" y="230029"/>
                </a:cubicBezTo>
                <a:cubicBezTo>
                  <a:pt x="5587842" y="218599"/>
                  <a:pt x="5586889" y="211931"/>
                  <a:pt x="5586889" y="211931"/>
                </a:cubicBezTo>
                <a:cubicBezTo>
                  <a:pt x="5586889" y="211931"/>
                  <a:pt x="5585937" y="218599"/>
                  <a:pt x="5585937" y="230029"/>
                </a:cubicBezTo>
                <a:cubicBezTo>
                  <a:pt x="5585937" y="230029"/>
                  <a:pt x="5585937" y="230981"/>
                  <a:pt x="5585937" y="230981"/>
                </a:cubicBezTo>
                <a:cubicBezTo>
                  <a:pt x="5584984" y="225266"/>
                  <a:pt x="5584031" y="219551"/>
                  <a:pt x="5583079" y="213836"/>
                </a:cubicBezTo>
                <a:cubicBezTo>
                  <a:pt x="5583079" y="223361"/>
                  <a:pt x="5583079" y="232886"/>
                  <a:pt x="5583079" y="242411"/>
                </a:cubicBezTo>
                <a:cubicBezTo>
                  <a:pt x="5582126" y="243364"/>
                  <a:pt x="5582126" y="245269"/>
                  <a:pt x="5581174" y="246221"/>
                </a:cubicBezTo>
                <a:cubicBezTo>
                  <a:pt x="5580221" y="247174"/>
                  <a:pt x="5579269" y="249079"/>
                  <a:pt x="5579269" y="250031"/>
                </a:cubicBezTo>
                <a:cubicBezTo>
                  <a:pt x="5576412" y="235744"/>
                  <a:pt x="5574506" y="221456"/>
                  <a:pt x="5571649" y="209074"/>
                </a:cubicBezTo>
                <a:cubicBezTo>
                  <a:pt x="5570696" y="202406"/>
                  <a:pt x="5568792" y="194786"/>
                  <a:pt x="5567839" y="189071"/>
                </a:cubicBezTo>
                <a:cubicBezTo>
                  <a:pt x="5565934" y="182404"/>
                  <a:pt x="5564981" y="176689"/>
                  <a:pt x="5563076" y="170974"/>
                </a:cubicBezTo>
                <a:cubicBezTo>
                  <a:pt x="5560219" y="159544"/>
                  <a:pt x="5557362" y="150019"/>
                  <a:pt x="5555456" y="141446"/>
                </a:cubicBezTo>
                <a:cubicBezTo>
                  <a:pt x="5550694" y="125254"/>
                  <a:pt x="5548789" y="115729"/>
                  <a:pt x="5548789" y="115729"/>
                </a:cubicBezTo>
                <a:cubicBezTo>
                  <a:pt x="5548789" y="115729"/>
                  <a:pt x="5549742" y="125254"/>
                  <a:pt x="5551646" y="142399"/>
                </a:cubicBezTo>
                <a:cubicBezTo>
                  <a:pt x="5552599" y="150971"/>
                  <a:pt x="5554504" y="160496"/>
                  <a:pt x="5555456" y="172879"/>
                </a:cubicBezTo>
                <a:cubicBezTo>
                  <a:pt x="5556409" y="178594"/>
                  <a:pt x="5557362" y="185261"/>
                  <a:pt x="5558314" y="190976"/>
                </a:cubicBezTo>
                <a:cubicBezTo>
                  <a:pt x="5559267" y="197644"/>
                  <a:pt x="5559267" y="204311"/>
                  <a:pt x="5560219" y="211931"/>
                </a:cubicBezTo>
                <a:cubicBezTo>
                  <a:pt x="5561171" y="226219"/>
                  <a:pt x="5563076" y="241459"/>
                  <a:pt x="5564981" y="257651"/>
                </a:cubicBezTo>
                <a:cubicBezTo>
                  <a:pt x="5565934" y="263366"/>
                  <a:pt x="5565934" y="269081"/>
                  <a:pt x="5565934" y="274796"/>
                </a:cubicBezTo>
                <a:cubicBezTo>
                  <a:pt x="5564981" y="275749"/>
                  <a:pt x="5564981" y="277654"/>
                  <a:pt x="5564029" y="278606"/>
                </a:cubicBezTo>
                <a:cubicBezTo>
                  <a:pt x="5563076" y="280511"/>
                  <a:pt x="5562124" y="282416"/>
                  <a:pt x="5561171" y="284321"/>
                </a:cubicBezTo>
                <a:cubicBezTo>
                  <a:pt x="5557362" y="277654"/>
                  <a:pt x="5553551" y="270034"/>
                  <a:pt x="5549742" y="264319"/>
                </a:cubicBezTo>
                <a:cubicBezTo>
                  <a:pt x="5549742" y="263366"/>
                  <a:pt x="5548789" y="262414"/>
                  <a:pt x="5548789" y="261461"/>
                </a:cubicBezTo>
                <a:cubicBezTo>
                  <a:pt x="5546884" y="255746"/>
                  <a:pt x="5545931" y="250984"/>
                  <a:pt x="5544026" y="247174"/>
                </a:cubicBezTo>
                <a:cubicBezTo>
                  <a:pt x="5545931" y="234791"/>
                  <a:pt x="5547837" y="228124"/>
                  <a:pt x="5547837" y="228124"/>
                </a:cubicBezTo>
                <a:cubicBezTo>
                  <a:pt x="5547837" y="228124"/>
                  <a:pt x="5545931" y="232886"/>
                  <a:pt x="5542121" y="241459"/>
                </a:cubicBezTo>
                <a:cubicBezTo>
                  <a:pt x="5542121" y="240506"/>
                  <a:pt x="5541169" y="239554"/>
                  <a:pt x="5541169" y="238601"/>
                </a:cubicBezTo>
                <a:cubicBezTo>
                  <a:pt x="5540217" y="235744"/>
                  <a:pt x="5539264" y="232886"/>
                  <a:pt x="5538312" y="230029"/>
                </a:cubicBezTo>
                <a:cubicBezTo>
                  <a:pt x="5546884" y="192881"/>
                  <a:pt x="5551646" y="167164"/>
                  <a:pt x="5551646" y="167164"/>
                </a:cubicBezTo>
                <a:cubicBezTo>
                  <a:pt x="5551646" y="167164"/>
                  <a:pt x="5542121" y="190024"/>
                  <a:pt x="5528787" y="225266"/>
                </a:cubicBezTo>
                <a:cubicBezTo>
                  <a:pt x="5526881" y="221456"/>
                  <a:pt x="5524976" y="219551"/>
                  <a:pt x="5524976" y="217646"/>
                </a:cubicBezTo>
                <a:cubicBezTo>
                  <a:pt x="5524024" y="213836"/>
                  <a:pt x="5524024" y="210026"/>
                  <a:pt x="5524024" y="207169"/>
                </a:cubicBezTo>
                <a:cubicBezTo>
                  <a:pt x="5522119" y="192881"/>
                  <a:pt x="5521167" y="185261"/>
                  <a:pt x="5521167" y="185261"/>
                </a:cubicBezTo>
                <a:cubicBezTo>
                  <a:pt x="5521167" y="185261"/>
                  <a:pt x="5521167" y="192881"/>
                  <a:pt x="5520214" y="207169"/>
                </a:cubicBezTo>
                <a:cubicBezTo>
                  <a:pt x="5520214" y="213836"/>
                  <a:pt x="5520214" y="222409"/>
                  <a:pt x="5520214" y="232886"/>
                </a:cubicBezTo>
                <a:cubicBezTo>
                  <a:pt x="5520214" y="237649"/>
                  <a:pt x="5520214" y="243364"/>
                  <a:pt x="5520214" y="248126"/>
                </a:cubicBezTo>
                <a:cubicBezTo>
                  <a:pt x="5520214" y="249079"/>
                  <a:pt x="5520214" y="250031"/>
                  <a:pt x="5520214" y="250984"/>
                </a:cubicBezTo>
                <a:cubicBezTo>
                  <a:pt x="5515451" y="264319"/>
                  <a:pt x="5510689" y="277654"/>
                  <a:pt x="5505926" y="291941"/>
                </a:cubicBezTo>
                <a:cubicBezTo>
                  <a:pt x="5504974" y="294799"/>
                  <a:pt x="5504021" y="297656"/>
                  <a:pt x="5503069" y="300514"/>
                </a:cubicBezTo>
                <a:cubicBezTo>
                  <a:pt x="5501164" y="297656"/>
                  <a:pt x="5500212" y="293846"/>
                  <a:pt x="5498306" y="290989"/>
                </a:cubicBezTo>
                <a:cubicBezTo>
                  <a:pt x="5498306" y="289084"/>
                  <a:pt x="5498306" y="287179"/>
                  <a:pt x="5498306" y="285274"/>
                </a:cubicBezTo>
                <a:cubicBezTo>
                  <a:pt x="5499259" y="274796"/>
                  <a:pt x="5499259" y="269081"/>
                  <a:pt x="5499259" y="269081"/>
                </a:cubicBezTo>
                <a:cubicBezTo>
                  <a:pt x="5499259" y="269081"/>
                  <a:pt x="5497354" y="274796"/>
                  <a:pt x="5494496" y="284321"/>
                </a:cubicBezTo>
                <a:cubicBezTo>
                  <a:pt x="5489734" y="273844"/>
                  <a:pt x="5484971" y="265271"/>
                  <a:pt x="5481162" y="257651"/>
                </a:cubicBezTo>
                <a:cubicBezTo>
                  <a:pt x="5482114" y="255746"/>
                  <a:pt x="5482114" y="253841"/>
                  <a:pt x="5483067" y="251936"/>
                </a:cubicBezTo>
                <a:cubicBezTo>
                  <a:pt x="5486876" y="241459"/>
                  <a:pt x="5489734" y="231934"/>
                  <a:pt x="5492592" y="224314"/>
                </a:cubicBezTo>
                <a:cubicBezTo>
                  <a:pt x="5497354" y="209074"/>
                  <a:pt x="5500212" y="200501"/>
                  <a:pt x="5500212" y="200501"/>
                </a:cubicBezTo>
                <a:cubicBezTo>
                  <a:pt x="5500212" y="200501"/>
                  <a:pt x="5498306" y="205264"/>
                  <a:pt x="5493544" y="212884"/>
                </a:cubicBezTo>
                <a:cubicBezTo>
                  <a:pt x="5496401" y="203359"/>
                  <a:pt x="5500212" y="194786"/>
                  <a:pt x="5502117" y="188119"/>
                </a:cubicBezTo>
                <a:cubicBezTo>
                  <a:pt x="5507831" y="170974"/>
                  <a:pt x="5511642" y="160496"/>
                  <a:pt x="5511642" y="160496"/>
                </a:cubicBezTo>
                <a:cubicBezTo>
                  <a:pt x="5511642" y="160496"/>
                  <a:pt x="5506879" y="170021"/>
                  <a:pt x="5498306" y="186214"/>
                </a:cubicBezTo>
                <a:cubicBezTo>
                  <a:pt x="5494496" y="194786"/>
                  <a:pt x="5489734" y="204311"/>
                  <a:pt x="5484019" y="215741"/>
                </a:cubicBezTo>
                <a:cubicBezTo>
                  <a:pt x="5481162" y="221456"/>
                  <a:pt x="5478304" y="227171"/>
                  <a:pt x="5475446" y="233839"/>
                </a:cubicBezTo>
                <a:cubicBezTo>
                  <a:pt x="5474494" y="236696"/>
                  <a:pt x="5473542" y="238601"/>
                  <a:pt x="5472589" y="241459"/>
                </a:cubicBezTo>
                <a:cubicBezTo>
                  <a:pt x="5465921" y="228124"/>
                  <a:pt x="5461159" y="221456"/>
                  <a:pt x="5461159" y="221456"/>
                </a:cubicBezTo>
                <a:cubicBezTo>
                  <a:pt x="5461159" y="221456"/>
                  <a:pt x="5464017" y="231934"/>
                  <a:pt x="5469731" y="248126"/>
                </a:cubicBezTo>
                <a:cubicBezTo>
                  <a:pt x="5468779" y="250031"/>
                  <a:pt x="5467826" y="252889"/>
                  <a:pt x="5466874" y="254794"/>
                </a:cubicBezTo>
                <a:cubicBezTo>
                  <a:pt x="5466874" y="255746"/>
                  <a:pt x="5465921" y="256699"/>
                  <a:pt x="5465921" y="257651"/>
                </a:cubicBezTo>
                <a:cubicBezTo>
                  <a:pt x="5465921" y="257651"/>
                  <a:pt x="5464969" y="256699"/>
                  <a:pt x="5464969" y="256699"/>
                </a:cubicBezTo>
                <a:cubicBezTo>
                  <a:pt x="5461159" y="252889"/>
                  <a:pt x="5458301" y="249079"/>
                  <a:pt x="5455444" y="246221"/>
                </a:cubicBezTo>
                <a:cubicBezTo>
                  <a:pt x="5454492" y="240506"/>
                  <a:pt x="5453539" y="234791"/>
                  <a:pt x="5452587" y="230029"/>
                </a:cubicBezTo>
                <a:cubicBezTo>
                  <a:pt x="5451634" y="224314"/>
                  <a:pt x="5449729" y="219551"/>
                  <a:pt x="5448776" y="214789"/>
                </a:cubicBezTo>
                <a:cubicBezTo>
                  <a:pt x="5445919" y="205264"/>
                  <a:pt x="5444014" y="196691"/>
                  <a:pt x="5442109" y="190024"/>
                </a:cubicBezTo>
                <a:cubicBezTo>
                  <a:pt x="5442109" y="190024"/>
                  <a:pt x="5442109" y="190024"/>
                  <a:pt x="5442109" y="190024"/>
                </a:cubicBezTo>
                <a:cubicBezTo>
                  <a:pt x="5442109" y="184309"/>
                  <a:pt x="5442109" y="180499"/>
                  <a:pt x="5442109" y="180499"/>
                </a:cubicBezTo>
                <a:cubicBezTo>
                  <a:pt x="5442109" y="180499"/>
                  <a:pt x="5442109" y="182404"/>
                  <a:pt x="5441156" y="186214"/>
                </a:cubicBezTo>
                <a:cubicBezTo>
                  <a:pt x="5438299" y="174784"/>
                  <a:pt x="5436394" y="169069"/>
                  <a:pt x="5436394" y="169069"/>
                </a:cubicBezTo>
                <a:cubicBezTo>
                  <a:pt x="5436394" y="169069"/>
                  <a:pt x="5437346" y="176689"/>
                  <a:pt x="5438299" y="190976"/>
                </a:cubicBezTo>
                <a:cubicBezTo>
                  <a:pt x="5438299" y="192881"/>
                  <a:pt x="5438299" y="193834"/>
                  <a:pt x="5439251" y="195739"/>
                </a:cubicBezTo>
                <a:cubicBezTo>
                  <a:pt x="5437346" y="203359"/>
                  <a:pt x="5435442" y="212884"/>
                  <a:pt x="5433537" y="225266"/>
                </a:cubicBezTo>
                <a:cubicBezTo>
                  <a:pt x="5430679" y="223361"/>
                  <a:pt x="5429726" y="221456"/>
                  <a:pt x="5429726" y="221456"/>
                </a:cubicBezTo>
                <a:cubicBezTo>
                  <a:pt x="5429726" y="221456"/>
                  <a:pt x="5430679" y="223361"/>
                  <a:pt x="5433537" y="225266"/>
                </a:cubicBezTo>
                <a:cubicBezTo>
                  <a:pt x="5432584" y="230029"/>
                  <a:pt x="5431631" y="235744"/>
                  <a:pt x="5430679" y="240506"/>
                </a:cubicBezTo>
                <a:cubicBezTo>
                  <a:pt x="5429726" y="232886"/>
                  <a:pt x="5428774" y="228124"/>
                  <a:pt x="5428774" y="228124"/>
                </a:cubicBezTo>
                <a:cubicBezTo>
                  <a:pt x="5428774" y="228124"/>
                  <a:pt x="5428774" y="232886"/>
                  <a:pt x="5428774" y="242411"/>
                </a:cubicBezTo>
                <a:cubicBezTo>
                  <a:pt x="5426869" y="234791"/>
                  <a:pt x="5425917" y="228124"/>
                  <a:pt x="5424012" y="222409"/>
                </a:cubicBezTo>
                <a:cubicBezTo>
                  <a:pt x="5421154" y="208121"/>
                  <a:pt x="5419249" y="200501"/>
                  <a:pt x="5419249" y="200501"/>
                </a:cubicBezTo>
                <a:cubicBezTo>
                  <a:pt x="5419249" y="200501"/>
                  <a:pt x="5419249" y="209074"/>
                  <a:pt x="5420201" y="223361"/>
                </a:cubicBezTo>
                <a:cubicBezTo>
                  <a:pt x="5421154" y="235744"/>
                  <a:pt x="5422106" y="253841"/>
                  <a:pt x="5424964" y="274796"/>
                </a:cubicBezTo>
                <a:cubicBezTo>
                  <a:pt x="5424012" y="282416"/>
                  <a:pt x="5422106" y="290989"/>
                  <a:pt x="5420201" y="299561"/>
                </a:cubicBezTo>
                <a:cubicBezTo>
                  <a:pt x="5419249" y="301466"/>
                  <a:pt x="5419249" y="303371"/>
                  <a:pt x="5418296" y="305276"/>
                </a:cubicBezTo>
                <a:cubicBezTo>
                  <a:pt x="5417344" y="302419"/>
                  <a:pt x="5416392" y="300514"/>
                  <a:pt x="5415439" y="298609"/>
                </a:cubicBezTo>
                <a:cubicBezTo>
                  <a:pt x="5416392" y="294799"/>
                  <a:pt x="5417344" y="291941"/>
                  <a:pt x="5417344" y="291941"/>
                </a:cubicBezTo>
                <a:cubicBezTo>
                  <a:pt x="5417344" y="291941"/>
                  <a:pt x="5416392" y="293846"/>
                  <a:pt x="5414487" y="296704"/>
                </a:cubicBezTo>
                <a:cubicBezTo>
                  <a:pt x="5414487" y="296704"/>
                  <a:pt x="5414487" y="295751"/>
                  <a:pt x="5414487" y="295751"/>
                </a:cubicBezTo>
                <a:cubicBezTo>
                  <a:pt x="5413534" y="292894"/>
                  <a:pt x="5412581" y="290036"/>
                  <a:pt x="5411629" y="287179"/>
                </a:cubicBezTo>
                <a:cubicBezTo>
                  <a:pt x="5413534" y="274796"/>
                  <a:pt x="5414487" y="268129"/>
                  <a:pt x="5414487" y="268129"/>
                </a:cubicBezTo>
                <a:cubicBezTo>
                  <a:pt x="5414487" y="268129"/>
                  <a:pt x="5412581" y="272891"/>
                  <a:pt x="5409724" y="282416"/>
                </a:cubicBezTo>
                <a:cubicBezTo>
                  <a:pt x="5407819" y="276701"/>
                  <a:pt x="5405914" y="271939"/>
                  <a:pt x="5404009" y="267176"/>
                </a:cubicBezTo>
                <a:cubicBezTo>
                  <a:pt x="5402104" y="262414"/>
                  <a:pt x="5401151" y="258604"/>
                  <a:pt x="5399246" y="253841"/>
                </a:cubicBezTo>
                <a:cubicBezTo>
                  <a:pt x="5400199" y="240506"/>
                  <a:pt x="5400199" y="232886"/>
                  <a:pt x="5400199" y="232886"/>
                </a:cubicBezTo>
                <a:cubicBezTo>
                  <a:pt x="5400199" y="232886"/>
                  <a:pt x="5399246" y="237649"/>
                  <a:pt x="5396389" y="247174"/>
                </a:cubicBezTo>
                <a:cubicBezTo>
                  <a:pt x="5396389" y="246221"/>
                  <a:pt x="5395437" y="245269"/>
                  <a:pt x="5395437" y="244316"/>
                </a:cubicBezTo>
                <a:cubicBezTo>
                  <a:pt x="5390674" y="231934"/>
                  <a:pt x="5387817" y="224314"/>
                  <a:pt x="5387817" y="224314"/>
                </a:cubicBezTo>
                <a:cubicBezTo>
                  <a:pt x="5387817" y="224314"/>
                  <a:pt x="5388769" y="231934"/>
                  <a:pt x="5391626" y="245269"/>
                </a:cubicBezTo>
                <a:cubicBezTo>
                  <a:pt x="5392579" y="249079"/>
                  <a:pt x="5393531" y="252889"/>
                  <a:pt x="5394484" y="257651"/>
                </a:cubicBezTo>
                <a:cubicBezTo>
                  <a:pt x="5391626" y="269081"/>
                  <a:pt x="5388769" y="283369"/>
                  <a:pt x="5384959" y="300514"/>
                </a:cubicBezTo>
                <a:cubicBezTo>
                  <a:pt x="5384959" y="299561"/>
                  <a:pt x="5384959" y="298609"/>
                  <a:pt x="5384006" y="297656"/>
                </a:cubicBezTo>
                <a:cubicBezTo>
                  <a:pt x="5383054" y="288131"/>
                  <a:pt x="5382101" y="283369"/>
                  <a:pt x="5382101" y="283369"/>
                </a:cubicBezTo>
                <a:cubicBezTo>
                  <a:pt x="5382101" y="283369"/>
                  <a:pt x="5382101" y="284321"/>
                  <a:pt x="5382101" y="287179"/>
                </a:cubicBezTo>
                <a:cubicBezTo>
                  <a:pt x="5381149" y="283369"/>
                  <a:pt x="5380196" y="280511"/>
                  <a:pt x="5380196" y="276701"/>
                </a:cubicBezTo>
                <a:cubicBezTo>
                  <a:pt x="5380196" y="275749"/>
                  <a:pt x="5379244" y="273844"/>
                  <a:pt x="5379244" y="272891"/>
                </a:cubicBezTo>
                <a:cubicBezTo>
                  <a:pt x="5380196" y="270986"/>
                  <a:pt x="5380196" y="269081"/>
                  <a:pt x="5380196" y="269081"/>
                </a:cubicBezTo>
                <a:cubicBezTo>
                  <a:pt x="5380196" y="269081"/>
                  <a:pt x="5380196" y="270034"/>
                  <a:pt x="5379244" y="271939"/>
                </a:cubicBezTo>
                <a:cubicBezTo>
                  <a:pt x="5376387" y="260509"/>
                  <a:pt x="5374481" y="250984"/>
                  <a:pt x="5372576" y="241459"/>
                </a:cubicBezTo>
                <a:cubicBezTo>
                  <a:pt x="5372576" y="238601"/>
                  <a:pt x="5372576" y="235744"/>
                  <a:pt x="5373529" y="232886"/>
                </a:cubicBezTo>
                <a:cubicBezTo>
                  <a:pt x="5374481" y="217646"/>
                  <a:pt x="5376387" y="203359"/>
                  <a:pt x="5378292" y="190024"/>
                </a:cubicBezTo>
                <a:cubicBezTo>
                  <a:pt x="5379244" y="176689"/>
                  <a:pt x="5382101" y="165259"/>
                  <a:pt x="5384006" y="153829"/>
                </a:cubicBezTo>
                <a:cubicBezTo>
                  <a:pt x="5384959" y="148114"/>
                  <a:pt x="5385912" y="143351"/>
                  <a:pt x="5386864" y="138589"/>
                </a:cubicBezTo>
                <a:cubicBezTo>
                  <a:pt x="5387817" y="133826"/>
                  <a:pt x="5388769" y="130016"/>
                  <a:pt x="5389721" y="126206"/>
                </a:cubicBezTo>
                <a:cubicBezTo>
                  <a:pt x="5392579" y="110966"/>
                  <a:pt x="5394484" y="102394"/>
                  <a:pt x="5394484" y="102394"/>
                </a:cubicBezTo>
                <a:cubicBezTo>
                  <a:pt x="5394484" y="102394"/>
                  <a:pt x="5391626" y="110966"/>
                  <a:pt x="5385912" y="125254"/>
                </a:cubicBezTo>
                <a:cubicBezTo>
                  <a:pt x="5384959" y="129064"/>
                  <a:pt x="5383054" y="132874"/>
                  <a:pt x="5381149" y="137636"/>
                </a:cubicBezTo>
                <a:cubicBezTo>
                  <a:pt x="5379244" y="142399"/>
                  <a:pt x="5378292" y="147161"/>
                  <a:pt x="5376387" y="151924"/>
                </a:cubicBezTo>
                <a:cubicBezTo>
                  <a:pt x="5373529" y="162401"/>
                  <a:pt x="5369719" y="174784"/>
                  <a:pt x="5366862" y="188119"/>
                </a:cubicBezTo>
                <a:cubicBezTo>
                  <a:pt x="5365909" y="193834"/>
                  <a:pt x="5364004" y="199549"/>
                  <a:pt x="5363051" y="205264"/>
                </a:cubicBezTo>
                <a:cubicBezTo>
                  <a:pt x="5361146" y="199549"/>
                  <a:pt x="5360194" y="196691"/>
                  <a:pt x="5360194" y="196691"/>
                </a:cubicBezTo>
                <a:cubicBezTo>
                  <a:pt x="5360194" y="196691"/>
                  <a:pt x="5361146" y="201454"/>
                  <a:pt x="5361146" y="210979"/>
                </a:cubicBezTo>
                <a:cubicBezTo>
                  <a:pt x="5360194" y="217646"/>
                  <a:pt x="5358289" y="224314"/>
                  <a:pt x="5357337" y="230981"/>
                </a:cubicBezTo>
                <a:cubicBezTo>
                  <a:pt x="5356384" y="235744"/>
                  <a:pt x="5355431" y="240506"/>
                  <a:pt x="5355431" y="245269"/>
                </a:cubicBezTo>
                <a:cubicBezTo>
                  <a:pt x="5355431" y="241459"/>
                  <a:pt x="5354479" y="238601"/>
                  <a:pt x="5354479" y="235744"/>
                </a:cubicBezTo>
                <a:cubicBezTo>
                  <a:pt x="5354479" y="233839"/>
                  <a:pt x="5354479" y="231934"/>
                  <a:pt x="5354479" y="230029"/>
                </a:cubicBezTo>
                <a:cubicBezTo>
                  <a:pt x="5355431" y="217646"/>
                  <a:pt x="5355431" y="210979"/>
                  <a:pt x="5355431" y="210979"/>
                </a:cubicBezTo>
                <a:cubicBezTo>
                  <a:pt x="5355431" y="210979"/>
                  <a:pt x="5354479" y="214789"/>
                  <a:pt x="5352574" y="222409"/>
                </a:cubicBezTo>
                <a:cubicBezTo>
                  <a:pt x="5350669" y="210026"/>
                  <a:pt x="5348764" y="199549"/>
                  <a:pt x="5347812" y="190024"/>
                </a:cubicBezTo>
                <a:cubicBezTo>
                  <a:pt x="5347812" y="186214"/>
                  <a:pt x="5347812" y="182404"/>
                  <a:pt x="5347812" y="179546"/>
                </a:cubicBezTo>
                <a:cubicBezTo>
                  <a:pt x="5347812" y="167164"/>
                  <a:pt x="5347812" y="160496"/>
                  <a:pt x="5347812" y="160496"/>
                </a:cubicBezTo>
                <a:cubicBezTo>
                  <a:pt x="5347812" y="160496"/>
                  <a:pt x="5346859" y="165259"/>
                  <a:pt x="5344954" y="173831"/>
                </a:cubicBezTo>
                <a:cubicBezTo>
                  <a:pt x="5342096" y="158591"/>
                  <a:pt x="5341144" y="150019"/>
                  <a:pt x="5341144" y="150019"/>
                </a:cubicBezTo>
                <a:cubicBezTo>
                  <a:pt x="5341144" y="150019"/>
                  <a:pt x="5341144" y="160496"/>
                  <a:pt x="5342096" y="177641"/>
                </a:cubicBezTo>
                <a:cubicBezTo>
                  <a:pt x="5342096" y="180499"/>
                  <a:pt x="5342096" y="184309"/>
                  <a:pt x="5342096" y="187166"/>
                </a:cubicBezTo>
                <a:cubicBezTo>
                  <a:pt x="5341144" y="190976"/>
                  <a:pt x="5341144" y="195739"/>
                  <a:pt x="5340192" y="200501"/>
                </a:cubicBezTo>
                <a:cubicBezTo>
                  <a:pt x="5339239" y="209074"/>
                  <a:pt x="5337334" y="218599"/>
                  <a:pt x="5337334" y="229076"/>
                </a:cubicBezTo>
                <a:cubicBezTo>
                  <a:pt x="5337334" y="239554"/>
                  <a:pt x="5336381" y="250984"/>
                  <a:pt x="5336381" y="263366"/>
                </a:cubicBezTo>
                <a:cubicBezTo>
                  <a:pt x="5336381" y="269081"/>
                  <a:pt x="5336381" y="275749"/>
                  <a:pt x="5336381" y="282416"/>
                </a:cubicBezTo>
                <a:cubicBezTo>
                  <a:pt x="5336381" y="282416"/>
                  <a:pt x="5336381" y="282416"/>
                  <a:pt x="5336381" y="282416"/>
                </a:cubicBezTo>
                <a:cubicBezTo>
                  <a:pt x="5335429" y="286226"/>
                  <a:pt x="5334476" y="290036"/>
                  <a:pt x="5333524" y="293846"/>
                </a:cubicBezTo>
                <a:cubicBezTo>
                  <a:pt x="5333524" y="292894"/>
                  <a:pt x="5332571" y="291941"/>
                  <a:pt x="5332571" y="291941"/>
                </a:cubicBezTo>
                <a:cubicBezTo>
                  <a:pt x="5330667" y="287179"/>
                  <a:pt x="5329714" y="282416"/>
                  <a:pt x="5327809" y="278606"/>
                </a:cubicBezTo>
                <a:cubicBezTo>
                  <a:pt x="5323999" y="269081"/>
                  <a:pt x="5321142" y="259556"/>
                  <a:pt x="5319237" y="252889"/>
                </a:cubicBezTo>
                <a:cubicBezTo>
                  <a:pt x="5313521" y="238601"/>
                  <a:pt x="5310664" y="230029"/>
                  <a:pt x="5310664" y="230029"/>
                </a:cubicBezTo>
                <a:cubicBezTo>
                  <a:pt x="5310664" y="230029"/>
                  <a:pt x="5312569" y="238601"/>
                  <a:pt x="5315426" y="253841"/>
                </a:cubicBezTo>
                <a:cubicBezTo>
                  <a:pt x="5316379" y="257651"/>
                  <a:pt x="5317331" y="262414"/>
                  <a:pt x="5318284" y="267176"/>
                </a:cubicBezTo>
                <a:cubicBezTo>
                  <a:pt x="5316379" y="264319"/>
                  <a:pt x="5315426" y="263366"/>
                  <a:pt x="5315426" y="263366"/>
                </a:cubicBezTo>
                <a:cubicBezTo>
                  <a:pt x="5315426" y="263366"/>
                  <a:pt x="5317331" y="268129"/>
                  <a:pt x="5320189" y="276701"/>
                </a:cubicBezTo>
                <a:cubicBezTo>
                  <a:pt x="5320189" y="278606"/>
                  <a:pt x="5321142" y="279559"/>
                  <a:pt x="5321142" y="281464"/>
                </a:cubicBezTo>
                <a:cubicBezTo>
                  <a:pt x="5322094" y="286226"/>
                  <a:pt x="5323046" y="291941"/>
                  <a:pt x="5324951" y="297656"/>
                </a:cubicBezTo>
                <a:cubicBezTo>
                  <a:pt x="5325904" y="300514"/>
                  <a:pt x="5326856" y="303371"/>
                  <a:pt x="5326856" y="306229"/>
                </a:cubicBezTo>
                <a:cubicBezTo>
                  <a:pt x="5323999" y="310991"/>
                  <a:pt x="5320189" y="316706"/>
                  <a:pt x="5316379" y="322421"/>
                </a:cubicBezTo>
                <a:cubicBezTo>
                  <a:pt x="5313521" y="327184"/>
                  <a:pt x="5309712" y="332899"/>
                  <a:pt x="5306854" y="338614"/>
                </a:cubicBezTo>
                <a:cubicBezTo>
                  <a:pt x="5303996" y="343376"/>
                  <a:pt x="5301139" y="349091"/>
                  <a:pt x="5298281" y="354806"/>
                </a:cubicBezTo>
                <a:cubicBezTo>
                  <a:pt x="5298281" y="350996"/>
                  <a:pt x="5298281" y="347186"/>
                  <a:pt x="5298281" y="344329"/>
                </a:cubicBezTo>
                <a:cubicBezTo>
                  <a:pt x="5299234" y="334804"/>
                  <a:pt x="5300187" y="326231"/>
                  <a:pt x="5301139" y="318611"/>
                </a:cubicBezTo>
                <a:cubicBezTo>
                  <a:pt x="5303044" y="308134"/>
                  <a:pt x="5303996" y="299561"/>
                  <a:pt x="5305901" y="291941"/>
                </a:cubicBezTo>
                <a:cubicBezTo>
                  <a:pt x="5309712" y="276701"/>
                  <a:pt x="5311617" y="269081"/>
                  <a:pt x="5311617" y="269081"/>
                </a:cubicBezTo>
                <a:cubicBezTo>
                  <a:pt x="5311617" y="269081"/>
                  <a:pt x="5307806" y="276701"/>
                  <a:pt x="5302092" y="290989"/>
                </a:cubicBezTo>
                <a:cubicBezTo>
                  <a:pt x="5301139" y="293846"/>
                  <a:pt x="5300187" y="295751"/>
                  <a:pt x="5299234" y="298609"/>
                </a:cubicBezTo>
                <a:cubicBezTo>
                  <a:pt x="5299234" y="276701"/>
                  <a:pt x="5299234" y="263366"/>
                  <a:pt x="5299234" y="263366"/>
                </a:cubicBezTo>
                <a:cubicBezTo>
                  <a:pt x="5299234" y="263366"/>
                  <a:pt x="5295424" y="284321"/>
                  <a:pt x="5290662" y="317659"/>
                </a:cubicBezTo>
                <a:cubicBezTo>
                  <a:pt x="5290662" y="315754"/>
                  <a:pt x="5289709" y="314801"/>
                  <a:pt x="5289709" y="312896"/>
                </a:cubicBezTo>
                <a:cubicBezTo>
                  <a:pt x="5287804" y="306229"/>
                  <a:pt x="5286851" y="300514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3994" y="291941"/>
                  <a:pt x="5283042" y="288131"/>
                  <a:pt x="5282089" y="284321"/>
                </a:cubicBezTo>
                <a:cubicBezTo>
                  <a:pt x="5282089" y="283369"/>
                  <a:pt x="5282089" y="283369"/>
                  <a:pt x="5281137" y="282416"/>
                </a:cubicBezTo>
                <a:cubicBezTo>
                  <a:pt x="5285899" y="264319"/>
                  <a:pt x="5288756" y="252889"/>
                  <a:pt x="5288756" y="252889"/>
                </a:cubicBezTo>
                <a:cubicBezTo>
                  <a:pt x="5288756" y="252889"/>
                  <a:pt x="5284946" y="260509"/>
                  <a:pt x="5279231" y="273844"/>
                </a:cubicBezTo>
                <a:cubicBezTo>
                  <a:pt x="5278279" y="269081"/>
                  <a:pt x="5276374" y="265271"/>
                  <a:pt x="5275421" y="262414"/>
                </a:cubicBezTo>
                <a:cubicBezTo>
                  <a:pt x="5270659" y="250031"/>
                  <a:pt x="5268754" y="243364"/>
                  <a:pt x="5268754" y="243364"/>
                </a:cubicBezTo>
                <a:cubicBezTo>
                  <a:pt x="5268754" y="243364"/>
                  <a:pt x="5269706" y="250031"/>
                  <a:pt x="5271612" y="262414"/>
                </a:cubicBezTo>
                <a:cubicBezTo>
                  <a:pt x="5272564" y="268129"/>
                  <a:pt x="5273517" y="275749"/>
                  <a:pt x="5274469" y="283369"/>
                </a:cubicBezTo>
                <a:cubicBezTo>
                  <a:pt x="5270659" y="290989"/>
                  <a:pt x="5266849" y="300514"/>
                  <a:pt x="5263039" y="310039"/>
                </a:cubicBezTo>
                <a:cubicBezTo>
                  <a:pt x="5263039" y="305276"/>
                  <a:pt x="5263039" y="302419"/>
                  <a:pt x="5263039" y="302419"/>
                </a:cubicBezTo>
                <a:cubicBezTo>
                  <a:pt x="5263039" y="302419"/>
                  <a:pt x="5262087" y="305276"/>
                  <a:pt x="5260181" y="310039"/>
                </a:cubicBezTo>
                <a:cubicBezTo>
                  <a:pt x="5260181" y="310039"/>
                  <a:pt x="5260181" y="309086"/>
                  <a:pt x="5260181" y="309086"/>
                </a:cubicBezTo>
                <a:cubicBezTo>
                  <a:pt x="5260181" y="306229"/>
                  <a:pt x="5260181" y="303371"/>
                  <a:pt x="5261134" y="301466"/>
                </a:cubicBezTo>
                <a:cubicBezTo>
                  <a:pt x="5261134" y="294799"/>
                  <a:pt x="5262087" y="289084"/>
                  <a:pt x="5262087" y="284321"/>
                </a:cubicBezTo>
                <a:cubicBezTo>
                  <a:pt x="5263039" y="274796"/>
                  <a:pt x="5263039" y="269081"/>
                  <a:pt x="5263039" y="269081"/>
                </a:cubicBezTo>
                <a:cubicBezTo>
                  <a:pt x="5263039" y="269081"/>
                  <a:pt x="5261134" y="273844"/>
                  <a:pt x="5258276" y="283369"/>
                </a:cubicBezTo>
                <a:cubicBezTo>
                  <a:pt x="5258276" y="284321"/>
                  <a:pt x="5257324" y="286226"/>
                  <a:pt x="5257324" y="287179"/>
                </a:cubicBezTo>
                <a:cubicBezTo>
                  <a:pt x="5256371" y="282416"/>
                  <a:pt x="5256371" y="277654"/>
                  <a:pt x="5255419" y="273844"/>
                </a:cubicBezTo>
                <a:cubicBezTo>
                  <a:pt x="5255419" y="272891"/>
                  <a:pt x="5255419" y="271939"/>
                  <a:pt x="5255419" y="271939"/>
                </a:cubicBezTo>
                <a:cubicBezTo>
                  <a:pt x="5255419" y="271939"/>
                  <a:pt x="5255419" y="271939"/>
                  <a:pt x="5255419" y="270986"/>
                </a:cubicBezTo>
                <a:cubicBezTo>
                  <a:pt x="5256371" y="268129"/>
                  <a:pt x="5256371" y="266224"/>
                  <a:pt x="5256371" y="266224"/>
                </a:cubicBezTo>
                <a:cubicBezTo>
                  <a:pt x="5256371" y="266224"/>
                  <a:pt x="5256371" y="267176"/>
                  <a:pt x="5255419" y="268129"/>
                </a:cubicBezTo>
                <a:cubicBezTo>
                  <a:pt x="5256371" y="255746"/>
                  <a:pt x="5257324" y="244316"/>
                  <a:pt x="5258276" y="232886"/>
                </a:cubicBezTo>
                <a:cubicBezTo>
                  <a:pt x="5262087" y="188119"/>
                  <a:pt x="5263039" y="158591"/>
                  <a:pt x="5263039" y="158591"/>
                </a:cubicBezTo>
                <a:cubicBezTo>
                  <a:pt x="5263039" y="158591"/>
                  <a:pt x="5258276" y="175736"/>
                  <a:pt x="5252562" y="204311"/>
                </a:cubicBezTo>
                <a:cubicBezTo>
                  <a:pt x="5253514" y="193834"/>
                  <a:pt x="5254467" y="183356"/>
                  <a:pt x="5255419" y="173831"/>
                </a:cubicBezTo>
                <a:cubicBezTo>
                  <a:pt x="5256371" y="160496"/>
                  <a:pt x="5257324" y="150019"/>
                  <a:pt x="5258276" y="140494"/>
                </a:cubicBezTo>
                <a:cubicBezTo>
                  <a:pt x="5260181" y="121444"/>
                  <a:pt x="5260181" y="110966"/>
                  <a:pt x="5260181" y="110966"/>
                </a:cubicBezTo>
                <a:cubicBezTo>
                  <a:pt x="5260181" y="110966"/>
                  <a:pt x="5257324" y="121444"/>
                  <a:pt x="5254467" y="139541"/>
                </a:cubicBezTo>
                <a:cubicBezTo>
                  <a:pt x="5252562" y="149066"/>
                  <a:pt x="5250656" y="159544"/>
                  <a:pt x="5247799" y="172879"/>
                </a:cubicBezTo>
                <a:cubicBezTo>
                  <a:pt x="5246846" y="179546"/>
                  <a:pt x="5244942" y="186214"/>
                  <a:pt x="5243989" y="192881"/>
                </a:cubicBezTo>
                <a:cubicBezTo>
                  <a:pt x="5243989" y="195739"/>
                  <a:pt x="5243037" y="198596"/>
                  <a:pt x="5243037" y="201454"/>
                </a:cubicBezTo>
                <a:cubicBezTo>
                  <a:pt x="5242084" y="197644"/>
                  <a:pt x="5241131" y="194786"/>
                  <a:pt x="5241131" y="194786"/>
                </a:cubicBezTo>
                <a:cubicBezTo>
                  <a:pt x="5241131" y="194786"/>
                  <a:pt x="5241131" y="199549"/>
                  <a:pt x="5241131" y="209074"/>
                </a:cubicBezTo>
                <a:cubicBezTo>
                  <a:pt x="5241131" y="210979"/>
                  <a:pt x="5240179" y="213836"/>
                  <a:pt x="5240179" y="215741"/>
                </a:cubicBezTo>
                <a:cubicBezTo>
                  <a:pt x="5239226" y="225266"/>
                  <a:pt x="5237321" y="235744"/>
                  <a:pt x="5235417" y="246221"/>
                </a:cubicBezTo>
                <a:cubicBezTo>
                  <a:pt x="5234464" y="248126"/>
                  <a:pt x="5232559" y="250984"/>
                  <a:pt x="5230654" y="252889"/>
                </a:cubicBezTo>
                <a:cubicBezTo>
                  <a:pt x="5227796" y="256699"/>
                  <a:pt x="5225892" y="261461"/>
                  <a:pt x="5222081" y="266224"/>
                </a:cubicBezTo>
                <a:cubicBezTo>
                  <a:pt x="5220176" y="270034"/>
                  <a:pt x="5217319" y="274796"/>
                  <a:pt x="5215414" y="279559"/>
                </a:cubicBezTo>
                <a:cubicBezTo>
                  <a:pt x="5215414" y="279559"/>
                  <a:pt x="5215414" y="279559"/>
                  <a:pt x="5215414" y="278606"/>
                </a:cubicBezTo>
                <a:cubicBezTo>
                  <a:pt x="5216367" y="276701"/>
                  <a:pt x="5216367" y="275749"/>
                  <a:pt x="5216367" y="275749"/>
                </a:cubicBezTo>
                <a:cubicBezTo>
                  <a:pt x="5216367" y="275749"/>
                  <a:pt x="5216367" y="276701"/>
                  <a:pt x="5215414" y="277654"/>
                </a:cubicBezTo>
                <a:cubicBezTo>
                  <a:pt x="5213509" y="267176"/>
                  <a:pt x="5212556" y="257651"/>
                  <a:pt x="5211604" y="249079"/>
                </a:cubicBezTo>
                <a:cubicBezTo>
                  <a:pt x="5210651" y="239554"/>
                  <a:pt x="5209699" y="230981"/>
                  <a:pt x="5208746" y="224314"/>
                </a:cubicBezTo>
                <a:cubicBezTo>
                  <a:pt x="5206842" y="210979"/>
                  <a:pt x="5205889" y="202406"/>
                  <a:pt x="5205889" y="202406"/>
                </a:cubicBezTo>
                <a:cubicBezTo>
                  <a:pt x="5205889" y="202406"/>
                  <a:pt x="5205889" y="210026"/>
                  <a:pt x="5204937" y="224314"/>
                </a:cubicBezTo>
                <a:cubicBezTo>
                  <a:pt x="5204937" y="230981"/>
                  <a:pt x="5204937" y="239554"/>
                  <a:pt x="5204937" y="249079"/>
                </a:cubicBezTo>
                <a:cubicBezTo>
                  <a:pt x="5204937" y="253841"/>
                  <a:pt x="5204937" y="258604"/>
                  <a:pt x="5204937" y="264319"/>
                </a:cubicBezTo>
                <a:cubicBezTo>
                  <a:pt x="5204937" y="270034"/>
                  <a:pt x="5204937" y="275749"/>
                  <a:pt x="5205889" y="281464"/>
                </a:cubicBezTo>
                <a:cubicBezTo>
                  <a:pt x="5205889" y="284321"/>
                  <a:pt x="5205889" y="286226"/>
                  <a:pt x="5205889" y="289084"/>
                </a:cubicBezTo>
                <a:cubicBezTo>
                  <a:pt x="5204937" y="287179"/>
                  <a:pt x="5203984" y="286226"/>
                  <a:pt x="5203984" y="286226"/>
                </a:cubicBezTo>
                <a:cubicBezTo>
                  <a:pt x="5203984" y="286226"/>
                  <a:pt x="5204937" y="288131"/>
                  <a:pt x="5205889" y="290989"/>
                </a:cubicBezTo>
                <a:cubicBezTo>
                  <a:pt x="5205889" y="290989"/>
                  <a:pt x="5205889" y="290989"/>
                  <a:pt x="5205889" y="291941"/>
                </a:cubicBezTo>
                <a:cubicBezTo>
                  <a:pt x="5204937" y="290036"/>
                  <a:pt x="5203984" y="289084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1126" y="281464"/>
                  <a:pt x="5199221" y="278606"/>
                  <a:pt x="5199221" y="278606"/>
                </a:cubicBezTo>
                <a:cubicBezTo>
                  <a:pt x="5199221" y="278606"/>
                  <a:pt x="5200174" y="283369"/>
                  <a:pt x="5202079" y="290989"/>
                </a:cubicBezTo>
                <a:cubicBezTo>
                  <a:pt x="5201126" y="292894"/>
                  <a:pt x="5200174" y="295751"/>
                  <a:pt x="5198269" y="300514"/>
                </a:cubicBezTo>
                <a:cubicBezTo>
                  <a:pt x="5197317" y="298609"/>
                  <a:pt x="5196364" y="297656"/>
                  <a:pt x="5195412" y="295751"/>
                </a:cubicBezTo>
                <a:cubicBezTo>
                  <a:pt x="5193506" y="284321"/>
                  <a:pt x="5192554" y="273844"/>
                  <a:pt x="5191601" y="263366"/>
                </a:cubicBezTo>
                <a:cubicBezTo>
                  <a:pt x="5187792" y="232886"/>
                  <a:pt x="5185887" y="208121"/>
                  <a:pt x="5184934" y="190024"/>
                </a:cubicBezTo>
                <a:cubicBezTo>
                  <a:pt x="5183981" y="181451"/>
                  <a:pt x="5183981" y="173831"/>
                  <a:pt x="5183981" y="169069"/>
                </a:cubicBezTo>
                <a:cubicBezTo>
                  <a:pt x="5183981" y="164306"/>
                  <a:pt x="5183981" y="161449"/>
                  <a:pt x="5183981" y="161449"/>
                </a:cubicBezTo>
                <a:cubicBezTo>
                  <a:pt x="5183981" y="161449"/>
                  <a:pt x="5183981" y="164306"/>
                  <a:pt x="5183029" y="169069"/>
                </a:cubicBezTo>
                <a:cubicBezTo>
                  <a:pt x="5182076" y="173831"/>
                  <a:pt x="5182076" y="180499"/>
                  <a:pt x="5181124" y="190024"/>
                </a:cubicBezTo>
                <a:cubicBezTo>
                  <a:pt x="5181124" y="196691"/>
                  <a:pt x="5180171" y="204311"/>
                  <a:pt x="5180171" y="211931"/>
                </a:cubicBezTo>
                <a:cubicBezTo>
                  <a:pt x="5179219" y="212884"/>
                  <a:pt x="5178267" y="213836"/>
                  <a:pt x="5177314" y="215741"/>
                </a:cubicBezTo>
                <a:cubicBezTo>
                  <a:pt x="5174456" y="219551"/>
                  <a:pt x="5170646" y="224314"/>
                  <a:pt x="5165884" y="231934"/>
                </a:cubicBezTo>
                <a:cubicBezTo>
                  <a:pt x="5164931" y="232886"/>
                  <a:pt x="5163979" y="234791"/>
                  <a:pt x="5163979" y="235744"/>
                </a:cubicBezTo>
                <a:cubicBezTo>
                  <a:pt x="5163026" y="233839"/>
                  <a:pt x="5162074" y="231934"/>
                  <a:pt x="5161121" y="230029"/>
                </a:cubicBezTo>
                <a:cubicBezTo>
                  <a:pt x="5161121" y="230029"/>
                  <a:pt x="5161121" y="229076"/>
                  <a:pt x="5161121" y="229076"/>
                </a:cubicBezTo>
                <a:cubicBezTo>
                  <a:pt x="5162074" y="222409"/>
                  <a:pt x="5162074" y="217646"/>
                  <a:pt x="5163026" y="213836"/>
                </a:cubicBezTo>
                <a:cubicBezTo>
                  <a:pt x="5163979" y="210026"/>
                  <a:pt x="5163979" y="208121"/>
                  <a:pt x="5163979" y="208121"/>
                </a:cubicBezTo>
                <a:cubicBezTo>
                  <a:pt x="5163979" y="208121"/>
                  <a:pt x="5161121" y="213836"/>
                  <a:pt x="5158264" y="224314"/>
                </a:cubicBezTo>
                <a:cubicBezTo>
                  <a:pt x="5157312" y="222409"/>
                  <a:pt x="5156359" y="221456"/>
                  <a:pt x="5156359" y="220504"/>
                </a:cubicBezTo>
                <a:cubicBezTo>
                  <a:pt x="5152549" y="213836"/>
                  <a:pt x="5149692" y="208121"/>
                  <a:pt x="5147787" y="205264"/>
                </a:cubicBezTo>
                <a:cubicBezTo>
                  <a:pt x="5146834" y="195739"/>
                  <a:pt x="5145881" y="186214"/>
                  <a:pt x="5144929" y="178594"/>
                </a:cubicBezTo>
                <a:cubicBezTo>
                  <a:pt x="5143024" y="159544"/>
                  <a:pt x="5141119" y="149066"/>
                  <a:pt x="5141119" y="149066"/>
                </a:cubicBezTo>
                <a:cubicBezTo>
                  <a:pt x="5141119" y="149066"/>
                  <a:pt x="5141119" y="159544"/>
                  <a:pt x="5141119" y="178594"/>
                </a:cubicBezTo>
                <a:cubicBezTo>
                  <a:pt x="5141119" y="197644"/>
                  <a:pt x="5141119" y="224314"/>
                  <a:pt x="5141119" y="255746"/>
                </a:cubicBezTo>
                <a:cubicBezTo>
                  <a:pt x="5141119" y="256699"/>
                  <a:pt x="5141119" y="257651"/>
                  <a:pt x="5141119" y="258604"/>
                </a:cubicBezTo>
                <a:cubicBezTo>
                  <a:pt x="5140167" y="259556"/>
                  <a:pt x="5140167" y="259556"/>
                  <a:pt x="5139214" y="260509"/>
                </a:cubicBezTo>
                <a:cubicBezTo>
                  <a:pt x="5138262" y="261461"/>
                  <a:pt x="5136356" y="263366"/>
                  <a:pt x="5134451" y="265271"/>
                </a:cubicBezTo>
                <a:cubicBezTo>
                  <a:pt x="5131594" y="216694"/>
                  <a:pt x="5128737" y="184309"/>
                  <a:pt x="5128737" y="184309"/>
                </a:cubicBezTo>
                <a:cubicBezTo>
                  <a:pt x="5128737" y="184309"/>
                  <a:pt x="5126831" y="204311"/>
                  <a:pt x="5124926" y="236696"/>
                </a:cubicBezTo>
                <a:cubicBezTo>
                  <a:pt x="5121117" y="225266"/>
                  <a:pt x="5119212" y="219551"/>
                  <a:pt x="5119212" y="219551"/>
                </a:cubicBezTo>
                <a:cubicBezTo>
                  <a:pt x="5119212" y="219551"/>
                  <a:pt x="5121117" y="230029"/>
                  <a:pt x="5123974" y="249079"/>
                </a:cubicBezTo>
                <a:cubicBezTo>
                  <a:pt x="5123974" y="251936"/>
                  <a:pt x="5123974" y="255746"/>
                  <a:pt x="5123021" y="258604"/>
                </a:cubicBezTo>
                <a:cubicBezTo>
                  <a:pt x="5122069" y="263366"/>
                  <a:pt x="5121117" y="270034"/>
                  <a:pt x="5120164" y="279559"/>
                </a:cubicBezTo>
                <a:cubicBezTo>
                  <a:pt x="5119212" y="281464"/>
                  <a:pt x="5117306" y="283369"/>
                  <a:pt x="5116354" y="285274"/>
                </a:cubicBezTo>
                <a:cubicBezTo>
                  <a:pt x="5113496" y="289084"/>
                  <a:pt x="5109687" y="293846"/>
                  <a:pt x="5106829" y="298609"/>
                </a:cubicBezTo>
                <a:cubicBezTo>
                  <a:pt x="5105876" y="299561"/>
                  <a:pt x="5104924" y="301466"/>
                  <a:pt x="5103971" y="303371"/>
                </a:cubicBezTo>
                <a:cubicBezTo>
                  <a:pt x="5097304" y="287179"/>
                  <a:pt x="5090637" y="272891"/>
                  <a:pt x="5085874" y="261461"/>
                </a:cubicBezTo>
                <a:cubicBezTo>
                  <a:pt x="5085874" y="261461"/>
                  <a:pt x="5085874" y="261461"/>
                  <a:pt x="5086826" y="261461"/>
                </a:cubicBezTo>
                <a:cubicBezTo>
                  <a:pt x="5089684" y="260509"/>
                  <a:pt x="5091589" y="260509"/>
                  <a:pt x="5091589" y="260509"/>
                </a:cubicBezTo>
                <a:cubicBezTo>
                  <a:pt x="5091589" y="260509"/>
                  <a:pt x="5089684" y="260509"/>
                  <a:pt x="5086826" y="260509"/>
                </a:cubicBezTo>
                <a:cubicBezTo>
                  <a:pt x="5086826" y="260509"/>
                  <a:pt x="5085874" y="260509"/>
                  <a:pt x="5085874" y="260509"/>
                </a:cubicBezTo>
                <a:cubicBezTo>
                  <a:pt x="5078254" y="243364"/>
                  <a:pt x="5073492" y="232886"/>
                  <a:pt x="5071587" y="230029"/>
                </a:cubicBezTo>
                <a:cubicBezTo>
                  <a:pt x="5071587" y="225266"/>
                  <a:pt x="5071587" y="222409"/>
                  <a:pt x="5071587" y="222409"/>
                </a:cubicBezTo>
                <a:cubicBezTo>
                  <a:pt x="5071587" y="222409"/>
                  <a:pt x="5070634" y="224314"/>
                  <a:pt x="5069681" y="227171"/>
                </a:cubicBezTo>
                <a:cubicBezTo>
                  <a:pt x="5066824" y="214789"/>
                  <a:pt x="5063967" y="203359"/>
                  <a:pt x="5062062" y="192881"/>
                </a:cubicBezTo>
                <a:cubicBezTo>
                  <a:pt x="5061109" y="186214"/>
                  <a:pt x="5059204" y="180499"/>
                  <a:pt x="5058251" y="174784"/>
                </a:cubicBezTo>
                <a:cubicBezTo>
                  <a:pt x="5057299" y="169069"/>
                  <a:pt x="5056346" y="164306"/>
                  <a:pt x="5055394" y="159544"/>
                </a:cubicBezTo>
                <a:cubicBezTo>
                  <a:pt x="5051584" y="140494"/>
                  <a:pt x="5049679" y="130016"/>
                  <a:pt x="5049679" y="130016"/>
                </a:cubicBezTo>
                <a:cubicBezTo>
                  <a:pt x="5049679" y="130016"/>
                  <a:pt x="5050631" y="140494"/>
                  <a:pt x="5050631" y="159544"/>
                </a:cubicBezTo>
                <a:cubicBezTo>
                  <a:pt x="5050631" y="164306"/>
                  <a:pt x="5051584" y="169069"/>
                  <a:pt x="5051584" y="174784"/>
                </a:cubicBezTo>
                <a:cubicBezTo>
                  <a:pt x="5052537" y="180499"/>
                  <a:pt x="5052537" y="186214"/>
                  <a:pt x="5053489" y="192881"/>
                </a:cubicBezTo>
                <a:cubicBezTo>
                  <a:pt x="5055394" y="206216"/>
                  <a:pt x="5056346" y="220504"/>
                  <a:pt x="5059204" y="236696"/>
                </a:cubicBezTo>
                <a:cubicBezTo>
                  <a:pt x="5060156" y="240506"/>
                  <a:pt x="5061109" y="245269"/>
                  <a:pt x="5061109" y="249079"/>
                </a:cubicBezTo>
                <a:cubicBezTo>
                  <a:pt x="5059204" y="254794"/>
                  <a:pt x="5057299" y="262414"/>
                  <a:pt x="5055394" y="270034"/>
                </a:cubicBezTo>
                <a:cubicBezTo>
                  <a:pt x="5054442" y="270986"/>
                  <a:pt x="5053489" y="270986"/>
                  <a:pt x="5052537" y="271939"/>
                </a:cubicBezTo>
                <a:cubicBezTo>
                  <a:pt x="5052537" y="271939"/>
                  <a:pt x="5052537" y="271939"/>
                  <a:pt x="5052537" y="271939"/>
                </a:cubicBezTo>
                <a:cubicBezTo>
                  <a:pt x="5051584" y="269081"/>
                  <a:pt x="5051584" y="267176"/>
                  <a:pt x="5051584" y="267176"/>
                </a:cubicBezTo>
                <a:cubicBezTo>
                  <a:pt x="5051584" y="267176"/>
                  <a:pt x="5051584" y="268129"/>
                  <a:pt x="5051584" y="269081"/>
                </a:cubicBezTo>
                <a:cubicBezTo>
                  <a:pt x="5050631" y="266224"/>
                  <a:pt x="5049679" y="264319"/>
                  <a:pt x="5048726" y="261461"/>
                </a:cubicBezTo>
                <a:cubicBezTo>
                  <a:pt x="5048726" y="261461"/>
                  <a:pt x="5048726" y="261461"/>
                  <a:pt x="5048726" y="261461"/>
                </a:cubicBezTo>
                <a:cubicBezTo>
                  <a:pt x="5049679" y="255746"/>
                  <a:pt x="5050631" y="252889"/>
                  <a:pt x="5050631" y="252889"/>
                </a:cubicBezTo>
                <a:cubicBezTo>
                  <a:pt x="5050631" y="252889"/>
                  <a:pt x="5049679" y="254794"/>
                  <a:pt x="5047774" y="259556"/>
                </a:cubicBezTo>
                <a:cubicBezTo>
                  <a:pt x="5043964" y="250984"/>
                  <a:pt x="5041106" y="243364"/>
                  <a:pt x="5039201" y="236696"/>
                </a:cubicBezTo>
                <a:cubicBezTo>
                  <a:pt x="5034439" y="222409"/>
                  <a:pt x="5031581" y="214789"/>
                  <a:pt x="5031581" y="214789"/>
                </a:cubicBezTo>
                <a:cubicBezTo>
                  <a:pt x="5031581" y="214789"/>
                  <a:pt x="5033487" y="223361"/>
                  <a:pt x="5035392" y="237649"/>
                </a:cubicBezTo>
                <a:cubicBezTo>
                  <a:pt x="5036344" y="243364"/>
                  <a:pt x="5037296" y="249079"/>
                  <a:pt x="5039201" y="256699"/>
                </a:cubicBezTo>
                <a:cubicBezTo>
                  <a:pt x="5038249" y="258604"/>
                  <a:pt x="5036344" y="261461"/>
                  <a:pt x="5034439" y="265271"/>
                </a:cubicBezTo>
                <a:cubicBezTo>
                  <a:pt x="5034439" y="264319"/>
                  <a:pt x="5034439" y="263366"/>
                  <a:pt x="5034439" y="262414"/>
                </a:cubicBezTo>
                <a:cubicBezTo>
                  <a:pt x="5033487" y="253841"/>
                  <a:pt x="5031581" y="247174"/>
                  <a:pt x="5030629" y="241459"/>
                </a:cubicBezTo>
                <a:cubicBezTo>
                  <a:pt x="5028724" y="230029"/>
                  <a:pt x="5026819" y="223361"/>
                  <a:pt x="5026819" y="223361"/>
                </a:cubicBezTo>
                <a:cubicBezTo>
                  <a:pt x="5026819" y="223361"/>
                  <a:pt x="5026819" y="230029"/>
                  <a:pt x="5025867" y="242411"/>
                </a:cubicBezTo>
                <a:cubicBezTo>
                  <a:pt x="5025867" y="248126"/>
                  <a:pt x="5025867" y="255746"/>
                  <a:pt x="5025867" y="263366"/>
                </a:cubicBezTo>
                <a:cubicBezTo>
                  <a:pt x="5025867" y="267176"/>
                  <a:pt x="5025867" y="271939"/>
                  <a:pt x="5025867" y="276701"/>
                </a:cubicBezTo>
                <a:cubicBezTo>
                  <a:pt x="5025867" y="277654"/>
                  <a:pt x="5025867" y="279559"/>
                  <a:pt x="5025867" y="281464"/>
                </a:cubicBezTo>
                <a:cubicBezTo>
                  <a:pt x="5020151" y="274796"/>
                  <a:pt x="5015389" y="268129"/>
                  <a:pt x="5010626" y="263366"/>
                </a:cubicBezTo>
                <a:cubicBezTo>
                  <a:pt x="5003006" y="255746"/>
                  <a:pt x="4998244" y="250984"/>
                  <a:pt x="4995387" y="248126"/>
                </a:cubicBezTo>
                <a:cubicBezTo>
                  <a:pt x="4996339" y="245269"/>
                  <a:pt x="4997292" y="243364"/>
                  <a:pt x="4997292" y="243364"/>
                </a:cubicBezTo>
                <a:cubicBezTo>
                  <a:pt x="4997292" y="243364"/>
                  <a:pt x="4996339" y="245269"/>
                  <a:pt x="4994434" y="248126"/>
                </a:cubicBezTo>
                <a:cubicBezTo>
                  <a:pt x="4993481" y="247174"/>
                  <a:pt x="4992529" y="246221"/>
                  <a:pt x="4992529" y="246221"/>
                </a:cubicBezTo>
                <a:cubicBezTo>
                  <a:pt x="4994434" y="211931"/>
                  <a:pt x="4994434" y="190024"/>
                  <a:pt x="4994434" y="190024"/>
                </a:cubicBezTo>
                <a:cubicBezTo>
                  <a:pt x="4994434" y="190024"/>
                  <a:pt x="4988719" y="210026"/>
                  <a:pt x="4983004" y="240506"/>
                </a:cubicBezTo>
                <a:cubicBezTo>
                  <a:pt x="4982051" y="239554"/>
                  <a:pt x="4981099" y="238601"/>
                  <a:pt x="4981099" y="238601"/>
                </a:cubicBezTo>
                <a:cubicBezTo>
                  <a:pt x="4967764" y="226219"/>
                  <a:pt x="4959192" y="219551"/>
                  <a:pt x="4959192" y="219551"/>
                </a:cubicBezTo>
                <a:cubicBezTo>
                  <a:pt x="4959192" y="219551"/>
                  <a:pt x="4965859" y="227171"/>
                  <a:pt x="4978242" y="241459"/>
                </a:cubicBezTo>
                <a:cubicBezTo>
                  <a:pt x="4979194" y="243364"/>
                  <a:pt x="4981099" y="244316"/>
                  <a:pt x="4982051" y="246221"/>
                </a:cubicBezTo>
                <a:cubicBezTo>
                  <a:pt x="4982051" y="247174"/>
                  <a:pt x="4982051" y="248126"/>
                  <a:pt x="4982051" y="248126"/>
                </a:cubicBezTo>
                <a:cubicBezTo>
                  <a:pt x="4980146" y="257651"/>
                  <a:pt x="4978242" y="268129"/>
                  <a:pt x="4976337" y="279559"/>
                </a:cubicBezTo>
                <a:cubicBezTo>
                  <a:pt x="4974431" y="283369"/>
                  <a:pt x="4971574" y="287179"/>
                  <a:pt x="4969669" y="290989"/>
                </a:cubicBezTo>
                <a:cubicBezTo>
                  <a:pt x="4965859" y="281464"/>
                  <a:pt x="4963001" y="272891"/>
                  <a:pt x="4960144" y="265271"/>
                </a:cubicBezTo>
                <a:cubicBezTo>
                  <a:pt x="4960144" y="265271"/>
                  <a:pt x="4960144" y="264319"/>
                  <a:pt x="4960144" y="264319"/>
                </a:cubicBezTo>
                <a:cubicBezTo>
                  <a:pt x="4960144" y="253841"/>
                  <a:pt x="4960144" y="245269"/>
                  <a:pt x="4959192" y="237649"/>
                </a:cubicBezTo>
                <a:cubicBezTo>
                  <a:pt x="4958239" y="223361"/>
                  <a:pt x="4958239" y="215741"/>
                  <a:pt x="4958239" y="214789"/>
                </a:cubicBezTo>
                <a:cubicBezTo>
                  <a:pt x="4963001" y="194786"/>
                  <a:pt x="4965859" y="177641"/>
                  <a:pt x="4968717" y="164306"/>
                </a:cubicBezTo>
                <a:cubicBezTo>
                  <a:pt x="4972526" y="145256"/>
                  <a:pt x="4974431" y="134779"/>
                  <a:pt x="4974431" y="134779"/>
                </a:cubicBezTo>
                <a:cubicBezTo>
                  <a:pt x="4974431" y="134779"/>
                  <a:pt x="4970621" y="145256"/>
                  <a:pt x="4964906" y="163354"/>
                </a:cubicBezTo>
                <a:cubicBezTo>
                  <a:pt x="4962049" y="171926"/>
                  <a:pt x="4959192" y="181451"/>
                  <a:pt x="4955381" y="191929"/>
                </a:cubicBezTo>
                <a:cubicBezTo>
                  <a:pt x="4955381" y="182404"/>
                  <a:pt x="4955381" y="176689"/>
                  <a:pt x="4955381" y="176689"/>
                </a:cubicBezTo>
                <a:cubicBezTo>
                  <a:pt x="4955381" y="176689"/>
                  <a:pt x="4954429" y="186214"/>
                  <a:pt x="4952524" y="202406"/>
                </a:cubicBezTo>
                <a:cubicBezTo>
                  <a:pt x="4952524" y="202406"/>
                  <a:pt x="4952524" y="203359"/>
                  <a:pt x="4952524" y="203359"/>
                </a:cubicBezTo>
                <a:cubicBezTo>
                  <a:pt x="4949667" y="210979"/>
                  <a:pt x="4947762" y="218599"/>
                  <a:pt x="4944904" y="227171"/>
                </a:cubicBezTo>
                <a:cubicBezTo>
                  <a:pt x="4944904" y="227171"/>
                  <a:pt x="4944904" y="226219"/>
                  <a:pt x="4944904" y="226219"/>
                </a:cubicBezTo>
                <a:cubicBezTo>
                  <a:pt x="4939189" y="209074"/>
                  <a:pt x="4936331" y="199549"/>
                  <a:pt x="4936331" y="199549"/>
                </a:cubicBezTo>
                <a:cubicBezTo>
                  <a:pt x="4936331" y="199549"/>
                  <a:pt x="4938237" y="213836"/>
                  <a:pt x="4942046" y="236696"/>
                </a:cubicBezTo>
                <a:cubicBezTo>
                  <a:pt x="4942046" y="237649"/>
                  <a:pt x="4941094" y="238601"/>
                  <a:pt x="4941094" y="239554"/>
                </a:cubicBezTo>
                <a:cubicBezTo>
                  <a:pt x="4935379" y="255746"/>
                  <a:pt x="4929664" y="273844"/>
                  <a:pt x="4922996" y="292894"/>
                </a:cubicBezTo>
                <a:cubicBezTo>
                  <a:pt x="4922996" y="291941"/>
                  <a:pt x="4922996" y="290036"/>
                  <a:pt x="4922996" y="289084"/>
                </a:cubicBezTo>
                <a:cubicBezTo>
                  <a:pt x="4921092" y="275749"/>
                  <a:pt x="4920139" y="269081"/>
                  <a:pt x="4920139" y="269081"/>
                </a:cubicBezTo>
                <a:cubicBezTo>
                  <a:pt x="4920139" y="269081"/>
                  <a:pt x="4919187" y="276701"/>
                  <a:pt x="4919187" y="290036"/>
                </a:cubicBezTo>
                <a:cubicBezTo>
                  <a:pt x="4919187" y="291941"/>
                  <a:pt x="4919187" y="293846"/>
                  <a:pt x="4919187" y="296704"/>
                </a:cubicBezTo>
                <a:cubicBezTo>
                  <a:pt x="4918234" y="293846"/>
                  <a:pt x="4918234" y="290989"/>
                  <a:pt x="4917281" y="289084"/>
                </a:cubicBezTo>
                <a:cubicBezTo>
                  <a:pt x="4915376" y="279559"/>
                  <a:pt x="4913471" y="271939"/>
                  <a:pt x="4911567" y="266224"/>
                </a:cubicBezTo>
                <a:cubicBezTo>
                  <a:pt x="4907756" y="253841"/>
                  <a:pt x="4904899" y="246221"/>
                  <a:pt x="4904899" y="246221"/>
                </a:cubicBezTo>
                <a:cubicBezTo>
                  <a:pt x="4904899" y="246221"/>
                  <a:pt x="4905851" y="253841"/>
                  <a:pt x="4907756" y="267176"/>
                </a:cubicBezTo>
                <a:cubicBezTo>
                  <a:pt x="4908709" y="273844"/>
                  <a:pt x="4908709" y="281464"/>
                  <a:pt x="4909662" y="290989"/>
                </a:cubicBezTo>
                <a:cubicBezTo>
                  <a:pt x="4910614" y="299561"/>
                  <a:pt x="4910614" y="310039"/>
                  <a:pt x="4911567" y="321469"/>
                </a:cubicBezTo>
                <a:cubicBezTo>
                  <a:pt x="4910614" y="323374"/>
                  <a:pt x="4909662" y="325279"/>
                  <a:pt x="4908709" y="327184"/>
                </a:cubicBezTo>
                <a:cubicBezTo>
                  <a:pt x="4906804" y="322421"/>
                  <a:pt x="4903946" y="317659"/>
                  <a:pt x="4902042" y="313849"/>
                </a:cubicBezTo>
                <a:cubicBezTo>
                  <a:pt x="4899184" y="308134"/>
                  <a:pt x="4896326" y="302419"/>
                  <a:pt x="4894421" y="298609"/>
                </a:cubicBezTo>
                <a:cubicBezTo>
                  <a:pt x="4893469" y="290036"/>
                  <a:pt x="4892517" y="285274"/>
                  <a:pt x="4892517" y="285274"/>
                </a:cubicBezTo>
                <a:cubicBezTo>
                  <a:pt x="4892517" y="285274"/>
                  <a:pt x="4892517" y="288131"/>
                  <a:pt x="4891564" y="293846"/>
                </a:cubicBezTo>
                <a:cubicBezTo>
                  <a:pt x="4889659" y="290989"/>
                  <a:pt x="4888706" y="289084"/>
                  <a:pt x="4888706" y="289084"/>
                </a:cubicBezTo>
                <a:cubicBezTo>
                  <a:pt x="4888706" y="289084"/>
                  <a:pt x="4889659" y="291941"/>
                  <a:pt x="4891564" y="295751"/>
                </a:cubicBezTo>
                <a:cubicBezTo>
                  <a:pt x="4890612" y="306229"/>
                  <a:pt x="4888706" y="324326"/>
                  <a:pt x="4887754" y="348139"/>
                </a:cubicBezTo>
                <a:cubicBezTo>
                  <a:pt x="4887754" y="350996"/>
                  <a:pt x="4887754" y="354806"/>
                  <a:pt x="4887754" y="357664"/>
                </a:cubicBezTo>
                <a:cubicBezTo>
                  <a:pt x="4885849" y="354806"/>
                  <a:pt x="4883944" y="352901"/>
                  <a:pt x="4882991" y="350996"/>
                </a:cubicBezTo>
                <a:cubicBezTo>
                  <a:pt x="4882991" y="347186"/>
                  <a:pt x="4882039" y="343376"/>
                  <a:pt x="4882039" y="338614"/>
                </a:cubicBezTo>
                <a:cubicBezTo>
                  <a:pt x="4882039" y="338614"/>
                  <a:pt x="4882039" y="337661"/>
                  <a:pt x="4882039" y="337661"/>
                </a:cubicBezTo>
                <a:cubicBezTo>
                  <a:pt x="4882991" y="333851"/>
                  <a:pt x="4882991" y="330041"/>
                  <a:pt x="4883944" y="327184"/>
                </a:cubicBezTo>
                <a:cubicBezTo>
                  <a:pt x="4884896" y="324326"/>
                  <a:pt x="4884896" y="321469"/>
                  <a:pt x="4885849" y="319564"/>
                </a:cubicBezTo>
                <a:cubicBezTo>
                  <a:pt x="4886801" y="315754"/>
                  <a:pt x="4887754" y="312896"/>
                  <a:pt x="4887754" y="312896"/>
                </a:cubicBezTo>
                <a:cubicBezTo>
                  <a:pt x="4887754" y="312896"/>
                  <a:pt x="4886801" y="314801"/>
                  <a:pt x="4884896" y="318611"/>
                </a:cubicBezTo>
                <a:cubicBezTo>
                  <a:pt x="4883944" y="320516"/>
                  <a:pt x="4882991" y="323374"/>
                  <a:pt x="4882039" y="326231"/>
                </a:cubicBezTo>
                <a:cubicBezTo>
                  <a:pt x="4882039" y="327184"/>
                  <a:pt x="4882039" y="327184"/>
                  <a:pt x="4882039" y="328136"/>
                </a:cubicBezTo>
                <a:cubicBezTo>
                  <a:pt x="4882039" y="327184"/>
                  <a:pt x="4882039" y="326231"/>
                  <a:pt x="4882039" y="326231"/>
                </a:cubicBezTo>
                <a:cubicBezTo>
                  <a:pt x="4880134" y="312896"/>
                  <a:pt x="4878229" y="300514"/>
                  <a:pt x="4877276" y="288131"/>
                </a:cubicBezTo>
                <a:cubicBezTo>
                  <a:pt x="4876324" y="279559"/>
                  <a:pt x="4874419" y="270986"/>
                  <a:pt x="4873466" y="263366"/>
                </a:cubicBezTo>
                <a:cubicBezTo>
                  <a:pt x="4875372" y="253841"/>
                  <a:pt x="4876324" y="245269"/>
                  <a:pt x="4878229" y="238601"/>
                </a:cubicBezTo>
                <a:cubicBezTo>
                  <a:pt x="4881087" y="221456"/>
                  <a:pt x="4882039" y="211931"/>
                  <a:pt x="4882039" y="211931"/>
                </a:cubicBezTo>
                <a:cubicBezTo>
                  <a:pt x="4882039" y="211931"/>
                  <a:pt x="4879181" y="221456"/>
                  <a:pt x="4874419" y="237649"/>
                </a:cubicBezTo>
                <a:cubicBezTo>
                  <a:pt x="4873466" y="241459"/>
                  <a:pt x="4872514" y="245269"/>
                  <a:pt x="4870609" y="249079"/>
                </a:cubicBezTo>
                <a:cubicBezTo>
                  <a:pt x="4869656" y="242411"/>
                  <a:pt x="4867751" y="236696"/>
                  <a:pt x="4866799" y="231934"/>
                </a:cubicBezTo>
                <a:cubicBezTo>
                  <a:pt x="4863941" y="218599"/>
                  <a:pt x="4862037" y="210979"/>
                  <a:pt x="4862037" y="210979"/>
                </a:cubicBezTo>
                <a:cubicBezTo>
                  <a:pt x="4862037" y="210979"/>
                  <a:pt x="4862037" y="218599"/>
                  <a:pt x="4862989" y="232886"/>
                </a:cubicBezTo>
                <a:cubicBezTo>
                  <a:pt x="4862989" y="237649"/>
                  <a:pt x="4863941" y="242411"/>
                  <a:pt x="4863941" y="248126"/>
                </a:cubicBezTo>
                <a:cubicBezTo>
                  <a:pt x="4863941" y="250984"/>
                  <a:pt x="4863941" y="255746"/>
                  <a:pt x="4863941" y="261461"/>
                </a:cubicBezTo>
                <a:cubicBezTo>
                  <a:pt x="4862989" y="262414"/>
                  <a:pt x="4862037" y="263366"/>
                  <a:pt x="4860131" y="264319"/>
                </a:cubicBezTo>
                <a:cubicBezTo>
                  <a:pt x="4856322" y="268129"/>
                  <a:pt x="4850606" y="272891"/>
                  <a:pt x="4843939" y="281464"/>
                </a:cubicBezTo>
                <a:cubicBezTo>
                  <a:pt x="4842987" y="277654"/>
                  <a:pt x="4842034" y="273844"/>
                  <a:pt x="4841081" y="270986"/>
                </a:cubicBezTo>
                <a:cubicBezTo>
                  <a:pt x="4842034" y="268129"/>
                  <a:pt x="4842987" y="266224"/>
                  <a:pt x="4842987" y="266224"/>
                </a:cubicBezTo>
                <a:cubicBezTo>
                  <a:pt x="4842987" y="266224"/>
                  <a:pt x="4842034" y="267176"/>
                  <a:pt x="4841081" y="269081"/>
                </a:cubicBezTo>
                <a:cubicBezTo>
                  <a:pt x="4840129" y="265271"/>
                  <a:pt x="4840129" y="262414"/>
                  <a:pt x="4840129" y="262414"/>
                </a:cubicBezTo>
                <a:cubicBezTo>
                  <a:pt x="4840129" y="262414"/>
                  <a:pt x="4840129" y="265271"/>
                  <a:pt x="4840129" y="270034"/>
                </a:cubicBezTo>
                <a:cubicBezTo>
                  <a:pt x="4838224" y="271939"/>
                  <a:pt x="4836319" y="274796"/>
                  <a:pt x="4833462" y="278606"/>
                </a:cubicBezTo>
                <a:cubicBezTo>
                  <a:pt x="4830604" y="283369"/>
                  <a:pt x="4826794" y="288131"/>
                  <a:pt x="4822984" y="294799"/>
                </a:cubicBezTo>
                <a:cubicBezTo>
                  <a:pt x="4821079" y="297656"/>
                  <a:pt x="4819174" y="301466"/>
                  <a:pt x="4816316" y="304324"/>
                </a:cubicBezTo>
                <a:cubicBezTo>
                  <a:pt x="4814412" y="308134"/>
                  <a:pt x="4812506" y="311944"/>
                  <a:pt x="4809649" y="315754"/>
                </a:cubicBezTo>
                <a:cubicBezTo>
                  <a:pt x="4809649" y="316706"/>
                  <a:pt x="4808697" y="317659"/>
                  <a:pt x="4807744" y="318611"/>
                </a:cubicBezTo>
                <a:cubicBezTo>
                  <a:pt x="4807744" y="309086"/>
                  <a:pt x="4807744" y="304324"/>
                  <a:pt x="4807744" y="304324"/>
                </a:cubicBezTo>
                <a:cubicBezTo>
                  <a:pt x="4807744" y="304324"/>
                  <a:pt x="4805839" y="312896"/>
                  <a:pt x="4803934" y="327184"/>
                </a:cubicBezTo>
                <a:cubicBezTo>
                  <a:pt x="4801076" y="331946"/>
                  <a:pt x="4798219" y="336709"/>
                  <a:pt x="4795362" y="342424"/>
                </a:cubicBezTo>
                <a:cubicBezTo>
                  <a:pt x="4795362" y="335756"/>
                  <a:pt x="4795362" y="330041"/>
                  <a:pt x="4795362" y="324326"/>
                </a:cubicBezTo>
                <a:cubicBezTo>
                  <a:pt x="4795362" y="319564"/>
                  <a:pt x="4795362" y="315754"/>
                  <a:pt x="4795362" y="311944"/>
                </a:cubicBezTo>
                <a:cubicBezTo>
                  <a:pt x="4796314" y="308134"/>
                  <a:pt x="4796314" y="305276"/>
                  <a:pt x="4796314" y="302419"/>
                </a:cubicBezTo>
                <a:cubicBezTo>
                  <a:pt x="4796314" y="300514"/>
                  <a:pt x="4796314" y="299561"/>
                  <a:pt x="4797266" y="297656"/>
                </a:cubicBezTo>
                <a:cubicBezTo>
                  <a:pt x="4799172" y="286226"/>
                  <a:pt x="4802029" y="274796"/>
                  <a:pt x="4803934" y="264319"/>
                </a:cubicBezTo>
                <a:cubicBezTo>
                  <a:pt x="4811554" y="221456"/>
                  <a:pt x="4815364" y="192881"/>
                  <a:pt x="4815364" y="192881"/>
                </a:cubicBezTo>
                <a:cubicBezTo>
                  <a:pt x="4815364" y="192881"/>
                  <a:pt x="4804887" y="220504"/>
                  <a:pt x="4792504" y="262414"/>
                </a:cubicBezTo>
                <a:cubicBezTo>
                  <a:pt x="4791551" y="264319"/>
                  <a:pt x="4791551" y="266224"/>
                  <a:pt x="4790599" y="268129"/>
                </a:cubicBezTo>
                <a:cubicBezTo>
                  <a:pt x="4788694" y="256699"/>
                  <a:pt x="4788694" y="250031"/>
                  <a:pt x="4788694" y="250031"/>
                </a:cubicBezTo>
                <a:cubicBezTo>
                  <a:pt x="4788694" y="250031"/>
                  <a:pt x="4788694" y="257651"/>
                  <a:pt x="4787741" y="270986"/>
                </a:cubicBezTo>
                <a:cubicBezTo>
                  <a:pt x="4787741" y="273844"/>
                  <a:pt x="4787741" y="277654"/>
                  <a:pt x="4787741" y="281464"/>
                </a:cubicBezTo>
                <a:cubicBezTo>
                  <a:pt x="4785837" y="287179"/>
                  <a:pt x="4783931" y="292894"/>
                  <a:pt x="4782979" y="299561"/>
                </a:cubicBezTo>
                <a:cubicBezTo>
                  <a:pt x="4782979" y="297656"/>
                  <a:pt x="4782979" y="295751"/>
                  <a:pt x="4782979" y="293846"/>
                </a:cubicBezTo>
                <a:cubicBezTo>
                  <a:pt x="4783931" y="282416"/>
                  <a:pt x="4783931" y="271939"/>
                  <a:pt x="4784884" y="263366"/>
                </a:cubicBezTo>
                <a:cubicBezTo>
                  <a:pt x="4785837" y="253841"/>
                  <a:pt x="4785837" y="246221"/>
                  <a:pt x="4786789" y="239554"/>
                </a:cubicBezTo>
                <a:cubicBezTo>
                  <a:pt x="4788694" y="226219"/>
                  <a:pt x="4789647" y="218599"/>
                  <a:pt x="4789647" y="218599"/>
                </a:cubicBezTo>
                <a:cubicBezTo>
                  <a:pt x="4789647" y="218599"/>
                  <a:pt x="4787741" y="226219"/>
                  <a:pt x="4782979" y="238601"/>
                </a:cubicBezTo>
                <a:cubicBezTo>
                  <a:pt x="4781074" y="245269"/>
                  <a:pt x="4779169" y="252889"/>
                  <a:pt x="4777264" y="262414"/>
                </a:cubicBezTo>
                <a:cubicBezTo>
                  <a:pt x="4776312" y="264319"/>
                  <a:pt x="4776312" y="266224"/>
                  <a:pt x="4776312" y="269081"/>
                </a:cubicBezTo>
                <a:cubicBezTo>
                  <a:pt x="4774406" y="257651"/>
                  <a:pt x="4773454" y="251936"/>
                  <a:pt x="4773454" y="251936"/>
                </a:cubicBezTo>
                <a:cubicBezTo>
                  <a:pt x="4773454" y="251936"/>
                  <a:pt x="4773454" y="264319"/>
                  <a:pt x="4773454" y="284321"/>
                </a:cubicBezTo>
                <a:cubicBezTo>
                  <a:pt x="4772501" y="287179"/>
                  <a:pt x="4772501" y="290989"/>
                  <a:pt x="4771549" y="293846"/>
                </a:cubicBezTo>
                <a:cubicBezTo>
                  <a:pt x="4771549" y="294799"/>
                  <a:pt x="4771549" y="294799"/>
                  <a:pt x="4771549" y="295751"/>
                </a:cubicBezTo>
                <a:cubicBezTo>
                  <a:pt x="4769644" y="273844"/>
                  <a:pt x="4767739" y="260509"/>
                  <a:pt x="4767739" y="260509"/>
                </a:cubicBezTo>
                <a:cubicBezTo>
                  <a:pt x="4767739" y="260509"/>
                  <a:pt x="4765834" y="274796"/>
                  <a:pt x="4764881" y="297656"/>
                </a:cubicBezTo>
                <a:cubicBezTo>
                  <a:pt x="4762024" y="290036"/>
                  <a:pt x="4758214" y="283369"/>
                  <a:pt x="4755356" y="276701"/>
                </a:cubicBezTo>
                <a:cubicBezTo>
                  <a:pt x="4753451" y="273844"/>
                  <a:pt x="4752499" y="271939"/>
                  <a:pt x="4750594" y="270034"/>
                </a:cubicBezTo>
                <a:cubicBezTo>
                  <a:pt x="4753451" y="260509"/>
                  <a:pt x="4755356" y="251936"/>
                  <a:pt x="4758214" y="243364"/>
                </a:cubicBezTo>
                <a:cubicBezTo>
                  <a:pt x="4767739" y="209074"/>
                  <a:pt x="4774406" y="180499"/>
                  <a:pt x="4780122" y="161449"/>
                </a:cubicBezTo>
                <a:cubicBezTo>
                  <a:pt x="4784884" y="141446"/>
                  <a:pt x="4787741" y="130016"/>
                  <a:pt x="4787741" y="130016"/>
                </a:cubicBezTo>
                <a:cubicBezTo>
                  <a:pt x="4787741" y="130016"/>
                  <a:pt x="4782979" y="140494"/>
                  <a:pt x="4776312" y="160496"/>
                </a:cubicBezTo>
                <a:cubicBezTo>
                  <a:pt x="4769644" y="179546"/>
                  <a:pt x="4759166" y="207169"/>
                  <a:pt x="4747737" y="240506"/>
                </a:cubicBezTo>
                <a:cubicBezTo>
                  <a:pt x="4745831" y="246221"/>
                  <a:pt x="4743926" y="251936"/>
                  <a:pt x="4742022" y="257651"/>
                </a:cubicBezTo>
                <a:cubicBezTo>
                  <a:pt x="4742022" y="257651"/>
                  <a:pt x="4742022" y="257651"/>
                  <a:pt x="4742022" y="257651"/>
                </a:cubicBezTo>
                <a:cubicBezTo>
                  <a:pt x="4737259" y="251936"/>
                  <a:pt x="4732497" y="248126"/>
                  <a:pt x="4727734" y="244316"/>
                </a:cubicBezTo>
                <a:cubicBezTo>
                  <a:pt x="4725829" y="242411"/>
                  <a:pt x="4722972" y="241459"/>
                  <a:pt x="4721066" y="240506"/>
                </a:cubicBezTo>
                <a:cubicBezTo>
                  <a:pt x="4719162" y="239554"/>
                  <a:pt x="4717256" y="238601"/>
                  <a:pt x="4716304" y="238601"/>
                </a:cubicBezTo>
                <a:cubicBezTo>
                  <a:pt x="4713447" y="237649"/>
                  <a:pt x="4712494" y="237649"/>
                  <a:pt x="4712494" y="237649"/>
                </a:cubicBezTo>
                <a:cubicBezTo>
                  <a:pt x="4712494" y="237649"/>
                  <a:pt x="4713447" y="238601"/>
                  <a:pt x="4716304" y="239554"/>
                </a:cubicBezTo>
                <a:cubicBezTo>
                  <a:pt x="4719162" y="240506"/>
                  <a:pt x="4722019" y="243364"/>
                  <a:pt x="4725829" y="246221"/>
                </a:cubicBezTo>
                <a:cubicBezTo>
                  <a:pt x="4729639" y="250031"/>
                  <a:pt x="4733449" y="254794"/>
                  <a:pt x="4736306" y="260509"/>
                </a:cubicBezTo>
                <a:cubicBezTo>
                  <a:pt x="4737259" y="262414"/>
                  <a:pt x="4738212" y="264319"/>
                  <a:pt x="4739164" y="266224"/>
                </a:cubicBezTo>
                <a:cubicBezTo>
                  <a:pt x="4736306" y="274796"/>
                  <a:pt x="4732497" y="284321"/>
                  <a:pt x="4729639" y="293846"/>
                </a:cubicBezTo>
                <a:cubicBezTo>
                  <a:pt x="4729639" y="294799"/>
                  <a:pt x="4729639" y="294799"/>
                  <a:pt x="4728687" y="295751"/>
                </a:cubicBezTo>
                <a:cubicBezTo>
                  <a:pt x="4728687" y="295751"/>
                  <a:pt x="4728687" y="295751"/>
                  <a:pt x="4728687" y="294799"/>
                </a:cubicBezTo>
                <a:cubicBezTo>
                  <a:pt x="4728687" y="291941"/>
                  <a:pt x="4728687" y="290989"/>
                  <a:pt x="4728687" y="290989"/>
                </a:cubicBezTo>
                <a:cubicBezTo>
                  <a:pt x="4728687" y="290989"/>
                  <a:pt x="4728687" y="291941"/>
                  <a:pt x="4727734" y="293846"/>
                </a:cubicBezTo>
                <a:cubicBezTo>
                  <a:pt x="4723924" y="285274"/>
                  <a:pt x="4720114" y="277654"/>
                  <a:pt x="4717256" y="270986"/>
                </a:cubicBezTo>
                <a:cubicBezTo>
                  <a:pt x="4716304" y="269081"/>
                  <a:pt x="4715351" y="267176"/>
                  <a:pt x="4714399" y="265271"/>
                </a:cubicBezTo>
                <a:cubicBezTo>
                  <a:pt x="4715351" y="257651"/>
                  <a:pt x="4716304" y="252889"/>
                  <a:pt x="4716304" y="252889"/>
                </a:cubicBezTo>
                <a:cubicBezTo>
                  <a:pt x="4716304" y="252889"/>
                  <a:pt x="4715351" y="256699"/>
                  <a:pt x="4713447" y="262414"/>
                </a:cubicBezTo>
                <a:cubicBezTo>
                  <a:pt x="4708684" y="252889"/>
                  <a:pt x="4706779" y="248126"/>
                  <a:pt x="4706779" y="248126"/>
                </a:cubicBezTo>
                <a:cubicBezTo>
                  <a:pt x="4706779" y="248126"/>
                  <a:pt x="4708684" y="254794"/>
                  <a:pt x="4712494" y="267176"/>
                </a:cubicBezTo>
                <a:cubicBezTo>
                  <a:pt x="4711541" y="270034"/>
                  <a:pt x="4710589" y="273844"/>
                  <a:pt x="4708684" y="277654"/>
                </a:cubicBezTo>
                <a:cubicBezTo>
                  <a:pt x="4700112" y="251936"/>
                  <a:pt x="4694397" y="236696"/>
                  <a:pt x="4694397" y="236696"/>
                </a:cubicBezTo>
                <a:cubicBezTo>
                  <a:pt x="4694397" y="236696"/>
                  <a:pt x="4697254" y="258604"/>
                  <a:pt x="4702969" y="293846"/>
                </a:cubicBezTo>
                <a:cubicBezTo>
                  <a:pt x="4700112" y="304324"/>
                  <a:pt x="4696301" y="317659"/>
                  <a:pt x="4691539" y="331946"/>
                </a:cubicBezTo>
                <a:cubicBezTo>
                  <a:pt x="4691539" y="330994"/>
                  <a:pt x="4690587" y="330041"/>
                  <a:pt x="4690587" y="329089"/>
                </a:cubicBezTo>
                <a:cubicBezTo>
                  <a:pt x="4685824" y="319564"/>
                  <a:pt x="4682966" y="313849"/>
                  <a:pt x="4682966" y="313849"/>
                </a:cubicBezTo>
                <a:cubicBezTo>
                  <a:pt x="4682966" y="313849"/>
                  <a:pt x="4683919" y="316706"/>
                  <a:pt x="4684872" y="322421"/>
                </a:cubicBezTo>
                <a:cubicBezTo>
                  <a:pt x="4684872" y="322421"/>
                  <a:pt x="4684872" y="322421"/>
                  <a:pt x="4684872" y="322421"/>
                </a:cubicBezTo>
                <a:cubicBezTo>
                  <a:pt x="4676299" y="310991"/>
                  <a:pt x="4671537" y="304324"/>
                  <a:pt x="4671537" y="304324"/>
                </a:cubicBezTo>
                <a:cubicBezTo>
                  <a:pt x="4671537" y="304324"/>
                  <a:pt x="4675347" y="311944"/>
                  <a:pt x="4682014" y="324326"/>
                </a:cubicBezTo>
                <a:cubicBezTo>
                  <a:pt x="4683919" y="328136"/>
                  <a:pt x="4686776" y="332899"/>
                  <a:pt x="4688681" y="337661"/>
                </a:cubicBezTo>
                <a:cubicBezTo>
                  <a:pt x="4688681" y="338614"/>
                  <a:pt x="4688681" y="339566"/>
                  <a:pt x="4689634" y="340519"/>
                </a:cubicBezTo>
                <a:cubicBezTo>
                  <a:pt x="4687729" y="349091"/>
                  <a:pt x="4684872" y="356711"/>
                  <a:pt x="4682966" y="366236"/>
                </a:cubicBezTo>
                <a:cubicBezTo>
                  <a:pt x="4681062" y="364331"/>
                  <a:pt x="4680109" y="361474"/>
                  <a:pt x="4678204" y="359569"/>
                </a:cubicBezTo>
                <a:cubicBezTo>
                  <a:pt x="4675347" y="355759"/>
                  <a:pt x="4671537" y="351949"/>
                  <a:pt x="4669631" y="349091"/>
                </a:cubicBezTo>
                <a:cubicBezTo>
                  <a:pt x="4669631" y="349091"/>
                  <a:pt x="4669631" y="349091"/>
                  <a:pt x="4668679" y="348139"/>
                </a:cubicBezTo>
                <a:cubicBezTo>
                  <a:pt x="4669631" y="341471"/>
                  <a:pt x="4669631" y="335756"/>
                  <a:pt x="4669631" y="330994"/>
                </a:cubicBezTo>
                <a:cubicBezTo>
                  <a:pt x="4670584" y="318611"/>
                  <a:pt x="4669631" y="310991"/>
                  <a:pt x="4669631" y="310991"/>
                </a:cubicBezTo>
                <a:cubicBezTo>
                  <a:pt x="4669631" y="310991"/>
                  <a:pt x="4669631" y="311944"/>
                  <a:pt x="4669631" y="313849"/>
                </a:cubicBezTo>
                <a:cubicBezTo>
                  <a:pt x="4669631" y="310039"/>
                  <a:pt x="4670584" y="305276"/>
                  <a:pt x="4670584" y="301466"/>
                </a:cubicBezTo>
                <a:cubicBezTo>
                  <a:pt x="4670584" y="296704"/>
                  <a:pt x="4670584" y="291941"/>
                  <a:pt x="4670584" y="287179"/>
                </a:cubicBezTo>
                <a:cubicBezTo>
                  <a:pt x="4672489" y="282416"/>
                  <a:pt x="4673441" y="278606"/>
                  <a:pt x="4675347" y="274796"/>
                </a:cubicBezTo>
                <a:cubicBezTo>
                  <a:pt x="4683919" y="259556"/>
                  <a:pt x="4689634" y="250984"/>
                  <a:pt x="4689634" y="250984"/>
                </a:cubicBezTo>
                <a:cubicBezTo>
                  <a:pt x="4689634" y="250984"/>
                  <a:pt x="4686776" y="254794"/>
                  <a:pt x="4681062" y="262414"/>
                </a:cubicBezTo>
                <a:cubicBezTo>
                  <a:pt x="4684872" y="252889"/>
                  <a:pt x="4686776" y="248126"/>
                  <a:pt x="4686776" y="248126"/>
                </a:cubicBezTo>
                <a:cubicBezTo>
                  <a:pt x="4686776" y="248126"/>
                  <a:pt x="4682966" y="254794"/>
                  <a:pt x="4675347" y="265271"/>
                </a:cubicBezTo>
                <a:cubicBezTo>
                  <a:pt x="4673441" y="267176"/>
                  <a:pt x="4672489" y="270034"/>
                  <a:pt x="4670584" y="272891"/>
                </a:cubicBezTo>
                <a:cubicBezTo>
                  <a:pt x="4670584" y="270986"/>
                  <a:pt x="4670584" y="270034"/>
                  <a:pt x="4670584" y="268129"/>
                </a:cubicBezTo>
                <a:cubicBezTo>
                  <a:pt x="4669631" y="261461"/>
                  <a:pt x="4669631" y="255746"/>
                  <a:pt x="4668679" y="250984"/>
                </a:cubicBezTo>
                <a:cubicBezTo>
                  <a:pt x="4668679" y="250031"/>
                  <a:pt x="4668679" y="248126"/>
                  <a:pt x="4669631" y="247174"/>
                </a:cubicBezTo>
                <a:cubicBezTo>
                  <a:pt x="4671537" y="230981"/>
                  <a:pt x="4671537" y="222409"/>
                  <a:pt x="4671537" y="222409"/>
                </a:cubicBezTo>
                <a:cubicBezTo>
                  <a:pt x="4671537" y="222409"/>
                  <a:pt x="4671537" y="224314"/>
                  <a:pt x="4670584" y="229076"/>
                </a:cubicBezTo>
                <a:cubicBezTo>
                  <a:pt x="4669631" y="231934"/>
                  <a:pt x="4668679" y="236696"/>
                  <a:pt x="4666774" y="242411"/>
                </a:cubicBezTo>
                <a:cubicBezTo>
                  <a:pt x="4666774" y="242411"/>
                  <a:pt x="4666774" y="242411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5822" y="235744"/>
                  <a:pt x="4663916" y="230981"/>
                  <a:pt x="4662012" y="228124"/>
                </a:cubicBezTo>
                <a:cubicBezTo>
                  <a:pt x="4661059" y="224314"/>
                  <a:pt x="4660106" y="222409"/>
                  <a:pt x="4660106" y="222409"/>
                </a:cubicBezTo>
                <a:cubicBezTo>
                  <a:pt x="4660106" y="222409"/>
                  <a:pt x="4660106" y="224314"/>
                  <a:pt x="4661059" y="228124"/>
                </a:cubicBezTo>
                <a:cubicBezTo>
                  <a:pt x="4662012" y="231934"/>
                  <a:pt x="4662964" y="237649"/>
                  <a:pt x="4662964" y="244316"/>
                </a:cubicBezTo>
                <a:cubicBezTo>
                  <a:pt x="4662964" y="245269"/>
                  <a:pt x="4662964" y="245269"/>
                  <a:pt x="4662964" y="246221"/>
                </a:cubicBezTo>
                <a:cubicBezTo>
                  <a:pt x="4662964" y="246221"/>
                  <a:pt x="4662964" y="246221"/>
                  <a:pt x="4662964" y="246221"/>
                </a:cubicBezTo>
                <a:cubicBezTo>
                  <a:pt x="4660106" y="250031"/>
                  <a:pt x="4657249" y="254794"/>
                  <a:pt x="4654391" y="262414"/>
                </a:cubicBezTo>
                <a:cubicBezTo>
                  <a:pt x="4653439" y="265271"/>
                  <a:pt x="4652487" y="268129"/>
                  <a:pt x="4650581" y="271939"/>
                </a:cubicBezTo>
                <a:cubicBezTo>
                  <a:pt x="4649629" y="267176"/>
                  <a:pt x="4647724" y="264319"/>
                  <a:pt x="4646772" y="261461"/>
                </a:cubicBezTo>
                <a:cubicBezTo>
                  <a:pt x="4646772" y="260509"/>
                  <a:pt x="4645819" y="259556"/>
                  <a:pt x="4645819" y="259556"/>
                </a:cubicBezTo>
                <a:cubicBezTo>
                  <a:pt x="4645819" y="257651"/>
                  <a:pt x="4646772" y="255746"/>
                  <a:pt x="4646772" y="253841"/>
                </a:cubicBezTo>
                <a:cubicBezTo>
                  <a:pt x="4648676" y="243364"/>
                  <a:pt x="4650581" y="234791"/>
                  <a:pt x="4653439" y="227171"/>
                </a:cubicBezTo>
                <a:cubicBezTo>
                  <a:pt x="4657249" y="212884"/>
                  <a:pt x="4660106" y="204311"/>
                  <a:pt x="4660106" y="204311"/>
                </a:cubicBezTo>
                <a:cubicBezTo>
                  <a:pt x="4660106" y="204311"/>
                  <a:pt x="4656297" y="211931"/>
                  <a:pt x="4650581" y="226219"/>
                </a:cubicBezTo>
                <a:cubicBezTo>
                  <a:pt x="4647724" y="232886"/>
                  <a:pt x="4643914" y="241459"/>
                  <a:pt x="4641056" y="251936"/>
                </a:cubicBezTo>
                <a:cubicBezTo>
                  <a:pt x="4639151" y="256699"/>
                  <a:pt x="4637247" y="261461"/>
                  <a:pt x="4636294" y="267176"/>
                </a:cubicBezTo>
                <a:cubicBezTo>
                  <a:pt x="4636294" y="264319"/>
                  <a:pt x="4636294" y="261461"/>
                  <a:pt x="4636294" y="259556"/>
                </a:cubicBezTo>
                <a:cubicBezTo>
                  <a:pt x="4636294" y="251936"/>
                  <a:pt x="4637247" y="246221"/>
                  <a:pt x="4638199" y="242411"/>
                </a:cubicBezTo>
                <a:cubicBezTo>
                  <a:pt x="4639151" y="238601"/>
                  <a:pt x="4639151" y="235744"/>
                  <a:pt x="4639151" y="235744"/>
                </a:cubicBezTo>
                <a:cubicBezTo>
                  <a:pt x="4639151" y="235744"/>
                  <a:pt x="4638199" y="237649"/>
                  <a:pt x="4637247" y="241459"/>
                </a:cubicBezTo>
                <a:cubicBezTo>
                  <a:pt x="4636294" y="245269"/>
                  <a:pt x="4633437" y="250984"/>
                  <a:pt x="4632484" y="258604"/>
                </a:cubicBezTo>
                <a:cubicBezTo>
                  <a:pt x="4632484" y="258604"/>
                  <a:pt x="4632484" y="258604"/>
                  <a:pt x="4632484" y="258604"/>
                </a:cubicBezTo>
                <a:cubicBezTo>
                  <a:pt x="4631531" y="255746"/>
                  <a:pt x="4631531" y="254794"/>
                  <a:pt x="4631531" y="254794"/>
                </a:cubicBezTo>
                <a:cubicBezTo>
                  <a:pt x="4631531" y="254794"/>
                  <a:pt x="4631531" y="256699"/>
                  <a:pt x="4632484" y="259556"/>
                </a:cubicBezTo>
                <a:cubicBezTo>
                  <a:pt x="4630579" y="267176"/>
                  <a:pt x="4629626" y="275749"/>
                  <a:pt x="4628674" y="285274"/>
                </a:cubicBezTo>
                <a:cubicBezTo>
                  <a:pt x="4628674" y="288131"/>
                  <a:pt x="4628674" y="290989"/>
                  <a:pt x="4628674" y="293846"/>
                </a:cubicBezTo>
                <a:cubicBezTo>
                  <a:pt x="4627722" y="296704"/>
                  <a:pt x="4626769" y="300514"/>
                  <a:pt x="4625816" y="303371"/>
                </a:cubicBezTo>
                <a:cubicBezTo>
                  <a:pt x="4619149" y="298609"/>
                  <a:pt x="4614387" y="295751"/>
                  <a:pt x="4610576" y="293846"/>
                </a:cubicBezTo>
                <a:cubicBezTo>
                  <a:pt x="4606766" y="291941"/>
                  <a:pt x="4604862" y="290989"/>
                  <a:pt x="4604862" y="290989"/>
                </a:cubicBezTo>
                <a:cubicBezTo>
                  <a:pt x="4604862" y="290989"/>
                  <a:pt x="4606766" y="291941"/>
                  <a:pt x="4610576" y="294799"/>
                </a:cubicBezTo>
                <a:cubicBezTo>
                  <a:pt x="4614387" y="296704"/>
                  <a:pt x="4619149" y="301466"/>
                  <a:pt x="4624864" y="307181"/>
                </a:cubicBezTo>
                <a:cubicBezTo>
                  <a:pt x="4624864" y="307181"/>
                  <a:pt x="4624864" y="307181"/>
                  <a:pt x="4625816" y="308134"/>
                </a:cubicBezTo>
                <a:cubicBezTo>
                  <a:pt x="4624864" y="313849"/>
                  <a:pt x="4622959" y="319564"/>
                  <a:pt x="4622006" y="325279"/>
                </a:cubicBezTo>
                <a:cubicBezTo>
                  <a:pt x="4621054" y="330994"/>
                  <a:pt x="4620101" y="337661"/>
                  <a:pt x="4619149" y="343376"/>
                </a:cubicBezTo>
                <a:cubicBezTo>
                  <a:pt x="4615339" y="330041"/>
                  <a:pt x="4611529" y="317659"/>
                  <a:pt x="4607719" y="306229"/>
                </a:cubicBezTo>
                <a:cubicBezTo>
                  <a:pt x="4605814" y="300514"/>
                  <a:pt x="4604862" y="295751"/>
                  <a:pt x="4602956" y="290989"/>
                </a:cubicBezTo>
                <a:cubicBezTo>
                  <a:pt x="4602004" y="282416"/>
                  <a:pt x="4601051" y="274796"/>
                  <a:pt x="4601051" y="269081"/>
                </a:cubicBezTo>
                <a:cubicBezTo>
                  <a:pt x="4599147" y="255746"/>
                  <a:pt x="4599147" y="248126"/>
                  <a:pt x="4599147" y="248126"/>
                </a:cubicBezTo>
                <a:cubicBezTo>
                  <a:pt x="4599147" y="248126"/>
                  <a:pt x="4598194" y="255746"/>
                  <a:pt x="4597241" y="269081"/>
                </a:cubicBezTo>
                <a:cubicBezTo>
                  <a:pt x="4597241" y="270034"/>
                  <a:pt x="4597241" y="270986"/>
                  <a:pt x="4597241" y="271939"/>
                </a:cubicBezTo>
                <a:cubicBezTo>
                  <a:pt x="4594384" y="263366"/>
                  <a:pt x="4591526" y="255746"/>
                  <a:pt x="4589622" y="250031"/>
                </a:cubicBezTo>
                <a:cubicBezTo>
                  <a:pt x="4589622" y="247174"/>
                  <a:pt x="4589622" y="244316"/>
                  <a:pt x="4589622" y="240506"/>
                </a:cubicBezTo>
                <a:cubicBezTo>
                  <a:pt x="4590574" y="225266"/>
                  <a:pt x="4590574" y="210979"/>
                  <a:pt x="4590574" y="197644"/>
                </a:cubicBezTo>
                <a:cubicBezTo>
                  <a:pt x="4591526" y="144304"/>
                  <a:pt x="4590574" y="109061"/>
                  <a:pt x="4590574" y="109061"/>
                </a:cubicBezTo>
                <a:cubicBezTo>
                  <a:pt x="4590574" y="109061"/>
                  <a:pt x="4584859" y="144304"/>
                  <a:pt x="4579144" y="197644"/>
                </a:cubicBezTo>
                <a:cubicBezTo>
                  <a:pt x="4578191" y="210979"/>
                  <a:pt x="4576287" y="225266"/>
                  <a:pt x="4574381" y="240506"/>
                </a:cubicBezTo>
                <a:cubicBezTo>
                  <a:pt x="4573429" y="245269"/>
                  <a:pt x="4573429" y="250984"/>
                  <a:pt x="4573429" y="256699"/>
                </a:cubicBezTo>
                <a:cubicBezTo>
                  <a:pt x="4573429" y="256699"/>
                  <a:pt x="4572476" y="257651"/>
                  <a:pt x="4572476" y="257651"/>
                </a:cubicBezTo>
                <a:cubicBezTo>
                  <a:pt x="4569619" y="259556"/>
                  <a:pt x="4566762" y="262414"/>
                  <a:pt x="4563904" y="265271"/>
                </a:cubicBezTo>
                <a:cubicBezTo>
                  <a:pt x="4563904" y="265271"/>
                  <a:pt x="4563904" y="264319"/>
                  <a:pt x="4563904" y="264319"/>
                </a:cubicBezTo>
                <a:cubicBezTo>
                  <a:pt x="4561999" y="261461"/>
                  <a:pt x="4560094" y="258604"/>
                  <a:pt x="4559141" y="255746"/>
                </a:cubicBezTo>
                <a:cubicBezTo>
                  <a:pt x="4559141" y="253841"/>
                  <a:pt x="4560094" y="250984"/>
                  <a:pt x="4560094" y="249079"/>
                </a:cubicBezTo>
                <a:cubicBezTo>
                  <a:pt x="4570572" y="195739"/>
                  <a:pt x="4576287" y="159544"/>
                  <a:pt x="4576287" y="159544"/>
                </a:cubicBezTo>
                <a:cubicBezTo>
                  <a:pt x="4576287" y="159544"/>
                  <a:pt x="4564856" y="192881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4316"/>
                  <a:pt x="4549616" y="245269"/>
                  <a:pt x="4549616" y="246221"/>
                </a:cubicBezTo>
                <a:cubicBezTo>
                  <a:pt x="4549616" y="247174"/>
                  <a:pt x="4549616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4854" y="261461"/>
                  <a:pt x="4540091" y="276701"/>
                  <a:pt x="4536281" y="292894"/>
                </a:cubicBezTo>
                <a:cubicBezTo>
                  <a:pt x="4534376" y="261461"/>
                  <a:pt x="4531519" y="241459"/>
                  <a:pt x="4531519" y="241459"/>
                </a:cubicBezTo>
                <a:cubicBezTo>
                  <a:pt x="4531519" y="241459"/>
                  <a:pt x="4527709" y="266224"/>
                  <a:pt x="4525804" y="303371"/>
                </a:cubicBezTo>
                <a:cubicBezTo>
                  <a:pt x="4525804" y="305276"/>
                  <a:pt x="4525804" y="307181"/>
                  <a:pt x="4525804" y="309086"/>
                </a:cubicBezTo>
                <a:cubicBezTo>
                  <a:pt x="4524851" y="308134"/>
                  <a:pt x="4524851" y="308134"/>
                  <a:pt x="4524851" y="308134"/>
                </a:cubicBezTo>
                <a:cubicBezTo>
                  <a:pt x="4524851" y="308134"/>
                  <a:pt x="4524851" y="309086"/>
                  <a:pt x="4525804" y="310039"/>
                </a:cubicBezTo>
                <a:cubicBezTo>
                  <a:pt x="4524851" y="317659"/>
                  <a:pt x="4524851" y="325279"/>
                  <a:pt x="4523899" y="333851"/>
                </a:cubicBezTo>
                <a:cubicBezTo>
                  <a:pt x="4523899" y="334804"/>
                  <a:pt x="4523899" y="336709"/>
                  <a:pt x="4523899" y="337661"/>
                </a:cubicBezTo>
                <a:cubicBezTo>
                  <a:pt x="4523899" y="338614"/>
                  <a:pt x="4523899" y="338614"/>
                  <a:pt x="4522947" y="339566"/>
                </a:cubicBezTo>
                <a:cubicBezTo>
                  <a:pt x="4521041" y="333851"/>
                  <a:pt x="4519137" y="328136"/>
                  <a:pt x="4517231" y="322421"/>
                </a:cubicBezTo>
                <a:cubicBezTo>
                  <a:pt x="4516279" y="314801"/>
                  <a:pt x="4515326" y="307181"/>
                  <a:pt x="4514374" y="301466"/>
                </a:cubicBezTo>
                <a:cubicBezTo>
                  <a:pt x="4515326" y="299561"/>
                  <a:pt x="4516279" y="298609"/>
                  <a:pt x="4517231" y="297656"/>
                </a:cubicBezTo>
                <a:cubicBezTo>
                  <a:pt x="4520089" y="293846"/>
                  <a:pt x="4521041" y="291941"/>
                  <a:pt x="4521041" y="291941"/>
                </a:cubicBezTo>
                <a:cubicBezTo>
                  <a:pt x="4521041" y="291941"/>
                  <a:pt x="4519137" y="293846"/>
                  <a:pt x="4516279" y="297656"/>
                </a:cubicBezTo>
                <a:cubicBezTo>
                  <a:pt x="4515326" y="298609"/>
                  <a:pt x="4515326" y="299561"/>
                  <a:pt x="4514374" y="300514"/>
                </a:cubicBezTo>
                <a:cubicBezTo>
                  <a:pt x="4514374" y="299561"/>
                  <a:pt x="4514374" y="299561"/>
                  <a:pt x="4514374" y="298609"/>
                </a:cubicBezTo>
                <a:cubicBezTo>
                  <a:pt x="4515326" y="296704"/>
                  <a:pt x="4516279" y="294799"/>
                  <a:pt x="4517231" y="293846"/>
                </a:cubicBezTo>
                <a:cubicBezTo>
                  <a:pt x="4519137" y="290036"/>
                  <a:pt x="4520089" y="288131"/>
                  <a:pt x="4520089" y="288131"/>
                </a:cubicBezTo>
                <a:cubicBezTo>
                  <a:pt x="4520089" y="288131"/>
                  <a:pt x="4519137" y="290036"/>
                  <a:pt x="4516279" y="292894"/>
                </a:cubicBezTo>
                <a:cubicBezTo>
                  <a:pt x="4515326" y="293846"/>
                  <a:pt x="4515326" y="294799"/>
                  <a:pt x="4514374" y="295751"/>
                </a:cubicBezTo>
                <a:cubicBezTo>
                  <a:pt x="4513422" y="290036"/>
                  <a:pt x="4512469" y="285274"/>
                  <a:pt x="4512469" y="281464"/>
                </a:cubicBezTo>
                <a:cubicBezTo>
                  <a:pt x="4511516" y="272891"/>
                  <a:pt x="4511516" y="268129"/>
                  <a:pt x="4511516" y="268129"/>
                </a:cubicBezTo>
                <a:cubicBezTo>
                  <a:pt x="4511516" y="268129"/>
                  <a:pt x="4511516" y="270034"/>
                  <a:pt x="4510564" y="272891"/>
                </a:cubicBezTo>
                <a:cubicBezTo>
                  <a:pt x="4508659" y="259556"/>
                  <a:pt x="4506754" y="250984"/>
                  <a:pt x="4506754" y="250984"/>
                </a:cubicBezTo>
                <a:cubicBezTo>
                  <a:pt x="4506754" y="250984"/>
                  <a:pt x="4506754" y="267176"/>
                  <a:pt x="4506754" y="292894"/>
                </a:cubicBezTo>
                <a:cubicBezTo>
                  <a:pt x="4504849" y="289084"/>
                  <a:pt x="4502944" y="285274"/>
                  <a:pt x="4501991" y="282416"/>
                </a:cubicBezTo>
                <a:cubicBezTo>
                  <a:pt x="4499134" y="276701"/>
                  <a:pt x="4496276" y="271939"/>
                  <a:pt x="4494372" y="267176"/>
                </a:cubicBezTo>
                <a:cubicBezTo>
                  <a:pt x="4491514" y="262414"/>
                  <a:pt x="4489609" y="258604"/>
                  <a:pt x="4486751" y="254794"/>
                </a:cubicBezTo>
                <a:cubicBezTo>
                  <a:pt x="4483894" y="250984"/>
                  <a:pt x="4481989" y="248126"/>
                  <a:pt x="4480084" y="245269"/>
                </a:cubicBezTo>
                <a:cubicBezTo>
                  <a:pt x="4478179" y="242411"/>
                  <a:pt x="4476274" y="240506"/>
                  <a:pt x="4474369" y="238601"/>
                </a:cubicBezTo>
                <a:cubicBezTo>
                  <a:pt x="4471512" y="235744"/>
                  <a:pt x="4470559" y="233839"/>
                  <a:pt x="4469606" y="233839"/>
                </a:cubicBezTo>
                <a:cubicBezTo>
                  <a:pt x="4470559" y="230981"/>
                  <a:pt x="4471512" y="228124"/>
                  <a:pt x="4471512" y="225266"/>
                </a:cubicBezTo>
                <a:cubicBezTo>
                  <a:pt x="4474369" y="214789"/>
                  <a:pt x="4476274" y="206216"/>
                  <a:pt x="4477226" y="198596"/>
                </a:cubicBezTo>
                <a:cubicBezTo>
                  <a:pt x="4480084" y="184309"/>
                  <a:pt x="4481037" y="175736"/>
                  <a:pt x="4481037" y="175736"/>
                </a:cubicBezTo>
                <a:cubicBezTo>
                  <a:pt x="4481037" y="175736"/>
                  <a:pt x="4478179" y="183356"/>
                  <a:pt x="4473416" y="197644"/>
                </a:cubicBezTo>
                <a:cubicBezTo>
                  <a:pt x="4471512" y="204311"/>
                  <a:pt x="4467701" y="212884"/>
                  <a:pt x="4463891" y="222409"/>
                </a:cubicBezTo>
                <a:cubicBezTo>
                  <a:pt x="4461034" y="229076"/>
                  <a:pt x="4458176" y="236696"/>
                  <a:pt x="4455319" y="244316"/>
                </a:cubicBezTo>
                <a:cubicBezTo>
                  <a:pt x="4454366" y="240506"/>
                  <a:pt x="4453414" y="237649"/>
                  <a:pt x="4453414" y="237649"/>
                </a:cubicBezTo>
                <a:cubicBezTo>
                  <a:pt x="4453414" y="237649"/>
                  <a:pt x="4453414" y="240506"/>
                  <a:pt x="4454366" y="247174"/>
                </a:cubicBezTo>
                <a:cubicBezTo>
                  <a:pt x="4453414" y="249079"/>
                  <a:pt x="4452462" y="251936"/>
                  <a:pt x="4451509" y="253841"/>
                </a:cubicBezTo>
                <a:cubicBezTo>
                  <a:pt x="4446747" y="265271"/>
                  <a:pt x="4441984" y="276701"/>
                  <a:pt x="4436269" y="289084"/>
                </a:cubicBezTo>
                <a:cubicBezTo>
                  <a:pt x="4436269" y="288131"/>
                  <a:pt x="4435316" y="288131"/>
                  <a:pt x="4435316" y="287179"/>
                </a:cubicBezTo>
                <a:cubicBezTo>
                  <a:pt x="4436269" y="283369"/>
                  <a:pt x="4437222" y="278606"/>
                  <a:pt x="4438174" y="274796"/>
                </a:cubicBezTo>
                <a:cubicBezTo>
                  <a:pt x="4440079" y="265271"/>
                  <a:pt x="4441984" y="255746"/>
                  <a:pt x="4444841" y="247174"/>
                </a:cubicBezTo>
                <a:cubicBezTo>
                  <a:pt x="4449604" y="229076"/>
                  <a:pt x="4452462" y="211931"/>
                  <a:pt x="4454366" y="195739"/>
                </a:cubicBezTo>
                <a:cubicBezTo>
                  <a:pt x="4457224" y="179546"/>
                  <a:pt x="4459129" y="165259"/>
                  <a:pt x="4460081" y="151924"/>
                </a:cubicBezTo>
                <a:cubicBezTo>
                  <a:pt x="4461034" y="145256"/>
                  <a:pt x="4461987" y="139541"/>
                  <a:pt x="4461987" y="133826"/>
                </a:cubicBezTo>
                <a:cubicBezTo>
                  <a:pt x="4461987" y="128111"/>
                  <a:pt x="4462939" y="123349"/>
                  <a:pt x="4462939" y="118586"/>
                </a:cubicBezTo>
                <a:cubicBezTo>
                  <a:pt x="4463891" y="99536"/>
                  <a:pt x="4463891" y="89059"/>
                  <a:pt x="4463891" y="89059"/>
                </a:cubicBezTo>
                <a:cubicBezTo>
                  <a:pt x="4463891" y="89059"/>
                  <a:pt x="4461987" y="99536"/>
                  <a:pt x="4458176" y="118586"/>
                </a:cubicBezTo>
                <a:cubicBezTo>
                  <a:pt x="4457224" y="123349"/>
                  <a:pt x="4456272" y="128111"/>
                  <a:pt x="4455319" y="133826"/>
                </a:cubicBezTo>
                <a:cubicBezTo>
                  <a:pt x="4454366" y="139541"/>
                  <a:pt x="4452462" y="145256"/>
                  <a:pt x="4451509" y="151924"/>
                </a:cubicBezTo>
                <a:cubicBezTo>
                  <a:pt x="4448651" y="164306"/>
                  <a:pt x="4445794" y="178594"/>
                  <a:pt x="4441984" y="194786"/>
                </a:cubicBezTo>
                <a:cubicBezTo>
                  <a:pt x="4438174" y="210026"/>
                  <a:pt x="4434364" y="227171"/>
                  <a:pt x="4428649" y="245269"/>
                </a:cubicBezTo>
                <a:cubicBezTo>
                  <a:pt x="4426744" y="252889"/>
                  <a:pt x="4423887" y="261461"/>
                  <a:pt x="4421981" y="269081"/>
                </a:cubicBezTo>
                <a:cubicBezTo>
                  <a:pt x="4419124" y="265271"/>
                  <a:pt x="4417219" y="261461"/>
                  <a:pt x="4414362" y="258604"/>
                </a:cubicBezTo>
                <a:cubicBezTo>
                  <a:pt x="4406741" y="247174"/>
                  <a:pt x="4400074" y="237649"/>
                  <a:pt x="4394359" y="230029"/>
                </a:cubicBezTo>
                <a:cubicBezTo>
                  <a:pt x="4391501" y="227171"/>
                  <a:pt x="4389597" y="224314"/>
                  <a:pt x="4387691" y="221456"/>
                </a:cubicBezTo>
                <a:cubicBezTo>
                  <a:pt x="4392454" y="195739"/>
                  <a:pt x="4395312" y="180499"/>
                  <a:pt x="4395312" y="180499"/>
                </a:cubicBezTo>
                <a:cubicBezTo>
                  <a:pt x="4395312" y="180499"/>
                  <a:pt x="4390549" y="193834"/>
                  <a:pt x="4382929" y="215741"/>
                </a:cubicBezTo>
                <a:cubicBezTo>
                  <a:pt x="4378166" y="209074"/>
                  <a:pt x="4375309" y="206216"/>
                  <a:pt x="4375309" y="206216"/>
                </a:cubicBezTo>
                <a:cubicBezTo>
                  <a:pt x="4375309" y="206216"/>
                  <a:pt x="4378166" y="210979"/>
                  <a:pt x="4381976" y="218599"/>
                </a:cubicBezTo>
                <a:cubicBezTo>
                  <a:pt x="4378166" y="230029"/>
                  <a:pt x="4374356" y="244316"/>
                  <a:pt x="4369594" y="259556"/>
                </a:cubicBezTo>
                <a:cubicBezTo>
                  <a:pt x="4368641" y="248126"/>
                  <a:pt x="4368641" y="241459"/>
                  <a:pt x="4368641" y="241459"/>
                </a:cubicBezTo>
                <a:cubicBezTo>
                  <a:pt x="4368641" y="241459"/>
                  <a:pt x="4367689" y="249079"/>
                  <a:pt x="4366737" y="263366"/>
                </a:cubicBezTo>
                <a:cubicBezTo>
                  <a:pt x="4366737" y="267176"/>
                  <a:pt x="4365784" y="270986"/>
                  <a:pt x="4365784" y="274796"/>
                </a:cubicBezTo>
                <a:cubicBezTo>
                  <a:pt x="4364831" y="277654"/>
                  <a:pt x="4363879" y="281464"/>
                  <a:pt x="4362926" y="285274"/>
                </a:cubicBezTo>
                <a:cubicBezTo>
                  <a:pt x="4362926" y="284321"/>
                  <a:pt x="4362926" y="283369"/>
                  <a:pt x="4362926" y="282416"/>
                </a:cubicBezTo>
                <a:cubicBezTo>
                  <a:pt x="4361974" y="269081"/>
                  <a:pt x="4361022" y="261461"/>
                  <a:pt x="4361022" y="261461"/>
                </a:cubicBezTo>
                <a:cubicBezTo>
                  <a:pt x="4361022" y="261461"/>
                  <a:pt x="4360069" y="269081"/>
                  <a:pt x="4359116" y="283369"/>
                </a:cubicBezTo>
                <a:cubicBezTo>
                  <a:pt x="4359116" y="285274"/>
                  <a:pt x="4359116" y="288131"/>
                  <a:pt x="4359116" y="290989"/>
                </a:cubicBezTo>
                <a:cubicBezTo>
                  <a:pt x="4358164" y="291941"/>
                  <a:pt x="4358164" y="293846"/>
                  <a:pt x="4357212" y="295751"/>
                </a:cubicBezTo>
                <a:cubicBezTo>
                  <a:pt x="4355306" y="291941"/>
                  <a:pt x="4353401" y="288131"/>
                  <a:pt x="4351497" y="284321"/>
                </a:cubicBezTo>
                <a:cubicBezTo>
                  <a:pt x="4351497" y="274796"/>
                  <a:pt x="4351497" y="266224"/>
                  <a:pt x="4351497" y="257651"/>
                </a:cubicBezTo>
                <a:cubicBezTo>
                  <a:pt x="4351497" y="250984"/>
                  <a:pt x="4351497" y="245269"/>
                  <a:pt x="4351497" y="238601"/>
                </a:cubicBezTo>
                <a:cubicBezTo>
                  <a:pt x="4351497" y="232886"/>
                  <a:pt x="4350544" y="227171"/>
                  <a:pt x="4349591" y="221456"/>
                </a:cubicBezTo>
                <a:cubicBezTo>
                  <a:pt x="4348639" y="210979"/>
                  <a:pt x="4346734" y="201454"/>
                  <a:pt x="4345781" y="194786"/>
                </a:cubicBezTo>
                <a:cubicBezTo>
                  <a:pt x="4343876" y="179546"/>
                  <a:pt x="4342924" y="170974"/>
                  <a:pt x="4342924" y="170974"/>
                </a:cubicBezTo>
                <a:cubicBezTo>
                  <a:pt x="4342924" y="170974"/>
                  <a:pt x="4342924" y="179546"/>
                  <a:pt x="4341972" y="194786"/>
                </a:cubicBezTo>
                <a:cubicBezTo>
                  <a:pt x="4341972" y="201454"/>
                  <a:pt x="4341972" y="209074"/>
                  <a:pt x="4341972" y="217646"/>
                </a:cubicBezTo>
                <a:cubicBezTo>
                  <a:pt x="4341019" y="210026"/>
                  <a:pt x="4340066" y="205264"/>
                  <a:pt x="4340066" y="205264"/>
                </a:cubicBezTo>
                <a:cubicBezTo>
                  <a:pt x="4340066" y="205264"/>
                  <a:pt x="4340066" y="212884"/>
                  <a:pt x="4339114" y="226219"/>
                </a:cubicBezTo>
                <a:cubicBezTo>
                  <a:pt x="4339114" y="232886"/>
                  <a:pt x="4339114" y="240506"/>
                  <a:pt x="4338162" y="250031"/>
                </a:cubicBezTo>
                <a:cubicBezTo>
                  <a:pt x="4338162" y="250984"/>
                  <a:pt x="4338162" y="251936"/>
                  <a:pt x="4338162" y="252889"/>
                </a:cubicBezTo>
                <a:cubicBezTo>
                  <a:pt x="4338162" y="251936"/>
                  <a:pt x="4337209" y="250984"/>
                  <a:pt x="4337209" y="250984"/>
                </a:cubicBezTo>
                <a:cubicBezTo>
                  <a:pt x="4330541" y="231934"/>
                  <a:pt x="4324826" y="213836"/>
                  <a:pt x="4318159" y="196691"/>
                </a:cubicBezTo>
                <a:cubicBezTo>
                  <a:pt x="4306729" y="163354"/>
                  <a:pt x="4296251" y="135731"/>
                  <a:pt x="4289584" y="116681"/>
                </a:cubicBezTo>
                <a:cubicBezTo>
                  <a:pt x="4282916" y="97631"/>
                  <a:pt x="4278154" y="86201"/>
                  <a:pt x="4278154" y="86201"/>
                </a:cubicBezTo>
                <a:cubicBezTo>
                  <a:pt x="4278154" y="86201"/>
                  <a:pt x="4281012" y="97631"/>
                  <a:pt x="4285774" y="117634"/>
                </a:cubicBezTo>
                <a:cubicBezTo>
                  <a:pt x="4291489" y="137636"/>
                  <a:pt x="4298156" y="166211"/>
                  <a:pt x="4307681" y="199549"/>
                </a:cubicBezTo>
                <a:cubicBezTo>
                  <a:pt x="4315301" y="228124"/>
                  <a:pt x="4324826" y="261461"/>
                  <a:pt x="4334351" y="295751"/>
                </a:cubicBezTo>
                <a:cubicBezTo>
                  <a:pt x="4334351" y="295751"/>
                  <a:pt x="4334351" y="296704"/>
                  <a:pt x="4334351" y="296704"/>
                </a:cubicBezTo>
                <a:cubicBezTo>
                  <a:pt x="4334351" y="295751"/>
                  <a:pt x="4334351" y="294799"/>
                  <a:pt x="4334351" y="294799"/>
                </a:cubicBezTo>
                <a:cubicBezTo>
                  <a:pt x="4334351" y="294799"/>
                  <a:pt x="4334351" y="296704"/>
                  <a:pt x="4334351" y="301466"/>
                </a:cubicBezTo>
                <a:cubicBezTo>
                  <a:pt x="4334351" y="306229"/>
                  <a:pt x="4333399" y="310991"/>
                  <a:pt x="4333399" y="315754"/>
                </a:cubicBezTo>
                <a:cubicBezTo>
                  <a:pt x="4332447" y="325279"/>
                  <a:pt x="4331494" y="334804"/>
                  <a:pt x="4329589" y="344329"/>
                </a:cubicBezTo>
                <a:cubicBezTo>
                  <a:pt x="4329589" y="344329"/>
                  <a:pt x="4328637" y="343376"/>
                  <a:pt x="4328637" y="343376"/>
                </a:cubicBezTo>
                <a:cubicBezTo>
                  <a:pt x="4327684" y="342424"/>
                  <a:pt x="4327684" y="341471"/>
                  <a:pt x="4326731" y="340519"/>
                </a:cubicBezTo>
                <a:cubicBezTo>
                  <a:pt x="4326731" y="338614"/>
                  <a:pt x="4325779" y="335756"/>
                  <a:pt x="4325779" y="333851"/>
                </a:cubicBezTo>
                <a:cubicBezTo>
                  <a:pt x="4321969" y="309086"/>
                  <a:pt x="4318159" y="286226"/>
                  <a:pt x="4315301" y="267176"/>
                </a:cubicBezTo>
                <a:cubicBezTo>
                  <a:pt x="4308634" y="228124"/>
                  <a:pt x="4301966" y="202406"/>
                  <a:pt x="4301966" y="202406"/>
                </a:cubicBezTo>
                <a:cubicBezTo>
                  <a:pt x="4301966" y="202406"/>
                  <a:pt x="4301966" y="229076"/>
                  <a:pt x="4303872" y="268129"/>
                </a:cubicBezTo>
                <a:cubicBezTo>
                  <a:pt x="4303872" y="270034"/>
                  <a:pt x="4303872" y="271939"/>
                  <a:pt x="4303872" y="274796"/>
                </a:cubicBezTo>
                <a:cubicBezTo>
                  <a:pt x="4302919" y="279559"/>
                  <a:pt x="4302919" y="284321"/>
                  <a:pt x="4301966" y="290036"/>
                </a:cubicBezTo>
                <a:cubicBezTo>
                  <a:pt x="4301966" y="292894"/>
                  <a:pt x="4301014" y="296704"/>
                  <a:pt x="4300062" y="300514"/>
                </a:cubicBezTo>
                <a:cubicBezTo>
                  <a:pt x="4296251" y="295751"/>
                  <a:pt x="4292441" y="290989"/>
                  <a:pt x="4288631" y="286226"/>
                </a:cubicBezTo>
                <a:cubicBezTo>
                  <a:pt x="4292441" y="292894"/>
                  <a:pt x="4295299" y="298609"/>
                  <a:pt x="4299109" y="305276"/>
                </a:cubicBezTo>
                <a:cubicBezTo>
                  <a:pt x="4298156" y="310991"/>
                  <a:pt x="4297204" y="316706"/>
                  <a:pt x="4296251" y="323374"/>
                </a:cubicBezTo>
                <a:cubicBezTo>
                  <a:pt x="4295299" y="330041"/>
                  <a:pt x="4293394" y="337661"/>
                  <a:pt x="4292441" y="346234"/>
                </a:cubicBezTo>
                <a:cubicBezTo>
                  <a:pt x="4291489" y="345281"/>
                  <a:pt x="4291489" y="344329"/>
                  <a:pt x="4290537" y="343376"/>
                </a:cubicBezTo>
                <a:cubicBezTo>
                  <a:pt x="4289584" y="330994"/>
                  <a:pt x="4289584" y="319564"/>
                  <a:pt x="4288631" y="308134"/>
                </a:cubicBezTo>
                <a:cubicBezTo>
                  <a:pt x="4285774" y="262414"/>
                  <a:pt x="4281964" y="231934"/>
                  <a:pt x="4281964" y="231934"/>
                </a:cubicBezTo>
                <a:cubicBezTo>
                  <a:pt x="4281964" y="231934"/>
                  <a:pt x="4279106" y="262414"/>
                  <a:pt x="4277201" y="309086"/>
                </a:cubicBezTo>
                <a:cubicBezTo>
                  <a:pt x="4277201" y="311944"/>
                  <a:pt x="4277201" y="315754"/>
                  <a:pt x="4277201" y="318611"/>
                </a:cubicBezTo>
                <a:cubicBezTo>
                  <a:pt x="4276249" y="315754"/>
                  <a:pt x="4274344" y="312896"/>
                  <a:pt x="4273391" y="310039"/>
                </a:cubicBezTo>
                <a:cubicBezTo>
                  <a:pt x="4273391" y="308134"/>
                  <a:pt x="4272439" y="305276"/>
                  <a:pt x="4272439" y="303371"/>
                </a:cubicBezTo>
                <a:cubicBezTo>
                  <a:pt x="4271487" y="292894"/>
                  <a:pt x="4271487" y="283369"/>
                  <a:pt x="4270534" y="273844"/>
                </a:cubicBezTo>
                <a:cubicBezTo>
                  <a:pt x="4270534" y="269081"/>
                  <a:pt x="4269581" y="265271"/>
                  <a:pt x="4269581" y="260509"/>
                </a:cubicBezTo>
                <a:cubicBezTo>
                  <a:pt x="4269581" y="258604"/>
                  <a:pt x="4269581" y="257651"/>
                  <a:pt x="4269581" y="255746"/>
                </a:cubicBezTo>
                <a:cubicBezTo>
                  <a:pt x="4269581" y="248126"/>
                  <a:pt x="4270534" y="241459"/>
                  <a:pt x="4270534" y="234791"/>
                </a:cubicBezTo>
                <a:cubicBezTo>
                  <a:pt x="4273391" y="187166"/>
                  <a:pt x="4273391" y="155734"/>
                  <a:pt x="4273391" y="155734"/>
                </a:cubicBezTo>
                <a:cubicBezTo>
                  <a:pt x="4273391" y="155734"/>
                  <a:pt x="4265772" y="187166"/>
                  <a:pt x="4259104" y="233839"/>
                </a:cubicBezTo>
                <a:cubicBezTo>
                  <a:pt x="4257199" y="245269"/>
                  <a:pt x="4255294" y="258604"/>
                  <a:pt x="4253389" y="271939"/>
                </a:cubicBezTo>
                <a:cubicBezTo>
                  <a:pt x="4253389" y="270986"/>
                  <a:pt x="4252437" y="270986"/>
                  <a:pt x="4252437" y="270034"/>
                </a:cubicBezTo>
                <a:cubicBezTo>
                  <a:pt x="4252437" y="267176"/>
                  <a:pt x="4253389" y="264319"/>
                  <a:pt x="4253389" y="262414"/>
                </a:cubicBezTo>
                <a:cubicBezTo>
                  <a:pt x="4255294" y="248126"/>
                  <a:pt x="4255294" y="240506"/>
                  <a:pt x="4255294" y="240506"/>
                </a:cubicBezTo>
                <a:cubicBezTo>
                  <a:pt x="4255294" y="240506"/>
                  <a:pt x="4253389" y="248126"/>
                  <a:pt x="4249579" y="262414"/>
                </a:cubicBezTo>
                <a:cubicBezTo>
                  <a:pt x="4249579" y="263366"/>
                  <a:pt x="4249579" y="264319"/>
                  <a:pt x="4248626" y="264319"/>
                </a:cubicBezTo>
                <a:cubicBezTo>
                  <a:pt x="4247674" y="263366"/>
                  <a:pt x="4247674" y="262414"/>
                  <a:pt x="4246722" y="261461"/>
                </a:cubicBezTo>
                <a:cubicBezTo>
                  <a:pt x="4245769" y="260509"/>
                  <a:pt x="4244816" y="259556"/>
                  <a:pt x="4244816" y="257651"/>
                </a:cubicBezTo>
                <a:cubicBezTo>
                  <a:pt x="4244816" y="253841"/>
                  <a:pt x="4244816" y="251936"/>
                  <a:pt x="4244816" y="251936"/>
                </a:cubicBezTo>
                <a:cubicBezTo>
                  <a:pt x="4244816" y="251936"/>
                  <a:pt x="4244816" y="253841"/>
                  <a:pt x="4243864" y="256699"/>
                </a:cubicBezTo>
                <a:cubicBezTo>
                  <a:pt x="4242912" y="254794"/>
                  <a:pt x="4241959" y="252889"/>
                  <a:pt x="4240054" y="251936"/>
                </a:cubicBezTo>
                <a:cubicBezTo>
                  <a:pt x="4236244" y="246221"/>
                  <a:pt x="4232434" y="240506"/>
                  <a:pt x="4229576" y="235744"/>
                </a:cubicBezTo>
                <a:cubicBezTo>
                  <a:pt x="4223862" y="227171"/>
                  <a:pt x="4220051" y="222409"/>
                  <a:pt x="4220051" y="222409"/>
                </a:cubicBezTo>
                <a:cubicBezTo>
                  <a:pt x="4220051" y="222409"/>
                  <a:pt x="4221956" y="228124"/>
                  <a:pt x="4226719" y="237649"/>
                </a:cubicBezTo>
                <a:cubicBezTo>
                  <a:pt x="4228624" y="242411"/>
                  <a:pt x="4231481" y="248126"/>
                  <a:pt x="4234339" y="254794"/>
                </a:cubicBezTo>
                <a:cubicBezTo>
                  <a:pt x="4235291" y="255746"/>
                  <a:pt x="4235291" y="257651"/>
                  <a:pt x="4236244" y="258604"/>
                </a:cubicBezTo>
                <a:cubicBezTo>
                  <a:pt x="4234339" y="256699"/>
                  <a:pt x="4233387" y="253841"/>
                  <a:pt x="4231481" y="251936"/>
                </a:cubicBezTo>
                <a:cubicBezTo>
                  <a:pt x="4227672" y="246221"/>
                  <a:pt x="4223862" y="242411"/>
                  <a:pt x="4220051" y="237649"/>
                </a:cubicBezTo>
                <a:cubicBezTo>
                  <a:pt x="4213384" y="229076"/>
                  <a:pt x="4206716" y="223361"/>
                  <a:pt x="4202906" y="219551"/>
                </a:cubicBezTo>
                <a:cubicBezTo>
                  <a:pt x="4199097" y="215741"/>
                  <a:pt x="4196239" y="213836"/>
                  <a:pt x="4196239" y="213836"/>
                </a:cubicBezTo>
                <a:cubicBezTo>
                  <a:pt x="4196239" y="213836"/>
                  <a:pt x="4198144" y="216694"/>
                  <a:pt x="4201954" y="220504"/>
                </a:cubicBezTo>
                <a:cubicBezTo>
                  <a:pt x="4205764" y="225266"/>
                  <a:pt x="4211479" y="230981"/>
                  <a:pt x="4216241" y="240506"/>
                </a:cubicBezTo>
                <a:cubicBezTo>
                  <a:pt x="4219099" y="245269"/>
                  <a:pt x="4222909" y="250031"/>
                  <a:pt x="4225766" y="255746"/>
                </a:cubicBezTo>
                <a:cubicBezTo>
                  <a:pt x="4228624" y="261461"/>
                  <a:pt x="4232434" y="267176"/>
                  <a:pt x="4235291" y="273844"/>
                </a:cubicBezTo>
                <a:cubicBezTo>
                  <a:pt x="4235291" y="273844"/>
                  <a:pt x="4235291" y="273844"/>
                  <a:pt x="4235291" y="274796"/>
                </a:cubicBezTo>
                <a:cubicBezTo>
                  <a:pt x="4235291" y="276701"/>
                  <a:pt x="4235291" y="279559"/>
                  <a:pt x="4235291" y="282416"/>
                </a:cubicBezTo>
                <a:cubicBezTo>
                  <a:pt x="4235291" y="282416"/>
                  <a:pt x="4234339" y="281464"/>
                  <a:pt x="4234339" y="281464"/>
                </a:cubicBezTo>
                <a:cubicBezTo>
                  <a:pt x="4231481" y="277654"/>
                  <a:pt x="4229576" y="276701"/>
                  <a:pt x="4229576" y="276701"/>
                </a:cubicBezTo>
                <a:cubicBezTo>
                  <a:pt x="4229576" y="276701"/>
                  <a:pt x="4231481" y="278606"/>
                  <a:pt x="4233387" y="282416"/>
                </a:cubicBezTo>
                <a:cubicBezTo>
                  <a:pt x="4233387" y="283369"/>
                  <a:pt x="4234339" y="283369"/>
                  <a:pt x="4235291" y="284321"/>
                </a:cubicBezTo>
                <a:cubicBezTo>
                  <a:pt x="4235291" y="284321"/>
                  <a:pt x="4235291" y="284321"/>
                  <a:pt x="4235291" y="285274"/>
                </a:cubicBezTo>
                <a:cubicBezTo>
                  <a:pt x="4233387" y="292894"/>
                  <a:pt x="4231481" y="301466"/>
                  <a:pt x="4229576" y="310039"/>
                </a:cubicBezTo>
                <a:cubicBezTo>
                  <a:pt x="4225766" y="301466"/>
                  <a:pt x="4222909" y="295751"/>
                  <a:pt x="4222909" y="295751"/>
                </a:cubicBezTo>
                <a:cubicBezTo>
                  <a:pt x="4222909" y="295751"/>
                  <a:pt x="4224814" y="303371"/>
                  <a:pt x="4228624" y="316706"/>
                </a:cubicBezTo>
                <a:cubicBezTo>
                  <a:pt x="4227672" y="319564"/>
                  <a:pt x="4227672" y="323374"/>
                  <a:pt x="4226719" y="327184"/>
                </a:cubicBezTo>
                <a:cubicBezTo>
                  <a:pt x="4225766" y="331946"/>
                  <a:pt x="4224814" y="336709"/>
                  <a:pt x="4223862" y="341471"/>
                </a:cubicBezTo>
                <a:cubicBezTo>
                  <a:pt x="4223862" y="338614"/>
                  <a:pt x="4222909" y="336709"/>
                  <a:pt x="4222909" y="334804"/>
                </a:cubicBezTo>
                <a:cubicBezTo>
                  <a:pt x="4221004" y="320516"/>
                  <a:pt x="4219099" y="311944"/>
                  <a:pt x="4219099" y="311944"/>
                </a:cubicBezTo>
                <a:cubicBezTo>
                  <a:pt x="4219099" y="311944"/>
                  <a:pt x="4219099" y="319564"/>
                  <a:pt x="4219099" y="331946"/>
                </a:cubicBezTo>
                <a:cubicBezTo>
                  <a:pt x="4218147" y="329089"/>
                  <a:pt x="4218147" y="326231"/>
                  <a:pt x="4217194" y="322421"/>
                </a:cubicBezTo>
                <a:cubicBezTo>
                  <a:pt x="4206716" y="272891"/>
                  <a:pt x="4198144" y="240506"/>
                  <a:pt x="4198144" y="240506"/>
                </a:cubicBezTo>
                <a:cubicBezTo>
                  <a:pt x="4198144" y="240506"/>
                  <a:pt x="4200049" y="273844"/>
                  <a:pt x="4205764" y="323374"/>
                </a:cubicBezTo>
                <a:cubicBezTo>
                  <a:pt x="4206716" y="335756"/>
                  <a:pt x="4208622" y="350044"/>
                  <a:pt x="4210526" y="364331"/>
                </a:cubicBezTo>
                <a:cubicBezTo>
                  <a:pt x="4210526" y="364331"/>
                  <a:pt x="4210526" y="363379"/>
                  <a:pt x="4210526" y="363379"/>
                </a:cubicBezTo>
                <a:cubicBezTo>
                  <a:pt x="4209574" y="357664"/>
                  <a:pt x="4207669" y="353854"/>
                  <a:pt x="4206716" y="350044"/>
                </a:cubicBezTo>
                <a:cubicBezTo>
                  <a:pt x="4204812" y="342424"/>
                  <a:pt x="4202906" y="338614"/>
                  <a:pt x="4202906" y="338614"/>
                </a:cubicBezTo>
                <a:cubicBezTo>
                  <a:pt x="4202906" y="338614"/>
                  <a:pt x="4202906" y="343376"/>
                  <a:pt x="4202906" y="350996"/>
                </a:cubicBezTo>
                <a:cubicBezTo>
                  <a:pt x="4202906" y="354806"/>
                  <a:pt x="4202906" y="359569"/>
                  <a:pt x="4202906" y="365284"/>
                </a:cubicBezTo>
                <a:cubicBezTo>
                  <a:pt x="4202906" y="368141"/>
                  <a:pt x="4202906" y="370999"/>
                  <a:pt x="4202906" y="373856"/>
                </a:cubicBezTo>
                <a:cubicBezTo>
                  <a:pt x="4202906" y="375761"/>
                  <a:pt x="4202906" y="377666"/>
                  <a:pt x="4202906" y="380524"/>
                </a:cubicBezTo>
                <a:cubicBezTo>
                  <a:pt x="4202906" y="379571"/>
                  <a:pt x="4202906" y="379571"/>
                  <a:pt x="4201954" y="378619"/>
                </a:cubicBezTo>
                <a:cubicBezTo>
                  <a:pt x="4201954" y="372904"/>
                  <a:pt x="4201001" y="367189"/>
                  <a:pt x="4201001" y="361474"/>
                </a:cubicBezTo>
                <a:cubicBezTo>
                  <a:pt x="4199097" y="318611"/>
                  <a:pt x="4196239" y="290989"/>
                  <a:pt x="4196239" y="290989"/>
                </a:cubicBezTo>
                <a:cubicBezTo>
                  <a:pt x="4196239" y="290989"/>
                  <a:pt x="4193381" y="310991"/>
                  <a:pt x="4191476" y="343376"/>
                </a:cubicBezTo>
                <a:cubicBezTo>
                  <a:pt x="4190524" y="340519"/>
                  <a:pt x="4189571" y="338614"/>
                  <a:pt x="4188619" y="335756"/>
                </a:cubicBezTo>
                <a:cubicBezTo>
                  <a:pt x="4185761" y="329089"/>
                  <a:pt x="4183856" y="323374"/>
                  <a:pt x="4181951" y="319564"/>
                </a:cubicBezTo>
                <a:cubicBezTo>
                  <a:pt x="4181951" y="318611"/>
                  <a:pt x="4180999" y="317659"/>
                  <a:pt x="4180999" y="316706"/>
                </a:cubicBezTo>
                <a:cubicBezTo>
                  <a:pt x="4180999" y="291941"/>
                  <a:pt x="4180999" y="271939"/>
                  <a:pt x="4180999" y="256699"/>
                </a:cubicBezTo>
                <a:cubicBezTo>
                  <a:pt x="4180999" y="239554"/>
                  <a:pt x="4180999" y="230029"/>
                  <a:pt x="4180999" y="230029"/>
                </a:cubicBezTo>
                <a:cubicBezTo>
                  <a:pt x="4180999" y="230029"/>
                  <a:pt x="4180046" y="239554"/>
                  <a:pt x="4177189" y="256699"/>
                </a:cubicBezTo>
                <a:cubicBezTo>
                  <a:pt x="4177189" y="260509"/>
                  <a:pt x="4176236" y="265271"/>
                  <a:pt x="4175284" y="270034"/>
                </a:cubicBezTo>
                <a:cubicBezTo>
                  <a:pt x="4175284" y="263366"/>
                  <a:pt x="4174331" y="257651"/>
                  <a:pt x="4174331" y="251936"/>
                </a:cubicBezTo>
                <a:cubicBezTo>
                  <a:pt x="4172426" y="207169"/>
                  <a:pt x="4168616" y="176689"/>
                  <a:pt x="4168616" y="176689"/>
                </a:cubicBezTo>
                <a:cubicBezTo>
                  <a:pt x="4168616" y="176689"/>
                  <a:pt x="4164806" y="207169"/>
                  <a:pt x="4162901" y="251936"/>
                </a:cubicBezTo>
                <a:cubicBezTo>
                  <a:pt x="4161949" y="263366"/>
                  <a:pt x="4161949" y="274796"/>
                  <a:pt x="4160996" y="287179"/>
                </a:cubicBezTo>
                <a:cubicBezTo>
                  <a:pt x="4158139" y="292894"/>
                  <a:pt x="4156234" y="298609"/>
                  <a:pt x="4154329" y="303371"/>
                </a:cubicBezTo>
                <a:cubicBezTo>
                  <a:pt x="4151471" y="295751"/>
                  <a:pt x="4149566" y="288131"/>
                  <a:pt x="4146709" y="280511"/>
                </a:cubicBezTo>
                <a:cubicBezTo>
                  <a:pt x="4144804" y="267176"/>
                  <a:pt x="4141946" y="255746"/>
                  <a:pt x="4140041" y="246221"/>
                </a:cubicBezTo>
                <a:cubicBezTo>
                  <a:pt x="4137184" y="231934"/>
                  <a:pt x="4133374" y="224314"/>
                  <a:pt x="4133374" y="224314"/>
                </a:cubicBezTo>
                <a:cubicBezTo>
                  <a:pt x="4133374" y="224314"/>
                  <a:pt x="4134326" y="226219"/>
                  <a:pt x="4134326" y="230029"/>
                </a:cubicBezTo>
                <a:cubicBezTo>
                  <a:pt x="4135279" y="233839"/>
                  <a:pt x="4135279" y="239554"/>
                  <a:pt x="4136231" y="247174"/>
                </a:cubicBezTo>
                <a:cubicBezTo>
                  <a:pt x="4136231" y="248126"/>
                  <a:pt x="4136231" y="249079"/>
                  <a:pt x="4136231" y="250031"/>
                </a:cubicBezTo>
                <a:cubicBezTo>
                  <a:pt x="4130516" y="230981"/>
                  <a:pt x="4123849" y="213836"/>
                  <a:pt x="4118134" y="197644"/>
                </a:cubicBezTo>
                <a:cubicBezTo>
                  <a:pt x="4108609" y="166211"/>
                  <a:pt x="4100036" y="139541"/>
                  <a:pt x="4093369" y="121444"/>
                </a:cubicBezTo>
                <a:cubicBezTo>
                  <a:pt x="4087654" y="103346"/>
                  <a:pt x="4083844" y="92869"/>
                  <a:pt x="4083844" y="92869"/>
                </a:cubicBezTo>
                <a:cubicBezTo>
                  <a:pt x="4083844" y="92869"/>
                  <a:pt x="4085749" y="103346"/>
                  <a:pt x="4089559" y="122396"/>
                </a:cubicBezTo>
                <a:cubicBezTo>
                  <a:pt x="4093369" y="141446"/>
                  <a:pt x="4099084" y="168116"/>
                  <a:pt x="4106704" y="200501"/>
                </a:cubicBezTo>
                <a:cubicBezTo>
                  <a:pt x="4110514" y="215741"/>
                  <a:pt x="4115276" y="231934"/>
                  <a:pt x="4119086" y="248126"/>
                </a:cubicBezTo>
                <a:cubicBezTo>
                  <a:pt x="4118134" y="251936"/>
                  <a:pt x="4118134" y="256699"/>
                  <a:pt x="4117181" y="262414"/>
                </a:cubicBezTo>
                <a:cubicBezTo>
                  <a:pt x="4116229" y="270034"/>
                  <a:pt x="4115276" y="279559"/>
                  <a:pt x="4114324" y="290036"/>
                </a:cubicBezTo>
                <a:cubicBezTo>
                  <a:pt x="4113371" y="288131"/>
                  <a:pt x="4111466" y="286226"/>
                  <a:pt x="4110514" y="284321"/>
                </a:cubicBezTo>
                <a:cubicBezTo>
                  <a:pt x="4113371" y="274796"/>
                  <a:pt x="4114324" y="269081"/>
                  <a:pt x="4114324" y="269081"/>
                </a:cubicBezTo>
                <a:cubicBezTo>
                  <a:pt x="4114324" y="269081"/>
                  <a:pt x="4112419" y="273844"/>
                  <a:pt x="4108609" y="282416"/>
                </a:cubicBezTo>
                <a:cubicBezTo>
                  <a:pt x="4106704" y="279559"/>
                  <a:pt x="4104799" y="276701"/>
                  <a:pt x="4102894" y="273844"/>
                </a:cubicBezTo>
                <a:cubicBezTo>
                  <a:pt x="4100989" y="270034"/>
                  <a:pt x="4098131" y="266224"/>
                  <a:pt x="4096226" y="263366"/>
                </a:cubicBezTo>
                <a:cubicBezTo>
                  <a:pt x="4097179" y="262414"/>
                  <a:pt x="4097179" y="262414"/>
                  <a:pt x="4097179" y="262414"/>
                </a:cubicBezTo>
                <a:cubicBezTo>
                  <a:pt x="4097179" y="262414"/>
                  <a:pt x="4097179" y="262414"/>
                  <a:pt x="4096226" y="263366"/>
                </a:cubicBezTo>
                <a:cubicBezTo>
                  <a:pt x="4094321" y="259556"/>
                  <a:pt x="4092416" y="256699"/>
                  <a:pt x="4090511" y="253841"/>
                </a:cubicBezTo>
                <a:cubicBezTo>
                  <a:pt x="4090511" y="253841"/>
                  <a:pt x="4090511" y="252889"/>
                  <a:pt x="4090511" y="252889"/>
                </a:cubicBezTo>
                <a:cubicBezTo>
                  <a:pt x="4090511" y="248126"/>
                  <a:pt x="4090511" y="243364"/>
                  <a:pt x="4090511" y="238601"/>
                </a:cubicBezTo>
                <a:cubicBezTo>
                  <a:pt x="4090511" y="230029"/>
                  <a:pt x="4090511" y="222409"/>
                  <a:pt x="4090511" y="215741"/>
                </a:cubicBezTo>
                <a:cubicBezTo>
                  <a:pt x="4090511" y="203359"/>
                  <a:pt x="4089559" y="195739"/>
                  <a:pt x="4089559" y="195739"/>
                </a:cubicBezTo>
                <a:cubicBezTo>
                  <a:pt x="4089559" y="195739"/>
                  <a:pt x="4088606" y="202406"/>
                  <a:pt x="4086701" y="214789"/>
                </a:cubicBezTo>
                <a:cubicBezTo>
                  <a:pt x="4085749" y="221456"/>
                  <a:pt x="4084796" y="228124"/>
                  <a:pt x="4083844" y="236696"/>
                </a:cubicBezTo>
                <a:cubicBezTo>
                  <a:pt x="4083844" y="237649"/>
                  <a:pt x="4083844" y="238601"/>
                  <a:pt x="4083844" y="239554"/>
                </a:cubicBezTo>
                <a:cubicBezTo>
                  <a:pt x="4082891" y="238601"/>
                  <a:pt x="4082891" y="237649"/>
                  <a:pt x="4081939" y="236696"/>
                </a:cubicBezTo>
                <a:cubicBezTo>
                  <a:pt x="4081939" y="235744"/>
                  <a:pt x="4081939" y="235744"/>
                  <a:pt x="4081939" y="234791"/>
                </a:cubicBezTo>
                <a:cubicBezTo>
                  <a:pt x="4081939" y="225266"/>
                  <a:pt x="4081939" y="216694"/>
                  <a:pt x="4081939" y="210026"/>
                </a:cubicBezTo>
                <a:cubicBezTo>
                  <a:pt x="4081939" y="195739"/>
                  <a:pt x="4081939" y="188119"/>
                  <a:pt x="4081939" y="188119"/>
                </a:cubicBezTo>
                <a:cubicBezTo>
                  <a:pt x="4081939" y="188119"/>
                  <a:pt x="4080034" y="195739"/>
                  <a:pt x="4078129" y="210026"/>
                </a:cubicBezTo>
                <a:cubicBezTo>
                  <a:pt x="4077176" y="214789"/>
                  <a:pt x="4076224" y="220504"/>
                  <a:pt x="4075271" y="227171"/>
                </a:cubicBezTo>
                <a:cubicBezTo>
                  <a:pt x="4065746" y="210979"/>
                  <a:pt x="4059079" y="202406"/>
                  <a:pt x="4059079" y="202406"/>
                </a:cubicBezTo>
                <a:cubicBezTo>
                  <a:pt x="4059079" y="202406"/>
                  <a:pt x="4063841" y="214789"/>
                  <a:pt x="4073366" y="236696"/>
                </a:cubicBezTo>
                <a:cubicBezTo>
                  <a:pt x="4072414" y="241459"/>
                  <a:pt x="4071461" y="246221"/>
                  <a:pt x="4071461" y="250984"/>
                </a:cubicBezTo>
                <a:cubicBezTo>
                  <a:pt x="4070509" y="256699"/>
                  <a:pt x="4069556" y="261461"/>
                  <a:pt x="4067651" y="268129"/>
                </a:cubicBezTo>
                <a:cubicBezTo>
                  <a:pt x="4066699" y="271939"/>
                  <a:pt x="4065746" y="275749"/>
                  <a:pt x="4064794" y="279559"/>
                </a:cubicBezTo>
                <a:cubicBezTo>
                  <a:pt x="4063841" y="270986"/>
                  <a:pt x="4062889" y="262414"/>
                  <a:pt x="4061936" y="253841"/>
                </a:cubicBezTo>
                <a:cubicBezTo>
                  <a:pt x="4059079" y="237649"/>
                  <a:pt x="4057174" y="221456"/>
                  <a:pt x="4054316" y="207169"/>
                </a:cubicBezTo>
                <a:cubicBezTo>
                  <a:pt x="4053364" y="199549"/>
                  <a:pt x="4052411" y="192881"/>
                  <a:pt x="4050506" y="186214"/>
                </a:cubicBezTo>
                <a:cubicBezTo>
                  <a:pt x="4049554" y="179546"/>
                  <a:pt x="4047649" y="173831"/>
                  <a:pt x="4046696" y="168116"/>
                </a:cubicBezTo>
                <a:cubicBezTo>
                  <a:pt x="4043839" y="156686"/>
                  <a:pt x="4041934" y="146209"/>
                  <a:pt x="4040029" y="137636"/>
                </a:cubicBezTo>
                <a:cubicBezTo>
                  <a:pt x="4036219" y="121444"/>
                  <a:pt x="4034314" y="111919"/>
                  <a:pt x="4034314" y="111919"/>
                </a:cubicBezTo>
                <a:cubicBezTo>
                  <a:pt x="4034314" y="111919"/>
                  <a:pt x="4035266" y="121444"/>
                  <a:pt x="4036219" y="138589"/>
                </a:cubicBezTo>
                <a:cubicBezTo>
                  <a:pt x="4037171" y="147161"/>
                  <a:pt x="4038124" y="157639"/>
                  <a:pt x="4039076" y="169069"/>
                </a:cubicBezTo>
                <a:cubicBezTo>
                  <a:pt x="4040029" y="180499"/>
                  <a:pt x="4040981" y="193834"/>
                  <a:pt x="4042886" y="208121"/>
                </a:cubicBezTo>
                <a:cubicBezTo>
                  <a:pt x="4043839" y="217646"/>
                  <a:pt x="4044791" y="228124"/>
                  <a:pt x="4044791" y="238601"/>
                </a:cubicBezTo>
                <a:cubicBezTo>
                  <a:pt x="4037171" y="196691"/>
                  <a:pt x="4031456" y="170021"/>
                  <a:pt x="4031456" y="170021"/>
                </a:cubicBezTo>
                <a:cubicBezTo>
                  <a:pt x="4031456" y="170021"/>
                  <a:pt x="4032409" y="203359"/>
                  <a:pt x="4036219" y="252889"/>
                </a:cubicBezTo>
                <a:cubicBezTo>
                  <a:pt x="4036219" y="256699"/>
                  <a:pt x="4037171" y="260509"/>
                  <a:pt x="4037171" y="264319"/>
                </a:cubicBezTo>
                <a:cubicBezTo>
                  <a:pt x="4036219" y="266224"/>
                  <a:pt x="4036219" y="269081"/>
                  <a:pt x="4035266" y="271939"/>
                </a:cubicBezTo>
                <a:cubicBezTo>
                  <a:pt x="4033361" y="270034"/>
                  <a:pt x="4031456" y="268129"/>
                  <a:pt x="4030504" y="266224"/>
                </a:cubicBezTo>
                <a:cubicBezTo>
                  <a:pt x="4027646" y="263366"/>
                  <a:pt x="4025741" y="260509"/>
                  <a:pt x="4023836" y="258604"/>
                </a:cubicBezTo>
                <a:cubicBezTo>
                  <a:pt x="4018121" y="247174"/>
                  <a:pt x="4013359" y="237649"/>
                  <a:pt x="4009549" y="229076"/>
                </a:cubicBezTo>
                <a:cubicBezTo>
                  <a:pt x="4000976" y="212884"/>
                  <a:pt x="3996214" y="203359"/>
                  <a:pt x="3996214" y="203359"/>
                </a:cubicBezTo>
                <a:cubicBezTo>
                  <a:pt x="3996214" y="203359"/>
                  <a:pt x="4000024" y="212884"/>
                  <a:pt x="4005739" y="230981"/>
                </a:cubicBezTo>
                <a:cubicBezTo>
                  <a:pt x="4008596" y="237649"/>
                  <a:pt x="4011454" y="246221"/>
                  <a:pt x="4014311" y="255746"/>
                </a:cubicBezTo>
                <a:cubicBezTo>
                  <a:pt x="4010501" y="248126"/>
                  <a:pt x="4007644" y="243364"/>
                  <a:pt x="4007644" y="243364"/>
                </a:cubicBezTo>
                <a:cubicBezTo>
                  <a:pt x="4007644" y="243364"/>
                  <a:pt x="4010501" y="251936"/>
                  <a:pt x="4015264" y="267176"/>
                </a:cubicBezTo>
                <a:cubicBezTo>
                  <a:pt x="4018121" y="274796"/>
                  <a:pt x="4020979" y="284321"/>
                  <a:pt x="4024789" y="294799"/>
                </a:cubicBezTo>
                <a:cubicBezTo>
                  <a:pt x="4025741" y="296704"/>
                  <a:pt x="4026694" y="299561"/>
                  <a:pt x="4026694" y="301466"/>
                </a:cubicBezTo>
                <a:cubicBezTo>
                  <a:pt x="4023836" y="310039"/>
                  <a:pt x="4020026" y="319564"/>
                  <a:pt x="4017169" y="329089"/>
                </a:cubicBezTo>
                <a:cubicBezTo>
                  <a:pt x="4017169" y="329089"/>
                  <a:pt x="4016216" y="328136"/>
                  <a:pt x="4016216" y="328136"/>
                </a:cubicBezTo>
                <a:cubicBezTo>
                  <a:pt x="4011454" y="325279"/>
                  <a:pt x="4008596" y="322421"/>
                  <a:pt x="4005739" y="320516"/>
                </a:cubicBezTo>
                <a:cubicBezTo>
                  <a:pt x="4005739" y="319564"/>
                  <a:pt x="4005739" y="318611"/>
                  <a:pt x="4005739" y="318611"/>
                </a:cubicBezTo>
                <a:cubicBezTo>
                  <a:pt x="4005739" y="315754"/>
                  <a:pt x="4004786" y="313849"/>
                  <a:pt x="4004786" y="310991"/>
                </a:cubicBezTo>
                <a:cubicBezTo>
                  <a:pt x="4004786" y="285274"/>
                  <a:pt x="4002881" y="269081"/>
                  <a:pt x="4002881" y="269081"/>
                </a:cubicBezTo>
                <a:cubicBezTo>
                  <a:pt x="4002881" y="269081"/>
                  <a:pt x="4001929" y="274796"/>
                  <a:pt x="4000024" y="284321"/>
                </a:cubicBezTo>
                <a:cubicBezTo>
                  <a:pt x="3996214" y="261461"/>
                  <a:pt x="3993356" y="248126"/>
                  <a:pt x="3993356" y="248126"/>
                </a:cubicBezTo>
                <a:cubicBezTo>
                  <a:pt x="3993356" y="248126"/>
                  <a:pt x="3993356" y="262414"/>
                  <a:pt x="3993356" y="286226"/>
                </a:cubicBezTo>
                <a:cubicBezTo>
                  <a:pt x="3993356" y="286226"/>
                  <a:pt x="3992404" y="286226"/>
                  <a:pt x="3992404" y="286226"/>
                </a:cubicBezTo>
                <a:cubicBezTo>
                  <a:pt x="3991451" y="286226"/>
                  <a:pt x="3990499" y="287179"/>
                  <a:pt x="3990499" y="287179"/>
                </a:cubicBezTo>
                <a:cubicBezTo>
                  <a:pt x="3988594" y="289084"/>
                  <a:pt x="3986689" y="290989"/>
                  <a:pt x="3985736" y="292894"/>
                </a:cubicBezTo>
                <a:lnTo>
                  <a:pt x="3985736" y="292894"/>
                </a:lnTo>
                <a:lnTo>
                  <a:pt x="3985736" y="293846"/>
                </a:lnTo>
                <a:cubicBezTo>
                  <a:pt x="3984784" y="300514"/>
                  <a:pt x="3983831" y="307181"/>
                  <a:pt x="3983831" y="313849"/>
                </a:cubicBezTo>
                <a:cubicBezTo>
                  <a:pt x="3981926" y="310039"/>
                  <a:pt x="3980021" y="307181"/>
                  <a:pt x="3978116" y="303371"/>
                </a:cubicBezTo>
                <a:cubicBezTo>
                  <a:pt x="3983831" y="284321"/>
                  <a:pt x="3987641" y="272891"/>
                  <a:pt x="3987641" y="272891"/>
                </a:cubicBezTo>
                <a:cubicBezTo>
                  <a:pt x="3987641" y="272891"/>
                  <a:pt x="3982879" y="282416"/>
                  <a:pt x="3976211" y="298609"/>
                </a:cubicBezTo>
                <a:cubicBezTo>
                  <a:pt x="3975259" y="296704"/>
                  <a:pt x="3974306" y="295751"/>
                  <a:pt x="3973354" y="293846"/>
                </a:cubicBezTo>
                <a:cubicBezTo>
                  <a:pt x="3973354" y="291941"/>
                  <a:pt x="3973354" y="290036"/>
                  <a:pt x="3973354" y="288131"/>
                </a:cubicBezTo>
                <a:cubicBezTo>
                  <a:pt x="3973354" y="288131"/>
                  <a:pt x="3973354" y="288131"/>
                  <a:pt x="3973354" y="287179"/>
                </a:cubicBezTo>
                <a:cubicBezTo>
                  <a:pt x="3975259" y="283369"/>
                  <a:pt x="3976211" y="280511"/>
                  <a:pt x="3977164" y="278606"/>
                </a:cubicBezTo>
                <a:cubicBezTo>
                  <a:pt x="3979069" y="273844"/>
                  <a:pt x="3980974" y="270986"/>
                  <a:pt x="3980974" y="270986"/>
                </a:cubicBezTo>
                <a:cubicBezTo>
                  <a:pt x="3980974" y="270986"/>
                  <a:pt x="3979069" y="272891"/>
                  <a:pt x="3976211" y="277654"/>
                </a:cubicBezTo>
                <a:cubicBezTo>
                  <a:pt x="3975259" y="278606"/>
                  <a:pt x="3974306" y="280511"/>
                  <a:pt x="3973354" y="282416"/>
                </a:cubicBezTo>
                <a:cubicBezTo>
                  <a:pt x="3973354" y="271939"/>
                  <a:pt x="3974306" y="262414"/>
                  <a:pt x="3974306" y="254794"/>
                </a:cubicBezTo>
                <a:cubicBezTo>
                  <a:pt x="3975259" y="238601"/>
                  <a:pt x="3975259" y="230029"/>
                  <a:pt x="3975259" y="230029"/>
                </a:cubicBezTo>
                <a:cubicBezTo>
                  <a:pt x="3975259" y="230029"/>
                  <a:pt x="3973354" y="238601"/>
                  <a:pt x="3970496" y="254794"/>
                </a:cubicBezTo>
                <a:cubicBezTo>
                  <a:pt x="3969544" y="262414"/>
                  <a:pt x="3967639" y="271939"/>
                  <a:pt x="3965734" y="281464"/>
                </a:cubicBezTo>
                <a:cubicBezTo>
                  <a:pt x="3964781" y="278606"/>
                  <a:pt x="3962876" y="276701"/>
                  <a:pt x="3961924" y="274796"/>
                </a:cubicBezTo>
                <a:cubicBezTo>
                  <a:pt x="3961924" y="272891"/>
                  <a:pt x="3962876" y="270986"/>
                  <a:pt x="3962876" y="269081"/>
                </a:cubicBezTo>
                <a:cubicBezTo>
                  <a:pt x="3965734" y="253841"/>
                  <a:pt x="3966686" y="245269"/>
                  <a:pt x="3966686" y="245269"/>
                </a:cubicBezTo>
                <a:cubicBezTo>
                  <a:pt x="3966686" y="245269"/>
                  <a:pt x="3963829" y="253841"/>
                  <a:pt x="3959066" y="268129"/>
                </a:cubicBezTo>
                <a:cubicBezTo>
                  <a:pt x="3959066" y="268129"/>
                  <a:pt x="3959066" y="269081"/>
                  <a:pt x="3959066" y="269081"/>
                </a:cubicBezTo>
                <a:cubicBezTo>
                  <a:pt x="3959066" y="268129"/>
                  <a:pt x="3958114" y="267176"/>
                  <a:pt x="3958114" y="267176"/>
                </a:cubicBezTo>
                <a:cubicBezTo>
                  <a:pt x="3958114" y="267176"/>
                  <a:pt x="3958114" y="268129"/>
                  <a:pt x="3958114" y="269081"/>
                </a:cubicBezTo>
                <a:cubicBezTo>
                  <a:pt x="3957161" y="267176"/>
                  <a:pt x="3956209" y="266224"/>
                  <a:pt x="3955256" y="264319"/>
                </a:cubicBezTo>
                <a:cubicBezTo>
                  <a:pt x="3955256" y="258604"/>
                  <a:pt x="3955256" y="252889"/>
                  <a:pt x="3954304" y="247174"/>
                </a:cubicBezTo>
                <a:cubicBezTo>
                  <a:pt x="3954304" y="235744"/>
                  <a:pt x="3952399" y="224314"/>
                  <a:pt x="3951446" y="214789"/>
                </a:cubicBezTo>
                <a:cubicBezTo>
                  <a:pt x="3950494" y="205264"/>
                  <a:pt x="3949541" y="196691"/>
                  <a:pt x="3947636" y="190024"/>
                </a:cubicBezTo>
                <a:cubicBezTo>
                  <a:pt x="3944779" y="176689"/>
                  <a:pt x="3943826" y="169069"/>
                  <a:pt x="3943826" y="169069"/>
                </a:cubicBezTo>
                <a:cubicBezTo>
                  <a:pt x="3943826" y="169069"/>
                  <a:pt x="3943826" y="176689"/>
                  <a:pt x="3943826" y="190024"/>
                </a:cubicBezTo>
                <a:cubicBezTo>
                  <a:pt x="3943826" y="196691"/>
                  <a:pt x="3943826" y="205264"/>
                  <a:pt x="3943826" y="214789"/>
                </a:cubicBezTo>
                <a:cubicBezTo>
                  <a:pt x="3943826" y="218599"/>
                  <a:pt x="3943826" y="222409"/>
                  <a:pt x="3943826" y="225266"/>
                </a:cubicBezTo>
                <a:cubicBezTo>
                  <a:pt x="3942874" y="221456"/>
                  <a:pt x="3941921" y="218599"/>
                  <a:pt x="3940969" y="215741"/>
                </a:cubicBezTo>
                <a:cubicBezTo>
                  <a:pt x="3940016" y="212884"/>
                  <a:pt x="3939064" y="210026"/>
                  <a:pt x="3939064" y="207169"/>
                </a:cubicBezTo>
                <a:cubicBezTo>
                  <a:pt x="3940016" y="206216"/>
                  <a:pt x="3940016" y="205264"/>
                  <a:pt x="3940016" y="205264"/>
                </a:cubicBezTo>
                <a:cubicBezTo>
                  <a:pt x="3940016" y="205264"/>
                  <a:pt x="3940016" y="206216"/>
                  <a:pt x="3939064" y="206216"/>
                </a:cubicBezTo>
                <a:cubicBezTo>
                  <a:pt x="3937159" y="201454"/>
                  <a:pt x="3936206" y="197644"/>
                  <a:pt x="3936206" y="197644"/>
                </a:cubicBezTo>
                <a:cubicBezTo>
                  <a:pt x="3936206" y="197644"/>
                  <a:pt x="3936206" y="201454"/>
                  <a:pt x="3937159" y="208121"/>
                </a:cubicBezTo>
                <a:cubicBezTo>
                  <a:pt x="3935254" y="210026"/>
                  <a:pt x="3932396" y="212884"/>
                  <a:pt x="3929539" y="216694"/>
                </a:cubicBezTo>
                <a:cubicBezTo>
                  <a:pt x="3928586" y="210026"/>
                  <a:pt x="3926681" y="204311"/>
                  <a:pt x="3925729" y="197644"/>
                </a:cubicBezTo>
                <a:cubicBezTo>
                  <a:pt x="3922871" y="183356"/>
                  <a:pt x="3919061" y="170021"/>
                  <a:pt x="3916204" y="158591"/>
                </a:cubicBezTo>
                <a:cubicBezTo>
                  <a:pt x="3915251" y="153829"/>
                  <a:pt x="3913346" y="148114"/>
                  <a:pt x="3912394" y="144304"/>
                </a:cubicBezTo>
                <a:cubicBezTo>
                  <a:pt x="3913346" y="142399"/>
                  <a:pt x="3914299" y="141446"/>
                  <a:pt x="3915251" y="139541"/>
                </a:cubicBezTo>
                <a:cubicBezTo>
                  <a:pt x="3927634" y="121444"/>
                  <a:pt x="3935254" y="110966"/>
                  <a:pt x="3935254" y="110966"/>
                </a:cubicBezTo>
                <a:cubicBezTo>
                  <a:pt x="3935254" y="110966"/>
                  <a:pt x="3926681" y="120491"/>
                  <a:pt x="3912394" y="136684"/>
                </a:cubicBezTo>
                <a:cubicBezTo>
                  <a:pt x="3911441" y="137636"/>
                  <a:pt x="3911441" y="138589"/>
                  <a:pt x="3910489" y="138589"/>
                </a:cubicBezTo>
                <a:cubicBezTo>
                  <a:pt x="3909536" y="134779"/>
                  <a:pt x="3908584" y="131921"/>
                  <a:pt x="3906679" y="128111"/>
                </a:cubicBezTo>
                <a:cubicBezTo>
                  <a:pt x="3900964" y="111919"/>
                  <a:pt x="3898106" y="102394"/>
                  <a:pt x="3898106" y="102394"/>
                </a:cubicBezTo>
                <a:cubicBezTo>
                  <a:pt x="3898106" y="102394"/>
                  <a:pt x="3900011" y="111919"/>
                  <a:pt x="3902869" y="129064"/>
                </a:cubicBezTo>
                <a:cubicBezTo>
                  <a:pt x="3903821" y="132874"/>
                  <a:pt x="3904774" y="137636"/>
                  <a:pt x="3905726" y="143351"/>
                </a:cubicBezTo>
                <a:cubicBezTo>
                  <a:pt x="3905726" y="143351"/>
                  <a:pt x="3905726" y="143351"/>
                  <a:pt x="3905726" y="143351"/>
                </a:cubicBezTo>
                <a:cubicBezTo>
                  <a:pt x="3900011" y="150019"/>
                  <a:pt x="3894296" y="158591"/>
                  <a:pt x="3887629" y="167164"/>
                </a:cubicBezTo>
                <a:cubicBezTo>
                  <a:pt x="3880961" y="175736"/>
                  <a:pt x="3874294" y="185261"/>
                  <a:pt x="3866674" y="195739"/>
                </a:cubicBezTo>
                <a:cubicBezTo>
                  <a:pt x="3864769" y="190976"/>
                  <a:pt x="3863816" y="186214"/>
                  <a:pt x="3862864" y="182404"/>
                </a:cubicBezTo>
                <a:cubicBezTo>
                  <a:pt x="3857149" y="165259"/>
                  <a:pt x="3854291" y="155734"/>
                  <a:pt x="3854291" y="155734"/>
                </a:cubicBezTo>
                <a:cubicBezTo>
                  <a:pt x="3854291" y="155734"/>
                  <a:pt x="3856196" y="166211"/>
                  <a:pt x="3859054" y="183356"/>
                </a:cubicBezTo>
                <a:cubicBezTo>
                  <a:pt x="3860006" y="189071"/>
                  <a:pt x="3861911" y="195739"/>
                  <a:pt x="3862864" y="202406"/>
                </a:cubicBezTo>
                <a:cubicBezTo>
                  <a:pt x="3860959" y="204311"/>
                  <a:pt x="3860006" y="207169"/>
                  <a:pt x="3858101" y="209074"/>
                </a:cubicBezTo>
                <a:cubicBezTo>
                  <a:pt x="3856196" y="211931"/>
                  <a:pt x="3855244" y="213836"/>
                  <a:pt x="3853339" y="216694"/>
                </a:cubicBezTo>
                <a:cubicBezTo>
                  <a:pt x="3851434" y="208121"/>
                  <a:pt x="3850481" y="200501"/>
                  <a:pt x="3849529" y="195739"/>
                </a:cubicBezTo>
                <a:cubicBezTo>
                  <a:pt x="3850481" y="189071"/>
                  <a:pt x="3851434" y="183356"/>
                  <a:pt x="3852386" y="178594"/>
                </a:cubicBezTo>
                <a:cubicBezTo>
                  <a:pt x="3854291" y="166211"/>
                  <a:pt x="3855244" y="158591"/>
                  <a:pt x="3855244" y="158591"/>
                </a:cubicBezTo>
                <a:cubicBezTo>
                  <a:pt x="3855244" y="158591"/>
                  <a:pt x="3853339" y="165259"/>
                  <a:pt x="3848576" y="177641"/>
                </a:cubicBezTo>
                <a:cubicBezTo>
                  <a:pt x="3846671" y="184309"/>
                  <a:pt x="3844766" y="190976"/>
                  <a:pt x="3841909" y="199549"/>
                </a:cubicBezTo>
                <a:cubicBezTo>
                  <a:pt x="3840956" y="204311"/>
                  <a:pt x="3839051" y="208121"/>
                  <a:pt x="3838099" y="212884"/>
                </a:cubicBezTo>
                <a:cubicBezTo>
                  <a:pt x="3837146" y="216694"/>
                  <a:pt x="3836194" y="221456"/>
                  <a:pt x="3835241" y="225266"/>
                </a:cubicBezTo>
                <a:cubicBezTo>
                  <a:pt x="3835241" y="224314"/>
                  <a:pt x="3834289" y="223361"/>
                  <a:pt x="3834289" y="222409"/>
                </a:cubicBezTo>
                <a:cubicBezTo>
                  <a:pt x="3831431" y="217646"/>
                  <a:pt x="3828574" y="212884"/>
                  <a:pt x="3825716" y="209074"/>
                </a:cubicBezTo>
                <a:cubicBezTo>
                  <a:pt x="3815239" y="193834"/>
                  <a:pt x="3809524" y="184309"/>
                  <a:pt x="3809524" y="184309"/>
                </a:cubicBezTo>
                <a:cubicBezTo>
                  <a:pt x="3809524" y="184309"/>
                  <a:pt x="3814286" y="193834"/>
                  <a:pt x="3821906" y="210979"/>
                </a:cubicBezTo>
                <a:cubicBezTo>
                  <a:pt x="3823811" y="214789"/>
                  <a:pt x="3825716" y="219551"/>
                  <a:pt x="3828574" y="224314"/>
                </a:cubicBezTo>
                <a:cubicBezTo>
                  <a:pt x="3829526" y="227171"/>
                  <a:pt x="3831431" y="230981"/>
                  <a:pt x="3832384" y="234791"/>
                </a:cubicBezTo>
                <a:cubicBezTo>
                  <a:pt x="3831431" y="241459"/>
                  <a:pt x="3829526" y="248126"/>
                  <a:pt x="3828574" y="254794"/>
                </a:cubicBezTo>
                <a:cubicBezTo>
                  <a:pt x="3827621" y="256699"/>
                  <a:pt x="3826669" y="257651"/>
                  <a:pt x="3825716" y="259556"/>
                </a:cubicBezTo>
                <a:cubicBezTo>
                  <a:pt x="3823811" y="262414"/>
                  <a:pt x="3821906" y="266224"/>
                  <a:pt x="3820954" y="269081"/>
                </a:cubicBezTo>
                <a:cubicBezTo>
                  <a:pt x="3820954" y="268129"/>
                  <a:pt x="3820001" y="268129"/>
                  <a:pt x="3820001" y="267176"/>
                </a:cubicBezTo>
                <a:cubicBezTo>
                  <a:pt x="3810476" y="255746"/>
                  <a:pt x="3804761" y="249079"/>
                  <a:pt x="3804761" y="249079"/>
                </a:cubicBezTo>
                <a:cubicBezTo>
                  <a:pt x="3804761" y="249079"/>
                  <a:pt x="3809524" y="256699"/>
                  <a:pt x="3817144" y="270034"/>
                </a:cubicBezTo>
                <a:cubicBezTo>
                  <a:pt x="3818096" y="270986"/>
                  <a:pt x="3818096" y="271939"/>
                  <a:pt x="3819049" y="272891"/>
                </a:cubicBezTo>
                <a:cubicBezTo>
                  <a:pt x="3815239" y="280511"/>
                  <a:pt x="3811429" y="287179"/>
                  <a:pt x="3806666" y="294799"/>
                </a:cubicBezTo>
                <a:cubicBezTo>
                  <a:pt x="3806666" y="294799"/>
                  <a:pt x="3806666" y="294799"/>
                  <a:pt x="3806666" y="294799"/>
                </a:cubicBezTo>
                <a:cubicBezTo>
                  <a:pt x="3805714" y="293846"/>
                  <a:pt x="3804761" y="291941"/>
                  <a:pt x="3803809" y="290989"/>
                </a:cubicBezTo>
                <a:cubicBezTo>
                  <a:pt x="3803809" y="290036"/>
                  <a:pt x="3803809" y="289084"/>
                  <a:pt x="3802856" y="287179"/>
                </a:cubicBezTo>
                <a:cubicBezTo>
                  <a:pt x="3801904" y="283369"/>
                  <a:pt x="3800951" y="280511"/>
                  <a:pt x="3799999" y="276701"/>
                </a:cubicBezTo>
                <a:cubicBezTo>
                  <a:pt x="3798094" y="270034"/>
                  <a:pt x="3796189" y="265271"/>
                  <a:pt x="3795236" y="260509"/>
                </a:cubicBezTo>
                <a:cubicBezTo>
                  <a:pt x="3792379" y="250984"/>
                  <a:pt x="3790474" y="246221"/>
                  <a:pt x="3790474" y="246221"/>
                </a:cubicBezTo>
                <a:cubicBezTo>
                  <a:pt x="3790474" y="246221"/>
                  <a:pt x="3790474" y="251936"/>
                  <a:pt x="3791426" y="260509"/>
                </a:cubicBezTo>
                <a:cubicBezTo>
                  <a:pt x="3791426" y="264319"/>
                  <a:pt x="3792379" y="269081"/>
                  <a:pt x="3792379" y="273844"/>
                </a:cubicBezTo>
                <a:cubicBezTo>
                  <a:pt x="3790474" y="271939"/>
                  <a:pt x="3789521" y="270034"/>
                  <a:pt x="3787616" y="268129"/>
                </a:cubicBezTo>
                <a:cubicBezTo>
                  <a:pt x="3783806" y="263366"/>
                  <a:pt x="3779996" y="259556"/>
                  <a:pt x="3777139" y="255746"/>
                </a:cubicBezTo>
                <a:cubicBezTo>
                  <a:pt x="3776186" y="251936"/>
                  <a:pt x="3774281" y="249079"/>
                  <a:pt x="3773329" y="246221"/>
                </a:cubicBezTo>
                <a:cubicBezTo>
                  <a:pt x="3767614" y="231934"/>
                  <a:pt x="3764756" y="224314"/>
                  <a:pt x="3764756" y="224314"/>
                </a:cubicBezTo>
                <a:cubicBezTo>
                  <a:pt x="3764756" y="224314"/>
                  <a:pt x="3766661" y="232886"/>
                  <a:pt x="3769519" y="247174"/>
                </a:cubicBezTo>
                <a:cubicBezTo>
                  <a:pt x="3771424" y="254794"/>
                  <a:pt x="3773329" y="263366"/>
                  <a:pt x="3776186" y="273844"/>
                </a:cubicBezTo>
                <a:cubicBezTo>
                  <a:pt x="3778091" y="281464"/>
                  <a:pt x="3779996" y="290989"/>
                  <a:pt x="3781901" y="299561"/>
                </a:cubicBezTo>
                <a:cubicBezTo>
                  <a:pt x="3775234" y="275749"/>
                  <a:pt x="3767614" y="253841"/>
                  <a:pt x="3760946" y="234791"/>
                </a:cubicBezTo>
                <a:cubicBezTo>
                  <a:pt x="3759041" y="229076"/>
                  <a:pt x="3757136" y="224314"/>
                  <a:pt x="3755231" y="218599"/>
                </a:cubicBezTo>
                <a:cubicBezTo>
                  <a:pt x="3758089" y="214789"/>
                  <a:pt x="3759041" y="211931"/>
                  <a:pt x="3759041" y="211931"/>
                </a:cubicBezTo>
                <a:cubicBezTo>
                  <a:pt x="3759041" y="211931"/>
                  <a:pt x="3757136" y="213836"/>
                  <a:pt x="3754279" y="217646"/>
                </a:cubicBezTo>
                <a:cubicBezTo>
                  <a:pt x="3753326" y="213836"/>
                  <a:pt x="3752374" y="210979"/>
                  <a:pt x="3750469" y="208121"/>
                </a:cubicBezTo>
                <a:cubicBezTo>
                  <a:pt x="3752374" y="201454"/>
                  <a:pt x="3752374" y="197644"/>
                  <a:pt x="3752374" y="197644"/>
                </a:cubicBezTo>
                <a:cubicBezTo>
                  <a:pt x="3752374" y="197644"/>
                  <a:pt x="3751421" y="200501"/>
                  <a:pt x="3748564" y="205264"/>
                </a:cubicBezTo>
                <a:cubicBezTo>
                  <a:pt x="3739991" y="181451"/>
                  <a:pt x="3734276" y="167164"/>
                  <a:pt x="3734276" y="167164"/>
                </a:cubicBezTo>
                <a:cubicBezTo>
                  <a:pt x="3734276" y="167164"/>
                  <a:pt x="3737134" y="186214"/>
                  <a:pt x="3742849" y="217646"/>
                </a:cubicBezTo>
                <a:cubicBezTo>
                  <a:pt x="3740944" y="222409"/>
                  <a:pt x="3738086" y="229076"/>
                  <a:pt x="3736181" y="236696"/>
                </a:cubicBezTo>
                <a:cubicBezTo>
                  <a:pt x="3736181" y="237649"/>
                  <a:pt x="3736181" y="237649"/>
                  <a:pt x="3735229" y="238601"/>
                </a:cubicBezTo>
                <a:cubicBezTo>
                  <a:pt x="3733324" y="240506"/>
                  <a:pt x="3731419" y="243364"/>
                  <a:pt x="3730466" y="245269"/>
                </a:cubicBezTo>
                <a:cubicBezTo>
                  <a:pt x="3728561" y="242411"/>
                  <a:pt x="3727609" y="239554"/>
                  <a:pt x="3726656" y="236696"/>
                </a:cubicBezTo>
                <a:cubicBezTo>
                  <a:pt x="3726656" y="235744"/>
                  <a:pt x="3726656" y="234791"/>
                  <a:pt x="3726656" y="232886"/>
                </a:cubicBezTo>
                <a:cubicBezTo>
                  <a:pt x="3726656" y="221456"/>
                  <a:pt x="3725704" y="214789"/>
                  <a:pt x="3725704" y="214789"/>
                </a:cubicBezTo>
                <a:cubicBezTo>
                  <a:pt x="3725704" y="214789"/>
                  <a:pt x="3724751" y="220504"/>
                  <a:pt x="3722846" y="230029"/>
                </a:cubicBezTo>
                <a:cubicBezTo>
                  <a:pt x="3722846" y="230029"/>
                  <a:pt x="3722846" y="229076"/>
                  <a:pt x="3721894" y="229076"/>
                </a:cubicBezTo>
                <a:cubicBezTo>
                  <a:pt x="3721894" y="229076"/>
                  <a:pt x="3721894" y="229076"/>
                  <a:pt x="3721894" y="229076"/>
                </a:cubicBezTo>
                <a:cubicBezTo>
                  <a:pt x="3723799" y="215741"/>
                  <a:pt x="3724751" y="203359"/>
                  <a:pt x="3725704" y="190976"/>
                </a:cubicBezTo>
                <a:cubicBezTo>
                  <a:pt x="3726656" y="184309"/>
                  <a:pt x="3726656" y="178594"/>
                  <a:pt x="3727609" y="172879"/>
                </a:cubicBezTo>
                <a:cubicBezTo>
                  <a:pt x="3728561" y="167164"/>
                  <a:pt x="3729514" y="161449"/>
                  <a:pt x="3730466" y="155734"/>
                </a:cubicBezTo>
                <a:cubicBezTo>
                  <a:pt x="3732371" y="145256"/>
                  <a:pt x="3733324" y="135731"/>
                  <a:pt x="3734276" y="128111"/>
                </a:cubicBezTo>
                <a:cubicBezTo>
                  <a:pt x="3736181" y="112871"/>
                  <a:pt x="3737134" y="104299"/>
                  <a:pt x="3737134" y="104299"/>
                </a:cubicBezTo>
                <a:cubicBezTo>
                  <a:pt x="3737134" y="104299"/>
                  <a:pt x="3734276" y="112871"/>
                  <a:pt x="3730466" y="127159"/>
                </a:cubicBezTo>
                <a:cubicBezTo>
                  <a:pt x="3728561" y="134779"/>
                  <a:pt x="3725704" y="143351"/>
                  <a:pt x="3722846" y="153829"/>
                </a:cubicBezTo>
                <a:cubicBezTo>
                  <a:pt x="3720941" y="158591"/>
                  <a:pt x="3719989" y="164306"/>
                  <a:pt x="3718084" y="170021"/>
                </a:cubicBezTo>
                <a:cubicBezTo>
                  <a:pt x="3717131" y="175736"/>
                  <a:pt x="3715226" y="182404"/>
                  <a:pt x="3714274" y="188119"/>
                </a:cubicBezTo>
                <a:cubicBezTo>
                  <a:pt x="3713321" y="194786"/>
                  <a:pt x="3711416" y="201454"/>
                  <a:pt x="3710464" y="208121"/>
                </a:cubicBezTo>
                <a:cubicBezTo>
                  <a:pt x="3710464" y="208121"/>
                  <a:pt x="3710464" y="208121"/>
                  <a:pt x="3710464" y="207169"/>
                </a:cubicBezTo>
                <a:cubicBezTo>
                  <a:pt x="3702844" y="194786"/>
                  <a:pt x="3697129" y="184309"/>
                  <a:pt x="3691414" y="174784"/>
                </a:cubicBezTo>
                <a:cubicBezTo>
                  <a:pt x="3684746" y="164306"/>
                  <a:pt x="3679984" y="155734"/>
                  <a:pt x="3677126" y="150971"/>
                </a:cubicBezTo>
                <a:cubicBezTo>
                  <a:pt x="3678079" y="142399"/>
                  <a:pt x="3678079" y="137636"/>
                  <a:pt x="3678079" y="137636"/>
                </a:cubicBezTo>
                <a:cubicBezTo>
                  <a:pt x="3678079" y="137636"/>
                  <a:pt x="3677126" y="141446"/>
                  <a:pt x="3675221" y="149066"/>
                </a:cubicBezTo>
                <a:cubicBezTo>
                  <a:pt x="3674269" y="148114"/>
                  <a:pt x="3674269" y="147161"/>
                  <a:pt x="3674269" y="147161"/>
                </a:cubicBezTo>
                <a:cubicBezTo>
                  <a:pt x="3674269" y="147161"/>
                  <a:pt x="3674269" y="148114"/>
                  <a:pt x="3675221" y="150019"/>
                </a:cubicBezTo>
                <a:cubicBezTo>
                  <a:pt x="3674269" y="153829"/>
                  <a:pt x="3673316" y="158591"/>
                  <a:pt x="3672364" y="164306"/>
                </a:cubicBezTo>
                <a:cubicBezTo>
                  <a:pt x="3670459" y="172879"/>
                  <a:pt x="3668554" y="182404"/>
                  <a:pt x="3665696" y="194786"/>
                </a:cubicBezTo>
                <a:cubicBezTo>
                  <a:pt x="3664744" y="199549"/>
                  <a:pt x="3663791" y="204311"/>
                  <a:pt x="3662839" y="209074"/>
                </a:cubicBezTo>
                <a:cubicBezTo>
                  <a:pt x="3662839" y="209074"/>
                  <a:pt x="3662839" y="210026"/>
                  <a:pt x="3661886" y="210026"/>
                </a:cubicBezTo>
                <a:cubicBezTo>
                  <a:pt x="3660934" y="211931"/>
                  <a:pt x="3659029" y="214789"/>
                  <a:pt x="3658076" y="216694"/>
                </a:cubicBezTo>
                <a:cubicBezTo>
                  <a:pt x="3659029" y="190976"/>
                  <a:pt x="3658076" y="174784"/>
                  <a:pt x="3658076" y="174784"/>
                </a:cubicBezTo>
                <a:cubicBezTo>
                  <a:pt x="3658076" y="174784"/>
                  <a:pt x="3652361" y="200501"/>
                  <a:pt x="3645694" y="239554"/>
                </a:cubicBezTo>
                <a:cubicBezTo>
                  <a:pt x="3645694" y="241459"/>
                  <a:pt x="3644741" y="244316"/>
                  <a:pt x="3644741" y="246221"/>
                </a:cubicBezTo>
                <a:cubicBezTo>
                  <a:pt x="3644741" y="247174"/>
                  <a:pt x="3643789" y="248126"/>
                  <a:pt x="3643789" y="249079"/>
                </a:cubicBezTo>
                <a:cubicBezTo>
                  <a:pt x="3642836" y="251936"/>
                  <a:pt x="3641884" y="255746"/>
                  <a:pt x="3640931" y="259556"/>
                </a:cubicBezTo>
                <a:cubicBezTo>
                  <a:pt x="3636169" y="249079"/>
                  <a:pt x="3633311" y="243364"/>
                  <a:pt x="3633311" y="243364"/>
                </a:cubicBezTo>
                <a:cubicBezTo>
                  <a:pt x="3633311" y="243364"/>
                  <a:pt x="3635216" y="250984"/>
                  <a:pt x="3639979" y="265271"/>
                </a:cubicBezTo>
                <a:cubicBezTo>
                  <a:pt x="3639026" y="268129"/>
                  <a:pt x="3638074" y="271939"/>
                  <a:pt x="3637121" y="275749"/>
                </a:cubicBezTo>
                <a:cubicBezTo>
                  <a:pt x="3631406" y="266224"/>
                  <a:pt x="3627596" y="261461"/>
                  <a:pt x="3627596" y="261461"/>
                </a:cubicBezTo>
                <a:cubicBezTo>
                  <a:pt x="3627596" y="261461"/>
                  <a:pt x="3630454" y="268129"/>
                  <a:pt x="3635216" y="280511"/>
                </a:cubicBezTo>
                <a:cubicBezTo>
                  <a:pt x="3635216" y="280511"/>
                  <a:pt x="3635216" y="280511"/>
                  <a:pt x="3635216" y="281464"/>
                </a:cubicBezTo>
                <a:cubicBezTo>
                  <a:pt x="3633311" y="290036"/>
                  <a:pt x="3631406" y="299561"/>
                  <a:pt x="3630454" y="309086"/>
                </a:cubicBezTo>
                <a:cubicBezTo>
                  <a:pt x="3629501" y="316706"/>
                  <a:pt x="3628549" y="324326"/>
                  <a:pt x="3627596" y="332899"/>
                </a:cubicBezTo>
                <a:cubicBezTo>
                  <a:pt x="3624739" y="325279"/>
                  <a:pt x="3622834" y="318611"/>
                  <a:pt x="3620929" y="312896"/>
                </a:cubicBezTo>
                <a:cubicBezTo>
                  <a:pt x="3620929" y="310991"/>
                  <a:pt x="3620929" y="309086"/>
                  <a:pt x="3620929" y="309086"/>
                </a:cubicBezTo>
                <a:cubicBezTo>
                  <a:pt x="3620929" y="309086"/>
                  <a:pt x="3620929" y="310039"/>
                  <a:pt x="3619976" y="310991"/>
                </a:cubicBezTo>
                <a:cubicBezTo>
                  <a:pt x="3619976" y="310039"/>
                  <a:pt x="3619024" y="309086"/>
                  <a:pt x="3619024" y="308134"/>
                </a:cubicBezTo>
                <a:cubicBezTo>
                  <a:pt x="3620929" y="295751"/>
                  <a:pt x="3621881" y="284321"/>
                  <a:pt x="3622834" y="272891"/>
                </a:cubicBezTo>
                <a:cubicBezTo>
                  <a:pt x="3624739" y="252889"/>
                  <a:pt x="3625691" y="234791"/>
                  <a:pt x="3626644" y="221456"/>
                </a:cubicBezTo>
                <a:cubicBezTo>
                  <a:pt x="3629501" y="215741"/>
                  <a:pt x="3630454" y="211931"/>
                  <a:pt x="3630454" y="211931"/>
                </a:cubicBezTo>
                <a:cubicBezTo>
                  <a:pt x="3630454" y="211931"/>
                  <a:pt x="3629501" y="213836"/>
                  <a:pt x="3626644" y="216694"/>
                </a:cubicBezTo>
                <a:cubicBezTo>
                  <a:pt x="3626644" y="215741"/>
                  <a:pt x="3626644" y="214789"/>
                  <a:pt x="3626644" y="214789"/>
                </a:cubicBezTo>
                <a:cubicBezTo>
                  <a:pt x="3626644" y="200501"/>
                  <a:pt x="3626644" y="192881"/>
                  <a:pt x="3626644" y="192881"/>
                </a:cubicBezTo>
                <a:cubicBezTo>
                  <a:pt x="3626644" y="192881"/>
                  <a:pt x="3624739" y="200501"/>
                  <a:pt x="3622834" y="214789"/>
                </a:cubicBezTo>
                <a:cubicBezTo>
                  <a:pt x="3621881" y="217646"/>
                  <a:pt x="3621881" y="221456"/>
                  <a:pt x="3620929" y="226219"/>
                </a:cubicBezTo>
                <a:cubicBezTo>
                  <a:pt x="3620929" y="226219"/>
                  <a:pt x="3620929" y="226219"/>
                  <a:pt x="3620929" y="227171"/>
                </a:cubicBezTo>
                <a:cubicBezTo>
                  <a:pt x="3618071" y="231934"/>
                  <a:pt x="3614261" y="237649"/>
                  <a:pt x="3609499" y="243364"/>
                </a:cubicBezTo>
                <a:cubicBezTo>
                  <a:pt x="3607594" y="246221"/>
                  <a:pt x="3605689" y="249079"/>
                  <a:pt x="3603784" y="251936"/>
                </a:cubicBezTo>
                <a:cubicBezTo>
                  <a:pt x="3607594" y="242411"/>
                  <a:pt x="3610451" y="233839"/>
                  <a:pt x="3613309" y="225266"/>
                </a:cubicBezTo>
                <a:cubicBezTo>
                  <a:pt x="3615214" y="219551"/>
                  <a:pt x="3617119" y="213836"/>
                  <a:pt x="3619024" y="208121"/>
                </a:cubicBezTo>
                <a:cubicBezTo>
                  <a:pt x="3620929" y="202406"/>
                  <a:pt x="3622834" y="197644"/>
                  <a:pt x="3624739" y="192881"/>
                </a:cubicBezTo>
                <a:cubicBezTo>
                  <a:pt x="3628549" y="183356"/>
                  <a:pt x="3631406" y="174784"/>
                  <a:pt x="3634264" y="168116"/>
                </a:cubicBezTo>
                <a:cubicBezTo>
                  <a:pt x="3639026" y="153829"/>
                  <a:pt x="3642836" y="146209"/>
                  <a:pt x="3642836" y="146209"/>
                </a:cubicBezTo>
                <a:cubicBezTo>
                  <a:pt x="3642836" y="146209"/>
                  <a:pt x="3639026" y="153829"/>
                  <a:pt x="3631406" y="166211"/>
                </a:cubicBezTo>
                <a:cubicBezTo>
                  <a:pt x="3627596" y="172879"/>
                  <a:pt x="3623786" y="180499"/>
                  <a:pt x="3618071" y="189071"/>
                </a:cubicBezTo>
                <a:cubicBezTo>
                  <a:pt x="3615214" y="193834"/>
                  <a:pt x="3613309" y="198596"/>
                  <a:pt x="3610451" y="203359"/>
                </a:cubicBezTo>
                <a:cubicBezTo>
                  <a:pt x="3607594" y="209074"/>
                  <a:pt x="3605689" y="213836"/>
                  <a:pt x="3602831" y="219551"/>
                </a:cubicBezTo>
                <a:cubicBezTo>
                  <a:pt x="3598069" y="229076"/>
                  <a:pt x="3593306" y="238601"/>
                  <a:pt x="3588544" y="250031"/>
                </a:cubicBezTo>
                <a:cubicBezTo>
                  <a:pt x="3588544" y="245269"/>
                  <a:pt x="3588544" y="242411"/>
                  <a:pt x="3588544" y="242411"/>
                </a:cubicBezTo>
                <a:cubicBezTo>
                  <a:pt x="3588544" y="242411"/>
                  <a:pt x="3587591" y="248126"/>
                  <a:pt x="3585686" y="256699"/>
                </a:cubicBezTo>
                <a:cubicBezTo>
                  <a:pt x="3585686" y="256699"/>
                  <a:pt x="3585686" y="256699"/>
                  <a:pt x="3585686" y="257651"/>
                </a:cubicBezTo>
                <a:cubicBezTo>
                  <a:pt x="3583781" y="261461"/>
                  <a:pt x="3581876" y="266224"/>
                  <a:pt x="3579971" y="270986"/>
                </a:cubicBezTo>
                <a:cubicBezTo>
                  <a:pt x="3578066" y="274796"/>
                  <a:pt x="3576161" y="278606"/>
                  <a:pt x="3573304" y="282416"/>
                </a:cubicBezTo>
                <a:cubicBezTo>
                  <a:pt x="3571399" y="275749"/>
                  <a:pt x="3569494" y="269081"/>
                  <a:pt x="3568541" y="263366"/>
                </a:cubicBezTo>
                <a:cubicBezTo>
                  <a:pt x="3566636" y="257651"/>
                  <a:pt x="3565684" y="252889"/>
                  <a:pt x="3564731" y="248126"/>
                </a:cubicBezTo>
                <a:cubicBezTo>
                  <a:pt x="3564731" y="248126"/>
                  <a:pt x="3564731" y="248126"/>
                  <a:pt x="3564731" y="248126"/>
                </a:cubicBezTo>
                <a:cubicBezTo>
                  <a:pt x="3563779" y="244316"/>
                  <a:pt x="3563779" y="241459"/>
                  <a:pt x="3562826" y="237649"/>
                </a:cubicBezTo>
                <a:cubicBezTo>
                  <a:pt x="3562826" y="236696"/>
                  <a:pt x="3562826" y="235744"/>
                  <a:pt x="3561874" y="233839"/>
                </a:cubicBezTo>
                <a:cubicBezTo>
                  <a:pt x="3564731" y="230029"/>
                  <a:pt x="3566636" y="227171"/>
                  <a:pt x="3566636" y="227171"/>
                </a:cubicBezTo>
                <a:cubicBezTo>
                  <a:pt x="3566636" y="227171"/>
                  <a:pt x="3564731" y="229076"/>
                  <a:pt x="3561874" y="230981"/>
                </a:cubicBezTo>
                <a:cubicBezTo>
                  <a:pt x="3559969" y="222409"/>
                  <a:pt x="3559016" y="218599"/>
                  <a:pt x="3559016" y="218599"/>
                </a:cubicBezTo>
                <a:cubicBezTo>
                  <a:pt x="3559016" y="218599"/>
                  <a:pt x="3559016" y="223361"/>
                  <a:pt x="3559016" y="231934"/>
                </a:cubicBezTo>
                <a:cubicBezTo>
                  <a:pt x="3557111" y="228124"/>
                  <a:pt x="3556159" y="224314"/>
                  <a:pt x="3554254" y="220504"/>
                </a:cubicBezTo>
                <a:cubicBezTo>
                  <a:pt x="3559969" y="211931"/>
                  <a:pt x="3564731" y="204311"/>
                  <a:pt x="3569494" y="197644"/>
                </a:cubicBezTo>
                <a:cubicBezTo>
                  <a:pt x="3576161" y="189071"/>
                  <a:pt x="3580924" y="180499"/>
                  <a:pt x="3585686" y="174784"/>
                </a:cubicBezTo>
                <a:cubicBezTo>
                  <a:pt x="3595211" y="162401"/>
                  <a:pt x="3600926" y="154781"/>
                  <a:pt x="3600926" y="154781"/>
                </a:cubicBezTo>
                <a:cubicBezTo>
                  <a:pt x="3600926" y="154781"/>
                  <a:pt x="3594259" y="160496"/>
                  <a:pt x="3582829" y="171926"/>
                </a:cubicBezTo>
                <a:cubicBezTo>
                  <a:pt x="3577114" y="176689"/>
                  <a:pt x="3570446" y="184309"/>
                  <a:pt x="3562826" y="192881"/>
                </a:cubicBezTo>
                <a:cubicBezTo>
                  <a:pt x="3558064" y="197644"/>
                  <a:pt x="3553301" y="203359"/>
                  <a:pt x="3549491" y="209074"/>
                </a:cubicBezTo>
                <a:cubicBezTo>
                  <a:pt x="3545681" y="199549"/>
                  <a:pt x="3542824" y="193834"/>
                  <a:pt x="3542824" y="193834"/>
                </a:cubicBezTo>
                <a:cubicBezTo>
                  <a:pt x="3542824" y="193834"/>
                  <a:pt x="3543776" y="200501"/>
                  <a:pt x="3546634" y="212884"/>
                </a:cubicBezTo>
                <a:cubicBezTo>
                  <a:pt x="3544729" y="215741"/>
                  <a:pt x="3541871" y="218599"/>
                  <a:pt x="3539966" y="222409"/>
                </a:cubicBezTo>
                <a:cubicBezTo>
                  <a:pt x="3539966" y="222409"/>
                  <a:pt x="3539014" y="223361"/>
                  <a:pt x="3539014" y="223361"/>
                </a:cubicBezTo>
                <a:cubicBezTo>
                  <a:pt x="3539014" y="219551"/>
                  <a:pt x="3539014" y="214789"/>
                  <a:pt x="3539014" y="210979"/>
                </a:cubicBezTo>
                <a:cubicBezTo>
                  <a:pt x="3539014" y="200501"/>
                  <a:pt x="3539014" y="191929"/>
                  <a:pt x="3539014" y="184309"/>
                </a:cubicBezTo>
                <a:cubicBezTo>
                  <a:pt x="3539014" y="180499"/>
                  <a:pt x="3539014" y="176689"/>
                  <a:pt x="3539014" y="173831"/>
                </a:cubicBezTo>
                <a:cubicBezTo>
                  <a:pt x="3539966" y="170974"/>
                  <a:pt x="3540919" y="170021"/>
                  <a:pt x="3540919" y="170021"/>
                </a:cubicBezTo>
                <a:cubicBezTo>
                  <a:pt x="3540919" y="170021"/>
                  <a:pt x="3539966" y="170974"/>
                  <a:pt x="3539014" y="172879"/>
                </a:cubicBezTo>
                <a:cubicBezTo>
                  <a:pt x="3539014" y="166211"/>
                  <a:pt x="3539014" y="162401"/>
                  <a:pt x="3539014" y="162401"/>
                </a:cubicBezTo>
                <a:cubicBezTo>
                  <a:pt x="3539014" y="162401"/>
                  <a:pt x="3538061" y="167164"/>
                  <a:pt x="3537109" y="176689"/>
                </a:cubicBezTo>
                <a:cubicBezTo>
                  <a:pt x="3535204" y="180499"/>
                  <a:pt x="3531394" y="184309"/>
                  <a:pt x="3527584" y="190976"/>
                </a:cubicBezTo>
                <a:cubicBezTo>
                  <a:pt x="3522821" y="197644"/>
                  <a:pt x="3518059" y="205264"/>
                  <a:pt x="3511391" y="214789"/>
                </a:cubicBezTo>
                <a:cubicBezTo>
                  <a:pt x="3511391" y="214789"/>
                  <a:pt x="3511391" y="215741"/>
                  <a:pt x="3510439" y="215741"/>
                </a:cubicBezTo>
                <a:cubicBezTo>
                  <a:pt x="3509486" y="210026"/>
                  <a:pt x="3509486" y="205264"/>
                  <a:pt x="3508534" y="201454"/>
                </a:cubicBezTo>
                <a:cubicBezTo>
                  <a:pt x="3506629" y="188119"/>
                  <a:pt x="3505676" y="180499"/>
                  <a:pt x="3505676" y="180499"/>
                </a:cubicBezTo>
                <a:cubicBezTo>
                  <a:pt x="3505676" y="180499"/>
                  <a:pt x="3505676" y="188119"/>
                  <a:pt x="3504724" y="202406"/>
                </a:cubicBezTo>
                <a:cubicBezTo>
                  <a:pt x="3504724" y="209074"/>
                  <a:pt x="3504724" y="216694"/>
                  <a:pt x="3503771" y="226219"/>
                </a:cubicBezTo>
                <a:cubicBezTo>
                  <a:pt x="3502819" y="228124"/>
                  <a:pt x="3501866" y="229076"/>
                  <a:pt x="3500914" y="230981"/>
                </a:cubicBezTo>
                <a:cubicBezTo>
                  <a:pt x="3498056" y="235744"/>
                  <a:pt x="3495199" y="241459"/>
                  <a:pt x="3491389" y="247174"/>
                </a:cubicBezTo>
                <a:cubicBezTo>
                  <a:pt x="3488531" y="241459"/>
                  <a:pt x="3486626" y="235744"/>
                  <a:pt x="3483769" y="230029"/>
                </a:cubicBezTo>
                <a:cubicBezTo>
                  <a:pt x="3479006" y="218599"/>
                  <a:pt x="3474244" y="209074"/>
                  <a:pt x="3469481" y="200501"/>
                </a:cubicBezTo>
                <a:cubicBezTo>
                  <a:pt x="3470434" y="197644"/>
                  <a:pt x="3471386" y="193834"/>
                  <a:pt x="3471386" y="190976"/>
                </a:cubicBezTo>
                <a:cubicBezTo>
                  <a:pt x="3473291" y="182404"/>
                  <a:pt x="3475196" y="174784"/>
                  <a:pt x="3477101" y="167164"/>
                </a:cubicBezTo>
                <a:cubicBezTo>
                  <a:pt x="3479006" y="159544"/>
                  <a:pt x="3480911" y="152876"/>
                  <a:pt x="3482816" y="146209"/>
                </a:cubicBezTo>
                <a:cubicBezTo>
                  <a:pt x="3486626" y="132874"/>
                  <a:pt x="3489484" y="121444"/>
                  <a:pt x="3492341" y="111919"/>
                </a:cubicBezTo>
                <a:cubicBezTo>
                  <a:pt x="3497104" y="92869"/>
                  <a:pt x="3499961" y="82391"/>
                  <a:pt x="3499961" y="82391"/>
                </a:cubicBezTo>
                <a:cubicBezTo>
                  <a:pt x="3499961" y="82391"/>
                  <a:pt x="3496151" y="92869"/>
                  <a:pt x="3488531" y="110966"/>
                </a:cubicBezTo>
                <a:cubicBezTo>
                  <a:pt x="3484721" y="120491"/>
                  <a:pt x="3480911" y="130969"/>
                  <a:pt x="3476149" y="144304"/>
                </a:cubicBezTo>
                <a:cubicBezTo>
                  <a:pt x="3473291" y="150971"/>
                  <a:pt x="3471386" y="157639"/>
                  <a:pt x="3468529" y="164306"/>
                </a:cubicBezTo>
                <a:cubicBezTo>
                  <a:pt x="3466624" y="170974"/>
                  <a:pt x="3464719" y="177641"/>
                  <a:pt x="3461861" y="185261"/>
                </a:cubicBezTo>
                <a:cubicBezTo>
                  <a:pt x="3456146" y="173831"/>
                  <a:pt x="3452336" y="168116"/>
                  <a:pt x="3452336" y="168116"/>
                </a:cubicBezTo>
                <a:cubicBezTo>
                  <a:pt x="3452336" y="168116"/>
                  <a:pt x="3455194" y="175736"/>
                  <a:pt x="3460909" y="189071"/>
                </a:cubicBezTo>
                <a:cubicBezTo>
                  <a:pt x="3457099" y="200501"/>
                  <a:pt x="3454241" y="211931"/>
                  <a:pt x="3450431" y="225266"/>
                </a:cubicBezTo>
                <a:cubicBezTo>
                  <a:pt x="3447574" y="220504"/>
                  <a:pt x="3444716" y="214789"/>
                  <a:pt x="3441859" y="210026"/>
                </a:cubicBezTo>
                <a:cubicBezTo>
                  <a:pt x="3441859" y="209074"/>
                  <a:pt x="3441859" y="208121"/>
                  <a:pt x="3442811" y="208121"/>
                </a:cubicBezTo>
                <a:cubicBezTo>
                  <a:pt x="3444716" y="197644"/>
                  <a:pt x="3445669" y="190976"/>
                  <a:pt x="3445669" y="190976"/>
                </a:cubicBezTo>
                <a:cubicBezTo>
                  <a:pt x="3445669" y="190976"/>
                  <a:pt x="3442811" y="196691"/>
                  <a:pt x="3439001" y="205264"/>
                </a:cubicBezTo>
                <a:cubicBezTo>
                  <a:pt x="3439001" y="205264"/>
                  <a:pt x="3439001" y="205264"/>
                  <a:pt x="3439001" y="205264"/>
                </a:cubicBezTo>
                <a:cubicBezTo>
                  <a:pt x="3439001" y="190976"/>
                  <a:pt x="3439001" y="177641"/>
                  <a:pt x="3438049" y="165259"/>
                </a:cubicBezTo>
                <a:cubicBezTo>
                  <a:pt x="3438049" y="153829"/>
                  <a:pt x="3437096" y="144304"/>
                  <a:pt x="3437096" y="135731"/>
                </a:cubicBezTo>
                <a:cubicBezTo>
                  <a:pt x="3436144" y="127159"/>
                  <a:pt x="3436144" y="119539"/>
                  <a:pt x="3435191" y="112871"/>
                </a:cubicBezTo>
                <a:cubicBezTo>
                  <a:pt x="3434239" y="100489"/>
                  <a:pt x="3433286" y="92869"/>
                  <a:pt x="3433286" y="92869"/>
                </a:cubicBezTo>
                <a:cubicBezTo>
                  <a:pt x="3433286" y="92869"/>
                  <a:pt x="3432334" y="100489"/>
                  <a:pt x="3431381" y="112871"/>
                </a:cubicBezTo>
                <a:cubicBezTo>
                  <a:pt x="3430429" y="122396"/>
                  <a:pt x="3429476" y="134779"/>
                  <a:pt x="3428524" y="149066"/>
                </a:cubicBezTo>
                <a:cubicBezTo>
                  <a:pt x="3428524" y="149066"/>
                  <a:pt x="3428524" y="150019"/>
                  <a:pt x="3428524" y="150019"/>
                </a:cubicBezTo>
                <a:cubicBezTo>
                  <a:pt x="3427571" y="143351"/>
                  <a:pt x="3426619" y="137636"/>
                  <a:pt x="3426619" y="131921"/>
                </a:cubicBezTo>
                <a:cubicBezTo>
                  <a:pt x="3424714" y="120491"/>
                  <a:pt x="3423761" y="113824"/>
                  <a:pt x="3423761" y="113824"/>
                </a:cubicBezTo>
                <a:cubicBezTo>
                  <a:pt x="3423761" y="113824"/>
                  <a:pt x="3422809" y="120491"/>
                  <a:pt x="3422809" y="131921"/>
                </a:cubicBezTo>
                <a:cubicBezTo>
                  <a:pt x="3422809" y="142399"/>
                  <a:pt x="3421856" y="157639"/>
                  <a:pt x="3420904" y="174784"/>
                </a:cubicBezTo>
                <a:cubicBezTo>
                  <a:pt x="3418046" y="170021"/>
                  <a:pt x="3415189" y="166211"/>
                  <a:pt x="3412331" y="162401"/>
                </a:cubicBezTo>
                <a:cubicBezTo>
                  <a:pt x="3405664" y="152876"/>
                  <a:pt x="3400901" y="146209"/>
                  <a:pt x="3398044" y="141446"/>
                </a:cubicBezTo>
                <a:cubicBezTo>
                  <a:pt x="3398996" y="135731"/>
                  <a:pt x="3400901" y="129064"/>
                  <a:pt x="3401854" y="123349"/>
                </a:cubicBezTo>
                <a:cubicBezTo>
                  <a:pt x="3399949" y="128111"/>
                  <a:pt x="3398044" y="133826"/>
                  <a:pt x="3396139" y="139541"/>
                </a:cubicBezTo>
                <a:cubicBezTo>
                  <a:pt x="3393281" y="135731"/>
                  <a:pt x="3391376" y="132874"/>
                  <a:pt x="3391376" y="132874"/>
                </a:cubicBezTo>
                <a:cubicBezTo>
                  <a:pt x="3391376" y="132874"/>
                  <a:pt x="3392329" y="134779"/>
                  <a:pt x="3395186" y="139541"/>
                </a:cubicBezTo>
                <a:cubicBezTo>
                  <a:pt x="3395186" y="140494"/>
                  <a:pt x="3395186" y="140494"/>
                  <a:pt x="3395186" y="141446"/>
                </a:cubicBezTo>
                <a:cubicBezTo>
                  <a:pt x="3391376" y="153829"/>
                  <a:pt x="3386614" y="166211"/>
                  <a:pt x="3382804" y="177641"/>
                </a:cubicBezTo>
                <a:cubicBezTo>
                  <a:pt x="3382804" y="175736"/>
                  <a:pt x="3382804" y="174784"/>
                  <a:pt x="3382804" y="172879"/>
                </a:cubicBezTo>
                <a:cubicBezTo>
                  <a:pt x="3381851" y="158591"/>
                  <a:pt x="3381851" y="150971"/>
                  <a:pt x="3381851" y="150971"/>
                </a:cubicBezTo>
                <a:cubicBezTo>
                  <a:pt x="3381851" y="150971"/>
                  <a:pt x="3380899" y="158591"/>
                  <a:pt x="3378994" y="172879"/>
                </a:cubicBezTo>
                <a:cubicBezTo>
                  <a:pt x="3378041" y="179546"/>
                  <a:pt x="3377089" y="188119"/>
                  <a:pt x="3376136" y="197644"/>
                </a:cubicBezTo>
                <a:cubicBezTo>
                  <a:pt x="3372326" y="210026"/>
                  <a:pt x="3368516" y="222409"/>
                  <a:pt x="3365659" y="234791"/>
                </a:cubicBezTo>
                <a:cubicBezTo>
                  <a:pt x="3363754" y="240506"/>
                  <a:pt x="3361849" y="247174"/>
                  <a:pt x="3358991" y="253841"/>
                </a:cubicBezTo>
                <a:cubicBezTo>
                  <a:pt x="3358991" y="254794"/>
                  <a:pt x="3358039" y="256699"/>
                  <a:pt x="3358039" y="257651"/>
                </a:cubicBezTo>
                <a:cubicBezTo>
                  <a:pt x="3355181" y="250984"/>
                  <a:pt x="3353276" y="244316"/>
                  <a:pt x="3351371" y="239554"/>
                </a:cubicBezTo>
                <a:cubicBezTo>
                  <a:pt x="3351371" y="238601"/>
                  <a:pt x="3351371" y="237649"/>
                  <a:pt x="3351371" y="237649"/>
                </a:cubicBezTo>
                <a:cubicBezTo>
                  <a:pt x="3351371" y="237649"/>
                  <a:pt x="3351371" y="237649"/>
                  <a:pt x="3351371" y="238601"/>
                </a:cubicBezTo>
                <a:cubicBezTo>
                  <a:pt x="3347561" y="228124"/>
                  <a:pt x="3344704" y="221456"/>
                  <a:pt x="3344704" y="221456"/>
                </a:cubicBezTo>
                <a:cubicBezTo>
                  <a:pt x="3344704" y="221456"/>
                  <a:pt x="3346609" y="230981"/>
                  <a:pt x="3349466" y="248126"/>
                </a:cubicBezTo>
                <a:cubicBezTo>
                  <a:pt x="3348514" y="252889"/>
                  <a:pt x="3348514" y="258604"/>
                  <a:pt x="3347561" y="265271"/>
                </a:cubicBezTo>
                <a:cubicBezTo>
                  <a:pt x="3346609" y="270986"/>
                  <a:pt x="3346609" y="276701"/>
                  <a:pt x="3345656" y="283369"/>
                </a:cubicBezTo>
                <a:cubicBezTo>
                  <a:pt x="3344704" y="284321"/>
                  <a:pt x="3344704" y="285274"/>
                  <a:pt x="3343751" y="287179"/>
                </a:cubicBezTo>
                <a:cubicBezTo>
                  <a:pt x="3341846" y="283369"/>
                  <a:pt x="3340894" y="278606"/>
                  <a:pt x="3339941" y="274796"/>
                </a:cubicBezTo>
                <a:cubicBezTo>
                  <a:pt x="3335179" y="259556"/>
                  <a:pt x="3329464" y="245269"/>
                  <a:pt x="3325654" y="231934"/>
                </a:cubicBezTo>
                <a:cubicBezTo>
                  <a:pt x="3326606" y="227171"/>
                  <a:pt x="3327559" y="221456"/>
                  <a:pt x="3328511" y="216694"/>
                </a:cubicBezTo>
                <a:cubicBezTo>
                  <a:pt x="3332321" y="199549"/>
                  <a:pt x="3334226" y="184309"/>
                  <a:pt x="3338036" y="170974"/>
                </a:cubicBezTo>
                <a:cubicBezTo>
                  <a:pt x="3340894" y="157639"/>
                  <a:pt x="3343751" y="145256"/>
                  <a:pt x="3346609" y="136684"/>
                </a:cubicBezTo>
                <a:cubicBezTo>
                  <a:pt x="3352324" y="117634"/>
                  <a:pt x="3355181" y="106204"/>
                  <a:pt x="3355181" y="106204"/>
                </a:cubicBezTo>
                <a:cubicBezTo>
                  <a:pt x="3355181" y="106204"/>
                  <a:pt x="3350419" y="116681"/>
                  <a:pt x="3342799" y="134779"/>
                </a:cubicBezTo>
                <a:cubicBezTo>
                  <a:pt x="3338989" y="144304"/>
                  <a:pt x="3335179" y="155734"/>
                  <a:pt x="3330416" y="169069"/>
                </a:cubicBezTo>
                <a:cubicBezTo>
                  <a:pt x="3325654" y="180499"/>
                  <a:pt x="3322796" y="193834"/>
                  <a:pt x="3318986" y="208121"/>
                </a:cubicBezTo>
                <a:cubicBezTo>
                  <a:pt x="3318986" y="206216"/>
                  <a:pt x="3318986" y="205264"/>
                  <a:pt x="3318986" y="203359"/>
                </a:cubicBezTo>
                <a:cubicBezTo>
                  <a:pt x="3319939" y="200501"/>
                  <a:pt x="3319939" y="198596"/>
                  <a:pt x="3320891" y="195739"/>
                </a:cubicBezTo>
                <a:cubicBezTo>
                  <a:pt x="3323749" y="185261"/>
                  <a:pt x="3325654" y="176689"/>
                  <a:pt x="3327559" y="170021"/>
                </a:cubicBezTo>
                <a:cubicBezTo>
                  <a:pt x="3330416" y="155734"/>
                  <a:pt x="3332321" y="147161"/>
                  <a:pt x="3332321" y="147161"/>
                </a:cubicBezTo>
                <a:cubicBezTo>
                  <a:pt x="3332321" y="147161"/>
                  <a:pt x="3329464" y="154781"/>
                  <a:pt x="3323749" y="169069"/>
                </a:cubicBezTo>
                <a:cubicBezTo>
                  <a:pt x="3323749" y="170021"/>
                  <a:pt x="3322796" y="170974"/>
                  <a:pt x="3322796" y="171926"/>
                </a:cubicBezTo>
                <a:cubicBezTo>
                  <a:pt x="3322796" y="170021"/>
                  <a:pt x="3323749" y="167164"/>
                  <a:pt x="3323749" y="165259"/>
                </a:cubicBezTo>
                <a:cubicBezTo>
                  <a:pt x="3325654" y="158591"/>
                  <a:pt x="3326606" y="152876"/>
                  <a:pt x="3328511" y="147161"/>
                </a:cubicBezTo>
                <a:cubicBezTo>
                  <a:pt x="3331369" y="135731"/>
                  <a:pt x="3334226" y="125254"/>
                  <a:pt x="3336131" y="116681"/>
                </a:cubicBezTo>
                <a:cubicBezTo>
                  <a:pt x="3339941" y="99536"/>
                  <a:pt x="3341846" y="90011"/>
                  <a:pt x="3341846" y="90011"/>
                </a:cubicBezTo>
                <a:cubicBezTo>
                  <a:pt x="3341846" y="90011"/>
                  <a:pt x="3338036" y="99536"/>
                  <a:pt x="3332321" y="114776"/>
                </a:cubicBezTo>
                <a:cubicBezTo>
                  <a:pt x="3329464" y="122396"/>
                  <a:pt x="3325654" y="132874"/>
                  <a:pt x="3321844" y="143351"/>
                </a:cubicBezTo>
                <a:cubicBezTo>
                  <a:pt x="3319939" y="149066"/>
                  <a:pt x="3318034" y="154781"/>
                  <a:pt x="3315176" y="161449"/>
                </a:cubicBezTo>
                <a:cubicBezTo>
                  <a:pt x="3313271" y="168116"/>
                  <a:pt x="3311366" y="174784"/>
                  <a:pt x="3308509" y="181451"/>
                </a:cubicBezTo>
                <a:cubicBezTo>
                  <a:pt x="3308509" y="181451"/>
                  <a:pt x="3308509" y="181451"/>
                  <a:pt x="3308509" y="181451"/>
                </a:cubicBezTo>
                <a:cubicBezTo>
                  <a:pt x="3307556" y="179546"/>
                  <a:pt x="3307556" y="178594"/>
                  <a:pt x="3306604" y="176689"/>
                </a:cubicBezTo>
                <a:cubicBezTo>
                  <a:pt x="3298031" y="153829"/>
                  <a:pt x="3292316" y="140494"/>
                  <a:pt x="3292316" y="140494"/>
                </a:cubicBezTo>
                <a:cubicBezTo>
                  <a:pt x="3292316" y="140494"/>
                  <a:pt x="3297079" y="158591"/>
                  <a:pt x="3305651" y="189071"/>
                </a:cubicBezTo>
                <a:cubicBezTo>
                  <a:pt x="3301841" y="201454"/>
                  <a:pt x="3298031" y="213836"/>
                  <a:pt x="3294221" y="227171"/>
                </a:cubicBezTo>
                <a:cubicBezTo>
                  <a:pt x="3294221" y="228124"/>
                  <a:pt x="3293269" y="230029"/>
                  <a:pt x="3293269" y="230981"/>
                </a:cubicBezTo>
                <a:cubicBezTo>
                  <a:pt x="3293269" y="230029"/>
                  <a:pt x="3292316" y="230029"/>
                  <a:pt x="3292316" y="229076"/>
                </a:cubicBezTo>
                <a:cubicBezTo>
                  <a:pt x="3282791" y="209074"/>
                  <a:pt x="3277076" y="197644"/>
                  <a:pt x="3277076" y="197644"/>
                </a:cubicBezTo>
                <a:cubicBezTo>
                  <a:pt x="3277076" y="197644"/>
                  <a:pt x="3282791" y="211931"/>
                  <a:pt x="3291364" y="237649"/>
                </a:cubicBezTo>
                <a:cubicBezTo>
                  <a:pt x="3289459" y="244316"/>
                  <a:pt x="3287554" y="250984"/>
                  <a:pt x="3285649" y="257651"/>
                </a:cubicBezTo>
                <a:cubicBezTo>
                  <a:pt x="3282791" y="253841"/>
                  <a:pt x="3279934" y="249079"/>
                  <a:pt x="3277076" y="246221"/>
                </a:cubicBezTo>
                <a:cubicBezTo>
                  <a:pt x="3276124" y="245269"/>
                  <a:pt x="3275171" y="243364"/>
                  <a:pt x="3274219" y="242411"/>
                </a:cubicBezTo>
                <a:cubicBezTo>
                  <a:pt x="3276124" y="215741"/>
                  <a:pt x="3277076" y="199549"/>
                  <a:pt x="3277076" y="199549"/>
                </a:cubicBezTo>
                <a:cubicBezTo>
                  <a:pt x="3277076" y="199549"/>
                  <a:pt x="3275171" y="206216"/>
                  <a:pt x="3272314" y="217646"/>
                </a:cubicBezTo>
                <a:cubicBezTo>
                  <a:pt x="3271361" y="222409"/>
                  <a:pt x="3269456" y="228124"/>
                  <a:pt x="3268504" y="234791"/>
                </a:cubicBezTo>
                <a:cubicBezTo>
                  <a:pt x="3265646" y="230029"/>
                  <a:pt x="3261836" y="226219"/>
                  <a:pt x="3258979" y="223361"/>
                </a:cubicBezTo>
                <a:cubicBezTo>
                  <a:pt x="3247549" y="210979"/>
                  <a:pt x="3241834" y="203359"/>
                  <a:pt x="3241834" y="203359"/>
                </a:cubicBezTo>
                <a:cubicBezTo>
                  <a:pt x="3241834" y="203359"/>
                  <a:pt x="3247549" y="211931"/>
                  <a:pt x="3256121" y="226219"/>
                </a:cubicBezTo>
                <a:cubicBezTo>
                  <a:pt x="3259931" y="230981"/>
                  <a:pt x="3262789" y="236696"/>
                  <a:pt x="3266599" y="243364"/>
                </a:cubicBezTo>
                <a:cubicBezTo>
                  <a:pt x="3264694" y="250031"/>
                  <a:pt x="3262789" y="256699"/>
                  <a:pt x="3260884" y="265271"/>
                </a:cubicBezTo>
                <a:cubicBezTo>
                  <a:pt x="3258979" y="271939"/>
                  <a:pt x="3257074" y="279559"/>
                  <a:pt x="3256121" y="288131"/>
                </a:cubicBezTo>
                <a:cubicBezTo>
                  <a:pt x="3256121" y="287179"/>
                  <a:pt x="3256121" y="287179"/>
                  <a:pt x="3256121" y="287179"/>
                </a:cubicBezTo>
                <a:cubicBezTo>
                  <a:pt x="3256121" y="287179"/>
                  <a:pt x="3256121" y="288131"/>
                  <a:pt x="3256121" y="289084"/>
                </a:cubicBezTo>
                <a:cubicBezTo>
                  <a:pt x="3256121" y="290989"/>
                  <a:pt x="3255169" y="291941"/>
                  <a:pt x="3255169" y="293846"/>
                </a:cubicBezTo>
                <a:cubicBezTo>
                  <a:pt x="3254216" y="292894"/>
                  <a:pt x="3254216" y="291941"/>
                  <a:pt x="3253264" y="290036"/>
                </a:cubicBezTo>
                <a:cubicBezTo>
                  <a:pt x="3253264" y="284321"/>
                  <a:pt x="3254216" y="280511"/>
                  <a:pt x="3254216" y="280511"/>
                </a:cubicBezTo>
                <a:cubicBezTo>
                  <a:pt x="3254216" y="280511"/>
                  <a:pt x="3253264" y="282416"/>
                  <a:pt x="3252311" y="287179"/>
                </a:cubicBezTo>
                <a:cubicBezTo>
                  <a:pt x="3248501" y="280511"/>
                  <a:pt x="3246596" y="276701"/>
                  <a:pt x="3246596" y="276701"/>
                </a:cubicBezTo>
                <a:cubicBezTo>
                  <a:pt x="3246596" y="276701"/>
                  <a:pt x="3248501" y="281464"/>
                  <a:pt x="3251359" y="290989"/>
                </a:cubicBezTo>
                <a:cubicBezTo>
                  <a:pt x="3250406" y="292894"/>
                  <a:pt x="3250406" y="295751"/>
                  <a:pt x="3249454" y="298609"/>
                </a:cubicBezTo>
                <a:cubicBezTo>
                  <a:pt x="3248501" y="300514"/>
                  <a:pt x="3248501" y="302419"/>
                  <a:pt x="3247549" y="304324"/>
                </a:cubicBezTo>
                <a:cubicBezTo>
                  <a:pt x="3247549" y="302419"/>
                  <a:pt x="3246596" y="301466"/>
                  <a:pt x="3246596" y="301466"/>
                </a:cubicBezTo>
                <a:cubicBezTo>
                  <a:pt x="3246596" y="301466"/>
                  <a:pt x="3246596" y="303371"/>
                  <a:pt x="3246596" y="306229"/>
                </a:cubicBezTo>
                <a:cubicBezTo>
                  <a:pt x="3245644" y="310039"/>
                  <a:pt x="3244691" y="313849"/>
                  <a:pt x="3243739" y="317659"/>
                </a:cubicBezTo>
                <a:cubicBezTo>
                  <a:pt x="3242786" y="312896"/>
                  <a:pt x="3240881" y="308134"/>
                  <a:pt x="3239929" y="304324"/>
                </a:cubicBezTo>
                <a:cubicBezTo>
                  <a:pt x="3241834" y="299561"/>
                  <a:pt x="3242786" y="296704"/>
                  <a:pt x="3242786" y="296704"/>
                </a:cubicBezTo>
                <a:cubicBezTo>
                  <a:pt x="3242786" y="296704"/>
                  <a:pt x="3241834" y="298609"/>
                  <a:pt x="3238976" y="302419"/>
                </a:cubicBezTo>
                <a:cubicBezTo>
                  <a:pt x="3238024" y="299561"/>
                  <a:pt x="3237071" y="296704"/>
                  <a:pt x="3236119" y="293846"/>
                </a:cubicBezTo>
                <a:cubicBezTo>
                  <a:pt x="3236119" y="292894"/>
                  <a:pt x="3235166" y="291941"/>
                  <a:pt x="3235166" y="290036"/>
                </a:cubicBezTo>
                <a:cubicBezTo>
                  <a:pt x="3238024" y="284321"/>
                  <a:pt x="3239929" y="278606"/>
                  <a:pt x="3241834" y="273844"/>
                </a:cubicBezTo>
                <a:cubicBezTo>
                  <a:pt x="3244691" y="267176"/>
                  <a:pt x="3247549" y="261461"/>
                  <a:pt x="3249454" y="256699"/>
                </a:cubicBezTo>
                <a:cubicBezTo>
                  <a:pt x="3254216" y="247174"/>
                  <a:pt x="3256121" y="242411"/>
                  <a:pt x="3256121" y="242411"/>
                </a:cubicBezTo>
                <a:cubicBezTo>
                  <a:pt x="3256121" y="242411"/>
                  <a:pt x="3252311" y="247174"/>
                  <a:pt x="3245644" y="254794"/>
                </a:cubicBezTo>
                <a:cubicBezTo>
                  <a:pt x="3242786" y="258604"/>
                  <a:pt x="3238976" y="263366"/>
                  <a:pt x="3235166" y="270034"/>
                </a:cubicBezTo>
                <a:cubicBezTo>
                  <a:pt x="3233261" y="271939"/>
                  <a:pt x="3232309" y="274796"/>
                  <a:pt x="3230404" y="276701"/>
                </a:cubicBezTo>
                <a:cubicBezTo>
                  <a:pt x="3230404" y="275749"/>
                  <a:pt x="3229451" y="273844"/>
                  <a:pt x="3229451" y="272891"/>
                </a:cubicBezTo>
                <a:cubicBezTo>
                  <a:pt x="3227546" y="266224"/>
                  <a:pt x="3224689" y="260509"/>
                  <a:pt x="3222784" y="253841"/>
                </a:cubicBezTo>
                <a:cubicBezTo>
                  <a:pt x="3220879" y="250031"/>
                  <a:pt x="3219926" y="245269"/>
                  <a:pt x="3218021" y="241459"/>
                </a:cubicBezTo>
                <a:cubicBezTo>
                  <a:pt x="3218021" y="239554"/>
                  <a:pt x="3218021" y="238601"/>
                  <a:pt x="3218021" y="236696"/>
                </a:cubicBezTo>
                <a:cubicBezTo>
                  <a:pt x="3219926" y="226219"/>
                  <a:pt x="3221831" y="215741"/>
                  <a:pt x="3222784" y="206216"/>
                </a:cubicBezTo>
                <a:cubicBezTo>
                  <a:pt x="3225641" y="191929"/>
                  <a:pt x="3227546" y="178594"/>
                  <a:pt x="3229451" y="166211"/>
                </a:cubicBezTo>
                <a:cubicBezTo>
                  <a:pt x="3231356" y="154781"/>
                  <a:pt x="3233261" y="144304"/>
                  <a:pt x="3235166" y="135731"/>
                </a:cubicBezTo>
                <a:cubicBezTo>
                  <a:pt x="3238024" y="118586"/>
                  <a:pt x="3239929" y="109061"/>
                  <a:pt x="3239929" y="109061"/>
                </a:cubicBezTo>
                <a:cubicBezTo>
                  <a:pt x="3239929" y="109061"/>
                  <a:pt x="3237071" y="118586"/>
                  <a:pt x="3231356" y="134779"/>
                </a:cubicBezTo>
                <a:cubicBezTo>
                  <a:pt x="3226594" y="150971"/>
                  <a:pt x="3218974" y="175736"/>
                  <a:pt x="3212306" y="204311"/>
                </a:cubicBezTo>
                <a:cubicBezTo>
                  <a:pt x="3211354" y="208121"/>
                  <a:pt x="3210401" y="211931"/>
                  <a:pt x="3209449" y="215741"/>
                </a:cubicBezTo>
                <a:cubicBezTo>
                  <a:pt x="3207544" y="210979"/>
                  <a:pt x="3206591" y="207169"/>
                  <a:pt x="3204686" y="204311"/>
                </a:cubicBezTo>
                <a:cubicBezTo>
                  <a:pt x="3204686" y="186214"/>
                  <a:pt x="3203734" y="175736"/>
                  <a:pt x="3203734" y="175736"/>
                </a:cubicBezTo>
                <a:cubicBezTo>
                  <a:pt x="3203734" y="175736"/>
                  <a:pt x="3202781" y="187166"/>
                  <a:pt x="3200876" y="206216"/>
                </a:cubicBezTo>
                <a:cubicBezTo>
                  <a:pt x="3199924" y="215741"/>
                  <a:pt x="3198019" y="227171"/>
                  <a:pt x="3196114" y="240506"/>
                </a:cubicBezTo>
                <a:cubicBezTo>
                  <a:pt x="3196114" y="241459"/>
                  <a:pt x="3196114" y="242411"/>
                  <a:pt x="3195161" y="243364"/>
                </a:cubicBezTo>
                <a:cubicBezTo>
                  <a:pt x="3195161" y="234791"/>
                  <a:pt x="3196114" y="226219"/>
                  <a:pt x="3196114" y="217646"/>
                </a:cubicBezTo>
                <a:cubicBezTo>
                  <a:pt x="3197066" y="204311"/>
                  <a:pt x="3197066" y="191929"/>
                  <a:pt x="3198019" y="180499"/>
                </a:cubicBezTo>
                <a:cubicBezTo>
                  <a:pt x="3198971" y="169069"/>
                  <a:pt x="3198971" y="159544"/>
                  <a:pt x="3199924" y="151924"/>
                </a:cubicBezTo>
                <a:cubicBezTo>
                  <a:pt x="3200876" y="135731"/>
                  <a:pt x="3200876" y="127159"/>
                  <a:pt x="3200876" y="127159"/>
                </a:cubicBezTo>
                <a:cubicBezTo>
                  <a:pt x="3200876" y="127159"/>
                  <a:pt x="3198971" y="135731"/>
                  <a:pt x="3195161" y="151924"/>
                </a:cubicBezTo>
                <a:cubicBezTo>
                  <a:pt x="3192304" y="168116"/>
                  <a:pt x="3187541" y="190976"/>
                  <a:pt x="3184684" y="217646"/>
                </a:cubicBezTo>
                <a:cubicBezTo>
                  <a:pt x="3183731" y="223361"/>
                  <a:pt x="3182779" y="230029"/>
                  <a:pt x="3181826" y="235744"/>
                </a:cubicBezTo>
                <a:cubicBezTo>
                  <a:pt x="3180874" y="233839"/>
                  <a:pt x="3179921" y="232886"/>
                  <a:pt x="3179921" y="231934"/>
                </a:cubicBezTo>
                <a:cubicBezTo>
                  <a:pt x="3179921" y="227171"/>
                  <a:pt x="3179921" y="224314"/>
                  <a:pt x="3179921" y="224314"/>
                </a:cubicBezTo>
                <a:cubicBezTo>
                  <a:pt x="3179921" y="224314"/>
                  <a:pt x="3179921" y="226219"/>
                  <a:pt x="3178969" y="230029"/>
                </a:cubicBezTo>
                <a:cubicBezTo>
                  <a:pt x="3178016" y="228124"/>
                  <a:pt x="3177064" y="227171"/>
                  <a:pt x="3177064" y="227171"/>
                </a:cubicBezTo>
                <a:cubicBezTo>
                  <a:pt x="3177064" y="227171"/>
                  <a:pt x="3178016" y="229076"/>
                  <a:pt x="3178016" y="231934"/>
                </a:cubicBezTo>
                <a:cubicBezTo>
                  <a:pt x="3177064" y="236696"/>
                  <a:pt x="3176111" y="243364"/>
                  <a:pt x="3174206" y="250984"/>
                </a:cubicBezTo>
                <a:cubicBezTo>
                  <a:pt x="3173254" y="258604"/>
                  <a:pt x="3171349" y="267176"/>
                  <a:pt x="3170396" y="277654"/>
                </a:cubicBezTo>
                <a:cubicBezTo>
                  <a:pt x="3170396" y="276701"/>
                  <a:pt x="3170396" y="276701"/>
                  <a:pt x="3169444" y="275749"/>
                </a:cubicBezTo>
                <a:cubicBezTo>
                  <a:pt x="3168491" y="254794"/>
                  <a:pt x="3165634" y="234791"/>
                  <a:pt x="3163729" y="215741"/>
                </a:cubicBezTo>
                <a:cubicBezTo>
                  <a:pt x="3163729" y="212884"/>
                  <a:pt x="3162776" y="210026"/>
                  <a:pt x="3162776" y="207169"/>
                </a:cubicBezTo>
                <a:cubicBezTo>
                  <a:pt x="3162776" y="206216"/>
                  <a:pt x="3163729" y="204311"/>
                  <a:pt x="3163729" y="203359"/>
                </a:cubicBezTo>
                <a:cubicBezTo>
                  <a:pt x="3169444" y="174784"/>
                  <a:pt x="3172301" y="150019"/>
                  <a:pt x="3174206" y="132874"/>
                </a:cubicBezTo>
                <a:cubicBezTo>
                  <a:pt x="3176111" y="115729"/>
                  <a:pt x="3178016" y="106204"/>
                  <a:pt x="3178016" y="106204"/>
                </a:cubicBezTo>
                <a:cubicBezTo>
                  <a:pt x="3178016" y="106204"/>
                  <a:pt x="3175159" y="115729"/>
                  <a:pt x="3170396" y="131921"/>
                </a:cubicBezTo>
                <a:cubicBezTo>
                  <a:pt x="3167539" y="143351"/>
                  <a:pt x="3162776" y="159544"/>
                  <a:pt x="3158014" y="177641"/>
                </a:cubicBezTo>
                <a:cubicBezTo>
                  <a:pt x="3157061" y="171926"/>
                  <a:pt x="3156109" y="165259"/>
                  <a:pt x="3154204" y="159544"/>
                </a:cubicBezTo>
                <a:cubicBezTo>
                  <a:pt x="3152299" y="150971"/>
                  <a:pt x="3150394" y="142399"/>
                  <a:pt x="3149441" y="134779"/>
                </a:cubicBezTo>
                <a:cubicBezTo>
                  <a:pt x="3147536" y="127159"/>
                  <a:pt x="3145631" y="119539"/>
                  <a:pt x="3143726" y="112871"/>
                </a:cubicBezTo>
                <a:cubicBezTo>
                  <a:pt x="3139916" y="99536"/>
                  <a:pt x="3137059" y="87154"/>
                  <a:pt x="3133249" y="77629"/>
                </a:cubicBezTo>
                <a:cubicBezTo>
                  <a:pt x="3126581" y="58579"/>
                  <a:pt x="3122771" y="47149"/>
                  <a:pt x="3122771" y="47149"/>
                </a:cubicBezTo>
                <a:cubicBezTo>
                  <a:pt x="3122771" y="47149"/>
                  <a:pt x="3125629" y="58579"/>
                  <a:pt x="3129439" y="78581"/>
                </a:cubicBezTo>
                <a:cubicBezTo>
                  <a:pt x="3132296" y="88106"/>
                  <a:pt x="3134201" y="100489"/>
                  <a:pt x="3136106" y="114776"/>
                </a:cubicBezTo>
                <a:cubicBezTo>
                  <a:pt x="3137059" y="121444"/>
                  <a:pt x="3138964" y="129064"/>
                  <a:pt x="3139916" y="136684"/>
                </a:cubicBezTo>
                <a:cubicBezTo>
                  <a:pt x="3140869" y="144304"/>
                  <a:pt x="3141821" y="152876"/>
                  <a:pt x="3142774" y="161449"/>
                </a:cubicBezTo>
                <a:cubicBezTo>
                  <a:pt x="3145631" y="177641"/>
                  <a:pt x="3146584" y="195739"/>
                  <a:pt x="3147536" y="213836"/>
                </a:cubicBezTo>
                <a:cubicBezTo>
                  <a:pt x="3147536" y="214789"/>
                  <a:pt x="3146584" y="215741"/>
                  <a:pt x="3146584" y="217646"/>
                </a:cubicBezTo>
                <a:cubicBezTo>
                  <a:pt x="3145631" y="214789"/>
                  <a:pt x="3144679" y="211931"/>
                  <a:pt x="3143726" y="210026"/>
                </a:cubicBezTo>
                <a:cubicBezTo>
                  <a:pt x="3141821" y="205264"/>
                  <a:pt x="3139916" y="201454"/>
                  <a:pt x="3138964" y="196691"/>
                </a:cubicBezTo>
                <a:cubicBezTo>
                  <a:pt x="3137059" y="190024"/>
                  <a:pt x="3136106" y="184309"/>
                  <a:pt x="3134201" y="179546"/>
                </a:cubicBezTo>
                <a:cubicBezTo>
                  <a:pt x="3129439" y="164306"/>
                  <a:pt x="3126581" y="155734"/>
                  <a:pt x="3126581" y="155734"/>
                </a:cubicBezTo>
                <a:cubicBezTo>
                  <a:pt x="3126581" y="155734"/>
                  <a:pt x="3127534" y="161449"/>
                  <a:pt x="3129439" y="172879"/>
                </a:cubicBezTo>
                <a:cubicBezTo>
                  <a:pt x="3125629" y="164306"/>
                  <a:pt x="3121819" y="155734"/>
                  <a:pt x="3118961" y="150019"/>
                </a:cubicBezTo>
                <a:cubicBezTo>
                  <a:pt x="3116104" y="144304"/>
                  <a:pt x="3114199" y="139541"/>
                  <a:pt x="3112294" y="136684"/>
                </a:cubicBezTo>
                <a:cubicBezTo>
                  <a:pt x="3108484" y="128111"/>
                  <a:pt x="3105626" y="120491"/>
                  <a:pt x="3102769" y="113824"/>
                </a:cubicBezTo>
                <a:cubicBezTo>
                  <a:pt x="3095149" y="96679"/>
                  <a:pt x="3090386" y="87154"/>
                  <a:pt x="3090386" y="87154"/>
                </a:cubicBezTo>
                <a:cubicBezTo>
                  <a:pt x="3090386" y="87154"/>
                  <a:pt x="3093244" y="97631"/>
                  <a:pt x="3099911" y="114776"/>
                </a:cubicBezTo>
                <a:cubicBezTo>
                  <a:pt x="3102769" y="123349"/>
                  <a:pt x="3105626" y="133826"/>
                  <a:pt x="3109436" y="146209"/>
                </a:cubicBezTo>
                <a:cubicBezTo>
                  <a:pt x="3111341" y="152876"/>
                  <a:pt x="3113246" y="159544"/>
                  <a:pt x="3115151" y="167164"/>
                </a:cubicBezTo>
                <a:cubicBezTo>
                  <a:pt x="3111341" y="159544"/>
                  <a:pt x="3109436" y="155734"/>
                  <a:pt x="3109436" y="155734"/>
                </a:cubicBezTo>
                <a:cubicBezTo>
                  <a:pt x="3109436" y="155734"/>
                  <a:pt x="3111341" y="163354"/>
                  <a:pt x="3116104" y="176689"/>
                </a:cubicBezTo>
                <a:cubicBezTo>
                  <a:pt x="3118009" y="181451"/>
                  <a:pt x="3119914" y="188119"/>
                  <a:pt x="3121819" y="194786"/>
                </a:cubicBezTo>
                <a:cubicBezTo>
                  <a:pt x="3122771" y="200501"/>
                  <a:pt x="3124676" y="207169"/>
                  <a:pt x="3125629" y="213836"/>
                </a:cubicBezTo>
                <a:cubicBezTo>
                  <a:pt x="3124676" y="214789"/>
                  <a:pt x="3124676" y="215741"/>
                  <a:pt x="3123724" y="215741"/>
                </a:cubicBezTo>
                <a:cubicBezTo>
                  <a:pt x="3123724" y="212884"/>
                  <a:pt x="3122771" y="210979"/>
                  <a:pt x="3122771" y="210979"/>
                </a:cubicBezTo>
                <a:cubicBezTo>
                  <a:pt x="3122771" y="210979"/>
                  <a:pt x="3122771" y="212884"/>
                  <a:pt x="3122771" y="216694"/>
                </a:cubicBezTo>
                <a:cubicBezTo>
                  <a:pt x="3119914" y="219551"/>
                  <a:pt x="3117056" y="223361"/>
                  <a:pt x="3113246" y="228124"/>
                </a:cubicBezTo>
                <a:cubicBezTo>
                  <a:pt x="3113246" y="228124"/>
                  <a:pt x="3113246" y="228124"/>
                  <a:pt x="3113246" y="228124"/>
                </a:cubicBezTo>
                <a:cubicBezTo>
                  <a:pt x="3112294" y="213836"/>
                  <a:pt x="3111341" y="201454"/>
                  <a:pt x="3110389" y="191929"/>
                </a:cubicBezTo>
                <a:cubicBezTo>
                  <a:pt x="3109436" y="178594"/>
                  <a:pt x="3108484" y="171926"/>
                  <a:pt x="3108484" y="171926"/>
                </a:cubicBezTo>
                <a:cubicBezTo>
                  <a:pt x="3108484" y="171926"/>
                  <a:pt x="3107531" y="179546"/>
                  <a:pt x="3106579" y="192881"/>
                </a:cubicBezTo>
                <a:cubicBezTo>
                  <a:pt x="3105626" y="202406"/>
                  <a:pt x="3105626" y="213836"/>
                  <a:pt x="3104674" y="228124"/>
                </a:cubicBezTo>
                <a:cubicBezTo>
                  <a:pt x="3104674" y="228124"/>
                  <a:pt x="3104674" y="227171"/>
                  <a:pt x="3104674" y="227171"/>
                </a:cubicBezTo>
                <a:cubicBezTo>
                  <a:pt x="3099911" y="214789"/>
                  <a:pt x="3097054" y="208121"/>
                  <a:pt x="3097054" y="208121"/>
                </a:cubicBezTo>
                <a:cubicBezTo>
                  <a:pt x="3097054" y="208121"/>
                  <a:pt x="3098006" y="215741"/>
                  <a:pt x="3100864" y="228124"/>
                </a:cubicBezTo>
                <a:cubicBezTo>
                  <a:pt x="3101816" y="232886"/>
                  <a:pt x="3102769" y="238601"/>
                  <a:pt x="3103721" y="244316"/>
                </a:cubicBezTo>
                <a:cubicBezTo>
                  <a:pt x="3100864" y="248126"/>
                  <a:pt x="3098959" y="251936"/>
                  <a:pt x="3096101" y="255746"/>
                </a:cubicBezTo>
                <a:cubicBezTo>
                  <a:pt x="3093244" y="260509"/>
                  <a:pt x="3090386" y="264319"/>
                  <a:pt x="3087529" y="270034"/>
                </a:cubicBezTo>
                <a:cubicBezTo>
                  <a:pt x="3085624" y="263366"/>
                  <a:pt x="3083719" y="257651"/>
                  <a:pt x="3082766" y="252889"/>
                </a:cubicBezTo>
                <a:cubicBezTo>
                  <a:pt x="3078956" y="241459"/>
                  <a:pt x="3077051" y="233839"/>
                  <a:pt x="3077051" y="233839"/>
                </a:cubicBezTo>
                <a:cubicBezTo>
                  <a:pt x="3077051" y="233839"/>
                  <a:pt x="3078004" y="240506"/>
                  <a:pt x="3078956" y="252889"/>
                </a:cubicBezTo>
                <a:cubicBezTo>
                  <a:pt x="3078956" y="256699"/>
                  <a:pt x="3079909" y="260509"/>
                  <a:pt x="3079909" y="264319"/>
                </a:cubicBezTo>
                <a:cubicBezTo>
                  <a:pt x="3078956" y="261461"/>
                  <a:pt x="3078004" y="258604"/>
                  <a:pt x="3077051" y="255746"/>
                </a:cubicBezTo>
                <a:cubicBezTo>
                  <a:pt x="3076099" y="252889"/>
                  <a:pt x="3075146" y="250984"/>
                  <a:pt x="3074194" y="248126"/>
                </a:cubicBezTo>
                <a:cubicBezTo>
                  <a:pt x="3074194" y="246221"/>
                  <a:pt x="3074194" y="244316"/>
                  <a:pt x="3074194" y="242411"/>
                </a:cubicBezTo>
                <a:cubicBezTo>
                  <a:pt x="3074194" y="237649"/>
                  <a:pt x="3075146" y="232886"/>
                  <a:pt x="3075146" y="229076"/>
                </a:cubicBezTo>
                <a:cubicBezTo>
                  <a:pt x="3076099" y="226219"/>
                  <a:pt x="3077051" y="223361"/>
                  <a:pt x="3077051" y="220504"/>
                </a:cubicBezTo>
                <a:cubicBezTo>
                  <a:pt x="3080861" y="208121"/>
                  <a:pt x="3082766" y="197644"/>
                  <a:pt x="3086576" y="189071"/>
                </a:cubicBezTo>
                <a:cubicBezTo>
                  <a:pt x="3092291" y="171926"/>
                  <a:pt x="3096101" y="161449"/>
                  <a:pt x="3096101" y="161449"/>
                </a:cubicBezTo>
                <a:cubicBezTo>
                  <a:pt x="3096101" y="161449"/>
                  <a:pt x="3091339" y="170974"/>
                  <a:pt x="3083719" y="188119"/>
                </a:cubicBezTo>
                <a:cubicBezTo>
                  <a:pt x="3079909" y="196691"/>
                  <a:pt x="3076099" y="207169"/>
                  <a:pt x="3071336" y="218599"/>
                </a:cubicBezTo>
                <a:cubicBezTo>
                  <a:pt x="3070384" y="220504"/>
                  <a:pt x="3069431" y="222409"/>
                  <a:pt x="3068479" y="224314"/>
                </a:cubicBezTo>
                <a:cubicBezTo>
                  <a:pt x="3068479" y="221456"/>
                  <a:pt x="3068479" y="218599"/>
                  <a:pt x="3068479" y="216694"/>
                </a:cubicBezTo>
                <a:cubicBezTo>
                  <a:pt x="3068479" y="213836"/>
                  <a:pt x="3069431" y="211931"/>
                  <a:pt x="3069431" y="209074"/>
                </a:cubicBezTo>
                <a:cubicBezTo>
                  <a:pt x="3070384" y="198596"/>
                  <a:pt x="3071336" y="189071"/>
                  <a:pt x="3072289" y="181451"/>
                </a:cubicBezTo>
                <a:cubicBezTo>
                  <a:pt x="3073241" y="166211"/>
                  <a:pt x="3073241" y="157639"/>
                  <a:pt x="3073241" y="157639"/>
                </a:cubicBezTo>
                <a:cubicBezTo>
                  <a:pt x="3073241" y="157639"/>
                  <a:pt x="3071336" y="166211"/>
                  <a:pt x="3067526" y="180499"/>
                </a:cubicBezTo>
                <a:cubicBezTo>
                  <a:pt x="3067526" y="181451"/>
                  <a:pt x="3067526" y="182404"/>
                  <a:pt x="3066574" y="183356"/>
                </a:cubicBezTo>
                <a:cubicBezTo>
                  <a:pt x="3065621" y="169069"/>
                  <a:pt x="3065621" y="157639"/>
                  <a:pt x="3064669" y="148114"/>
                </a:cubicBezTo>
                <a:cubicBezTo>
                  <a:pt x="3064669" y="146209"/>
                  <a:pt x="3064669" y="145256"/>
                  <a:pt x="3064669" y="145256"/>
                </a:cubicBezTo>
                <a:cubicBezTo>
                  <a:pt x="3064669" y="145256"/>
                  <a:pt x="3064669" y="145256"/>
                  <a:pt x="3064669" y="146209"/>
                </a:cubicBezTo>
                <a:cubicBezTo>
                  <a:pt x="3063716" y="136684"/>
                  <a:pt x="3063716" y="131921"/>
                  <a:pt x="3063716" y="131921"/>
                </a:cubicBezTo>
                <a:cubicBezTo>
                  <a:pt x="3063716" y="131921"/>
                  <a:pt x="3061811" y="148114"/>
                  <a:pt x="3058954" y="174784"/>
                </a:cubicBezTo>
                <a:cubicBezTo>
                  <a:pt x="3058001" y="179546"/>
                  <a:pt x="3057049" y="185261"/>
                  <a:pt x="3056096" y="190976"/>
                </a:cubicBezTo>
                <a:cubicBezTo>
                  <a:pt x="3055144" y="193834"/>
                  <a:pt x="3055144" y="197644"/>
                  <a:pt x="3054191" y="201454"/>
                </a:cubicBezTo>
                <a:cubicBezTo>
                  <a:pt x="3052286" y="196691"/>
                  <a:pt x="3050381" y="192881"/>
                  <a:pt x="3049429" y="189071"/>
                </a:cubicBezTo>
                <a:cubicBezTo>
                  <a:pt x="3049429" y="189071"/>
                  <a:pt x="3049429" y="189071"/>
                  <a:pt x="3049429" y="188119"/>
                </a:cubicBezTo>
                <a:cubicBezTo>
                  <a:pt x="3052286" y="174784"/>
                  <a:pt x="3053239" y="162401"/>
                  <a:pt x="3056096" y="151924"/>
                </a:cubicBezTo>
                <a:cubicBezTo>
                  <a:pt x="3060859" y="131921"/>
                  <a:pt x="3062764" y="120491"/>
                  <a:pt x="3062764" y="120491"/>
                </a:cubicBezTo>
                <a:cubicBezTo>
                  <a:pt x="3062764" y="120491"/>
                  <a:pt x="3058954" y="130969"/>
                  <a:pt x="3052286" y="150971"/>
                </a:cubicBezTo>
                <a:cubicBezTo>
                  <a:pt x="3048476" y="160496"/>
                  <a:pt x="3045619" y="172879"/>
                  <a:pt x="3041809" y="186214"/>
                </a:cubicBezTo>
                <a:cubicBezTo>
                  <a:pt x="3039904" y="192881"/>
                  <a:pt x="3037999" y="200501"/>
                  <a:pt x="3036094" y="208121"/>
                </a:cubicBezTo>
                <a:cubicBezTo>
                  <a:pt x="3035141" y="210979"/>
                  <a:pt x="3035141" y="213836"/>
                  <a:pt x="3034189" y="215741"/>
                </a:cubicBezTo>
                <a:cubicBezTo>
                  <a:pt x="3033236" y="211931"/>
                  <a:pt x="3032284" y="209074"/>
                  <a:pt x="3032284" y="205264"/>
                </a:cubicBezTo>
                <a:cubicBezTo>
                  <a:pt x="3038951" y="181451"/>
                  <a:pt x="3044666" y="162401"/>
                  <a:pt x="3048476" y="148114"/>
                </a:cubicBezTo>
                <a:cubicBezTo>
                  <a:pt x="3053239" y="131921"/>
                  <a:pt x="3057049" y="123349"/>
                  <a:pt x="3057049" y="123349"/>
                </a:cubicBezTo>
                <a:cubicBezTo>
                  <a:pt x="3057049" y="123349"/>
                  <a:pt x="3056096" y="125254"/>
                  <a:pt x="3054191" y="129064"/>
                </a:cubicBezTo>
                <a:cubicBezTo>
                  <a:pt x="3052286" y="132874"/>
                  <a:pt x="3049429" y="138589"/>
                  <a:pt x="3045619" y="146209"/>
                </a:cubicBezTo>
                <a:cubicBezTo>
                  <a:pt x="3040856" y="155734"/>
                  <a:pt x="3035141" y="169069"/>
                  <a:pt x="3029426" y="184309"/>
                </a:cubicBezTo>
                <a:cubicBezTo>
                  <a:pt x="3029426" y="177641"/>
                  <a:pt x="3028474" y="171926"/>
                  <a:pt x="3029426" y="167164"/>
                </a:cubicBezTo>
                <a:cubicBezTo>
                  <a:pt x="3030379" y="150019"/>
                  <a:pt x="3030379" y="140494"/>
                  <a:pt x="3030379" y="140494"/>
                </a:cubicBezTo>
                <a:cubicBezTo>
                  <a:pt x="3030379" y="140494"/>
                  <a:pt x="3028474" y="150019"/>
                  <a:pt x="3025616" y="166211"/>
                </a:cubicBezTo>
                <a:cubicBezTo>
                  <a:pt x="3023711" y="174784"/>
                  <a:pt x="3023711" y="184309"/>
                  <a:pt x="3022759" y="196691"/>
                </a:cubicBezTo>
                <a:cubicBezTo>
                  <a:pt x="3022759" y="198596"/>
                  <a:pt x="3022759" y="200501"/>
                  <a:pt x="3022759" y="202406"/>
                </a:cubicBezTo>
                <a:cubicBezTo>
                  <a:pt x="3021806" y="205264"/>
                  <a:pt x="3020854" y="208121"/>
                  <a:pt x="3019901" y="210979"/>
                </a:cubicBezTo>
                <a:cubicBezTo>
                  <a:pt x="3017044" y="218599"/>
                  <a:pt x="3014186" y="226219"/>
                  <a:pt x="3011329" y="234791"/>
                </a:cubicBezTo>
                <a:cubicBezTo>
                  <a:pt x="3009424" y="230981"/>
                  <a:pt x="3008471" y="228124"/>
                  <a:pt x="3007519" y="226219"/>
                </a:cubicBezTo>
                <a:cubicBezTo>
                  <a:pt x="3009424" y="219551"/>
                  <a:pt x="3011329" y="215741"/>
                  <a:pt x="3011329" y="215741"/>
                </a:cubicBezTo>
                <a:cubicBezTo>
                  <a:pt x="3011329" y="215741"/>
                  <a:pt x="3009424" y="218599"/>
                  <a:pt x="3006566" y="222409"/>
                </a:cubicBezTo>
                <a:cubicBezTo>
                  <a:pt x="3004661" y="215741"/>
                  <a:pt x="3003709" y="209074"/>
                  <a:pt x="3001804" y="202406"/>
                </a:cubicBezTo>
                <a:cubicBezTo>
                  <a:pt x="3001804" y="200501"/>
                  <a:pt x="3000851" y="199549"/>
                  <a:pt x="3000851" y="197644"/>
                </a:cubicBezTo>
                <a:cubicBezTo>
                  <a:pt x="3001804" y="194786"/>
                  <a:pt x="3002756" y="191929"/>
                  <a:pt x="3003709" y="189071"/>
                </a:cubicBezTo>
                <a:cubicBezTo>
                  <a:pt x="3006566" y="179546"/>
                  <a:pt x="3008471" y="170974"/>
                  <a:pt x="3011329" y="164306"/>
                </a:cubicBezTo>
                <a:cubicBezTo>
                  <a:pt x="3016091" y="150971"/>
                  <a:pt x="3018949" y="142399"/>
                  <a:pt x="3018949" y="142399"/>
                </a:cubicBezTo>
                <a:cubicBezTo>
                  <a:pt x="3018949" y="142399"/>
                  <a:pt x="3015139" y="150019"/>
                  <a:pt x="3007519" y="162401"/>
                </a:cubicBezTo>
                <a:cubicBezTo>
                  <a:pt x="3004661" y="168116"/>
                  <a:pt x="3001804" y="174784"/>
                  <a:pt x="2997994" y="182404"/>
                </a:cubicBezTo>
                <a:cubicBezTo>
                  <a:pt x="2997041" y="177641"/>
                  <a:pt x="2996089" y="172879"/>
                  <a:pt x="2995136" y="169069"/>
                </a:cubicBezTo>
                <a:cubicBezTo>
                  <a:pt x="3002756" y="140494"/>
                  <a:pt x="3009424" y="117634"/>
                  <a:pt x="3014186" y="100489"/>
                </a:cubicBezTo>
                <a:cubicBezTo>
                  <a:pt x="3017044" y="90011"/>
                  <a:pt x="3019901" y="82391"/>
                  <a:pt x="3021806" y="76676"/>
                </a:cubicBezTo>
                <a:cubicBezTo>
                  <a:pt x="3023711" y="70961"/>
                  <a:pt x="3024664" y="68104"/>
                  <a:pt x="3024664" y="68104"/>
                </a:cubicBezTo>
                <a:cubicBezTo>
                  <a:pt x="3024664" y="68104"/>
                  <a:pt x="3023711" y="70961"/>
                  <a:pt x="3020854" y="75724"/>
                </a:cubicBezTo>
                <a:cubicBezTo>
                  <a:pt x="3017996" y="80486"/>
                  <a:pt x="3015139" y="88106"/>
                  <a:pt x="3010376" y="98584"/>
                </a:cubicBezTo>
                <a:cubicBezTo>
                  <a:pt x="3006566" y="108109"/>
                  <a:pt x="3001804" y="120491"/>
                  <a:pt x="2996089" y="134779"/>
                </a:cubicBezTo>
                <a:cubicBezTo>
                  <a:pt x="2994184" y="139541"/>
                  <a:pt x="2993231" y="143351"/>
                  <a:pt x="2991326" y="148114"/>
                </a:cubicBezTo>
                <a:cubicBezTo>
                  <a:pt x="2989421" y="138589"/>
                  <a:pt x="2988469" y="130016"/>
                  <a:pt x="2987516" y="122396"/>
                </a:cubicBezTo>
                <a:cubicBezTo>
                  <a:pt x="2985611" y="103346"/>
                  <a:pt x="2984659" y="91916"/>
                  <a:pt x="2984659" y="91916"/>
                </a:cubicBezTo>
                <a:cubicBezTo>
                  <a:pt x="2984659" y="91916"/>
                  <a:pt x="2984659" y="103346"/>
                  <a:pt x="2983706" y="122396"/>
                </a:cubicBezTo>
                <a:cubicBezTo>
                  <a:pt x="2983706" y="131921"/>
                  <a:pt x="2984659" y="144304"/>
                  <a:pt x="2985611" y="157639"/>
                </a:cubicBezTo>
                <a:cubicBezTo>
                  <a:pt x="2985611" y="159544"/>
                  <a:pt x="2985611" y="161449"/>
                  <a:pt x="2985611" y="163354"/>
                </a:cubicBezTo>
                <a:cubicBezTo>
                  <a:pt x="2983706" y="169069"/>
                  <a:pt x="2981801" y="175736"/>
                  <a:pt x="2978944" y="182404"/>
                </a:cubicBezTo>
                <a:cubicBezTo>
                  <a:pt x="2973229" y="199549"/>
                  <a:pt x="2967514" y="218599"/>
                  <a:pt x="2960846" y="238601"/>
                </a:cubicBezTo>
                <a:cubicBezTo>
                  <a:pt x="2959894" y="236696"/>
                  <a:pt x="2959894" y="234791"/>
                  <a:pt x="2959894" y="234791"/>
                </a:cubicBezTo>
                <a:cubicBezTo>
                  <a:pt x="2959894" y="234791"/>
                  <a:pt x="2959894" y="236696"/>
                  <a:pt x="2960846" y="239554"/>
                </a:cubicBezTo>
                <a:cubicBezTo>
                  <a:pt x="2957036" y="250984"/>
                  <a:pt x="2954179" y="262414"/>
                  <a:pt x="2950369" y="274796"/>
                </a:cubicBezTo>
                <a:cubicBezTo>
                  <a:pt x="2951321" y="268129"/>
                  <a:pt x="2952274" y="264319"/>
                  <a:pt x="2952274" y="264319"/>
                </a:cubicBezTo>
                <a:cubicBezTo>
                  <a:pt x="2952274" y="264319"/>
                  <a:pt x="2949416" y="271939"/>
                  <a:pt x="2944654" y="284321"/>
                </a:cubicBezTo>
                <a:cubicBezTo>
                  <a:pt x="2944654" y="284321"/>
                  <a:pt x="2944654" y="283369"/>
                  <a:pt x="2944654" y="283369"/>
                </a:cubicBezTo>
                <a:cubicBezTo>
                  <a:pt x="2944654" y="281464"/>
                  <a:pt x="2944654" y="279559"/>
                  <a:pt x="2945606" y="277654"/>
                </a:cubicBezTo>
                <a:cubicBezTo>
                  <a:pt x="2947511" y="263366"/>
                  <a:pt x="2948464" y="250984"/>
                  <a:pt x="2949416" y="238601"/>
                </a:cubicBezTo>
                <a:cubicBezTo>
                  <a:pt x="2950369" y="232886"/>
                  <a:pt x="2950369" y="226219"/>
                  <a:pt x="2951321" y="221456"/>
                </a:cubicBezTo>
                <a:cubicBezTo>
                  <a:pt x="2952274" y="215741"/>
                  <a:pt x="2953226" y="210979"/>
                  <a:pt x="2953226" y="205264"/>
                </a:cubicBezTo>
                <a:cubicBezTo>
                  <a:pt x="2954179" y="195739"/>
                  <a:pt x="2955131" y="186214"/>
                  <a:pt x="2956084" y="179546"/>
                </a:cubicBezTo>
                <a:cubicBezTo>
                  <a:pt x="2957989" y="165259"/>
                  <a:pt x="2958941" y="156686"/>
                  <a:pt x="2958941" y="156686"/>
                </a:cubicBezTo>
                <a:cubicBezTo>
                  <a:pt x="2958941" y="156686"/>
                  <a:pt x="2957036" y="164306"/>
                  <a:pt x="2952274" y="178594"/>
                </a:cubicBezTo>
                <a:cubicBezTo>
                  <a:pt x="2950369" y="185261"/>
                  <a:pt x="2948464" y="193834"/>
                  <a:pt x="2945606" y="203359"/>
                </a:cubicBezTo>
                <a:cubicBezTo>
                  <a:pt x="2944654" y="208121"/>
                  <a:pt x="2942749" y="212884"/>
                  <a:pt x="2941796" y="218599"/>
                </a:cubicBezTo>
                <a:cubicBezTo>
                  <a:pt x="2940844" y="224314"/>
                  <a:pt x="2939891" y="230029"/>
                  <a:pt x="2937986" y="235744"/>
                </a:cubicBezTo>
                <a:cubicBezTo>
                  <a:pt x="2936081" y="246221"/>
                  <a:pt x="2933224" y="257651"/>
                  <a:pt x="2931319" y="270034"/>
                </a:cubicBezTo>
                <a:cubicBezTo>
                  <a:pt x="2930366" y="266224"/>
                  <a:pt x="2930366" y="263366"/>
                  <a:pt x="2929414" y="260509"/>
                </a:cubicBezTo>
                <a:cubicBezTo>
                  <a:pt x="2929414" y="258604"/>
                  <a:pt x="2928461" y="257651"/>
                  <a:pt x="2928461" y="256699"/>
                </a:cubicBezTo>
                <a:cubicBezTo>
                  <a:pt x="2930366" y="253841"/>
                  <a:pt x="2931319" y="251936"/>
                  <a:pt x="2931319" y="251936"/>
                </a:cubicBezTo>
                <a:cubicBezTo>
                  <a:pt x="2931319" y="251936"/>
                  <a:pt x="2930366" y="252889"/>
                  <a:pt x="2927509" y="254794"/>
                </a:cubicBezTo>
                <a:cubicBezTo>
                  <a:pt x="2926556" y="251936"/>
                  <a:pt x="2925604" y="249079"/>
                  <a:pt x="2925604" y="247174"/>
                </a:cubicBezTo>
                <a:cubicBezTo>
                  <a:pt x="2929414" y="237649"/>
                  <a:pt x="2931319" y="231934"/>
                  <a:pt x="2931319" y="231934"/>
                </a:cubicBezTo>
                <a:cubicBezTo>
                  <a:pt x="2931319" y="231934"/>
                  <a:pt x="2928461" y="235744"/>
                  <a:pt x="2924651" y="243364"/>
                </a:cubicBezTo>
                <a:cubicBezTo>
                  <a:pt x="2923699" y="241459"/>
                  <a:pt x="2923699" y="239554"/>
                  <a:pt x="2922746" y="237649"/>
                </a:cubicBezTo>
                <a:lnTo>
                  <a:pt x="2922746" y="236696"/>
                </a:lnTo>
                <a:lnTo>
                  <a:pt x="2921794" y="236696"/>
                </a:lnTo>
                <a:cubicBezTo>
                  <a:pt x="2919889" y="236696"/>
                  <a:pt x="2917984" y="236696"/>
                  <a:pt x="2916079" y="236696"/>
                </a:cubicBezTo>
                <a:lnTo>
                  <a:pt x="2916079" y="236696"/>
                </a:lnTo>
                <a:cubicBezTo>
                  <a:pt x="2928461" y="200501"/>
                  <a:pt x="2935129" y="176689"/>
                  <a:pt x="2935129" y="176689"/>
                </a:cubicBezTo>
                <a:cubicBezTo>
                  <a:pt x="2935129" y="176689"/>
                  <a:pt x="2924651" y="196691"/>
                  <a:pt x="2909411" y="230029"/>
                </a:cubicBezTo>
                <a:cubicBezTo>
                  <a:pt x="2907506" y="222409"/>
                  <a:pt x="2904649" y="216694"/>
                  <a:pt x="2902744" y="211931"/>
                </a:cubicBezTo>
                <a:cubicBezTo>
                  <a:pt x="2901791" y="206216"/>
                  <a:pt x="2900839" y="201454"/>
                  <a:pt x="2900839" y="195739"/>
                </a:cubicBezTo>
                <a:cubicBezTo>
                  <a:pt x="2899886" y="188119"/>
                  <a:pt x="2898934" y="180499"/>
                  <a:pt x="2897981" y="173831"/>
                </a:cubicBezTo>
                <a:cubicBezTo>
                  <a:pt x="2897029" y="167164"/>
                  <a:pt x="2897029" y="160496"/>
                  <a:pt x="2896076" y="153829"/>
                </a:cubicBezTo>
                <a:cubicBezTo>
                  <a:pt x="2895124" y="141446"/>
                  <a:pt x="2894171" y="130969"/>
                  <a:pt x="2893219" y="121444"/>
                </a:cubicBezTo>
                <a:cubicBezTo>
                  <a:pt x="2891314" y="103346"/>
                  <a:pt x="2890361" y="93821"/>
                  <a:pt x="2890361" y="93821"/>
                </a:cubicBezTo>
                <a:cubicBezTo>
                  <a:pt x="2890361" y="93821"/>
                  <a:pt x="2890361" y="104299"/>
                  <a:pt x="2889409" y="121444"/>
                </a:cubicBezTo>
                <a:cubicBezTo>
                  <a:pt x="2889409" y="130016"/>
                  <a:pt x="2889409" y="141446"/>
                  <a:pt x="2889409" y="153829"/>
                </a:cubicBezTo>
                <a:cubicBezTo>
                  <a:pt x="2889409" y="160496"/>
                  <a:pt x="2889409" y="166211"/>
                  <a:pt x="2889409" y="173831"/>
                </a:cubicBezTo>
                <a:cubicBezTo>
                  <a:pt x="2889409" y="180499"/>
                  <a:pt x="2890361" y="188119"/>
                  <a:pt x="2890361" y="195739"/>
                </a:cubicBezTo>
                <a:cubicBezTo>
                  <a:pt x="2890361" y="200501"/>
                  <a:pt x="2891314" y="206216"/>
                  <a:pt x="2891314" y="211931"/>
                </a:cubicBezTo>
                <a:cubicBezTo>
                  <a:pt x="2890361" y="213836"/>
                  <a:pt x="2889409" y="215741"/>
                  <a:pt x="2887504" y="217646"/>
                </a:cubicBezTo>
                <a:cubicBezTo>
                  <a:pt x="2886551" y="218599"/>
                  <a:pt x="2885599" y="220504"/>
                  <a:pt x="2885599" y="221456"/>
                </a:cubicBezTo>
                <a:cubicBezTo>
                  <a:pt x="2883694" y="212884"/>
                  <a:pt x="2882741" y="204311"/>
                  <a:pt x="2880836" y="195739"/>
                </a:cubicBezTo>
                <a:cubicBezTo>
                  <a:pt x="2878931" y="185261"/>
                  <a:pt x="2877026" y="174784"/>
                  <a:pt x="2874169" y="166211"/>
                </a:cubicBezTo>
                <a:cubicBezTo>
                  <a:pt x="2872264" y="157639"/>
                  <a:pt x="2870359" y="150019"/>
                  <a:pt x="2867501" y="144304"/>
                </a:cubicBezTo>
                <a:cubicBezTo>
                  <a:pt x="2863691" y="131921"/>
                  <a:pt x="2860834" y="125254"/>
                  <a:pt x="2860834" y="125254"/>
                </a:cubicBezTo>
                <a:cubicBezTo>
                  <a:pt x="2860834" y="125254"/>
                  <a:pt x="2861786" y="132874"/>
                  <a:pt x="2863691" y="145256"/>
                </a:cubicBezTo>
                <a:cubicBezTo>
                  <a:pt x="2864644" y="151924"/>
                  <a:pt x="2865596" y="159544"/>
                  <a:pt x="2866549" y="168116"/>
                </a:cubicBezTo>
                <a:cubicBezTo>
                  <a:pt x="2867501" y="176689"/>
                  <a:pt x="2868454" y="187166"/>
                  <a:pt x="2869406" y="197644"/>
                </a:cubicBezTo>
                <a:cubicBezTo>
                  <a:pt x="2870359" y="208121"/>
                  <a:pt x="2871311" y="220504"/>
                  <a:pt x="2872264" y="232886"/>
                </a:cubicBezTo>
                <a:cubicBezTo>
                  <a:pt x="2872264" y="237649"/>
                  <a:pt x="2873216" y="242411"/>
                  <a:pt x="2873216" y="247174"/>
                </a:cubicBezTo>
                <a:cubicBezTo>
                  <a:pt x="2870359" y="253841"/>
                  <a:pt x="2867501" y="262414"/>
                  <a:pt x="2864644" y="270034"/>
                </a:cubicBezTo>
                <a:cubicBezTo>
                  <a:pt x="2863691" y="270986"/>
                  <a:pt x="2863691" y="272891"/>
                  <a:pt x="2863691" y="274796"/>
                </a:cubicBezTo>
                <a:cubicBezTo>
                  <a:pt x="2860834" y="269081"/>
                  <a:pt x="2857976" y="263366"/>
                  <a:pt x="2855119" y="257651"/>
                </a:cubicBezTo>
                <a:cubicBezTo>
                  <a:pt x="2850356" y="248126"/>
                  <a:pt x="2845594" y="239554"/>
                  <a:pt x="2841784" y="230029"/>
                </a:cubicBezTo>
                <a:cubicBezTo>
                  <a:pt x="2855119" y="229076"/>
                  <a:pt x="2855119" y="226219"/>
                  <a:pt x="2855119" y="226219"/>
                </a:cubicBezTo>
                <a:cubicBezTo>
                  <a:pt x="2855119" y="226219"/>
                  <a:pt x="2854166" y="228124"/>
                  <a:pt x="2853214" y="231934"/>
                </a:cubicBezTo>
                <a:cubicBezTo>
                  <a:pt x="2849404" y="224314"/>
                  <a:pt x="2844641" y="215741"/>
                  <a:pt x="2840831" y="209074"/>
                </a:cubicBezTo>
                <a:cubicBezTo>
                  <a:pt x="2857024" y="174784"/>
                  <a:pt x="2866549" y="150971"/>
                  <a:pt x="2866549" y="150971"/>
                </a:cubicBezTo>
                <a:cubicBezTo>
                  <a:pt x="2866549" y="150971"/>
                  <a:pt x="2853214" y="169069"/>
                  <a:pt x="2835116" y="198596"/>
                </a:cubicBezTo>
                <a:cubicBezTo>
                  <a:pt x="2833211" y="194786"/>
                  <a:pt x="2831306" y="191929"/>
                  <a:pt x="2829401" y="188119"/>
                </a:cubicBezTo>
                <a:cubicBezTo>
                  <a:pt x="2826544" y="170021"/>
                  <a:pt x="2823686" y="151924"/>
                  <a:pt x="2820829" y="132874"/>
                </a:cubicBezTo>
                <a:cubicBezTo>
                  <a:pt x="2820829" y="146209"/>
                  <a:pt x="2820829" y="160496"/>
                  <a:pt x="2821781" y="173831"/>
                </a:cubicBezTo>
                <a:cubicBezTo>
                  <a:pt x="2817019" y="166211"/>
                  <a:pt x="2812256" y="158591"/>
                  <a:pt x="2807494" y="151924"/>
                </a:cubicBezTo>
                <a:cubicBezTo>
                  <a:pt x="2797969" y="137636"/>
                  <a:pt x="2790349" y="125254"/>
                  <a:pt x="2782729" y="115729"/>
                </a:cubicBezTo>
                <a:cubicBezTo>
                  <a:pt x="2768441" y="95726"/>
                  <a:pt x="2759869" y="85249"/>
                  <a:pt x="2759869" y="85249"/>
                </a:cubicBezTo>
                <a:cubicBezTo>
                  <a:pt x="2759869" y="85249"/>
                  <a:pt x="2766536" y="97631"/>
                  <a:pt x="2778919" y="118586"/>
                </a:cubicBezTo>
                <a:cubicBezTo>
                  <a:pt x="2785586" y="129064"/>
                  <a:pt x="2792254" y="142399"/>
                  <a:pt x="2799874" y="156686"/>
                </a:cubicBezTo>
                <a:cubicBezTo>
                  <a:pt x="2803684" y="164306"/>
                  <a:pt x="2808446" y="171926"/>
                  <a:pt x="2812256" y="180499"/>
                </a:cubicBezTo>
                <a:cubicBezTo>
                  <a:pt x="2815114" y="186214"/>
                  <a:pt x="2817971" y="191929"/>
                  <a:pt x="2820829" y="197644"/>
                </a:cubicBezTo>
                <a:cubicBezTo>
                  <a:pt x="2820829" y="199549"/>
                  <a:pt x="2820829" y="202406"/>
                  <a:pt x="2820829" y="204311"/>
                </a:cubicBezTo>
                <a:cubicBezTo>
                  <a:pt x="2820829" y="209074"/>
                  <a:pt x="2821781" y="213836"/>
                  <a:pt x="2821781" y="218599"/>
                </a:cubicBezTo>
                <a:cubicBezTo>
                  <a:pt x="2819876" y="221456"/>
                  <a:pt x="2818924" y="224314"/>
                  <a:pt x="2817019" y="227171"/>
                </a:cubicBezTo>
                <a:cubicBezTo>
                  <a:pt x="2813209" y="222409"/>
                  <a:pt x="2810351" y="216694"/>
                  <a:pt x="2806541" y="211931"/>
                </a:cubicBezTo>
                <a:cubicBezTo>
                  <a:pt x="2806541" y="210979"/>
                  <a:pt x="2805589" y="210979"/>
                  <a:pt x="2805589" y="210026"/>
                </a:cubicBezTo>
                <a:cubicBezTo>
                  <a:pt x="2806541" y="209074"/>
                  <a:pt x="2806541" y="208121"/>
                  <a:pt x="2806541" y="208121"/>
                </a:cubicBezTo>
                <a:cubicBezTo>
                  <a:pt x="2806541" y="208121"/>
                  <a:pt x="2806541" y="208121"/>
                  <a:pt x="2805589" y="209074"/>
                </a:cubicBezTo>
                <a:cubicBezTo>
                  <a:pt x="2800826" y="202406"/>
                  <a:pt x="2796064" y="196691"/>
                  <a:pt x="2792254" y="191929"/>
                </a:cubicBezTo>
                <a:cubicBezTo>
                  <a:pt x="2782729" y="179546"/>
                  <a:pt x="2775109" y="169069"/>
                  <a:pt x="2767489" y="161449"/>
                </a:cubicBezTo>
                <a:cubicBezTo>
                  <a:pt x="2766536" y="160496"/>
                  <a:pt x="2766536" y="159544"/>
                  <a:pt x="2765584" y="158591"/>
                </a:cubicBezTo>
                <a:cubicBezTo>
                  <a:pt x="2765584" y="157639"/>
                  <a:pt x="2765584" y="156686"/>
                  <a:pt x="2765584" y="155734"/>
                </a:cubicBezTo>
                <a:cubicBezTo>
                  <a:pt x="2764631" y="145256"/>
                  <a:pt x="2762726" y="135731"/>
                  <a:pt x="2762726" y="128111"/>
                </a:cubicBezTo>
                <a:cubicBezTo>
                  <a:pt x="2760821" y="112871"/>
                  <a:pt x="2759869" y="103346"/>
                  <a:pt x="2759869" y="103346"/>
                </a:cubicBezTo>
                <a:cubicBezTo>
                  <a:pt x="2759869" y="103346"/>
                  <a:pt x="2759869" y="111919"/>
                  <a:pt x="2758916" y="128111"/>
                </a:cubicBezTo>
                <a:cubicBezTo>
                  <a:pt x="2758916" y="134779"/>
                  <a:pt x="2758916" y="141446"/>
                  <a:pt x="2758916" y="150019"/>
                </a:cubicBezTo>
                <a:cubicBezTo>
                  <a:pt x="2750344" y="140494"/>
                  <a:pt x="2745581" y="135731"/>
                  <a:pt x="2745581" y="135731"/>
                </a:cubicBezTo>
                <a:cubicBezTo>
                  <a:pt x="2745581" y="135731"/>
                  <a:pt x="2750344" y="142399"/>
                  <a:pt x="2758916" y="153829"/>
                </a:cubicBezTo>
                <a:cubicBezTo>
                  <a:pt x="2758916" y="154781"/>
                  <a:pt x="2758916" y="155734"/>
                  <a:pt x="2758916" y="155734"/>
                </a:cubicBezTo>
                <a:cubicBezTo>
                  <a:pt x="2758916" y="161449"/>
                  <a:pt x="2758916" y="167164"/>
                  <a:pt x="2758916" y="172879"/>
                </a:cubicBezTo>
                <a:cubicBezTo>
                  <a:pt x="2758916" y="178594"/>
                  <a:pt x="2759869" y="185261"/>
                  <a:pt x="2759869" y="191929"/>
                </a:cubicBezTo>
                <a:cubicBezTo>
                  <a:pt x="2759869" y="200501"/>
                  <a:pt x="2760821" y="210026"/>
                  <a:pt x="2761774" y="219551"/>
                </a:cubicBezTo>
                <a:cubicBezTo>
                  <a:pt x="2761774" y="218599"/>
                  <a:pt x="2760821" y="217646"/>
                  <a:pt x="2760821" y="217646"/>
                </a:cubicBezTo>
                <a:cubicBezTo>
                  <a:pt x="2760821" y="216694"/>
                  <a:pt x="2760821" y="216694"/>
                  <a:pt x="2760821" y="216694"/>
                </a:cubicBezTo>
                <a:cubicBezTo>
                  <a:pt x="2760821" y="216694"/>
                  <a:pt x="2760821" y="216694"/>
                  <a:pt x="2760821" y="217646"/>
                </a:cubicBezTo>
                <a:cubicBezTo>
                  <a:pt x="2749391" y="189071"/>
                  <a:pt x="2741771" y="172879"/>
                  <a:pt x="2741771" y="172879"/>
                </a:cubicBezTo>
                <a:cubicBezTo>
                  <a:pt x="2741771" y="172879"/>
                  <a:pt x="2747486" y="193834"/>
                  <a:pt x="2757011" y="228124"/>
                </a:cubicBezTo>
                <a:cubicBezTo>
                  <a:pt x="2754154" y="236696"/>
                  <a:pt x="2749391" y="250984"/>
                  <a:pt x="2743676" y="268129"/>
                </a:cubicBezTo>
                <a:cubicBezTo>
                  <a:pt x="2740819" y="262414"/>
                  <a:pt x="2737961" y="258604"/>
                  <a:pt x="2736056" y="254794"/>
                </a:cubicBezTo>
                <a:cubicBezTo>
                  <a:pt x="2737009" y="241459"/>
                  <a:pt x="2737009" y="232886"/>
                  <a:pt x="2737009" y="232886"/>
                </a:cubicBezTo>
                <a:cubicBezTo>
                  <a:pt x="2737009" y="232886"/>
                  <a:pt x="2735104" y="238601"/>
                  <a:pt x="2732246" y="249079"/>
                </a:cubicBezTo>
                <a:cubicBezTo>
                  <a:pt x="2731294" y="247174"/>
                  <a:pt x="2730341" y="246221"/>
                  <a:pt x="2730341" y="246221"/>
                </a:cubicBezTo>
                <a:cubicBezTo>
                  <a:pt x="2730341" y="246221"/>
                  <a:pt x="2730341" y="247174"/>
                  <a:pt x="2731294" y="250031"/>
                </a:cubicBezTo>
                <a:cubicBezTo>
                  <a:pt x="2730341" y="252889"/>
                  <a:pt x="2730341" y="254794"/>
                  <a:pt x="2729389" y="258604"/>
                </a:cubicBezTo>
                <a:lnTo>
                  <a:pt x="2729389" y="247174"/>
                </a:lnTo>
                <a:lnTo>
                  <a:pt x="2731294" y="218599"/>
                </a:lnTo>
                <a:cubicBezTo>
                  <a:pt x="2732246" y="218599"/>
                  <a:pt x="2732246" y="218599"/>
                  <a:pt x="2733199" y="219551"/>
                </a:cubicBezTo>
                <a:cubicBezTo>
                  <a:pt x="2734151" y="220504"/>
                  <a:pt x="2735104" y="221456"/>
                  <a:pt x="2736056" y="222409"/>
                </a:cubicBezTo>
                <a:cubicBezTo>
                  <a:pt x="2737961" y="224314"/>
                  <a:pt x="2737961" y="228124"/>
                  <a:pt x="2738914" y="230981"/>
                </a:cubicBezTo>
                <a:cubicBezTo>
                  <a:pt x="2738914" y="228124"/>
                  <a:pt x="2738914" y="225266"/>
                  <a:pt x="2737961" y="222409"/>
                </a:cubicBezTo>
                <a:cubicBezTo>
                  <a:pt x="2737009" y="220504"/>
                  <a:pt x="2736056" y="219551"/>
                  <a:pt x="2735104" y="218599"/>
                </a:cubicBezTo>
                <a:cubicBezTo>
                  <a:pt x="2734151" y="217646"/>
                  <a:pt x="2732246" y="216694"/>
                  <a:pt x="2730341" y="216694"/>
                </a:cubicBezTo>
                <a:lnTo>
                  <a:pt x="2728436" y="216694"/>
                </a:lnTo>
                <a:lnTo>
                  <a:pt x="2728436" y="218599"/>
                </a:lnTo>
                <a:cubicBezTo>
                  <a:pt x="2726531" y="228124"/>
                  <a:pt x="2723674" y="238601"/>
                  <a:pt x="2721769" y="248126"/>
                </a:cubicBezTo>
                <a:cubicBezTo>
                  <a:pt x="2720816" y="251936"/>
                  <a:pt x="2720816" y="256699"/>
                  <a:pt x="2719864" y="260509"/>
                </a:cubicBezTo>
                <a:cubicBezTo>
                  <a:pt x="2718911" y="258604"/>
                  <a:pt x="2717959" y="256699"/>
                  <a:pt x="2717006" y="254794"/>
                </a:cubicBezTo>
                <a:cubicBezTo>
                  <a:pt x="2717006" y="254794"/>
                  <a:pt x="2717006" y="253841"/>
                  <a:pt x="2717006" y="253841"/>
                </a:cubicBezTo>
                <a:cubicBezTo>
                  <a:pt x="2717959" y="244316"/>
                  <a:pt x="2718911" y="238601"/>
                  <a:pt x="2718911" y="238601"/>
                </a:cubicBezTo>
                <a:cubicBezTo>
                  <a:pt x="2718911" y="238601"/>
                  <a:pt x="2717959" y="241459"/>
                  <a:pt x="2716054" y="247174"/>
                </a:cubicBezTo>
                <a:cubicBezTo>
                  <a:pt x="2717006" y="204311"/>
                  <a:pt x="2716054" y="176689"/>
                  <a:pt x="2716054" y="176689"/>
                </a:cubicBezTo>
                <a:cubicBezTo>
                  <a:pt x="2716054" y="176689"/>
                  <a:pt x="2715101" y="185261"/>
                  <a:pt x="2713196" y="198596"/>
                </a:cubicBezTo>
                <a:cubicBezTo>
                  <a:pt x="2712244" y="207169"/>
                  <a:pt x="2710339" y="217646"/>
                  <a:pt x="2709386" y="230029"/>
                </a:cubicBezTo>
                <a:cubicBezTo>
                  <a:pt x="2707481" y="226219"/>
                  <a:pt x="2706529" y="221456"/>
                  <a:pt x="2704624" y="218599"/>
                </a:cubicBezTo>
                <a:lnTo>
                  <a:pt x="2703671" y="199549"/>
                </a:lnTo>
                <a:lnTo>
                  <a:pt x="2703671" y="163354"/>
                </a:lnTo>
                <a:cubicBezTo>
                  <a:pt x="2704624" y="163354"/>
                  <a:pt x="2705576" y="163354"/>
                  <a:pt x="2706529" y="164306"/>
                </a:cubicBezTo>
                <a:cubicBezTo>
                  <a:pt x="2708434" y="165259"/>
                  <a:pt x="2709386" y="166211"/>
                  <a:pt x="2710339" y="167164"/>
                </a:cubicBezTo>
                <a:cubicBezTo>
                  <a:pt x="2712244" y="170021"/>
                  <a:pt x="2713196" y="173831"/>
                  <a:pt x="2714149" y="176689"/>
                </a:cubicBezTo>
                <a:cubicBezTo>
                  <a:pt x="2714149" y="172879"/>
                  <a:pt x="2713196" y="169069"/>
                  <a:pt x="2712244" y="166211"/>
                </a:cubicBezTo>
                <a:cubicBezTo>
                  <a:pt x="2711291" y="164306"/>
                  <a:pt x="2710339" y="163354"/>
                  <a:pt x="2708434" y="161449"/>
                </a:cubicBezTo>
                <a:cubicBezTo>
                  <a:pt x="2706529" y="160496"/>
                  <a:pt x="2704624" y="159544"/>
                  <a:pt x="2702719" y="159544"/>
                </a:cubicBezTo>
                <a:lnTo>
                  <a:pt x="2700814" y="159544"/>
                </a:lnTo>
                <a:lnTo>
                  <a:pt x="2700814" y="161449"/>
                </a:lnTo>
                <a:lnTo>
                  <a:pt x="2697004" y="193834"/>
                </a:lnTo>
                <a:cubicBezTo>
                  <a:pt x="2694146" y="186214"/>
                  <a:pt x="2693194" y="181451"/>
                  <a:pt x="2693194" y="181451"/>
                </a:cubicBezTo>
                <a:cubicBezTo>
                  <a:pt x="2693194" y="181451"/>
                  <a:pt x="2694146" y="187166"/>
                  <a:pt x="2697004" y="198596"/>
                </a:cubicBezTo>
                <a:lnTo>
                  <a:pt x="2697004" y="198596"/>
                </a:lnTo>
                <a:cubicBezTo>
                  <a:pt x="2696051" y="210979"/>
                  <a:pt x="2696051" y="224314"/>
                  <a:pt x="2696051" y="236696"/>
                </a:cubicBezTo>
                <a:cubicBezTo>
                  <a:pt x="2696051" y="245269"/>
                  <a:pt x="2696051" y="253841"/>
                  <a:pt x="2697004" y="262414"/>
                </a:cubicBezTo>
                <a:cubicBezTo>
                  <a:pt x="2697004" y="262414"/>
                  <a:pt x="2697004" y="263366"/>
                  <a:pt x="2697004" y="263366"/>
                </a:cubicBezTo>
                <a:cubicBezTo>
                  <a:pt x="2697004" y="264319"/>
                  <a:pt x="2696051" y="265271"/>
                  <a:pt x="2696051" y="265271"/>
                </a:cubicBezTo>
                <a:cubicBezTo>
                  <a:pt x="2695099" y="264319"/>
                  <a:pt x="2694146" y="262414"/>
                  <a:pt x="2694146" y="261461"/>
                </a:cubicBezTo>
                <a:cubicBezTo>
                  <a:pt x="2691289" y="255746"/>
                  <a:pt x="2688431" y="250984"/>
                  <a:pt x="2685574" y="246221"/>
                </a:cubicBezTo>
                <a:cubicBezTo>
                  <a:pt x="2682716" y="233839"/>
                  <a:pt x="2680811" y="221456"/>
                  <a:pt x="2677954" y="210979"/>
                </a:cubicBezTo>
                <a:cubicBezTo>
                  <a:pt x="2677001" y="207169"/>
                  <a:pt x="2677001" y="204311"/>
                  <a:pt x="2676049" y="200501"/>
                </a:cubicBezTo>
                <a:cubicBezTo>
                  <a:pt x="2677954" y="190976"/>
                  <a:pt x="2679859" y="182404"/>
                  <a:pt x="2681764" y="173831"/>
                </a:cubicBezTo>
                <a:cubicBezTo>
                  <a:pt x="2683669" y="162401"/>
                  <a:pt x="2685574" y="152876"/>
                  <a:pt x="2687479" y="144304"/>
                </a:cubicBezTo>
                <a:cubicBezTo>
                  <a:pt x="2690336" y="128111"/>
                  <a:pt x="2691289" y="118586"/>
                  <a:pt x="2691289" y="118586"/>
                </a:cubicBezTo>
                <a:cubicBezTo>
                  <a:pt x="2691289" y="118586"/>
                  <a:pt x="2688431" y="128111"/>
                  <a:pt x="2683669" y="143351"/>
                </a:cubicBezTo>
                <a:cubicBezTo>
                  <a:pt x="2681764" y="149066"/>
                  <a:pt x="2679859" y="155734"/>
                  <a:pt x="2677954" y="162401"/>
                </a:cubicBezTo>
                <a:cubicBezTo>
                  <a:pt x="2677001" y="166211"/>
                  <a:pt x="2675096" y="170974"/>
                  <a:pt x="2673191" y="176689"/>
                </a:cubicBezTo>
                <a:cubicBezTo>
                  <a:pt x="2673191" y="176689"/>
                  <a:pt x="2673191" y="177641"/>
                  <a:pt x="2673191" y="177641"/>
                </a:cubicBezTo>
                <a:cubicBezTo>
                  <a:pt x="2673191" y="176689"/>
                  <a:pt x="2672239" y="174784"/>
                  <a:pt x="2672239" y="173831"/>
                </a:cubicBezTo>
                <a:cubicBezTo>
                  <a:pt x="2670334" y="163354"/>
                  <a:pt x="2668429" y="153829"/>
                  <a:pt x="2666524" y="146209"/>
                </a:cubicBezTo>
                <a:cubicBezTo>
                  <a:pt x="2663666" y="130969"/>
                  <a:pt x="2661761" y="121444"/>
                  <a:pt x="2661761" y="121444"/>
                </a:cubicBezTo>
                <a:cubicBezTo>
                  <a:pt x="2661761" y="121444"/>
                  <a:pt x="2661761" y="130016"/>
                  <a:pt x="2662714" y="146209"/>
                </a:cubicBezTo>
                <a:cubicBezTo>
                  <a:pt x="2663666" y="158591"/>
                  <a:pt x="2664619" y="176689"/>
                  <a:pt x="2666524" y="196691"/>
                </a:cubicBezTo>
                <a:cubicBezTo>
                  <a:pt x="2666524" y="197644"/>
                  <a:pt x="2665571" y="199549"/>
                  <a:pt x="2665571" y="200501"/>
                </a:cubicBezTo>
                <a:cubicBezTo>
                  <a:pt x="2665571" y="201454"/>
                  <a:pt x="2664619" y="203359"/>
                  <a:pt x="2664619" y="204311"/>
                </a:cubicBezTo>
                <a:cubicBezTo>
                  <a:pt x="2658904" y="192881"/>
                  <a:pt x="2653189" y="183356"/>
                  <a:pt x="2649379" y="174784"/>
                </a:cubicBezTo>
                <a:cubicBezTo>
                  <a:pt x="2639854" y="152876"/>
                  <a:pt x="2634139" y="141446"/>
                  <a:pt x="2634139" y="141446"/>
                </a:cubicBezTo>
                <a:cubicBezTo>
                  <a:pt x="2634139" y="141446"/>
                  <a:pt x="2637949" y="153829"/>
                  <a:pt x="2646521" y="176689"/>
                </a:cubicBezTo>
                <a:cubicBezTo>
                  <a:pt x="2650331" y="187166"/>
                  <a:pt x="2656046" y="199549"/>
                  <a:pt x="2661761" y="214789"/>
                </a:cubicBezTo>
                <a:cubicBezTo>
                  <a:pt x="2661761" y="215741"/>
                  <a:pt x="2661761" y="215741"/>
                  <a:pt x="2660809" y="216694"/>
                </a:cubicBezTo>
                <a:cubicBezTo>
                  <a:pt x="2656999" y="210026"/>
                  <a:pt x="2655094" y="204311"/>
                  <a:pt x="2652236" y="201454"/>
                </a:cubicBezTo>
                <a:cubicBezTo>
                  <a:pt x="2649379" y="197644"/>
                  <a:pt x="2648426" y="196691"/>
                  <a:pt x="2648426" y="196691"/>
                </a:cubicBezTo>
                <a:cubicBezTo>
                  <a:pt x="2648426" y="196691"/>
                  <a:pt x="2649379" y="198596"/>
                  <a:pt x="2651284" y="202406"/>
                </a:cubicBezTo>
                <a:cubicBezTo>
                  <a:pt x="2654141" y="206216"/>
                  <a:pt x="2655094" y="211931"/>
                  <a:pt x="2657951" y="218599"/>
                </a:cubicBezTo>
                <a:cubicBezTo>
                  <a:pt x="2657951" y="220504"/>
                  <a:pt x="2658904" y="222409"/>
                  <a:pt x="2658904" y="223361"/>
                </a:cubicBezTo>
                <a:cubicBezTo>
                  <a:pt x="2658904" y="224314"/>
                  <a:pt x="2657951" y="225266"/>
                  <a:pt x="2657951" y="226219"/>
                </a:cubicBezTo>
                <a:cubicBezTo>
                  <a:pt x="2654141" y="214789"/>
                  <a:pt x="2650331" y="203359"/>
                  <a:pt x="2647474" y="193834"/>
                </a:cubicBezTo>
                <a:cubicBezTo>
                  <a:pt x="2644616" y="184309"/>
                  <a:pt x="2640806" y="175736"/>
                  <a:pt x="2638901" y="169069"/>
                </a:cubicBezTo>
                <a:cubicBezTo>
                  <a:pt x="2634139" y="154781"/>
                  <a:pt x="2631281" y="147161"/>
                  <a:pt x="2631281" y="147161"/>
                </a:cubicBezTo>
                <a:cubicBezTo>
                  <a:pt x="2631281" y="147161"/>
                  <a:pt x="2632234" y="155734"/>
                  <a:pt x="2635091" y="170021"/>
                </a:cubicBezTo>
                <a:cubicBezTo>
                  <a:pt x="2637949" y="184309"/>
                  <a:pt x="2641759" y="205264"/>
                  <a:pt x="2647474" y="230029"/>
                </a:cubicBezTo>
                <a:cubicBezTo>
                  <a:pt x="2648426" y="235744"/>
                  <a:pt x="2650331" y="241459"/>
                  <a:pt x="2651284" y="247174"/>
                </a:cubicBezTo>
                <a:cubicBezTo>
                  <a:pt x="2648426" y="255746"/>
                  <a:pt x="2645569" y="264319"/>
                  <a:pt x="2642711" y="273844"/>
                </a:cubicBezTo>
                <a:cubicBezTo>
                  <a:pt x="2641759" y="272891"/>
                  <a:pt x="2641759" y="271939"/>
                  <a:pt x="2640806" y="270034"/>
                </a:cubicBezTo>
                <a:cubicBezTo>
                  <a:pt x="2640806" y="269081"/>
                  <a:pt x="2639854" y="269081"/>
                  <a:pt x="2639854" y="268129"/>
                </a:cubicBezTo>
                <a:cubicBezTo>
                  <a:pt x="2642711" y="238601"/>
                  <a:pt x="2643664" y="220504"/>
                  <a:pt x="2643664" y="220504"/>
                </a:cubicBezTo>
                <a:cubicBezTo>
                  <a:pt x="2643664" y="220504"/>
                  <a:pt x="2640806" y="230029"/>
                  <a:pt x="2636996" y="247174"/>
                </a:cubicBezTo>
                <a:cubicBezTo>
                  <a:pt x="2636996" y="220504"/>
                  <a:pt x="2636044" y="204311"/>
                  <a:pt x="2636044" y="204311"/>
                </a:cubicBezTo>
                <a:cubicBezTo>
                  <a:pt x="2636044" y="204311"/>
                  <a:pt x="2633186" y="217646"/>
                  <a:pt x="2630329" y="240506"/>
                </a:cubicBezTo>
                <a:cubicBezTo>
                  <a:pt x="2628424" y="228124"/>
                  <a:pt x="2625566" y="216694"/>
                  <a:pt x="2623661" y="206216"/>
                </a:cubicBezTo>
                <a:cubicBezTo>
                  <a:pt x="2618899" y="182404"/>
                  <a:pt x="2614136" y="162401"/>
                  <a:pt x="2610326" y="147161"/>
                </a:cubicBezTo>
                <a:cubicBezTo>
                  <a:pt x="2613184" y="141446"/>
                  <a:pt x="2615089" y="137636"/>
                  <a:pt x="2615089" y="137636"/>
                </a:cubicBezTo>
                <a:cubicBezTo>
                  <a:pt x="2615089" y="137636"/>
                  <a:pt x="2613184" y="140494"/>
                  <a:pt x="2610326" y="145256"/>
                </a:cubicBezTo>
                <a:cubicBezTo>
                  <a:pt x="2610326" y="144304"/>
                  <a:pt x="2610326" y="144304"/>
                  <a:pt x="2609374" y="143351"/>
                </a:cubicBezTo>
                <a:cubicBezTo>
                  <a:pt x="2605564" y="128111"/>
                  <a:pt x="2603659" y="119539"/>
                  <a:pt x="2603659" y="119539"/>
                </a:cubicBezTo>
                <a:cubicBezTo>
                  <a:pt x="2603659" y="119539"/>
                  <a:pt x="2604611" y="128111"/>
                  <a:pt x="2605564" y="144304"/>
                </a:cubicBezTo>
                <a:cubicBezTo>
                  <a:pt x="2605564" y="146209"/>
                  <a:pt x="2605564" y="149066"/>
                  <a:pt x="2606516" y="150971"/>
                </a:cubicBezTo>
                <a:cubicBezTo>
                  <a:pt x="2604611" y="153829"/>
                  <a:pt x="2602706" y="155734"/>
                  <a:pt x="2600801" y="158591"/>
                </a:cubicBezTo>
                <a:cubicBezTo>
                  <a:pt x="2596991" y="163354"/>
                  <a:pt x="2594134" y="169069"/>
                  <a:pt x="2589371" y="175736"/>
                </a:cubicBezTo>
                <a:cubicBezTo>
                  <a:pt x="2589371" y="174784"/>
                  <a:pt x="2589371" y="172879"/>
                  <a:pt x="2588419" y="171926"/>
                </a:cubicBezTo>
                <a:cubicBezTo>
                  <a:pt x="2585561" y="155734"/>
                  <a:pt x="2583656" y="147161"/>
                  <a:pt x="2583656" y="147161"/>
                </a:cubicBezTo>
                <a:cubicBezTo>
                  <a:pt x="2583656" y="147161"/>
                  <a:pt x="2583656" y="156686"/>
                  <a:pt x="2584609" y="171926"/>
                </a:cubicBezTo>
                <a:cubicBezTo>
                  <a:pt x="2584609" y="174784"/>
                  <a:pt x="2584609" y="178594"/>
                  <a:pt x="2585561" y="182404"/>
                </a:cubicBezTo>
                <a:cubicBezTo>
                  <a:pt x="2585561" y="182404"/>
                  <a:pt x="2585561" y="182404"/>
                  <a:pt x="2585561" y="182404"/>
                </a:cubicBezTo>
                <a:cubicBezTo>
                  <a:pt x="2582704" y="187166"/>
                  <a:pt x="2579846" y="192881"/>
                  <a:pt x="2576036" y="198596"/>
                </a:cubicBezTo>
                <a:cubicBezTo>
                  <a:pt x="2575084" y="190976"/>
                  <a:pt x="2575084" y="183356"/>
                  <a:pt x="2574131" y="177641"/>
                </a:cubicBezTo>
                <a:cubicBezTo>
                  <a:pt x="2573179" y="165259"/>
                  <a:pt x="2573179" y="157639"/>
                  <a:pt x="2573179" y="157639"/>
                </a:cubicBezTo>
                <a:cubicBezTo>
                  <a:pt x="2573179" y="157639"/>
                  <a:pt x="2572226" y="162401"/>
                  <a:pt x="2571274" y="170974"/>
                </a:cubicBezTo>
                <a:cubicBezTo>
                  <a:pt x="2571274" y="170974"/>
                  <a:pt x="2571274" y="170021"/>
                  <a:pt x="2571274" y="170021"/>
                </a:cubicBezTo>
                <a:cubicBezTo>
                  <a:pt x="2570321" y="162401"/>
                  <a:pt x="2570321" y="155734"/>
                  <a:pt x="2569369" y="149066"/>
                </a:cubicBezTo>
                <a:cubicBezTo>
                  <a:pt x="2569369" y="142399"/>
                  <a:pt x="2568416" y="135731"/>
                  <a:pt x="2568416" y="130016"/>
                </a:cubicBezTo>
                <a:cubicBezTo>
                  <a:pt x="2567464" y="118586"/>
                  <a:pt x="2566511" y="108109"/>
                  <a:pt x="2567464" y="99536"/>
                </a:cubicBezTo>
                <a:cubicBezTo>
                  <a:pt x="2567464" y="82391"/>
                  <a:pt x="2566511" y="72866"/>
                  <a:pt x="2566511" y="72866"/>
                </a:cubicBezTo>
                <a:cubicBezTo>
                  <a:pt x="2566511" y="72866"/>
                  <a:pt x="2565559" y="82391"/>
                  <a:pt x="2562701" y="99536"/>
                </a:cubicBezTo>
                <a:cubicBezTo>
                  <a:pt x="2561749" y="108109"/>
                  <a:pt x="2560796" y="118586"/>
                  <a:pt x="2560796" y="130016"/>
                </a:cubicBezTo>
                <a:cubicBezTo>
                  <a:pt x="2560796" y="135731"/>
                  <a:pt x="2559844" y="142399"/>
                  <a:pt x="2559844" y="149066"/>
                </a:cubicBezTo>
                <a:cubicBezTo>
                  <a:pt x="2559844" y="155734"/>
                  <a:pt x="2559844" y="162401"/>
                  <a:pt x="2559844" y="170021"/>
                </a:cubicBezTo>
                <a:cubicBezTo>
                  <a:pt x="2559844" y="178594"/>
                  <a:pt x="2559844" y="187166"/>
                  <a:pt x="2560796" y="195739"/>
                </a:cubicBezTo>
                <a:cubicBezTo>
                  <a:pt x="2559844" y="192881"/>
                  <a:pt x="2558891" y="191929"/>
                  <a:pt x="2558891" y="191929"/>
                </a:cubicBezTo>
                <a:cubicBezTo>
                  <a:pt x="2558891" y="191929"/>
                  <a:pt x="2559844" y="194786"/>
                  <a:pt x="2561749" y="200501"/>
                </a:cubicBezTo>
                <a:cubicBezTo>
                  <a:pt x="2561749" y="206216"/>
                  <a:pt x="2562701" y="211931"/>
                  <a:pt x="2562701" y="217646"/>
                </a:cubicBezTo>
                <a:cubicBezTo>
                  <a:pt x="2562701" y="219551"/>
                  <a:pt x="2562701" y="221456"/>
                  <a:pt x="2562701" y="223361"/>
                </a:cubicBezTo>
                <a:cubicBezTo>
                  <a:pt x="2558891" y="230981"/>
                  <a:pt x="2555081" y="238601"/>
                  <a:pt x="2551271" y="247174"/>
                </a:cubicBezTo>
                <a:cubicBezTo>
                  <a:pt x="2550319" y="239554"/>
                  <a:pt x="2550319" y="233839"/>
                  <a:pt x="2549366" y="230029"/>
                </a:cubicBezTo>
                <a:cubicBezTo>
                  <a:pt x="2553176" y="219551"/>
                  <a:pt x="2555081" y="212884"/>
                  <a:pt x="2555081" y="212884"/>
                </a:cubicBezTo>
                <a:cubicBezTo>
                  <a:pt x="2555081" y="212884"/>
                  <a:pt x="2552224" y="218599"/>
                  <a:pt x="2546509" y="228124"/>
                </a:cubicBezTo>
                <a:cubicBezTo>
                  <a:pt x="2546509" y="226219"/>
                  <a:pt x="2547461" y="224314"/>
                  <a:pt x="2547461" y="222409"/>
                </a:cubicBezTo>
                <a:cubicBezTo>
                  <a:pt x="2551271" y="206216"/>
                  <a:pt x="2553176" y="196691"/>
                  <a:pt x="2553176" y="196691"/>
                </a:cubicBezTo>
                <a:cubicBezTo>
                  <a:pt x="2553176" y="196691"/>
                  <a:pt x="2549366" y="205264"/>
                  <a:pt x="2543651" y="221456"/>
                </a:cubicBezTo>
                <a:cubicBezTo>
                  <a:pt x="2541746" y="228124"/>
                  <a:pt x="2538889" y="236696"/>
                  <a:pt x="2536984" y="246221"/>
                </a:cubicBezTo>
                <a:cubicBezTo>
                  <a:pt x="2536984" y="245269"/>
                  <a:pt x="2536984" y="245269"/>
                  <a:pt x="2536984" y="244316"/>
                </a:cubicBezTo>
                <a:cubicBezTo>
                  <a:pt x="2535079" y="230029"/>
                  <a:pt x="2534126" y="221456"/>
                  <a:pt x="2534126" y="221456"/>
                </a:cubicBezTo>
                <a:cubicBezTo>
                  <a:pt x="2534126" y="221456"/>
                  <a:pt x="2534126" y="230029"/>
                  <a:pt x="2533174" y="244316"/>
                </a:cubicBezTo>
                <a:cubicBezTo>
                  <a:pt x="2533174" y="246221"/>
                  <a:pt x="2533174" y="249079"/>
                  <a:pt x="2533174" y="250984"/>
                </a:cubicBezTo>
                <a:cubicBezTo>
                  <a:pt x="2533174" y="249079"/>
                  <a:pt x="2532221" y="247174"/>
                  <a:pt x="2532221" y="245269"/>
                </a:cubicBezTo>
                <a:cubicBezTo>
                  <a:pt x="2529364" y="233839"/>
                  <a:pt x="2527459" y="223361"/>
                  <a:pt x="2524601" y="213836"/>
                </a:cubicBezTo>
                <a:cubicBezTo>
                  <a:pt x="2521744" y="204311"/>
                  <a:pt x="2519839" y="196691"/>
                  <a:pt x="2517934" y="190024"/>
                </a:cubicBezTo>
                <a:cubicBezTo>
                  <a:pt x="2513171" y="176689"/>
                  <a:pt x="2511266" y="169069"/>
                  <a:pt x="2511266" y="169069"/>
                </a:cubicBezTo>
                <a:cubicBezTo>
                  <a:pt x="2511266" y="169069"/>
                  <a:pt x="2512219" y="176689"/>
                  <a:pt x="2514124" y="190976"/>
                </a:cubicBezTo>
                <a:cubicBezTo>
                  <a:pt x="2515076" y="197644"/>
                  <a:pt x="2516029" y="206216"/>
                  <a:pt x="2516981" y="215741"/>
                </a:cubicBezTo>
                <a:cubicBezTo>
                  <a:pt x="2517934" y="225266"/>
                  <a:pt x="2518886" y="235744"/>
                  <a:pt x="2520791" y="248126"/>
                </a:cubicBezTo>
                <a:cubicBezTo>
                  <a:pt x="2521744" y="257651"/>
                  <a:pt x="2522696" y="267176"/>
                  <a:pt x="2523649" y="277654"/>
                </a:cubicBezTo>
                <a:cubicBezTo>
                  <a:pt x="2522696" y="279559"/>
                  <a:pt x="2521744" y="281464"/>
                  <a:pt x="2521744" y="282416"/>
                </a:cubicBezTo>
                <a:cubicBezTo>
                  <a:pt x="2519839" y="274796"/>
                  <a:pt x="2517934" y="269081"/>
                  <a:pt x="2516981" y="263366"/>
                </a:cubicBezTo>
                <a:cubicBezTo>
                  <a:pt x="2513171" y="250031"/>
                  <a:pt x="2511266" y="243364"/>
                  <a:pt x="2511266" y="243364"/>
                </a:cubicBezTo>
                <a:cubicBezTo>
                  <a:pt x="2511266" y="243364"/>
                  <a:pt x="2512219" y="250984"/>
                  <a:pt x="2513171" y="264319"/>
                </a:cubicBezTo>
                <a:cubicBezTo>
                  <a:pt x="2513171" y="268129"/>
                  <a:pt x="2514124" y="272891"/>
                  <a:pt x="2514124" y="277654"/>
                </a:cubicBezTo>
                <a:cubicBezTo>
                  <a:pt x="2510314" y="269081"/>
                  <a:pt x="2507456" y="262414"/>
                  <a:pt x="2504599" y="256699"/>
                </a:cubicBezTo>
                <a:cubicBezTo>
                  <a:pt x="2504599" y="254794"/>
                  <a:pt x="2504599" y="253841"/>
                  <a:pt x="2504599" y="253841"/>
                </a:cubicBezTo>
                <a:cubicBezTo>
                  <a:pt x="2504599" y="253841"/>
                  <a:pt x="2504599" y="254794"/>
                  <a:pt x="2503646" y="255746"/>
                </a:cubicBezTo>
                <a:cubicBezTo>
                  <a:pt x="2499836" y="248126"/>
                  <a:pt x="2497931" y="243364"/>
                  <a:pt x="2497931" y="243364"/>
                </a:cubicBezTo>
                <a:cubicBezTo>
                  <a:pt x="2497931" y="243364"/>
                  <a:pt x="2499836" y="249079"/>
                  <a:pt x="2502694" y="259556"/>
                </a:cubicBezTo>
                <a:cubicBezTo>
                  <a:pt x="2501741" y="261461"/>
                  <a:pt x="2500789" y="264319"/>
                  <a:pt x="2499836" y="267176"/>
                </a:cubicBezTo>
                <a:cubicBezTo>
                  <a:pt x="2499836" y="268129"/>
                  <a:pt x="2498884" y="269081"/>
                  <a:pt x="2498884" y="270034"/>
                </a:cubicBezTo>
                <a:cubicBezTo>
                  <a:pt x="2496979" y="253841"/>
                  <a:pt x="2496026" y="237649"/>
                  <a:pt x="2494121" y="223361"/>
                </a:cubicBezTo>
                <a:cubicBezTo>
                  <a:pt x="2495074" y="222409"/>
                  <a:pt x="2495074" y="221456"/>
                  <a:pt x="2496026" y="220504"/>
                </a:cubicBezTo>
                <a:cubicBezTo>
                  <a:pt x="2500789" y="212884"/>
                  <a:pt x="2504599" y="207169"/>
                  <a:pt x="2506504" y="203359"/>
                </a:cubicBezTo>
                <a:cubicBezTo>
                  <a:pt x="2509361" y="199549"/>
                  <a:pt x="2510314" y="197644"/>
                  <a:pt x="2510314" y="197644"/>
                </a:cubicBezTo>
                <a:cubicBezTo>
                  <a:pt x="2510314" y="197644"/>
                  <a:pt x="2508409" y="199549"/>
                  <a:pt x="2505551" y="203359"/>
                </a:cubicBezTo>
                <a:cubicBezTo>
                  <a:pt x="2502694" y="206216"/>
                  <a:pt x="2497931" y="210979"/>
                  <a:pt x="2493169" y="217646"/>
                </a:cubicBezTo>
                <a:cubicBezTo>
                  <a:pt x="2493169" y="217646"/>
                  <a:pt x="2493169" y="216694"/>
                  <a:pt x="2493169" y="216694"/>
                </a:cubicBezTo>
                <a:cubicBezTo>
                  <a:pt x="2492216" y="210026"/>
                  <a:pt x="2492216" y="203359"/>
                  <a:pt x="2491264" y="196691"/>
                </a:cubicBezTo>
                <a:cubicBezTo>
                  <a:pt x="2497931" y="188119"/>
                  <a:pt x="2501741" y="183356"/>
                  <a:pt x="2501741" y="183356"/>
                </a:cubicBezTo>
                <a:cubicBezTo>
                  <a:pt x="2501741" y="183356"/>
                  <a:pt x="2497931" y="187166"/>
                  <a:pt x="2490311" y="192881"/>
                </a:cubicBezTo>
                <a:cubicBezTo>
                  <a:pt x="2489359" y="187166"/>
                  <a:pt x="2489359" y="181451"/>
                  <a:pt x="2489359" y="176689"/>
                </a:cubicBezTo>
                <a:cubicBezTo>
                  <a:pt x="2492216" y="171926"/>
                  <a:pt x="2495074" y="168116"/>
                  <a:pt x="2497931" y="165259"/>
                </a:cubicBezTo>
                <a:cubicBezTo>
                  <a:pt x="2500789" y="161449"/>
                  <a:pt x="2502694" y="159544"/>
                  <a:pt x="2502694" y="159544"/>
                </a:cubicBezTo>
                <a:cubicBezTo>
                  <a:pt x="2502694" y="159544"/>
                  <a:pt x="2500789" y="161449"/>
                  <a:pt x="2496979" y="164306"/>
                </a:cubicBezTo>
                <a:cubicBezTo>
                  <a:pt x="2495074" y="166211"/>
                  <a:pt x="2492216" y="169069"/>
                  <a:pt x="2489359" y="171926"/>
                </a:cubicBezTo>
                <a:cubicBezTo>
                  <a:pt x="2489359" y="165259"/>
                  <a:pt x="2488406" y="158591"/>
                  <a:pt x="2488406" y="153829"/>
                </a:cubicBezTo>
                <a:cubicBezTo>
                  <a:pt x="2488406" y="146209"/>
                  <a:pt x="2487454" y="139541"/>
                  <a:pt x="2487454" y="135731"/>
                </a:cubicBezTo>
                <a:cubicBezTo>
                  <a:pt x="2491264" y="129064"/>
                  <a:pt x="2494121" y="125254"/>
                  <a:pt x="2494121" y="125254"/>
                </a:cubicBezTo>
                <a:cubicBezTo>
                  <a:pt x="2494121" y="125254"/>
                  <a:pt x="2492216" y="128111"/>
                  <a:pt x="2487454" y="132874"/>
                </a:cubicBezTo>
                <a:cubicBezTo>
                  <a:pt x="2487454" y="130969"/>
                  <a:pt x="2487454" y="129064"/>
                  <a:pt x="2487454" y="129064"/>
                </a:cubicBezTo>
                <a:cubicBezTo>
                  <a:pt x="2487454" y="129064"/>
                  <a:pt x="2487454" y="130969"/>
                  <a:pt x="2486501" y="132874"/>
                </a:cubicBezTo>
                <a:cubicBezTo>
                  <a:pt x="2483644" y="136684"/>
                  <a:pt x="2479834" y="140494"/>
                  <a:pt x="2475071" y="146209"/>
                </a:cubicBezTo>
                <a:cubicBezTo>
                  <a:pt x="2469356" y="152876"/>
                  <a:pt x="2462689" y="161449"/>
                  <a:pt x="2455069" y="171926"/>
                </a:cubicBezTo>
                <a:cubicBezTo>
                  <a:pt x="2451259" y="176689"/>
                  <a:pt x="2447449" y="182404"/>
                  <a:pt x="2442686" y="188119"/>
                </a:cubicBezTo>
                <a:cubicBezTo>
                  <a:pt x="2439829" y="192881"/>
                  <a:pt x="2436019" y="197644"/>
                  <a:pt x="2433161" y="203359"/>
                </a:cubicBezTo>
                <a:cubicBezTo>
                  <a:pt x="2433161" y="199549"/>
                  <a:pt x="2432209" y="195739"/>
                  <a:pt x="2432209" y="191929"/>
                </a:cubicBezTo>
                <a:cubicBezTo>
                  <a:pt x="2428399" y="158591"/>
                  <a:pt x="2426494" y="130969"/>
                  <a:pt x="2425541" y="110966"/>
                </a:cubicBezTo>
                <a:cubicBezTo>
                  <a:pt x="2425541" y="101441"/>
                  <a:pt x="2424589" y="93821"/>
                  <a:pt x="2424589" y="88106"/>
                </a:cubicBezTo>
                <a:cubicBezTo>
                  <a:pt x="2424589" y="82391"/>
                  <a:pt x="2424589" y="80486"/>
                  <a:pt x="2424589" y="80486"/>
                </a:cubicBezTo>
                <a:cubicBezTo>
                  <a:pt x="2424589" y="80486"/>
                  <a:pt x="2424589" y="83344"/>
                  <a:pt x="2423636" y="88106"/>
                </a:cubicBezTo>
                <a:cubicBezTo>
                  <a:pt x="2422684" y="92869"/>
                  <a:pt x="2422684" y="101441"/>
                  <a:pt x="2421731" y="110966"/>
                </a:cubicBezTo>
                <a:cubicBezTo>
                  <a:pt x="2420779" y="120491"/>
                  <a:pt x="2420779" y="132874"/>
                  <a:pt x="2420779" y="146209"/>
                </a:cubicBezTo>
                <a:cubicBezTo>
                  <a:pt x="2420779" y="159544"/>
                  <a:pt x="2420779" y="175736"/>
                  <a:pt x="2421731" y="191929"/>
                </a:cubicBezTo>
                <a:cubicBezTo>
                  <a:pt x="2421731" y="200501"/>
                  <a:pt x="2422684" y="210026"/>
                  <a:pt x="2422684" y="220504"/>
                </a:cubicBezTo>
                <a:cubicBezTo>
                  <a:pt x="2416969" y="230029"/>
                  <a:pt x="2411254" y="239554"/>
                  <a:pt x="2405539" y="250031"/>
                </a:cubicBezTo>
                <a:cubicBezTo>
                  <a:pt x="2404586" y="251936"/>
                  <a:pt x="2403634" y="254794"/>
                  <a:pt x="2401729" y="256699"/>
                </a:cubicBezTo>
                <a:cubicBezTo>
                  <a:pt x="2401729" y="256699"/>
                  <a:pt x="2400776" y="255746"/>
                  <a:pt x="2400776" y="255746"/>
                </a:cubicBezTo>
                <a:cubicBezTo>
                  <a:pt x="2397919" y="247174"/>
                  <a:pt x="2395061" y="239554"/>
                  <a:pt x="2392204" y="233839"/>
                </a:cubicBezTo>
                <a:cubicBezTo>
                  <a:pt x="2389346" y="208121"/>
                  <a:pt x="2386489" y="186214"/>
                  <a:pt x="2385536" y="170974"/>
                </a:cubicBezTo>
                <a:cubicBezTo>
                  <a:pt x="2384584" y="162401"/>
                  <a:pt x="2383631" y="155734"/>
                  <a:pt x="2382679" y="150971"/>
                </a:cubicBezTo>
                <a:cubicBezTo>
                  <a:pt x="2383631" y="147161"/>
                  <a:pt x="2384584" y="144304"/>
                  <a:pt x="2384584" y="140494"/>
                </a:cubicBezTo>
                <a:cubicBezTo>
                  <a:pt x="2384584" y="138589"/>
                  <a:pt x="2383631" y="137636"/>
                  <a:pt x="2382679" y="135731"/>
                </a:cubicBezTo>
                <a:cubicBezTo>
                  <a:pt x="2385536" y="129064"/>
                  <a:pt x="2388394" y="121444"/>
                  <a:pt x="2390299" y="114776"/>
                </a:cubicBezTo>
                <a:cubicBezTo>
                  <a:pt x="2413159" y="53816"/>
                  <a:pt x="2427446" y="12859"/>
                  <a:pt x="2427446" y="12859"/>
                </a:cubicBezTo>
                <a:cubicBezTo>
                  <a:pt x="2427446" y="12859"/>
                  <a:pt x="2407444" y="50959"/>
                  <a:pt x="2380774" y="110014"/>
                </a:cubicBezTo>
                <a:cubicBezTo>
                  <a:pt x="2374106" y="124301"/>
                  <a:pt x="2366486" y="140494"/>
                  <a:pt x="2358866" y="157639"/>
                </a:cubicBezTo>
                <a:cubicBezTo>
                  <a:pt x="2357914" y="160496"/>
                  <a:pt x="2356009" y="163354"/>
                  <a:pt x="2355056" y="166211"/>
                </a:cubicBezTo>
                <a:cubicBezTo>
                  <a:pt x="2356009" y="162401"/>
                  <a:pt x="2356961" y="158591"/>
                  <a:pt x="2357914" y="155734"/>
                </a:cubicBezTo>
                <a:cubicBezTo>
                  <a:pt x="2360771" y="141446"/>
                  <a:pt x="2362676" y="132874"/>
                  <a:pt x="2362676" y="132874"/>
                </a:cubicBezTo>
                <a:cubicBezTo>
                  <a:pt x="2362676" y="132874"/>
                  <a:pt x="2359819" y="140494"/>
                  <a:pt x="2354104" y="154781"/>
                </a:cubicBezTo>
                <a:cubicBezTo>
                  <a:pt x="2351246" y="161449"/>
                  <a:pt x="2348389" y="170021"/>
                  <a:pt x="2344579" y="179546"/>
                </a:cubicBezTo>
                <a:cubicBezTo>
                  <a:pt x="2340769" y="189071"/>
                  <a:pt x="2336959" y="200501"/>
                  <a:pt x="2334101" y="211931"/>
                </a:cubicBezTo>
                <a:cubicBezTo>
                  <a:pt x="2334101" y="211931"/>
                  <a:pt x="2334101" y="211931"/>
                  <a:pt x="2334101" y="211931"/>
                </a:cubicBezTo>
                <a:cubicBezTo>
                  <a:pt x="2336006" y="197644"/>
                  <a:pt x="2338864" y="184309"/>
                  <a:pt x="2340769" y="171926"/>
                </a:cubicBezTo>
                <a:cubicBezTo>
                  <a:pt x="2343626" y="156686"/>
                  <a:pt x="2344579" y="143351"/>
                  <a:pt x="2347436" y="130969"/>
                </a:cubicBezTo>
                <a:cubicBezTo>
                  <a:pt x="2350294" y="118586"/>
                  <a:pt x="2352199" y="108109"/>
                  <a:pt x="2354104" y="99536"/>
                </a:cubicBezTo>
                <a:cubicBezTo>
                  <a:pt x="2357914" y="82391"/>
                  <a:pt x="2358866" y="71914"/>
                  <a:pt x="2358866" y="71914"/>
                </a:cubicBezTo>
                <a:cubicBezTo>
                  <a:pt x="2358866" y="71914"/>
                  <a:pt x="2355056" y="81439"/>
                  <a:pt x="2350294" y="98584"/>
                </a:cubicBezTo>
                <a:cubicBezTo>
                  <a:pt x="2347436" y="107156"/>
                  <a:pt x="2344579" y="117634"/>
                  <a:pt x="2340769" y="129064"/>
                </a:cubicBezTo>
                <a:cubicBezTo>
                  <a:pt x="2336959" y="140494"/>
                  <a:pt x="2333149" y="154781"/>
                  <a:pt x="2330291" y="170021"/>
                </a:cubicBezTo>
                <a:cubicBezTo>
                  <a:pt x="2328386" y="177641"/>
                  <a:pt x="2326481" y="185261"/>
                  <a:pt x="2324576" y="193834"/>
                </a:cubicBezTo>
                <a:cubicBezTo>
                  <a:pt x="2323624" y="190976"/>
                  <a:pt x="2321719" y="188119"/>
                  <a:pt x="2320766" y="185261"/>
                </a:cubicBezTo>
                <a:cubicBezTo>
                  <a:pt x="2324576" y="168116"/>
                  <a:pt x="2326481" y="157639"/>
                  <a:pt x="2326481" y="157639"/>
                </a:cubicBezTo>
                <a:cubicBezTo>
                  <a:pt x="2326481" y="157639"/>
                  <a:pt x="2323624" y="165259"/>
                  <a:pt x="2318861" y="179546"/>
                </a:cubicBezTo>
                <a:cubicBezTo>
                  <a:pt x="2316004" y="173831"/>
                  <a:pt x="2315051" y="170974"/>
                  <a:pt x="2315051" y="170974"/>
                </a:cubicBezTo>
                <a:cubicBezTo>
                  <a:pt x="2315051" y="170974"/>
                  <a:pt x="2316004" y="174784"/>
                  <a:pt x="2317909" y="181451"/>
                </a:cubicBezTo>
                <a:cubicBezTo>
                  <a:pt x="2316956" y="185261"/>
                  <a:pt x="2315051" y="189071"/>
                  <a:pt x="2313146" y="193834"/>
                </a:cubicBezTo>
                <a:cubicBezTo>
                  <a:pt x="2312194" y="192881"/>
                  <a:pt x="2312194" y="191929"/>
                  <a:pt x="2311241" y="190976"/>
                </a:cubicBezTo>
                <a:cubicBezTo>
                  <a:pt x="2314099" y="161449"/>
                  <a:pt x="2314099" y="141446"/>
                  <a:pt x="2314099" y="141446"/>
                </a:cubicBezTo>
                <a:cubicBezTo>
                  <a:pt x="2314099" y="141446"/>
                  <a:pt x="2306479" y="165259"/>
                  <a:pt x="2298859" y="202406"/>
                </a:cubicBezTo>
                <a:cubicBezTo>
                  <a:pt x="2296954" y="211931"/>
                  <a:pt x="2294096" y="221456"/>
                  <a:pt x="2292191" y="231934"/>
                </a:cubicBezTo>
                <a:cubicBezTo>
                  <a:pt x="2291239" y="237649"/>
                  <a:pt x="2290286" y="244316"/>
                  <a:pt x="2289334" y="250031"/>
                </a:cubicBezTo>
                <a:cubicBezTo>
                  <a:pt x="2288381" y="252889"/>
                  <a:pt x="2287429" y="255746"/>
                  <a:pt x="2285524" y="259556"/>
                </a:cubicBezTo>
                <a:cubicBezTo>
                  <a:pt x="2282666" y="267176"/>
                  <a:pt x="2279809" y="276701"/>
                  <a:pt x="2275999" y="287179"/>
                </a:cubicBezTo>
                <a:cubicBezTo>
                  <a:pt x="2275999" y="287179"/>
                  <a:pt x="2275999" y="288131"/>
                  <a:pt x="2275999" y="288131"/>
                </a:cubicBezTo>
                <a:cubicBezTo>
                  <a:pt x="2275999" y="286226"/>
                  <a:pt x="2275999" y="284321"/>
                  <a:pt x="2275999" y="282416"/>
                </a:cubicBezTo>
                <a:cubicBezTo>
                  <a:pt x="2276951" y="271939"/>
                  <a:pt x="2276951" y="265271"/>
                  <a:pt x="2276951" y="265271"/>
                </a:cubicBezTo>
                <a:cubicBezTo>
                  <a:pt x="2276951" y="265271"/>
                  <a:pt x="2275046" y="270986"/>
                  <a:pt x="2272189" y="281464"/>
                </a:cubicBezTo>
                <a:cubicBezTo>
                  <a:pt x="2271236" y="284321"/>
                  <a:pt x="2270284" y="287179"/>
                  <a:pt x="2269331" y="290989"/>
                </a:cubicBezTo>
                <a:cubicBezTo>
                  <a:pt x="2269331" y="290989"/>
                  <a:pt x="2269331" y="290989"/>
                  <a:pt x="2269331" y="290989"/>
                </a:cubicBezTo>
                <a:cubicBezTo>
                  <a:pt x="2269331" y="280511"/>
                  <a:pt x="2268379" y="270034"/>
                  <a:pt x="2269331" y="261461"/>
                </a:cubicBezTo>
                <a:cubicBezTo>
                  <a:pt x="2270284" y="252889"/>
                  <a:pt x="2269331" y="245269"/>
                  <a:pt x="2270284" y="238601"/>
                </a:cubicBezTo>
                <a:cubicBezTo>
                  <a:pt x="2271236" y="232886"/>
                  <a:pt x="2271236" y="228124"/>
                  <a:pt x="2272189" y="225266"/>
                </a:cubicBezTo>
                <a:cubicBezTo>
                  <a:pt x="2275046" y="215741"/>
                  <a:pt x="2275999" y="210979"/>
                  <a:pt x="2275999" y="210979"/>
                </a:cubicBezTo>
                <a:cubicBezTo>
                  <a:pt x="2275999" y="210979"/>
                  <a:pt x="2272189" y="218599"/>
                  <a:pt x="2266474" y="232886"/>
                </a:cubicBezTo>
                <a:cubicBezTo>
                  <a:pt x="2267426" y="230029"/>
                  <a:pt x="2267426" y="228124"/>
                  <a:pt x="2267426" y="228124"/>
                </a:cubicBezTo>
                <a:cubicBezTo>
                  <a:pt x="2267426" y="228124"/>
                  <a:pt x="2265521" y="230981"/>
                  <a:pt x="2263616" y="235744"/>
                </a:cubicBezTo>
                <a:cubicBezTo>
                  <a:pt x="2264569" y="226219"/>
                  <a:pt x="2265521" y="220504"/>
                  <a:pt x="2265521" y="220504"/>
                </a:cubicBezTo>
                <a:cubicBezTo>
                  <a:pt x="2265521" y="220504"/>
                  <a:pt x="2262664" y="230029"/>
                  <a:pt x="2256949" y="247174"/>
                </a:cubicBezTo>
                <a:cubicBezTo>
                  <a:pt x="2255044" y="250984"/>
                  <a:pt x="2253139" y="253841"/>
                  <a:pt x="2252186" y="258604"/>
                </a:cubicBezTo>
                <a:cubicBezTo>
                  <a:pt x="2251234" y="259556"/>
                  <a:pt x="2251234" y="260509"/>
                  <a:pt x="2250281" y="262414"/>
                </a:cubicBezTo>
                <a:cubicBezTo>
                  <a:pt x="2252186" y="255746"/>
                  <a:pt x="2253139" y="249079"/>
                  <a:pt x="2255044" y="243364"/>
                </a:cubicBezTo>
                <a:cubicBezTo>
                  <a:pt x="2260759" y="216694"/>
                  <a:pt x="2264569" y="194786"/>
                  <a:pt x="2267426" y="178594"/>
                </a:cubicBezTo>
                <a:cubicBezTo>
                  <a:pt x="2269331" y="163354"/>
                  <a:pt x="2270284" y="153829"/>
                  <a:pt x="2270284" y="153829"/>
                </a:cubicBezTo>
                <a:cubicBezTo>
                  <a:pt x="2270284" y="153829"/>
                  <a:pt x="2267426" y="162401"/>
                  <a:pt x="2262664" y="177641"/>
                </a:cubicBezTo>
                <a:cubicBezTo>
                  <a:pt x="2260759" y="185261"/>
                  <a:pt x="2257901" y="194786"/>
                  <a:pt x="2254091" y="205264"/>
                </a:cubicBezTo>
                <a:cubicBezTo>
                  <a:pt x="2251234" y="212884"/>
                  <a:pt x="2249329" y="221456"/>
                  <a:pt x="2246471" y="230981"/>
                </a:cubicBezTo>
                <a:cubicBezTo>
                  <a:pt x="2244566" y="234791"/>
                  <a:pt x="2243614" y="239554"/>
                  <a:pt x="2241709" y="244316"/>
                </a:cubicBezTo>
                <a:cubicBezTo>
                  <a:pt x="2240756" y="240506"/>
                  <a:pt x="2239804" y="236696"/>
                  <a:pt x="2239804" y="233839"/>
                </a:cubicBezTo>
                <a:cubicBezTo>
                  <a:pt x="2235994" y="215741"/>
                  <a:pt x="2233136" y="205264"/>
                  <a:pt x="2233136" y="205264"/>
                </a:cubicBezTo>
                <a:cubicBezTo>
                  <a:pt x="2233136" y="205264"/>
                  <a:pt x="2235041" y="224314"/>
                  <a:pt x="2237899" y="255746"/>
                </a:cubicBezTo>
                <a:cubicBezTo>
                  <a:pt x="2236946" y="259556"/>
                  <a:pt x="2235041" y="264319"/>
                  <a:pt x="2234089" y="269081"/>
                </a:cubicBezTo>
                <a:cubicBezTo>
                  <a:pt x="2234089" y="269081"/>
                  <a:pt x="2233136" y="270034"/>
                  <a:pt x="2233136" y="270034"/>
                </a:cubicBezTo>
                <a:cubicBezTo>
                  <a:pt x="2233136" y="268129"/>
                  <a:pt x="2233136" y="265271"/>
                  <a:pt x="2233136" y="263366"/>
                </a:cubicBezTo>
                <a:cubicBezTo>
                  <a:pt x="2233136" y="253841"/>
                  <a:pt x="2232184" y="244316"/>
                  <a:pt x="2231231" y="234791"/>
                </a:cubicBezTo>
                <a:cubicBezTo>
                  <a:pt x="2230279" y="225266"/>
                  <a:pt x="2229326" y="216694"/>
                  <a:pt x="2228374" y="207169"/>
                </a:cubicBezTo>
                <a:cubicBezTo>
                  <a:pt x="2229326" y="198596"/>
                  <a:pt x="2230279" y="193834"/>
                  <a:pt x="2230279" y="193834"/>
                </a:cubicBezTo>
                <a:cubicBezTo>
                  <a:pt x="2230279" y="193834"/>
                  <a:pt x="2229326" y="197644"/>
                  <a:pt x="2226469" y="204311"/>
                </a:cubicBezTo>
                <a:cubicBezTo>
                  <a:pt x="2225516" y="202406"/>
                  <a:pt x="2224564" y="201454"/>
                  <a:pt x="2222659" y="200501"/>
                </a:cubicBezTo>
                <a:cubicBezTo>
                  <a:pt x="2221706" y="200501"/>
                  <a:pt x="2221706" y="199549"/>
                  <a:pt x="2220754" y="199549"/>
                </a:cubicBezTo>
                <a:cubicBezTo>
                  <a:pt x="2219801" y="199549"/>
                  <a:pt x="2218849" y="199549"/>
                  <a:pt x="2217896" y="199549"/>
                </a:cubicBezTo>
                <a:cubicBezTo>
                  <a:pt x="2215991" y="200501"/>
                  <a:pt x="2215991" y="201454"/>
                  <a:pt x="2215039" y="202406"/>
                </a:cubicBezTo>
                <a:cubicBezTo>
                  <a:pt x="2213134" y="206216"/>
                  <a:pt x="2213134" y="210979"/>
                  <a:pt x="2213134" y="214789"/>
                </a:cubicBezTo>
                <a:cubicBezTo>
                  <a:pt x="2214086" y="210979"/>
                  <a:pt x="2215039" y="206216"/>
                  <a:pt x="2217896" y="203359"/>
                </a:cubicBezTo>
                <a:cubicBezTo>
                  <a:pt x="2218849" y="202406"/>
                  <a:pt x="2218849" y="201454"/>
                  <a:pt x="2219801" y="201454"/>
                </a:cubicBezTo>
                <a:cubicBezTo>
                  <a:pt x="2219801" y="201454"/>
                  <a:pt x="2220754" y="201454"/>
                  <a:pt x="2220754" y="202406"/>
                </a:cubicBezTo>
                <a:cubicBezTo>
                  <a:pt x="2221706" y="203359"/>
                  <a:pt x="2222659" y="205264"/>
                  <a:pt x="2223611" y="207169"/>
                </a:cubicBezTo>
                <a:lnTo>
                  <a:pt x="2223611" y="215741"/>
                </a:lnTo>
                <a:cubicBezTo>
                  <a:pt x="2223611" y="215741"/>
                  <a:pt x="2223611" y="215741"/>
                  <a:pt x="2223611" y="215741"/>
                </a:cubicBezTo>
                <a:cubicBezTo>
                  <a:pt x="2221706" y="222409"/>
                  <a:pt x="2218849" y="230981"/>
                  <a:pt x="2215991" y="241459"/>
                </a:cubicBezTo>
                <a:cubicBezTo>
                  <a:pt x="2213134" y="250984"/>
                  <a:pt x="2209324" y="262414"/>
                  <a:pt x="2206466" y="274796"/>
                </a:cubicBezTo>
                <a:cubicBezTo>
                  <a:pt x="2203609" y="287179"/>
                  <a:pt x="2199799" y="299561"/>
                  <a:pt x="2196941" y="313849"/>
                </a:cubicBezTo>
                <a:cubicBezTo>
                  <a:pt x="2195989" y="308134"/>
                  <a:pt x="2195989" y="305276"/>
                  <a:pt x="2195989" y="305276"/>
                </a:cubicBezTo>
                <a:cubicBezTo>
                  <a:pt x="2195989" y="305276"/>
                  <a:pt x="2195989" y="310039"/>
                  <a:pt x="2195036" y="317659"/>
                </a:cubicBezTo>
                <a:cubicBezTo>
                  <a:pt x="2194084" y="315754"/>
                  <a:pt x="2193131" y="314801"/>
                  <a:pt x="2193131" y="314801"/>
                </a:cubicBezTo>
                <a:cubicBezTo>
                  <a:pt x="2193131" y="314801"/>
                  <a:pt x="2194084" y="315754"/>
                  <a:pt x="2195036" y="318611"/>
                </a:cubicBezTo>
                <a:cubicBezTo>
                  <a:pt x="2195036" y="320516"/>
                  <a:pt x="2195036" y="321469"/>
                  <a:pt x="2195036" y="323374"/>
                </a:cubicBezTo>
                <a:cubicBezTo>
                  <a:pt x="2194084" y="327184"/>
                  <a:pt x="2193131" y="330994"/>
                  <a:pt x="2192179" y="334804"/>
                </a:cubicBezTo>
                <a:cubicBezTo>
                  <a:pt x="2191226" y="332899"/>
                  <a:pt x="2191226" y="331946"/>
                  <a:pt x="2190274" y="330994"/>
                </a:cubicBezTo>
                <a:cubicBezTo>
                  <a:pt x="2190274" y="330041"/>
                  <a:pt x="2191226" y="330041"/>
                  <a:pt x="2191226" y="330041"/>
                </a:cubicBezTo>
                <a:cubicBezTo>
                  <a:pt x="2191226" y="330041"/>
                  <a:pt x="2191226" y="330041"/>
                  <a:pt x="2190274" y="330994"/>
                </a:cubicBezTo>
                <a:cubicBezTo>
                  <a:pt x="2189321" y="328136"/>
                  <a:pt x="2188369" y="326231"/>
                  <a:pt x="2188369" y="326231"/>
                </a:cubicBezTo>
                <a:cubicBezTo>
                  <a:pt x="2188369" y="326231"/>
                  <a:pt x="2188369" y="328136"/>
                  <a:pt x="2189321" y="331946"/>
                </a:cubicBezTo>
                <a:cubicBezTo>
                  <a:pt x="2189321" y="331946"/>
                  <a:pt x="2188369" y="332899"/>
                  <a:pt x="2188369" y="332899"/>
                </a:cubicBezTo>
                <a:cubicBezTo>
                  <a:pt x="2186464" y="321469"/>
                  <a:pt x="2185511" y="315754"/>
                  <a:pt x="2185511" y="315754"/>
                </a:cubicBezTo>
                <a:cubicBezTo>
                  <a:pt x="2185511" y="315754"/>
                  <a:pt x="2185511" y="323374"/>
                  <a:pt x="2184559" y="336709"/>
                </a:cubicBezTo>
                <a:cubicBezTo>
                  <a:pt x="2184559" y="336709"/>
                  <a:pt x="2184559" y="336709"/>
                  <a:pt x="2184559" y="337661"/>
                </a:cubicBezTo>
                <a:cubicBezTo>
                  <a:pt x="2183606" y="339566"/>
                  <a:pt x="2181701" y="341471"/>
                  <a:pt x="2179796" y="343376"/>
                </a:cubicBezTo>
                <a:cubicBezTo>
                  <a:pt x="2179796" y="342424"/>
                  <a:pt x="2178844" y="341471"/>
                  <a:pt x="2178844" y="340519"/>
                </a:cubicBezTo>
                <a:cubicBezTo>
                  <a:pt x="2183606" y="320516"/>
                  <a:pt x="2188369" y="301466"/>
                  <a:pt x="2192179" y="283369"/>
                </a:cubicBezTo>
                <a:cubicBezTo>
                  <a:pt x="2205514" y="228124"/>
                  <a:pt x="2212181" y="190024"/>
                  <a:pt x="2212181" y="190024"/>
                </a:cubicBezTo>
                <a:cubicBezTo>
                  <a:pt x="2212181" y="190024"/>
                  <a:pt x="2199799" y="222409"/>
                  <a:pt x="2183606" y="272891"/>
                </a:cubicBezTo>
                <a:cubicBezTo>
                  <a:pt x="2184559" y="266224"/>
                  <a:pt x="2186464" y="259556"/>
                  <a:pt x="2187416" y="253841"/>
                </a:cubicBezTo>
                <a:cubicBezTo>
                  <a:pt x="2189321" y="246221"/>
                  <a:pt x="2190274" y="239554"/>
                  <a:pt x="2192179" y="231934"/>
                </a:cubicBezTo>
                <a:cubicBezTo>
                  <a:pt x="2194084" y="224314"/>
                  <a:pt x="2195989" y="216694"/>
                  <a:pt x="2196941" y="210026"/>
                </a:cubicBezTo>
                <a:cubicBezTo>
                  <a:pt x="2197894" y="204311"/>
                  <a:pt x="2199799" y="198596"/>
                  <a:pt x="2200751" y="193834"/>
                </a:cubicBezTo>
                <a:cubicBezTo>
                  <a:pt x="2201704" y="189071"/>
                  <a:pt x="2203609" y="184309"/>
                  <a:pt x="2204561" y="179546"/>
                </a:cubicBezTo>
                <a:cubicBezTo>
                  <a:pt x="2207419" y="170021"/>
                  <a:pt x="2209324" y="162401"/>
                  <a:pt x="2211229" y="155734"/>
                </a:cubicBezTo>
                <a:cubicBezTo>
                  <a:pt x="2215039" y="142399"/>
                  <a:pt x="2217896" y="134779"/>
                  <a:pt x="2217896" y="134779"/>
                </a:cubicBezTo>
                <a:cubicBezTo>
                  <a:pt x="2217896" y="134779"/>
                  <a:pt x="2215039" y="139541"/>
                  <a:pt x="2211229" y="148114"/>
                </a:cubicBezTo>
                <a:cubicBezTo>
                  <a:pt x="2211229" y="148114"/>
                  <a:pt x="2211229" y="147161"/>
                  <a:pt x="2211229" y="147161"/>
                </a:cubicBezTo>
                <a:cubicBezTo>
                  <a:pt x="2213134" y="139541"/>
                  <a:pt x="2215039" y="131921"/>
                  <a:pt x="2216944" y="125254"/>
                </a:cubicBezTo>
                <a:cubicBezTo>
                  <a:pt x="2218849" y="118586"/>
                  <a:pt x="2220754" y="111919"/>
                  <a:pt x="2222659" y="105251"/>
                </a:cubicBezTo>
                <a:cubicBezTo>
                  <a:pt x="2226469" y="92869"/>
                  <a:pt x="2229326" y="81439"/>
                  <a:pt x="2233136" y="72866"/>
                </a:cubicBezTo>
                <a:cubicBezTo>
                  <a:pt x="2238851" y="54769"/>
                  <a:pt x="2242661" y="45244"/>
                  <a:pt x="2242661" y="45244"/>
                </a:cubicBezTo>
                <a:cubicBezTo>
                  <a:pt x="2242661" y="45244"/>
                  <a:pt x="2237899" y="54769"/>
                  <a:pt x="2229326" y="71914"/>
                </a:cubicBezTo>
                <a:cubicBezTo>
                  <a:pt x="2224564" y="80486"/>
                  <a:pt x="2220754" y="90964"/>
                  <a:pt x="2215991" y="103346"/>
                </a:cubicBezTo>
                <a:cubicBezTo>
                  <a:pt x="2213134" y="109061"/>
                  <a:pt x="2211229" y="115729"/>
                  <a:pt x="2208371" y="122396"/>
                </a:cubicBezTo>
                <a:cubicBezTo>
                  <a:pt x="2205514" y="129064"/>
                  <a:pt x="2203609" y="136684"/>
                  <a:pt x="2200751" y="144304"/>
                </a:cubicBezTo>
                <a:cubicBezTo>
                  <a:pt x="2195036" y="159544"/>
                  <a:pt x="2190274" y="176689"/>
                  <a:pt x="2184559" y="193834"/>
                </a:cubicBezTo>
                <a:cubicBezTo>
                  <a:pt x="2181701" y="204311"/>
                  <a:pt x="2177891" y="215741"/>
                  <a:pt x="2175034" y="228124"/>
                </a:cubicBezTo>
                <a:cubicBezTo>
                  <a:pt x="2175986" y="218599"/>
                  <a:pt x="2176939" y="210026"/>
                  <a:pt x="2177891" y="203359"/>
                </a:cubicBezTo>
                <a:cubicBezTo>
                  <a:pt x="2178844" y="198596"/>
                  <a:pt x="2178844" y="193834"/>
                  <a:pt x="2178844" y="190024"/>
                </a:cubicBezTo>
                <a:cubicBezTo>
                  <a:pt x="2179796" y="186214"/>
                  <a:pt x="2180749" y="184309"/>
                  <a:pt x="2180749" y="184309"/>
                </a:cubicBezTo>
                <a:cubicBezTo>
                  <a:pt x="2180749" y="184309"/>
                  <a:pt x="2179796" y="185261"/>
                  <a:pt x="2179796" y="187166"/>
                </a:cubicBezTo>
                <a:cubicBezTo>
                  <a:pt x="2180749" y="180499"/>
                  <a:pt x="2180749" y="176689"/>
                  <a:pt x="2180749" y="176689"/>
                </a:cubicBezTo>
                <a:cubicBezTo>
                  <a:pt x="2180749" y="176689"/>
                  <a:pt x="2178844" y="183356"/>
                  <a:pt x="2175986" y="194786"/>
                </a:cubicBezTo>
                <a:cubicBezTo>
                  <a:pt x="2174081" y="198596"/>
                  <a:pt x="2172176" y="202406"/>
                  <a:pt x="2170271" y="208121"/>
                </a:cubicBezTo>
                <a:cubicBezTo>
                  <a:pt x="2163604" y="223361"/>
                  <a:pt x="2155031" y="245269"/>
                  <a:pt x="2144554" y="271939"/>
                </a:cubicBezTo>
                <a:cubicBezTo>
                  <a:pt x="2141696" y="279559"/>
                  <a:pt x="2137886" y="288131"/>
                  <a:pt x="2135029" y="296704"/>
                </a:cubicBezTo>
                <a:cubicBezTo>
                  <a:pt x="2135029" y="296704"/>
                  <a:pt x="2135029" y="296704"/>
                  <a:pt x="2135029" y="295751"/>
                </a:cubicBezTo>
                <a:cubicBezTo>
                  <a:pt x="2133124" y="290989"/>
                  <a:pt x="2131219" y="286226"/>
                  <a:pt x="2129314" y="282416"/>
                </a:cubicBezTo>
                <a:cubicBezTo>
                  <a:pt x="2133124" y="261461"/>
                  <a:pt x="2135981" y="244316"/>
                  <a:pt x="2137886" y="231934"/>
                </a:cubicBezTo>
                <a:cubicBezTo>
                  <a:pt x="2139791" y="217646"/>
                  <a:pt x="2141696" y="210026"/>
                  <a:pt x="2141696" y="210026"/>
                </a:cubicBezTo>
                <a:cubicBezTo>
                  <a:pt x="2141696" y="210026"/>
                  <a:pt x="2138839" y="217646"/>
                  <a:pt x="2134076" y="230981"/>
                </a:cubicBezTo>
                <a:cubicBezTo>
                  <a:pt x="2131219" y="239554"/>
                  <a:pt x="2127409" y="250984"/>
                  <a:pt x="2123599" y="263366"/>
                </a:cubicBezTo>
                <a:cubicBezTo>
                  <a:pt x="2123599" y="260509"/>
                  <a:pt x="2122646" y="257651"/>
                  <a:pt x="2122646" y="253841"/>
                </a:cubicBezTo>
                <a:cubicBezTo>
                  <a:pt x="2120741" y="238601"/>
                  <a:pt x="2118836" y="225266"/>
                  <a:pt x="2117884" y="211931"/>
                </a:cubicBezTo>
                <a:cubicBezTo>
                  <a:pt x="2115979" y="198596"/>
                  <a:pt x="2114074" y="187166"/>
                  <a:pt x="2112169" y="176689"/>
                </a:cubicBezTo>
                <a:cubicBezTo>
                  <a:pt x="2110264" y="166211"/>
                  <a:pt x="2108359" y="157639"/>
                  <a:pt x="2107406" y="150019"/>
                </a:cubicBezTo>
                <a:cubicBezTo>
                  <a:pt x="2104549" y="134779"/>
                  <a:pt x="2102644" y="127159"/>
                  <a:pt x="2102644" y="127159"/>
                </a:cubicBezTo>
                <a:cubicBezTo>
                  <a:pt x="2102644" y="127159"/>
                  <a:pt x="2102644" y="135731"/>
                  <a:pt x="2103596" y="150971"/>
                </a:cubicBezTo>
                <a:cubicBezTo>
                  <a:pt x="2103596" y="155734"/>
                  <a:pt x="2104549" y="161449"/>
                  <a:pt x="2104549" y="168116"/>
                </a:cubicBezTo>
                <a:cubicBezTo>
                  <a:pt x="2104549" y="171926"/>
                  <a:pt x="2104549" y="176689"/>
                  <a:pt x="2104549" y="183356"/>
                </a:cubicBezTo>
                <a:cubicBezTo>
                  <a:pt x="2104549" y="190024"/>
                  <a:pt x="2105501" y="197644"/>
                  <a:pt x="2105501" y="207169"/>
                </a:cubicBezTo>
                <a:cubicBezTo>
                  <a:pt x="2105501" y="212884"/>
                  <a:pt x="2106454" y="218599"/>
                  <a:pt x="2106454" y="225266"/>
                </a:cubicBezTo>
                <a:cubicBezTo>
                  <a:pt x="2105501" y="224314"/>
                  <a:pt x="2105501" y="222409"/>
                  <a:pt x="2104549" y="221456"/>
                </a:cubicBezTo>
                <a:cubicBezTo>
                  <a:pt x="2104549" y="221456"/>
                  <a:pt x="2104549" y="221456"/>
                  <a:pt x="2104549" y="221456"/>
                </a:cubicBezTo>
                <a:lnTo>
                  <a:pt x="2104549" y="221456"/>
                </a:lnTo>
                <a:cubicBezTo>
                  <a:pt x="2103596" y="219551"/>
                  <a:pt x="2102644" y="217646"/>
                  <a:pt x="2102644" y="215741"/>
                </a:cubicBezTo>
                <a:cubicBezTo>
                  <a:pt x="2102644" y="211931"/>
                  <a:pt x="2101691" y="208121"/>
                  <a:pt x="2101691" y="205264"/>
                </a:cubicBezTo>
                <a:cubicBezTo>
                  <a:pt x="2100739" y="193834"/>
                  <a:pt x="2099786" y="184309"/>
                  <a:pt x="2098834" y="176689"/>
                </a:cubicBezTo>
                <a:cubicBezTo>
                  <a:pt x="2098834" y="173831"/>
                  <a:pt x="2097881" y="170974"/>
                  <a:pt x="2097881" y="168116"/>
                </a:cubicBezTo>
                <a:cubicBezTo>
                  <a:pt x="2100739" y="155734"/>
                  <a:pt x="2102644" y="149066"/>
                  <a:pt x="2102644" y="149066"/>
                </a:cubicBezTo>
                <a:cubicBezTo>
                  <a:pt x="2102644" y="149066"/>
                  <a:pt x="2100739" y="153829"/>
                  <a:pt x="2096929" y="162401"/>
                </a:cubicBezTo>
                <a:cubicBezTo>
                  <a:pt x="2095976" y="155734"/>
                  <a:pt x="2095024" y="151924"/>
                  <a:pt x="2095024" y="151924"/>
                </a:cubicBezTo>
                <a:cubicBezTo>
                  <a:pt x="2095024" y="151924"/>
                  <a:pt x="2095024" y="157639"/>
                  <a:pt x="2095024" y="167164"/>
                </a:cubicBezTo>
                <a:cubicBezTo>
                  <a:pt x="2088356" y="182404"/>
                  <a:pt x="2078831" y="206216"/>
                  <a:pt x="2066449" y="235744"/>
                </a:cubicBezTo>
                <a:cubicBezTo>
                  <a:pt x="2063591" y="243364"/>
                  <a:pt x="2060734" y="250984"/>
                  <a:pt x="2056924" y="259556"/>
                </a:cubicBezTo>
                <a:cubicBezTo>
                  <a:pt x="2061686" y="234791"/>
                  <a:pt x="2063591" y="219551"/>
                  <a:pt x="2063591" y="219551"/>
                </a:cubicBezTo>
                <a:cubicBezTo>
                  <a:pt x="2063591" y="219551"/>
                  <a:pt x="2058829" y="231934"/>
                  <a:pt x="2052161" y="252889"/>
                </a:cubicBezTo>
                <a:cubicBezTo>
                  <a:pt x="2051209" y="250984"/>
                  <a:pt x="2050256" y="249079"/>
                  <a:pt x="2050256" y="248126"/>
                </a:cubicBezTo>
                <a:cubicBezTo>
                  <a:pt x="2050256" y="238601"/>
                  <a:pt x="2050256" y="233839"/>
                  <a:pt x="2050256" y="233839"/>
                </a:cubicBezTo>
                <a:cubicBezTo>
                  <a:pt x="2050256" y="233839"/>
                  <a:pt x="2049304" y="237649"/>
                  <a:pt x="2048351" y="244316"/>
                </a:cubicBezTo>
                <a:cubicBezTo>
                  <a:pt x="2047399" y="241459"/>
                  <a:pt x="2046446" y="240506"/>
                  <a:pt x="2046446" y="240506"/>
                </a:cubicBezTo>
                <a:cubicBezTo>
                  <a:pt x="2046446" y="240506"/>
                  <a:pt x="2047399" y="242411"/>
                  <a:pt x="2047399" y="247174"/>
                </a:cubicBezTo>
                <a:cubicBezTo>
                  <a:pt x="2046446" y="251936"/>
                  <a:pt x="2045494" y="258604"/>
                  <a:pt x="2044541" y="266224"/>
                </a:cubicBezTo>
                <a:cubicBezTo>
                  <a:pt x="2044541" y="264319"/>
                  <a:pt x="2043589" y="261461"/>
                  <a:pt x="2043589" y="259556"/>
                </a:cubicBezTo>
                <a:cubicBezTo>
                  <a:pt x="2042636" y="255746"/>
                  <a:pt x="2042636" y="252889"/>
                  <a:pt x="2041684" y="249079"/>
                </a:cubicBezTo>
                <a:cubicBezTo>
                  <a:pt x="2046446" y="210026"/>
                  <a:pt x="2048351" y="184309"/>
                  <a:pt x="2048351" y="184309"/>
                </a:cubicBezTo>
                <a:cubicBezTo>
                  <a:pt x="2048351" y="184309"/>
                  <a:pt x="2044541" y="196691"/>
                  <a:pt x="2039779" y="216694"/>
                </a:cubicBezTo>
                <a:cubicBezTo>
                  <a:pt x="2038826" y="218599"/>
                  <a:pt x="2037874" y="220504"/>
                  <a:pt x="2036921" y="223361"/>
                </a:cubicBezTo>
                <a:cubicBezTo>
                  <a:pt x="2036921" y="221456"/>
                  <a:pt x="2035969" y="220504"/>
                  <a:pt x="2035969" y="218599"/>
                </a:cubicBezTo>
                <a:cubicBezTo>
                  <a:pt x="2034064" y="206216"/>
                  <a:pt x="2032159" y="195739"/>
                  <a:pt x="2031206" y="187166"/>
                </a:cubicBezTo>
                <a:cubicBezTo>
                  <a:pt x="2030254" y="179546"/>
                  <a:pt x="2029301" y="173831"/>
                  <a:pt x="2028349" y="169069"/>
                </a:cubicBezTo>
                <a:cubicBezTo>
                  <a:pt x="2030254" y="154781"/>
                  <a:pt x="2031206" y="147161"/>
                  <a:pt x="2031206" y="147161"/>
                </a:cubicBezTo>
                <a:cubicBezTo>
                  <a:pt x="2031206" y="147161"/>
                  <a:pt x="2030254" y="150971"/>
                  <a:pt x="2028349" y="157639"/>
                </a:cubicBezTo>
                <a:cubicBezTo>
                  <a:pt x="2029301" y="145256"/>
                  <a:pt x="2030254" y="138589"/>
                  <a:pt x="2030254" y="138589"/>
                </a:cubicBezTo>
                <a:cubicBezTo>
                  <a:pt x="2030254" y="138589"/>
                  <a:pt x="2028349" y="146209"/>
                  <a:pt x="2023586" y="160496"/>
                </a:cubicBezTo>
                <a:cubicBezTo>
                  <a:pt x="2021681" y="167164"/>
                  <a:pt x="2019776" y="176689"/>
                  <a:pt x="2017871" y="186214"/>
                </a:cubicBezTo>
                <a:cubicBezTo>
                  <a:pt x="2017871" y="188119"/>
                  <a:pt x="2016919" y="190024"/>
                  <a:pt x="2016919" y="191929"/>
                </a:cubicBezTo>
                <a:cubicBezTo>
                  <a:pt x="2016919" y="191929"/>
                  <a:pt x="2016919" y="190976"/>
                  <a:pt x="2016919" y="190976"/>
                </a:cubicBezTo>
                <a:cubicBezTo>
                  <a:pt x="2018824" y="170021"/>
                  <a:pt x="2019776" y="158591"/>
                  <a:pt x="2019776" y="158591"/>
                </a:cubicBezTo>
                <a:cubicBezTo>
                  <a:pt x="2019776" y="158591"/>
                  <a:pt x="2017871" y="166211"/>
                  <a:pt x="2015014" y="178594"/>
                </a:cubicBezTo>
                <a:cubicBezTo>
                  <a:pt x="2015014" y="176689"/>
                  <a:pt x="2014061" y="174784"/>
                  <a:pt x="2014061" y="174784"/>
                </a:cubicBezTo>
                <a:cubicBezTo>
                  <a:pt x="2014061" y="174784"/>
                  <a:pt x="2014061" y="175736"/>
                  <a:pt x="2014061" y="177641"/>
                </a:cubicBezTo>
                <a:cubicBezTo>
                  <a:pt x="2013109" y="172879"/>
                  <a:pt x="2012156" y="168116"/>
                  <a:pt x="2011204" y="163354"/>
                </a:cubicBezTo>
                <a:cubicBezTo>
                  <a:pt x="2008346" y="148114"/>
                  <a:pt x="2006441" y="135731"/>
                  <a:pt x="2003584" y="125254"/>
                </a:cubicBezTo>
                <a:cubicBezTo>
                  <a:pt x="1999774" y="104299"/>
                  <a:pt x="1996916" y="91916"/>
                  <a:pt x="1996916" y="91916"/>
                </a:cubicBezTo>
                <a:cubicBezTo>
                  <a:pt x="1996916" y="91916"/>
                  <a:pt x="1997869" y="104299"/>
                  <a:pt x="1999774" y="125254"/>
                </a:cubicBezTo>
                <a:cubicBezTo>
                  <a:pt x="2000726" y="135731"/>
                  <a:pt x="2001679" y="149066"/>
                  <a:pt x="2003584" y="164306"/>
                </a:cubicBezTo>
                <a:cubicBezTo>
                  <a:pt x="2004536" y="175736"/>
                  <a:pt x="2006441" y="189071"/>
                  <a:pt x="2008346" y="203359"/>
                </a:cubicBezTo>
                <a:cubicBezTo>
                  <a:pt x="2005489" y="213836"/>
                  <a:pt x="2002631" y="227171"/>
                  <a:pt x="1999774" y="240506"/>
                </a:cubicBezTo>
                <a:cubicBezTo>
                  <a:pt x="1995011" y="262414"/>
                  <a:pt x="1990249" y="288131"/>
                  <a:pt x="1984534" y="314801"/>
                </a:cubicBezTo>
                <a:cubicBezTo>
                  <a:pt x="1984534" y="303371"/>
                  <a:pt x="1984534" y="292894"/>
                  <a:pt x="1984534" y="283369"/>
                </a:cubicBezTo>
                <a:cubicBezTo>
                  <a:pt x="1984534" y="277654"/>
                  <a:pt x="1984534" y="271939"/>
                  <a:pt x="1984534" y="267176"/>
                </a:cubicBezTo>
                <a:cubicBezTo>
                  <a:pt x="1985486" y="265271"/>
                  <a:pt x="1986439" y="263366"/>
                  <a:pt x="1986439" y="263366"/>
                </a:cubicBezTo>
                <a:cubicBezTo>
                  <a:pt x="1986439" y="263366"/>
                  <a:pt x="1985486" y="264319"/>
                  <a:pt x="1984534" y="265271"/>
                </a:cubicBezTo>
                <a:cubicBezTo>
                  <a:pt x="1984534" y="257651"/>
                  <a:pt x="1984534" y="250031"/>
                  <a:pt x="1985486" y="243364"/>
                </a:cubicBezTo>
                <a:cubicBezTo>
                  <a:pt x="1986439" y="231934"/>
                  <a:pt x="1986439" y="221456"/>
                  <a:pt x="1987391" y="212884"/>
                </a:cubicBezTo>
                <a:cubicBezTo>
                  <a:pt x="1988344" y="195739"/>
                  <a:pt x="1989296" y="186214"/>
                  <a:pt x="1989296" y="186214"/>
                </a:cubicBezTo>
                <a:cubicBezTo>
                  <a:pt x="1989296" y="186214"/>
                  <a:pt x="1987391" y="195739"/>
                  <a:pt x="1983581" y="211931"/>
                </a:cubicBezTo>
                <a:cubicBezTo>
                  <a:pt x="1981676" y="220504"/>
                  <a:pt x="1979771" y="230029"/>
                  <a:pt x="1978819" y="242411"/>
                </a:cubicBezTo>
                <a:cubicBezTo>
                  <a:pt x="1976914" y="253841"/>
                  <a:pt x="1975961" y="267176"/>
                  <a:pt x="1974056" y="281464"/>
                </a:cubicBezTo>
                <a:cubicBezTo>
                  <a:pt x="1974056" y="281464"/>
                  <a:pt x="1973104" y="282416"/>
                  <a:pt x="1973104" y="282416"/>
                </a:cubicBezTo>
                <a:cubicBezTo>
                  <a:pt x="1971199" y="284321"/>
                  <a:pt x="1970246" y="286226"/>
                  <a:pt x="1968341" y="289084"/>
                </a:cubicBezTo>
                <a:cubicBezTo>
                  <a:pt x="1968341" y="287179"/>
                  <a:pt x="1968341" y="285274"/>
                  <a:pt x="1968341" y="283369"/>
                </a:cubicBezTo>
                <a:cubicBezTo>
                  <a:pt x="1971199" y="277654"/>
                  <a:pt x="1973104" y="274796"/>
                  <a:pt x="1973104" y="274796"/>
                </a:cubicBezTo>
                <a:cubicBezTo>
                  <a:pt x="1973104" y="274796"/>
                  <a:pt x="1971199" y="276701"/>
                  <a:pt x="1968341" y="280511"/>
                </a:cubicBezTo>
                <a:cubicBezTo>
                  <a:pt x="1970246" y="255746"/>
                  <a:pt x="1972151" y="235744"/>
                  <a:pt x="1973104" y="224314"/>
                </a:cubicBezTo>
                <a:cubicBezTo>
                  <a:pt x="1975961" y="201454"/>
                  <a:pt x="1976914" y="187166"/>
                  <a:pt x="1976914" y="187166"/>
                </a:cubicBezTo>
                <a:cubicBezTo>
                  <a:pt x="1976914" y="187166"/>
                  <a:pt x="1973104" y="198596"/>
                  <a:pt x="1967389" y="218599"/>
                </a:cubicBezTo>
                <a:cubicBezTo>
                  <a:pt x="1967389" y="217646"/>
                  <a:pt x="1967389" y="216694"/>
                  <a:pt x="1967389" y="216694"/>
                </a:cubicBezTo>
                <a:cubicBezTo>
                  <a:pt x="1967389" y="216694"/>
                  <a:pt x="1967389" y="217646"/>
                  <a:pt x="1966436" y="220504"/>
                </a:cubicBezTo>
                <a:cubicBezTo>
                  <a:pt x="1963579" y="229076"/>
                  <a:pt x="1960721" y="238601"/>
                  <a:pt x="1957864" y="250031"/>
                </a:cubicBezTo>
                <a:cubicBezTo>
                  <a:pt x="1955959" y="256699"/>
                  <a:pt x="1954054" y="264319"/>
                  <a:pt x="1952149" y="271939"/>
                </a:cubicBezTo>
                <a:cubicBezTo>
                  <a:pt x="1947386" y="250031"/>
                  <a:pt x="1944529" y="232886"/>
                  <a:pt x="1941671" y="221456"/>
                </a:cubicBezTo>
                <a:cubicBezTo>
                  <a:pt x="1941671" y="218599"/>
                  <a:pt x="1942624" y="215741"/>
                  <a:pt x="1942624" y="213836"/>
                </a:cubicBezTo>
                <a:cubicBezTo>
                  <a:pt x="1946434" y="203359"/>
                  <a:pt x="1949291" y="193834"/>
                  <a:pt x="1952149" y="186214"/>
                </a:cubicBezTo>
                <a:cubicBezTo>
                  <a:pt x="1958816" y="168116"/>
                  <a:pt x="1962626" y="157639"/>
                  <a:pt x="1962626" y="157639"/>
                </a:cubicBezTo>
                <a:cubicBezTo>
                  <a:pt x="1962626" y="157639"/>
                  <a:pt x="1957864" y="167164"/>
                  <a:pt x="1948339" y="185261"/>
                </a:cubicBezTo>
                <a:cubicBezTo>
                  <a:pt x="1947386" y="187166"/>
                  <a:pt x="1946434" y="189071"/>
                  <a:pt x="1945481" y="190976"/>
                </a:cubicBezTo>
                <a:cubicBezTo>
                  <a:pt x="1945481" y="190024"/>
                  <a:pt x="1945481" y="189071"/>
                  <a:pt x="1945481" y="189071"/>
                </a:cubicBezTo>
                <a:cubicBezTo>
                  <a:pt x="1945481" y="189071"/>
                  <a:pt x="1945481" y="190024"/>
                  <a:pt x="1944529" y="192881"/>
                </a:cubicBezTo>
                <a:cubicBezTo>
                  <a:pt x="1942624" y="196691"/>
                  <a:pt x="1940719" y="201454"/>
                  <a:pt x="1938814" y="205264"/>
                </a:cubicBezTo>
                <a:cubicBezTo>
                  <a:pt x="1936909" y="170021"/>
                  <a:pt x="1935004" y="148114"/>
                  <a:pt x="1935004" y="148114"/>
                </a:cubicBezTo>
                <a:cubicBezTo>
                  <a:pt x="1935004" y="148114"/>
                  <a:pt x="1931194" y="178594"/>
                  <a:pt x="1928336" y="224314"/>
                </a:cubicBezTo>
                <a:cubicBezTo>
                  <a:pt x="1928336" y="225266"/>
                  <a:pt x="1928336" y="227171"/>
                  <a:pt x="1928336" y="229076"/>
                </a:cubicBezTo>
                <a:cubicBezTo>
                  <a:pt x="1927384" y="231934"/>
                  <a:pt x="1925479" y="234791"/>
                  <a:pt x="1924526" y="236696"/>
                </a:cubicBezTo>
                <a:cubicBezTo>
                  <a:pt x="1921669" y="243364"/>
                  <a:pt x="1918811" y="250984"/>
                  <a:pt x="1915001" y="258604"/>
                </a:cubicBezTo>
                <a:cubicBezTo>
                  <a:pt x="1914049" y="261461"/>
                  <a:pt x="1912144" y="265271"/>
                  <a:pt x="1911191" y="268129"/>
                </a:cubicBezTo>
                <a:cubicBezTo>
                  <a:pt x="1910239" y="265271"/>
                  <a:pt x="1908334" y="262414"/>
                  <a:pt x="1907381" y="259556"/>
                </a:cubicBezTo>
                <a:lnTo>
                  <a:pt x="1907381" y="258604"/>
                </a:lnTo>
                <a:lnTo>
                  <a:pt x="1907381" y="258604"/>
                </a:lnTo>
                <a:cubicBezTo>
                  <a:pt x="1905476" y="256699"/>
                  <a:pt x="1903571" y="254794"/>
                  <a:pt x="1900714" y="253841"/>
                </a:cubicBezTo>
                <a:cubicBezTo>
                  <a:pt x="1899761" y="253841"/>
                  <a:pt x="1898809" y="252889"/>
                  <a:pt x="1897856" y="252889"/>
                </a:cubicBezTo>
                <a:cubicBezTo>
                  <a:pt x="1897856" y="252889"/>
                  <a:pt x="1896904" y="252889"/>
                  <a:pt x="1896904" y="252889"/>
                </a:cubicBezTo>
                <a:cubicBezTo>
                  <a:pt x="1896904" y="251936"/>
                  <a:pt x="1896904" y="251936"/>
                  <a:pt x="1896904" y="250984"/>
                </a:cubicBezTo>
                <a:cubicBezTo>
                  <a:pt x="1896904" y="249079"/>
                  <a:pt x="1897856" y="247174"/>
                  <a:pt x="1897856" y="246221"/>
                </a:cubicBezTo>
                <a:cubicBezTo>
                  <a:pt x="1899761" y="240506"/>
                  <a:pt x="1900714" y="234791"/>
                  <a:pt x="1902619" y="230029"/>
                </a:cubicBezTo>
                <a:cubicBezTo>
                  <a:pt x="1903571" y="228124"/>
                  <a:pt x="1903571" y="226219"/>
                  <a:pt x="1903571" y="226219"/>
                </a:cubicBezTo>
                <a:cubicBezTo>
                  <a:pt x="1903571" y="226219"/>
                  <a:pt x="1903571" y="226219"/>
                  <a:pt x="1902619" y="227171"/>
                </a:cubicBezTo>
                <a:cubicBezTo>
                  <a:pt x="1903571" y="222409"/>
                  <a:pt x="1905476" y="218599"/>
                  <a:pt x="1906429" y="214789"/>
                </a:cubicBezTo>
                <a:cubicBezTo>
                  <a:pt x="1909286" y="205264"/>
                  <a:pt x="1912144" y="196691"/>
                  <a:pt x="1915001" y="190976"/>
                </a:cubicBezTo>
                <a:cubicBezTo>
                  <a:pt x="1919764" y="177641"/>
                  <a:pt x="1922621" y="170021"/>
                  <a:pt x="1922621" y="170021"/>
                </a:cubicBezTo>
                <a:cubicBezTo>
                  <a:pt x="1922621" y="170021"/>
                  <a:pt x="1918811" y="176689"/>
                  <a:pt x="1911191" y="189071"/>
                </a:cubicBezTo>
                <a:cubicBezTo>
                  <a:pt x="1907381" y="194786"/>
                  <a:pt x="1903571" y="203359"/>
                  <a:pt x="1899761" y="211931"/>
                </a:cubicBezTo>
                <a:cubicBezTo>
                  <a:pt x="1897856" y="216694"/>
                  <a:pt x="1894999" y="221456"/>
                  <a:pt x="1893094" y="226219"/>
                </a:cubicBezTo>
                <a:cubicBezTo>
                  <a:pt x="1892141" y="229076"/>
                  <a:pt x="1890236" y="231934"/>
                  <a:pt x="1889284" y="235744"/>
                </a:cubicBezTo>
                <a:cubicBezTo>
                  <a:pt x="1889284" y="234791"/>
                  <a:pt x="1889284" y="233839"/>
                  <a:pt x="1888331" y="232886"/>
                </a:cubicBezTo>
                <a:cubicBezTo>
                  <a:pt x="1888331" y="227171"/>
                  <a:pt x="1888331" y="221456"/>
                  <a:pt x="1889284" y="216694"/>
                </a:cubicBezTo>
                <a:cubicBezTo>
                  <a:pt x="1889284" y="210979"/>
                  <a:pt x="1890236" y="205264"/>
                  <a:pt x="1891189" y="200501"/>
                </a:cubicBezTo>
                <a:cubicBezTo>
                  <a:pt x="1892141" y="195739"/>
                  <a:pt x="1893094" y="190976"/>
                  <a:pt x="1894046" y="187166"/>
                </a:cubicBezTo>
                <a:cubicBezTo>
                  <a:pt x="1895951" y="179546"/>
                  <a:pt x="1897856" y="172879"/>
                  <a:pt x="1899761" y="169069"/>
                </a:cubicBezTo>
                <a:cubicBezTo>
                  <a:pt x="1901666" y="165259"/>
                  <a:pt x="1902619" y="162401"/>
                  <a:pt x="1902619" y="162401"/>
                </a:cubicBezTo>
                <a:cubicBezTo>
                  <a:pt x="1902619" y="162401"/>
                  <a:pt x="1901666" y="164306"/>
                  <a:pt x="1898809" y="168116"/>
                </a:cubicBezTo>
                <a:cubicBezTo>
                  <a:pt x="1895951" y="171926"/>
                  <a:pt x="1893094" y="177641"/>
                  <a:pt x="1890236" y="186214"/>
                </a:cubicBezTo>
                <a:cubicBezTo>
                  <a:pt x="1889284" y="190024"/>
                  <a:pt x="1887379" y="194786"/>
                  <a:pt x="1885474" y="199549"/>
                </a:cubicBezTo>
                <a:cubicBezTo>
                  <a:pt x="1884521" y="204311"/>
                  <a:pt x="1883569" y="209074"/>
                  <a:pt x="1882616" y="213836"/>
                </a:cubicBezTo>
                <a:cubicBezTo>
                  <a:pt x="1882616" y="211931"/>
                  <a:pt x="1882616" y="210026"/>
                  <a:pt x="1882616" y="210026"/>
                </a:cubicBezTo>
                <a:cubicBezTo>
                  <a:pt x="1882616" y="210026"/>
                  <a:pt x="1880711" y="216694"/>
                  <a:pt x="1878806" y="228124"/>
                </a:cubicBezTo>
                <a:cubicBezTo>
                  <a:pt x="1877854" y="232886"/>
                  <a:pt x="1876901" y="237649"/>
                  <a:pt x="1874996" y="243364"/>
                </a:cubicBezTo>
                <a:cubicBezTo>
                  <a:pt x="1874996" y="239554"/>
                  <a:pt x="1874996" y="237649"/>
                  <a:pt x="1874996" y="237649"/>
                </a:cubicBezTo>
                <a:cubicBezTo>
                  <a:pt x="1874996" y="237649"/>
                  <a:pt x="1874044" y="244316"/>
                  <a:pt x="1872139" y="255746"/>
                </a:cubicBezTo>
                <a:cubicBezTo>
                  <a:pt x="1871186" y="260509"/>
                  <a:pt x="1870234" y="266224"/>
                  <a:pt x="1868329" y="270986"/>
                </a:cubicBezTo>
                <a:cubicBezTo>
                  <a:pt x="1868329" y="267176"/>
                  <a:pt x="1869281" y="263366"/>
                  <a:pt x="1869281" y="259556"/>
                </a:cubicBezTo>
                <a:cubicBezTo>
                  <a:pt x="1871186" y="243364"/>
                  <a:pt x="1873091" y="228124"/>
                  <a:pt x="1874996" y="213836"/>
                </a:cubicBezTo>
                <a:cubicBezTo>
                  <a:pt x="1875949" y="207169"/>
                  <a:pt x="1876901" y="200501"/>
                  <a:pt x="1877854" y="193834"/>
                </a:cubicBezTo>
                <a:cubicBezTo>
                  <a:pt x="1878806" y="187166"/>
                  <a:pt x="1880711" y="181451"/>
                  <a:pt x="1881664" y="175736"/>
                </a:cubicBezTo>
                <a:cubicBezTo>
                  <a:pt x="1883569" y="164306"/>
                  <a:pt x="1885474" y="154781"/>
                  <a:pt x="1888331" y="146209"/>
                </a:cubicBezTo>
                <a:cubicBezTo>
                  <a:pt x="1892141" y="130016"/>
                  <a:pt x="1894999" y="120491"/>
                  <a:pt x="1894999" y="120491"/>
                </a:cubicBezTo>
                <a:cubicBezTo>
                  <a:pt x="1894999" y="120491"/>
                  <a:pt x="1891189" y="129064"/>
                  <a:pt x="1885474" y="144304"/>
                </a:cubicBezTo>
                <a:cubicBezTo>
                  <a:pt x="1882616" y="151924"/>
                  <a:pt x="1878806" y="161449"/>
                  <a:pt x="1875949" y="172879"/>
                </a:cubicBezTo>
                <a:cubicBezTo>
                  <a:pt x="1874044" y="178594"/>
                  <a:pt x="1872139" y="184309"/>
                  <a:pt x="1870234" y="190976"/>
                </a:cubicBezTo>
                <a:cubicBezTo>
                  <a:pt x="1868329" y="197644"/>
                  <a:pt x="1867376" y="204311"/>
                  <a:pt x="1865471" y="210979"/>
                </a:cubicBezTo>
                <a:cubicBezTo>
                  <a:pt x="1863566" y="219551"/>
                  <a:pt x="1860709" y="229076"/>
                  <a:pt x="1858804" y="238601"/>
                </a:cubicBezTo>
                <a:cubicBezTo>
                  <a:pt x="1858804" y="221456"/>
                  <a:pt x="1857851" y="206216"/>
                  <a:pt x="1856899" y="194786"/>
                </a:cubicBezTo>
                <a:cubicBezTo>
                  <a:pt x="1855946" y="181451"/>
                  <a:pt x="1854994" y="172879"/>
                  <a:pt x="1854994" y="172879"/>
                </a:cubicBezTo>
                <a:cubicBezTo>
                  <a:pt x="1854994" y="172879"/>
                  <a:pt x="1854041" y="180499"/>
                  <a:pt x="1853089" y="194786"/>
                </a:cubicBezTo>
                <a:cubicBezTo>
                  <a:pt x="1852136" y="208121"/>
                  <a:pt x="1850231" y="228124"/>
                  <a:pt x="1848326" y="250984"/>
                </a:cubicBezTo>
                <a:cubicBezTo>
                  <a:pt x="1847374" y="260509"/>
                  <a:pt x="1846421" y="271939"/>
                  <a:pt x="1845469" y="282416"/>
                </a:cubicBezTo>
                <a:cubicBezTo>
                  <a:pt x="1843564" y="279559"/>
                  <a:pt x="1841659" y="276701"/>
                  <a:pt x="1839754" y="273844"/>
                </a:cubicBezTo>
                <a:cubicBezTo>
                  <a:pt x="1839754" y="270986"/>
                  <a:pt x="1838801" y="269081"/>
                  <a:pt x="1838801" y="269081"/>
                </a:cubicBezTo>
                <a:cubicBezTo>
                  <a:pt x="1838801" y="269081"/>
                  <a:pt x="1838801" y="270034"/>
                  <a:pt x="1838801" y="272891"/>
                </a:cubicBezTo>
                <a:cubicBezTo>
                  <a:pt x="1834039" y="266224"/>
                  <a:pt x="1830229" y="260509"/>
                  <a:pt x="1827371" y="256699"/>
                </a:cubicBezTo>
                <a:cubicBezTo>
                  <a:pt x="1829276" y="216694"/>
                  <a:pt x="1828324" y="190976"/>
                  <a:pt x="1828324" y="190976"/>
                </a:cubicBezTo>
                <a:cubicBezTo>
                  <a:pt x="1828324" y="190976"/>
                  <a:pt x="1826419" y="202406"/>
                  <a:pt x="1822609" y="222409"/>
                </a:cubicBezTo>
                <a:cubicBezTo>
                  <a:pt x="1822609" y="219551"/>
                  <a:pt x="1822609" y="217646"/>
                  <a:pt x="1822609" y="214789"/>
                </a:cubicBezTo>
                <a:cubicBezTo>
                  <a:pt x="1822609" y="196691"/>
                  <a:pt x="1821656" y="178594"/>
                  <a:pt x="1822609" y="161449"/>
                </a:cubicBezTo>
                <a:cubicBezTo>
                  <a:pt x="1823561" y="144304"/>
                  <a:pt x="1823561" y="129064"/>
                  <a:pt x="1823561" y="113824"/>
                </a:cubicBezTo>
                <a:cubicBezTo>
                  <a:pt x="1824514" y="54769"/>
                  <a:pt x="1823561" y="15716"/>
                  <a:pt x="1823561" y="15716"/>
                </a:cubicBezTo>
                <a:cubicBezTo>
                  <a:pt x="1823561" y="15716"/>
                  <a:pt x="1817846" y="54769"/>
                  <a:pt x="1812131" y="112871"/>
                </a:cubicBezTo>
                <a:cubicBezTo>
                  <a:pt x="1811179" y="127159"/>
                  <a:pt x="1809274" y="143351"/>
                  <a:pt x="1807369" y="160496"/>
                </a:cubicBezTo>
                <a:cubicBezTo>
                  <a:pt x="1805464" y="175736"/>
                  <a:pt x="1805464" y="191929"/>
                  <a:pt x="1805464" y="209074"/>
                </a:cubicBezTo>
                <a:cubicBezTo>
                  <a:pt x="1803559" y="210026"/>
                  <a:pt x="1802606" y="210979"/>
                  <a:pt x="1801654" y="211931"/>
                </a:cubicBezTo>
                <a:lnTo>
                  <a:pt x="1801654" y="211931"/>
                </a:lnTo>
                <a:lnTo>
                  <a:pt x="1801654" y="212884"/>
                </a:lnTo>
                <a:cubicBezTo>
                  <a:pt x="1797844" y="221456"/>
                  <a:pt x="1794034" y="229076"/>
                  <a:pt x="1790224" y="237649"/>
                </a:cubicBezTo>
                <a:cubicBezTo>
                  <a:pt x="1790224" y="217646"/>
                  <a:pt x="1790224" y="207169"/>
                  <a:pt x="1790224" y="207169"/>
                </a:cubicBezTo>
                <a:cubicBezTo>
                  <a:pt x="1790224" y="207169"/>
                  <a:pt x="1788319" y="218599"/>
                  <a:pt x="1786414" y="239554"/>
                </a:cubicBezTo>
                <a:cubicBezTo>
                  <a:pt x="1786414" y="243364"/>
                  <a:pt x="1785461" y="246221"/>
                  <a:pt x="1784509" y="250984"/>
                </a:cubicBezTo>
                <a:cubicBezTo>
                  <a:pt x="1784509" y="251936"/>
                  <a:pt x="1784509" y="251936"/>
                  <a:pt x="1783556" y="252889"/>
                </a:cubicBezTo>
                <a:cubicBezTo>
                  <a:pt x="1779746" y="236696"/>
                  <a:pt x="1776889" y="226219"/>
                  <a:pt x="1776889" y="226219"/>
                </a:cubicBezTo>
                <a:cubicBezTo>
                  <a:pt x="1776889" y="226219"/>
                  <a:pt x="1776889" y="236696"/>
                  <a:pt x="1777841" y="253841"/>
                </a:cubicBezTo>
                <a:cubicBezTo>
                  <a:pt x="1774031" y="244316"/>
                  <a:pt x="1771174" y="236696"/>
                  <a:pt x="1768316" y="230029"/>
                </a:cubicBezTo>
                <a:cubicBezTo>
                  <a:pt x="1763554" y="219551"/>
                  <a:pt x="1760696" y="211931"/>
                  <a:pt x="1759744" y="209074"/>
                </a:cubicBezTo>
                <a:cubicBezTo>
                  <a:pt x="1759744" y="209074"/>
                  <a:pt x="1759744" y="208121"/>
                  <a:pt x="1759744" y="208121"/>
                </a:cubicBezTo>
                <a:cubicBezTo>
                  <a:pt x="1761649" y="202406"/>
                  <a:pt x="1761649" y="198596"/>
                  <a:pt x="1761649" y="198596"/>
                </a:cubicBezTo>
                <a:cubicBezTo>
                  <a:pt x="1761649" y="198596"/>
                  <a:pt x="1760696" y="200501"/>
                  <a:pt x="1759744" y="203359"/>
                </a:cubicBezTo>
                <a:cubicBezTo>
                  <a:pt x="1759744" y="200501"/>
                  <a:pt x="1759744" y="197644"/>
                  <a:pt x="1759744" y="195739"/>
                </a:cubicBezTo>
                <a:cubicBezTo>
                  <a:pt x="1760696" y="187166"/>
                  <a:pt x="1760696" y="178594"/>
                  <a:pt x="1761649" y="171926"/>
                </a:cubicBezTo>
                <a:cubicBezTo>
                  <a:pt x="1762601" y="158591"/>
                  <a:pt x="1762601" y="151924"/>
                  <a:pt x="1762601" y="151924"/>
                </a:cubicBezTo>
                <a:cubicBezTo>
                  <a:pt x="1762601" y="151924"/>
                  <a:pt x="1760696" y="159544"/>
                  <a:pt x="1756886" y="171926"/>
                </a:cubicBezTo>
                <a:cubicBezTo>
                  <a:pt x="1754981" y="180499"/>
                  <a:pt x="1752124" y="191929"/>
                  <a:pt x="1749266" y="205264"/>
                </a:cubicBezTo>
                <a:cubicBezTo>
                  <a:pt x="1746409" y="200501"/>
                  <a:pt x="1745456" y="197644"/>
                  <a:pt x="1745456" y="197644"/>
                </a:cubicBezTo>
                <a:cubicBezTo>
                  <a:pt x="1745456" y="197644"/>
                  <a:pt x="1746409" y="201454"/>
                  <a:pt x="1749266" y="208121"/>
                </a:cubicBezTo>
                <a:cubicBezTo>
                  <a:pt x="1748314" y="213836"/>
                  <a:pt x="1747361" y="219551"/>
                  <a:pt x="1746409" y="225266"/>
                </a:cubicBezTo>
                <a:cubicBezTo>
                  <a:pt x="1746409" y="226219"/>
                  <a:pt x="1746409" y="227171"/>
                  <a:pt x="1746409" y="228124"/>
                </a:cubicBezTo>
                <a:cubicBezTo>
                  <a:pt x="1741646" y="193834"/>
                  <a:pt x="1737836" y="171926"/>
                  <a:pt x="1737836" y="171926"/>
                </a:cubicBezTo>
                <a:cubicBezTo>
                  <a:pt x="1737836" y="171926"/>
                  <a:pt x="1736884" y="204311"/>
                  <a:pt x="1738789" y="252889"/>
                </a:cubicBezTo>
                <a:cubicBezTo>
                  <a:pt x="1737836" y="253841"/>
                  <a:pt x="1737836" y="255746"/>
                  <a:pt x="1736884" y="256699"/>
                </a:cubicBezTo>
                <a:cubicBezTo>
                  <a:pt x="1735931" y="253841"/>
                  <a:pt x="1735931" y="252889"/>
                  <a:pt x="1735931" y="252889"/>
                </a:cubicBezTo>
                <a:cubicBezTo>
                  <a:pt x="1735931" y="252889"/>
                  <a:pt x="1735931" y="254794"/>
                  <a:pt x="1735931" y="257651"/>
                </a:cubicBezTo>
                <a:cubicBezTo>
                  <a:pt x="1734979" y="259556"/>
                  <a:pt x="1734026" y="261461"/>
                  <a:pt x="1733074" y="264319"/>
                </a:cubicBezTo>
                <a:cubicBezTo>
                  <a:pt x="1731169" y="270034"/>
                  <a:pt x="1729264" y="276701"/>
                  <a:pt x="1727359" y="283369"/>
                </a:cubicBezTo>
                <a:cubicBezTo>
                  <a:pt x="1725454" y="288131"/>
                  <a:pt x="1723549" y="293846"/>
                  <a:pt x="1722596" y="299561"/>
                </a:cubicBezTo>
                <a:cubicBezTo>
                  <a:pt x="1720691" y="278606"/>
                  <a:pt x="1718786" y="267176"/>
                  <a:pt x="1718786" y="267176"/>
                </a:cubicBezTo>
                <a:cubicBezTo>
                  <a:pt x="1718786" y="267176"/>
                  <a:pt x="1717834" y="286226"/>
                  <a:pt x="1716881" y="317659"/>
                </a:cubicBezTo>
                <a:cubicBezTo>
                  <a:pt x="1716881" y="317659"/>
                  <a:pt x="1716881" y="318611"/>
                  <a:pt x="1716881" y="318611"/>
                </a:cubicBezTo>
                <a:cubicBezTo>
                  <a:pt x="1715929" y="317659"/>
                  <a:pt x="1715929" y="316706"/>
                  <a:pt x="1714976" y="316706"/>
                </a:cubicBezTo>
                <a:cubicBezTo>
                  <a:pt x="1712119" y="307181"/>
                  <a:pt x="1710214" y="297656"/>
                  <a:pt x="1707356" y="288131"/>
                </a:cubicBezTo>
                <a:cubicBezTo>
                  <a:pt x="1708309" y="270034"/>
                  <a:pt x="1709261" y="252889"/>
                  <a:pt x="1709261" y="237649"/>
                </a:cubicBezTo>
                <a:cubicBezTo>
                  <a:pt x="1711166" y="192881"/>
                  <a:pt x="1710214" y="163354"/>
                  <a:pt x="1710214" y="163354"/>
                </a:cubicBezTo>
                <a:cubicBezTo>
                  <a:pt x="1710214" y="163354"/>
                  <a:pt x="1705451" y="189071"/>
                  <a:pt x="1698784" y="229076"/>
                </a:cubicBezTo>
                <a:cubicBezTo>
                  <a:pt x="1696879" y="219551"/>
                  <a:pt x="1695926" y="210979"/>
                  <a:pt x="1694021" y="203359"/>
                </a:cubicBezTo>
                <a:cubicBezTo>
                  <a:pt x="1695926" y="191929"/>
                  <a:pt x="1697831" y="180499"/>
                  <a:pt x="1699736" y="170021"/>
                </a:cubicBezTo>
                <a:cubicBezTo>
                  <a:pt x="1702594" y="151924"/>
                  <a:pt x="1705451" y="134779"/>
                  <a:pt x="1706404" y="119539"/>
                </a:cubicBezTo>
                <a:cubicBezTo>
                  <a:pt x="1708309" y="104299"/>
                  <a:pt x="1709261" y="91916"/>
                  <a:pt x="1710214" y="80486"/>
                </a:cubicBezTo>
                <a:cubicBezTo>
                  <a:pt x="1712119" y="59531"/>
                  <a:pt x="1713071" y="47149"/>
                  <a:pt x="1713071" y="47149"/>
                </a:cubicBezTo>
                <a:cubicBezTo>
                  <a:pt x="1713071" y="47149"/>
                  <a:pt x="1710214" y="59531"/>
                  <a:pt x="1706404" y="80486"/>
                </a:cubicBezTo>
                <a:cubicBezTo>
                  <a:pt x="1704499" y="90964"/>
                  <a:pt x="1701641" y="104299"/>
                  <a:pt x="1698784" y="118586"/>
                </a:cubicBezTo>
                <a:cubicBezTo>
                  <a:pt x="1695926" y="133826"/>
                  <a:pt x="1692116" y="150019"/>
                  <a:pt x="1688306" y="168116"/>
                </a:cubicBezTo>
                <a:cubicBezTo>
                  <a:pt x="1688306" y="169069"/>
                  <a:pt x="1687354" y="170974"/>
                  <a:pt x="1687354" y="171926"/>
                </a:cubicBezTo>
                <a:cubicBezTo>
                  <a:pt x="1685449" y="164306"/>
                  <a:pt x="1684496" y="160496"/>
                  <a:pt x="1684496" y="160496"/>
                </a:cubicBezTo>
                <a:cubicBezTo>
                  <a:pt x="1684496" y="160496"/>
                  <a:pt x="1684496" y="167164"/>
                  <a:pt x="1685449" y="179546"/>
                </a:cubicBezTo>
                <a:cubicBezTo>
                  <a:pt x="1684496" y="185261"/>
                  <a:pt x="1682591" y="191929"/>
                  <a:pt x="1681639" y="197644"/>
                </a:cubicBezTo>
                <a:cubicBezTo>
                  <a:pt x="1680686" y="195739"/>
                  <a:pt x="1680686" y="194786"/>
                  <a:pt x="1680686" y="192881"/>
                </a:cubicBezTo>
                <a:cubicBezTo>
                  <a:pt x="1681639" y="186214"/>
                  <a:pt x="1681639" y="180499"/>
                  <a:pt x="1681639" y="174784"/>
                </a:cubicBezTo>
                <a:cubicBezTo>
                  <a:pt x="1681639" y="162401"/>
                  <a:pt x="1682591" y="151924"/>
                  <a:pt x="1682591" y="143351"/>
                </a:cubicBezTo>
                <a:cubicBezTo>
                  <a:pt x="1682591" y="126206"/>
                  <a:pt x="1683544" y="115729"/>
                  <a:pt x="1683544" y="115729"/>
                </a:cubicBezTo>
                <a:cubicBezTo>
                  <a:pt x="1683544" y="115729"/>
                  <a:pt x="1681639" y="125254"/>
                  <a:pt x="1678781" y="143351"/>
                </a:cubicBezTo>
                <a:cubicBezTo>
                  <a:pt x="1677829" y="151924"/>
                  <a:pt x="1675924" y="162401"/>
                  <a:pt x="1674019" y="174784"/>
                </a:cubicBezTo>
                <a:cubicBezTo>
                  <a:pt x="1672114" y="187166"/>
                  <a:pt x="1669256" y="200501"/>
                  <a:pt x="1666399" y="215741"/>
                </a:cubicBezTo>
                <a:cubicBezTo>
                  <a:pt x="1665446" y="220504"/>
                  <a:pt x="1664494" y="226219"/>
                  <a:pt x="1663541" y="231934"/>
                </a:cubicBezTo>
                <a:cubicBezTo>
                  <a:pt x="1662589" y="228124"/>
                  <a:pt x="1661636" y="225266"/>
                  <a:pt x="1661636" y="225266"/>
                </a:cubicBezTo>
                <a:cubicBezTo>
                  <a:pt x="1661636" y="225266"/>
                  <a:pt x="1661636" y="229076"/>
                  <a:pt x="1662589" y="236696"/>
                </a:cubicBezTo>
                <a:cubicBezTo>
                  <a:pt x="1661636" y="242411"/>
                  <a:pt x="1660684" y="248126"/>
                  <a:pt x="1659731" y="253841"/>
                </a:cubicBezTo>
                <a:cubicBezTo>
                  <a:pt x="1659731" y="252889"/>
                  <a:pt x="1658779" y="251936"/>
                  <a:pt x="1658779" y="251936"/>
                </a:cubicBezTo>
                <a:cubicBezTo>
                  <a:pt x="1654969" y="240506"/>
                  <a:pt x="1650206" y="230981"/>
                  <a:pt x="1646396" y="223361"/>
                </a:cubicBezTo>
                <a:cubicBezTo>
                  <a:pt x="1645444" y="220504"/>
                  <a:pt x="1643539" y="218599"/>
                  <a:pt x="1642586" y="215741"/>
                </a:cubicBezTo>
                <a:cubicBezTo>
                  <a:pt x="1642586" y="210979"/>
                  <a:pt x="1642586" y="207169"/>
                  <a:pt x="1642586" y="202406"/>
                </a:cubicBezTo>
                <a:cubicBezTo>
                  <a:pt x="1641634" y="186214"/>
                  <a:pt x="1641634" y="170021"/>
                  <a:pt x="1640681" y="154781"/>
                </a:cubicBezTo>
                <a:cubicBezTo>
                  <a:pt x="1639729" y="139541"/>
                  <a:pt x="1637824" y="125254"/>
                  <a:pt x="1635919" y="111919"/>
                </a:cubicBezTo>
                <a:cubicBezTo>
                  <a:pt x="1630204" y="58579"/>
                  <a:pt x="1624489" y="23336"/>
                  <a:pt x="1624489" y="23336"/>
                </a:cubicBezTo>
                <a:cubicBezTo>
                  <a:pt x="1624489" y="23336"/>
                  <a:pt x="1623536" y="58579"/>
                  <a:pt x="1624489" y="111919"/>
                </a:cubicBezTo>
                <a:cubicBezTo>
                  <a:pt x="1624489" y="125254"/>
                  <a:pt x="1624489" y="139541"/>
                  <a:pt x="1625441" y="154781"/>
                </a:cubicBezTo>
                <a:cubicBezTo>
                  <a:pt x="1626394" y="170021"/>
                  <a:pt x="1624489" y="186214"/>
                  <a:pt x="1625441" y="202406"/>
                </a:cubicBezTo>
                <a:cubicBezTo>
                  <a:pt x="1625441" y="210026"/>
                  <a:pt x="1625441" y="217646"/>
                  <a:pt x="1625441" y="225266"/>
                </a:cubicBezTo>
                <a:cubicBezTo>
                  <a:pt x="1625441" y="227171"/>
                  <a:pt x="1625441" y="229076"/>
                  <a:pt x="1625441" y="230981"/>
                </a:cubicBezTo>
                <a:cubicBezTo>
                  <a:pt x="1624489" y="230029"/>
                  <a:pt x="1624489" y="228124"/>
                  <a:pt x="1623536" y="227171"/>
                </a:cubicBezTo>
                <a:cubicBezTo>
                  <a:pt x="1620679" y="211931"/>
                  <a:pt x="1619726" y="203359"/>
                  <a:pt x="1619726" y="203359"/>
                </a:cubicBezTo>
                <a:cubicBezTo>
                  <a:pt x="1619726" y="203359"/>
                  <a:pt x="1619726" y="208121"/>
                  <a:pt x="1619726" y="217646"/>
                </a:cubicBezTo>
                <a:cubicBezTo>
                  <a:pt x="1613059" y="201454"/>
                  <a:pt x="1608296" y="190976"/>
                  <a:pt x="1608296" y="190976"/>
                </a:cubicBezTo>
                <a:cubicBezTo>
                  <a:pt x="1608296" y="190976"/>
                  <a:pt x="1612106" y="207169"/>
                  <a:pt x="1619726" y="233839"/>
                </a:cubicBezTo>
                <a:cubicBezTo>
                  <a:pt x="1619726" y="236696"/>
                  <a:pt x="1619726" y="239554"/>
                  <a:pt x="1619726" y="242411"/>
                </a:cubicBezTo>
                <a:cubicBezTo>
                  <a:pt x="1615916" y="236696"/>
                  <a:pt x="1613059" y="233839"/>
                  <a:pt x="1613059" y="233839"/>
                </a:cubicBezTo>
                <a:cubicBezTo>
                  <a:pt x="1613059" y="233839"/>
                  <a:pt x="1614964" y="238601"/>
                  <a:pt x="1619726" y="247174"/>
                </a:cubicBezTo>
                <a:cubicBezTo>
                  <a:pt x="1616869" y="250984"/>
                  <a:pt x="1614011" y="256699"/>
                  <a:pt x="1610201" y="264319"/>
                </a:cubicBezTo>
                <a:cubicBezTo>
                  <a:pt x="1609249" y="266224"/>
                  <a:pt x="1608296" y="268129"/>
                  <a:pt x="1607344" y="270034"/>
                </a:cubicBezTo>
                <a:cubicBezTo>
                  <a:pt x="1607344" y="269081"/>
                  <a:pt x="1606391" y="269081"/>
                  <a:pt x="1606391" y="269081"/>
                </a:cubicBezTo>
                <a:cubicBezTo>
                  <a:pt x="1606391" y="269081"/>
                  <a:pt x="1606391" y="269081"/>
                  <a:pt x="1607344" y="270034"/>
                </a:cubicBezTo>
                <a:cubicBezTo>
                  <a:pt x="1605439" y="273844"/>
                  <a:pt x="1603534" y="277654"/>
                  <a:pt x="1601629" y="282416"/>
                </a:cubicBezTo>
                <a:cubicBezTo>
                  <a:pt x="1601629" y="277654"/>
                  <a:pt x="1600676" y="273844"/>
                  <a:pt x="1600676" y="269081"/>
                </a:cubicBezTo>
                <a:cubicBezTo>
                  <a:pt x="1598771" y="243364"/>
                  <a:pt x="1596866" y="221456"/>
                  <a:pt x="1595914" y="207169"/>
                </a:cubicBezTo>
                <a:cubicBezTo>
                  <a:pt x="1594961" y="191929"/>
                  <a:pt x="1594009" y="183356"/>
                  <a:pt x="1594009" y="183356"/>
                </a:cubicBezTo>
                <a:cubicBezTo>
                  <a:pt x="1594009" y="183356"/>
                  <a:pt x="1593056" y="191929"/>
                  <a:pt x="1592104" y="207169"/>
                </a:cubicBezTo>
                <a:cubicBezTo>
                  <a:pt x="1592104" y="212884"/>
                  <a:pt x="1591151" y="219551"/>
                  <a:pt x="1591151" y="227171"/>
                </a:cubicBezTo>
                <a:cubicBezTo>
                  <a:pt x="1589246" y="216694"/>
                  <a:pt x="1586389" y="207169"/>
                  <a:pt x="1583531" y="197644"/>
                </a:cubicBezTo>
                <a:cubicBezTo>
                  <a:pt x="1581626" y="190976"/>
                  <a:pt x="1579721" y="185261"/>
                  <a:pt x="1578769" y="179546"/>
                </a:cubicBezTo>
                <a:cubicBezTo>
                  <a:pt x="1576864" y="173831"/>
                  <a:pt x="1574959" y="168116"/>
                  <a:pt x="1573054" y="163354"/>
                </a:cubicBezTo>
                <a:cubicBezTo>
                  <a:pt x="1569244" y="152876"/>
                  <a:pt x="1566386" y="144304"/>
                  <a:pt x="1563529" y="137636"/>
                </a:cubicBezTo>
                <a:cubicBezTo>
                  <a:pt x="1556861" y="123349"/>
                  <a:pt x="1554004" y="115729"/>
                  <a:pt x="1554004" y="115729"/>
                </a:cubicBezTo>
                <a:cubicBezTo>
                  <a:pt x="1554004" y="115729"/>
                  <a:pt x="1555909" y="124301"/>
                  <a:pt x="1560671" y="138589"/>
                </a:cubicBezTo>
                <a:cubicBezTo>
                  <a:pt x="1562576" y="146209"/>
                  <a:pt x="1564481" y="154781"/>
                  <a:pt x="1567339" y="165259"/>
                </a:cubicBezTo>
                <a:cubicBezTo>
                  <a:pt x="1568291" y="170021"/>
                  <a:pt x="1569244" y="175736"/>
                  <a:pt x="1571149" y="181451"/>
                </a:cubicBezTo>
                <a:cubicBezTo>
                  <a:pt x="1572101" y="187166"/>
                  <a:pt x="1573054" y="192881"/>
                  <a:pt x="1574006" y="199549"/>
                </a:cubicBezTo>
                <a:cubicBezTo>
                  <a:pt x="1576864" y="211931"/>
                  <a:pt x="1577816" y="226219"/>
                  <a:pt x="1579721" y="240506"/>
                </a:cubicBezTo>
                <a:cubicBezTo>
                  <a:pt x="1581626" y="253841"/>
                  <a:pt x="1582579" y="269081"/>
                  <a:pt x="1584484" y="283369"/>
                </a:cubicBezTo>
                <a:cubicBezTo>
                  <a:pt x="1581626" y="274796"/>
                  <a:pt x="1579721" y="266224"/>
                  <a:pt x="1576864" y="258604"/>
                </a:cubicBezTo>
                <a:cubicBezTo>
                  <a:pt x="1575911" y="255746"/>
                  <a:pt x="1574959" y="252889"/>
                  <a:pt x="1573054" y="249079"/>
                </a:cubicBezTo>
                <a:cubicBezTo>
                  <a:pt x="1573054" y="249079"/>
                  <a:pt x="1573054" y="248126"/>
                  <a:pt x="1573054" y="247174"/>
                </a:cubicBezTo>
                <a:cubicBezTo>
                  <a:pt x="1573054" y="243364"/>
                  <a:pt x="1573054" y="238601"/>
                  <a:pt x="1572101" y="234791"/>
                </a:cubicBezTo>
                <a:cubicBezTo>
                  <a:pt x="1571149" y="221456"/>
                  <a:pt x="1569244" y="209074"/>
                  <a:pt x="1567339" y="198596"/>
                </a:cubicBezTo>
                <a:cubicBezTo>
                  <a:pt x="1566386" y="192881"/>
                  <a:pt x="1564481" y="188119"/>
                  <a:pt x="1563529" y="184309"/>
                </a:cubicBezTo>
                <a:cubicBezTo>
                  <a:pt x="1561624" y="179546"/>
                  <a:pt x="1560671" y="175736"/>
                  <a:pt x="1558766" y="171926"/>
                </a:cubicBezTo>
                <a:cubicBezTo>
                  <a:pt x="1555909" y="164306"/>
                  <a:pt x="1553051" y="159544"/>
                  <a:pt x="1550194" y="155734"/>
                </a:cubicBezTo>
                <a:cubicBezTo>
                  <a:pt x="1548289" y="151924"/>
                  <a:pt x="1546384" y="150019"/>
                  <a:pt x="1546384" y="150019"/>
                </a:cubicBezTo>
                <a:cubicBezTo>
                  <a:pt x="1546384" y="150019"/>
                  <a:pt x="1547336" y="151924"/>
                  <a:pt x="1549241" y="155734"/>
                </a:cubicBezTo>
                <a:cubicBezTo>
                  <a:pt x="1551146" y="159544"/>
                  <a:pt x="1553051" y="165259"/>
                  <a:pt x="1554956" y="171926"/>
                </a:cubicBezTo>
                <a:cubicBezTo>
                  <a:pt x="1555909" y="175736"/>
                  <a:pt x="1556861" y="179546"/>
                  <a:pt x="1557814" y="184309"/>
                </a:cubicBezTo>
                <a:cubicBezTo>
                  <a:pt x="1557814" y="189071"/>
                  <a:pt x="1558766" y="193834"/>
                  <a:pt x="1559719" y="198596"/>
                </a:cubicBezTo>
                <a:cubicBezTo>
                  <a:pt x="1559719" y="203359"/>
                  <a:pt x="1560671" y="208121"/>
                  <a:pt x="1560671" y="213836"/>
                </a:cubicBezTo>
                <a:cubicBezTo>
                  <a:pt x="1560671" y="214789"/>
                  <a:pt x="1560671" y="215741"/>
                  <a:pt x="1559719" y="216694"/>
                </a:cubicBezTo>
                <a:cubicBezTo>
                  <a:pt x="1558766" y="213836"/>
                  <a:pt x="1556861" y="210979"/>
                  <a:pt x="1555909" y="208121"/>
                </a:cubicBezTo>
                <a:cubicBezTo>
                  <a:pt x="1554004" y="203359"/>
                  <a:pt x="1551146" y="199549"/>
                  <a:pt x="1549241" y="194786"/>
                </a:cubicBezTo>
                <a:cubicBezTo>
                  <a:pt x="1545431" y="186214"/>
                  <a:pt x="1541621" y="179546"/>
                  <a:pt x="1537811" y="173831"/>
                </a:cubicBezTo>
                <a:cubicBezTo>
                  <a:pt x="1530191" y="162401"/>
                  <a:pt x="1526381" y="156686"/>
                  <a:pt x="1526381" y="156686"/>
                </a:cubicBezTo>
                <a:cubicBezTo>
                  <a:pt x="1526381" y="156686"/>
                  <a:pt x="1529239" y="163354"/>
                  <a:pt x="1534001" y="175736"/>
                </a:cubicBezTo>
                <a:cubicBezTo>
                  <a:pt x="1536859" y="181451"/>
                  <a:pt x="1539716" y="189071"/>
                  <a:pt x="1542574" y="197644"/>
                </a:cubicBezTo>
                <a:cubicBezTo>
                  <a:pt x="1543526" y="201454"/>
                  <a:pt x="1545431" y="205264"/>
                  <a:pt x="1546384" y="209074"/>
                </a:cubicBezTo>
                <a:cubicBezTo>
                  <a:pt x="1546384" y="208121"/>
                  <a:pt x="1545431" y="208121"/>
                  <a:pt x="1545431" y="208121"/>
                </a:cubicBezTo>
                <a:cubicBezTo>
                  <a:pt x="1545431" y="208121"/>
                  <a:pt x="1546384" y="209074"/>
                  <a:pt x="1546384" y="210979"/>
                </a:cubicBezTo>
                <a:cubicBezTo>
                  <a:pt x="1548289" y="215741"/>
                  <a:pt x="1549241" y="220504"/>
                  <a:pt x="1551146" y="226219"/>
                </a:cubicBezTo>
                <a:cubicBezTo>
                  <a:pt x="1552099" y="228124"/>
                  <a:pt x="1552099" y="229076"/>
                  <a:pt x="1552099" y="230981"/>
                </a:cubicBezTo>
                <a:cubicBezTo>
                  <a:pt x="1552099" y="232886"/>
                  <a:pt x="1553051" y="233839"/>
                  <a:pt x="1553051" y="235744"/>
                </a:cubicBezTo>
                <a:cubicBezTo>
                  <a:pt x="1553051" y="237649"/>
                  <a:pt x="1553051" y="239554"/>
                  <a:pt x="1554004" y="241459"/>
                </a:cubicBezTo>
                <a:cubicBezTo>
                  <a:pt x="1554004" y="242411"/>
                  <a:pt x="1554004" y="243364"/>
                  <a:pt x="1554004" y="244316"/>
                </a:cubicBezTo>
                <a:cubicBezTo>
                  <a:pt x="1554004" y="246221"/>
                  <a:pt x="1553051" y="248126"/>
                  <a:pt x="1553051" y="250031"/>
                </a:cubicBezTo>
                <a:cubicBezTo>
                  <a:pt x="1551146" y="253841"/>
                  <a:pt x="1549241" y="257651"/>
                  <a:pt x="1547336" y="263366"/>
                </a:cubicBezTo>
                <a:cubicBezTo>
                  <a:pt x="1545431" y="258604"/>
                  <a:pt x="1543526" y="254794"/>
                  <a:pt x="1542574" y="251936"/>
                </a:cubicBezTo>
                <a:cubicBezTo>
                  <a:pt x="1542574" y="249079"/>
                  <a:pt x="1542574" y="245269"/>
                  <a:pt x="1542574" y="243364"/>
                </a:cubicBezTo>
                <a:cubicBezTo>
                  <a:pt x="1542574" y="230029"/>
                  <a:pt x="1542574" y="222409"/>
                  <a:pt x="1542574" y="222409"/>
                </a:cubicBezTo>
                <a:cubicBezTo>
                  <a:pt x="1542574" y="222409"/>
                  <a:pt x="1541621" y="230029"/>
                  <a:pt x="1538764" y="243364"/>
                </a:cubicBezTo>
                <a:cubicBezTo>
                  <a:pt x="1538764" y="243364"/>
                  <a:pt x="1538764" y="243364"/>
                  <a:pt x="1538764" y="243364"/>
                </a:cubicBezTo>
                <a:cubicBezTo>
                  <a:pt x="1534001" y="232886"/>
                  <a:pt x="1531144" y="226219"/>
                  <a:pt x="1531144" y="226219"/>
                </a:cubicBezTo>
                <a:cubicBezTo>
                  <a:pt x="1531144" y="226219"/>
                  <a:pt x="1533049" y="234791"/>
                  <a:pt x="1537811" y="250031"/>
                </a:cubicBezTo>
                <a:cubicBezTo>
                  <a:pt x="1537811" y="252889"/>
                  <a:pt x="1536859" y="255746"/>
                  <a:pt x="1536859" y="258604"/>
                </a:cubicBezTo>
                <a:cubicBezTo>
                  <a:pt x="1534954" y="251936"/>
                  <a:pt x="1533049" y="245269"/>
                  <a:pt x="1531144" y="239554"/>
                </a:cubicBezTo>
                <a:cubicBezTo>
                  <a:pt x="1529239" y="232886"/>
                  <a:pt x="1527334" y="227171"/>
                  <a:pt x="1525429" y="220504"/>
                </a:cubicBezTo>
                <a:cubicBezTo>
                  <a:pt x="1524476" y="217646"/>
                  <a:pt x="1523524" y="214789"/>
                  <a:pt x="1521619" y="211931"/>
                </a:cubicBezTo>
                <a:cubicBezTo>
                  <a:pt x="1518761" y="173831"/>
                  <a:pt x="1515904" y="150019"/>
                  <a:pt x="1515904" y="150019"/>
                </a:cubicBezTo>
                <a:cubicBezTo>
                  <a:pt x="1515904" y="150019"/>
                  <a:pt x="1514951" y="166211"/>
                  <a:pt x="1513046" y="192881"/>
                </a:cubicBezTo>
                <a:cubicBezTo>
                  <a:pt x="1510189" y="187166"/>
                  <a:pt x="1508284" y="182404"/>
                  <a:pt x="1506379" y="177641"/>
                </a:cubicBezTo>
                <a:cubicBezTo>
                  <a:pt x="1499711" y="163354"/>
                  <a:pt x="1495901" y="154781"/>
                  <a:pt x="1495901" y="154781"/>
                </a:cubicBezTo>
                <a:cubicBezTo>
                  <a:pt x="1495901" y="154781"/>
                  <a:pt x="1497806" y="163354"/>
                  <a:pt x="1502569" y="178594"/>
                </a:cubicBezTo>
                <a:cubicBezTo>
                  <a:pt x="1503521" y="182404"/>
                  <a:pt x="1504474" y="186214"/>
                  <a:pt x="1505426" y="190024"/>
                </a:cubicBezTo>
                <a:cubicBezTo>
                  <a:pt x="1505426" y="189071"/>
                  <a:pt x="1504474" y="189071"/>
                  <a:pt x="1504474" y="189071"/>
                </a:cubicBezTo>
                <a:cubicBezTo>
                  <a:pt x="1504474" y="189071"/>
                  <a:pt x="1506379" y="196691"/>
                  <a:pt x="1510189" y="210026"/>
                </a:cubicBezTo>
                <a:cubicBezTo>
                  <a:pt x="1510189" y="210979"/>
                  <a:pt x="1511141" y="212884"/>
                  <a:pt x="1511141" y="213836"/>
                </a:cubicBezTo>
                <a:cubicBezTo>
                  <a:pt x="1511141" y="220504"/>
                  <a:pt x="1510189" y="227171"/>
                  <a:pt x="1510189" y="233839"/>
                </a:cubicBezTo>
                <a:cubicBezTo>
                  <a:pt x="1510189" y="241459"/>
                  <a:pt x="1509236" y="250031"/>
                  <a:pt x="1509236" y="258604"/>
                </a:cubicBezTo>
                <a:cubicBezTo>
                  <a:pt x="1503521" y="241459"/>
                  <a:pt x="1498759" y="230981"/>
                  <a:pt x="1498759" y="230981"/>
                </a:cubicBezTo>
                <a:cubicBezTo>
                  <a:pt x="1498759" y="230981"/>
                  <a:pt x="1501616" y="248126"/>
                  <a:pt x="1508284" y="275749"/>
                </a:cubicBezTo>
                <a:cubicBezTo>
                  <a:pt x="1508284" y="279559"/>
                  <a:pt x="1508284" y="283369"/>
                  <a:pt x="1507331" y="288131"/>
                </a:cubicBezTo>
                <a:cubicBezTo>
                  <a:pt x="1506379" y="290036"/>
                  <a:pt x="1505426" y="290989"/>
                  <a:pt x="1504474" y="292894"/>
                </a:cubicBezTo>
                <a:cubicBezTo>
                  <a:pt x="1503521" y="294799"/>
                  <a:pt x="1501616" y="296704"/>
                  <a:pt x="1500664" y="298609"/>
                </a:cubicBezTo>
                <a:cubicBezTo>
                  <a:pt x="1497806" y="287179"/>
                  <a:pt x="1495901" y="275749"/>
                  <a:pt x="1493044" y="266224"/>
                </a:cubicBezTo>
                <a:cubicBezTo>
                  <a:pt x="1495901" y="253841"/>
                  <a:pt x="1497806" y="246221"/>
                  <a:pt x="1497806" y="246221"/>
                </a:cubicBezTo>
                <a:cubicBezTo>
                  <a:pt x="1497806" y="246221"/>
                  <a:pt x="1495901" y="251936"/>
                  <a:pt x="1491139" y="260509"/>
                </a:cubicBezTo>
                <a:cubicBezTo>
                  <a:pt x="1491139" y="260509"/>
                  <a:pt x="1491139" y="259556"/>
                  <a:pt x="1491139" y="259556"/>
                </a:cubicBezTo>
                <a:cubicBezTo>
                  <a:pt x="1491139" y="253841"/>
                  <a:pt x="1490186" y="249079"/>
                  <a:pt x="1490186" y="244316"/>
                </a:cubicBezTo>
                <a:cubicBezTo>
                  <a:pt x="1490186" y="242411"/>
                  <a:pt x="1490186" y="240506"/>
                  <a:pt x="1489234" y="238601"/>
                </a:cubicBezTo>
                <a:cubicBezTo>
                  <a:pt x="1489234" y="237649"/>
                  <a:pt x="1489234" y="237649"/>
                  <a:pt x="1489234" y="237649"/>
                </a:cubicBezTo>
                <a:cubicBezTo>
                  <a:pt x="1489234" y="237649"/>
                  <a:pt x="1489234" y="237649"/>
                  <a:pt x="1489234" y="238601"/>
                </a:cubicBezTo>
                <a:cubicBezTo>
                  <a:pt x="1488281" y="230981"/>
                  <a:pt x="1488281" y="225266"/>
                  <a:pt x="1486376" y="219551"/>
                </a:cubicBezTo>
                <a:cubicBezTo>
                  <a:pt x="1483519" y="206216"/>
                  <a:pt x="1482566" y="198596"/>
                  <a:pt x="1482566" y="198596"/>
                </a:cubicBezTo>
                <a:cubicBezTo>
                  <a:pt x="1482566" y="198596"/>
                  <a:pt x="1482566" y="206216"/>
                  <a:pt x="1482566" y="220504"/>
                </a:cubicBezTo>
                <a:cubicBezTo>
                  <a:pt x="1482566" y="222409"/>
                  <a:pt x="1482566" y="225266"/>
                  <a:pt x="1482566" y="228124"/>
                </a:cubicBezTo>
                <a:cubicBezTo>
                  <a:pt x="1476851" y="206216"/>
                  <a:pt x="1473041" y="193834"/>
                  <a:pt x="1473041" y="193834"/>
                </a:cubicBezTo>
                <a:cubicBezTo>
                  <a:pt x="1473041" y="193834"/>
                  <a:pt x="1474946" y="220504"/>
                  <a:pt x="1479709" y="259556"/>
                </a:cubicBezTo>
                <a:cubicBezTo>
                  <a:pt x="1479709" y="260509"/>
                  <a:pt x="1478756" y="261461"/>
                  <a:pt x="1478756" y="262414"/>
                </a:cubicBezTo>
                <a:cubicBezTo>
                  <a:pt x="1477804" y="263366"/>
                  <a:pt x="1477804" y="265271"/>
                  <a:pt x="1476851" y="266224"/>
                </a:cubicBezTo>
                <a:cubicBezTo>
                  <a:pt x="1476851" y="263366"/>
                  <a:pt x="1475899" y="260509"/>
                  <a:pt x="1475899" y="257651"/>
                </a:cubicBezTo>
                <a:cubicBezTo>
                  <a:pt x="1473994" y="244316"/>
                  <a:pt x="1473041" y="232886"/>
                  <a:pt x="1471136" y="221456"/>
                </a:cubicBezTo>
                <a:cubicBezTo>
                  <a:pt x="1469231" y="210979"/>
                  <a:pt x="1468279" y="201454"/>
                  <a:pt x="1466374" y="193834"/>
                </a:cubicBezTo>
                <a:cubicBezTo>
                  <a:pt x="1462564" y="178594"/>
                  <a:pt x="1460659" y="170021"/>
                  <a:pt x="1460659" y="170021"/>
                </a:cubicBezTo>
                <a:cubicBezTo>
                  <a:pt x="1460659" y="170021"/>
                  <a:pt x="1461611" y="178594"/>
                  <a:pt x="1462564" y="193834"/>
                </a:cubicBezTo>
                <a:cubicBezTo>
                  <a:pt x="1463516" y="201454"/>
                  <a:pt x="1463516" y="210979"/>
                  <a:pt x="1464469" y="221456"/>
                </a:cubicBezTo>
                <a:cubicBezTo>
                  <a:pt x="1465421" y="231934"/>
                  <a:pt x="1465421" y="244316"/>
                  <a:pt x="1465421" y="257651"/>
                </a:cubicBezTo>
                <a:cubicBezTo>
                  <a:pt x="1465421" y="263366"/>
                  <a:pt x="1465421" y="269081"/>
                  <a:pt x="1465421" y="275749"/>
                </a:cubicBezTo>
                <a:cubicBezTo>
                  <a:pt x="1462564" y="265271"/>
                  <a:pt x="1458754" y="254794"/>
                  <a:pt x="1455896" y="246221"/>
                </a:cubicBezTo>
                <a:cubicBezTo>
                  <a:pt x="1453039" y="235744"/>
                  <a:pt x="1450181" y="226219"/>
                  <a:pt x="1447324" y="218599"/>
                </a:cubicBezTo>
                <a:cubicBezTo>
                  <a:pt x="1442561" y="203359"/>
                  <a:pt x="1439704" y="194786"/>
                  <a:pt x="1439704" y="194786"/>
                </a:cubicBezTo>
                <a:cubicBezTo>
                  <a:pt x="1439704" y="194786"/>
                  <a:pt x="1440656" y="202406"/>
                  <a:pt x="1442561" y="215741"/>
                </a:cubicBezTo>
                <a:cubicBezTo>
                  <a:pt x="1439704" y="203359"/>
                  <a:pt x="1437799" y="193834"/>
                  <a:pt x="1435894" y="185261"/>
                </a:cubicBezTo>
                <a:cubicBezTo>
                  <a:pt x="1435894" y="169069"/>
                  <a:pt x="1435894" y="159544"/>
                  <a:pt x="1435894" y="159544"/>
                </a:cubicBezTo>
                <a:cubicBezTo>
                  <a:pt x="1435894" y="159544"/>
                  <a:pt x="1434941" y="164306"/>
                  <a:pt x="1433036" y="173831"/>
                </a:cubicBezTo>
                <a:cubicBezTo>
                  <a:pt x="1431131" y="165259"/>
                  <a:pt x="1430179" y="160496"/>
                  <a:pt x="1430179" y="160496"/>
                </a:cubicBezTo>
                <a:cubicBezTo>
                  <a:pt x="1430179" y="160496"/>
                  <a:pt x="1430179" y="162401"/>
                  <a:pt x="1430179" y="166211"/>
                </a:cubicBezTo>
                <a:cubicBezTo>
                  <a:pt x="1428274" y="158591"/>
                  <a:pt x="1427321" y="151924"/>
                  <a:pt x="1425416" y="147161"/>
                </a:cubicBezTo>
                <a:cubicBezTo>
                  <a:pt x="1421606" y="134779"/>
                  <a:pt x="1418749" y="127159"/>
                  <a:pt x="1418749" y="127159"/>
                </a:cubicBezTo>
                <a:cubicBezTo>
                  <a:pt x="1418749" y="127159"/>
                  <a:pt x="1419701" y="134779"/>
                  <a:pt x="1421606" y="148114"/>
                </a:cubicBezTo>
                <a:cubicBezTo>
                  <a:pt x="1422559" y="154781"/>
                  <a:pt x="1423511" y="162401"/>
                  <a:pt x="1423511" y="171926"/>
                </a:cubicBezTo>
                <a:cubicBezTo>
                  <a:pt x="1424464" y="181451"/>
                  <a:pt x="1424464" y="190976"/>
                  <a:pt x="1425416" y="202406"/>
                </a:cubicBezTo>
                <a:cubicBezTo>
                  <a:pt x="1425416" y="208121"/>
                  <a:pt x="1426369" y="212884"/>
                  <a:pt x="1426369" y="218599"/>
                </a:cubicBezTo>
                <a:cubicBezTo>
                  <a:pt x="1425416" y="224314"/>
                  <a:pt x="1424464" y="230029"/>
                  <a:pt x="1424464" y="235744"/>
                </a:cubicBezTo>
                <a:cubicBezTo>
                  <a:pt x="1423511" y="231934"/>
                  <a:pt x="1422559" y="229076"/>
                  <a:pt x="1421606" y="226219"/>
                </a:cubicBezTo>
                <a:cubicBezTo>
                  <a:pt x="1419701" y="219551"/>
                  <a:pt x="1416844" y="214789"/>
                  <a:pt x="1415891" y="210026"/>
                </a:cubicBezTo>
                <a:cubicBezTo>
                  <a:pt x="1412081" y="201454"/>
                  <a:pt x="1410176" y="195739"/>
                  <a:pt x="1410176" y="195739"/>
                </a:cubicBezTo>
                <a:cubicBezTo>
                  <a:pt x="1410176" y="195739"/>
                  <a:pt x="1411129" y="201454"/>
                  <a:pt x="1412081" y="210979"/>
                </a:cubicBezTo>
                <a:cubicBezTo>
                  <a:pt x="1413034" y="215741"/>
                  <a:pt x="1413986" y="221456"/>
                  <a:pt x="1414939" y="228124"/>
                </a:cubicBezTo>
                <a:cubicBezTo>
                  <a:pt x="1415891" y="234791"/>
                  <a:pt x="1416844" y="241459"/>
                  <a:pt x="1416844" y="250031"/>
                </a:cubicBezTo>
                <a:cubicBezTo>
                  <a:pt x="1416844" y="255746"/>
                  <a:pt x="1417796" y="261461"/>
                  <a:pt x="1418749" y="268129"/>
                </a:cubicBezTo>
                <a:cubicBezTo>
                  <a:pt x="1416844" y="270986"/>
                  <a:pt x="1414939" y="273844"/>
                  <a:pt x="1413034" y="277654"/>
                </a:cubicBezTo>
                <a:cubicBezTo>
                  <a:pt x="1412081" y="275749"/>
                  <a:pt x="1412081" y="273844"/>
                  <a:pt x="1411129" y="271939"/>
                </a:cubicBezTo>
                <a:cubicBezTo>
                  <a:pt x="1406366" y="237649"/>
                  <a:pt x="1401604" y="215741"/>
                  <a:pt x="1401604" y="215741"/>
                </a:cubicBezTo>
                <a:cubicBezTo>
                  <a:pt x="1401604" y="215741"/>
                  <a:pt x="1401604" y="226219"/>
                  <a:pt x="1400651" y="243364"/>
                </a:cubicBezTo>
                <a:cubicBezTo>
                  <a:pt x="1397794" y="233839"/>
                  <a:pt x="1394936" y="226219"/>
                  <a:pt x="1392079" y="219551"/>
                </a:cubicBezTo>
                <a:cubicBezTo>
                  <a:pt x="1392079" y="217646"/>
                  <a:pt x="1393031" y="215741"/>
                  <a:pt x="1393031" y="213836"/>
                </a:cubicBezTo>
                <a:cubicBezTo>
                  <a:pt x="1393984" y="212884"/>
                  <a:pt x="1394936" y="211931"/>
                  <a:pt x="1395889" y="210979"/>
                </a:cubicBezTo>
                <a:cubicBezTo>
                  <a:pt x="1399699" y="207169"/>
                  <a:pt x="1400651" y="205264"/>
                  <a:pt x="1400651" y="205264"/>
                </a:cubicBezTo>
                <a:cubicBezTo>
                  <a:pt x="1400651" y="205264"/>
                  <a:pt x="1398746" y="207169"/>
                  <a:pt x="1394936" y="210026"/>
                </a:cubicBezTo>
                <a:cubicBezTo>
                  <a:pt x="1394936" y="210026"/>
                  <a:pt x="1393984" y="210979"/>
                  <a:pt x="1393031" y="210979"/>
                </a:cubicBezTo>
                <a:cubicBezTo>
                  <a:pt x="1393984" y="205264"/>
                  <a:pt x="1394936" y="202406"/>
                  <a:pt x="1394936" y="202406"/>
                </a:cubicBezTo>
                <a:cubicBezTo>
                  <a:pt x="1394936" y="202406"/>
                  <a:pt x="1393031" y="206216"/>
                  <a:pt x="1391126" y="212884"/>
                </a:cubicBezTo>
                <a:cubicBezTo>
                  <a:pt x="1391126" y="212884"/>
                  <a:pt x="1390174" y="213836"/>
                  <a:pt x="1390174" y="213836"/>
                </a:cubicBezTo>
                <a:cubicBezTo>
                  <a:pt x="1386364" y="204311"/>
                  <a:pt x="1384459" y="199549"/>
                  <a:pt x="1384459" y="199549"/>
                </a:cubicBezTo>
                <a:cubicBezTo>
                  <a:pt x="1384459" y="199549"/>
                  <a:pt x="1385411" y="205264"/>
                  <a:pt x="1387316" y="215741"/>
                </a:cubicBezTo>
                <a:cubicBezTo>
                  <a:pt x="1384459" y="218599"/>
                  <a:pt x="1382554" y="220504"/>
                  <a:pt x="1378744" y="224314"/>
                </a:cubicBezTo>
                <a:cubicBezTo>
                  <a:pt x="1374934" y="229076"/>
                  <a:pt x="1371124" y="233839"/>
                  <a:pt x="1367314" y="240506"/>
                </a:cubicBezTo>
                <a:cubicBezTo>
                  <a:pt x="1363504" y="230029"/>
                  <a:pt x="1358741" y="219551"/>
                  <a:pt x="1354931" y="209074"/>
                </a:cubicBezTo>
                <a:cubicBezTo>
                  <a:pt x="1354931" y="199549"/>
                  <a:pt x="1354931" y="191929"/>
                  <a:pt x="1354931" y="185261"/>
                </a:cubicBezTo>
                <a:cubicBezTo>
                  <a:pt x="1354931" y="167164"/>
                  <a:pt x="1354931" y="157639"/>
                  <a:pt x="1354931" y="157639"/>
                </a:cubicBezTo>
                <a:cubicBezTo>
                  <a:pt x="1354931" y="157639"/>
                  <a:pt x="1353026" y="168116"/>
                  <a:pt x="1351121" y="185261"/>
                </a:cubicBezTo>
                <a:cubicBezTo>
                  <a:pt x="1350169" y="189071"/>
                  <a:pt x="1350169" y="192881"/>
                  <a:pt x="1349216" y="197644"/>
                </a:cubicBezTo>
                <a:cubicBezTo>
                  <a:pt x="1347311" y="193834"/>
                  <a:pt x="1345406" y="190024"/>
                  <a:pt x="1343501" y="186214"/>
                </a:cubicBezTo>
                <a:cubicBezTo>
                  <a:pt x="1343501" y="181451"/>
                  <a:pt x="1344454" y="175736"/>
                  <a:pt x="1344454" y="171926"/>
                </a:cubicBezTo>
                <a:cubicBezTo>
                  <a:pt x="1344454" y="166211"/>
                  <a:pt x="1344454" y="161449"/>
                  <a:pt x="1344454" y="157639"/>
                </a:cubicBezTo>
                <a:cubicBezTo>
                  <a:pt x="1344454" y="151924"/>
                  <a:pt x="1345406" y="147161"/>
                  <a:pt x="1345406" y="142399"/>
                </a:cubicBezTo>
                <a:cubicBezTo>
                  <a:pt x="1346359" y="129064"/>
                  <a:pt x="1346359" y="120491"/>
                  <a:pt x="1346359" y="120491"/>
                </a:cubicBezTo>
                <a:cubicBezTo>
                  <a:pt x="1346359" y="120491"/>
                  <a:pt x="1344454" y="128111"/>
                  <a:pt x="1341596" y="141446"/>
                </a:cubicBezTo>
                <a:cubicBezTo>
                  <a:pt x="1340644" y="148114"/>
                  <a:pt x="1338739" y="156686"/>
                  <a:pt x="1336834" y="166211"/>
                </a:cubicBezTo>
                <a:cubicBezTo>
                  <a:pt x="1336834" y="167164"/>
                  <a:pt x="1336834" y="168116"/>
                  <a:pt x="1335881" y="169069"/>
                </a:cubicBezTo>
                <a:cubicBezTo>
                  <a:pt x="1333024" y="162401"/>
                  <a:pt x="1330166" y="156686"/>
                  <a:pt x="1327309" y="150971"/>
                </a:cubicBezTo>
                <a:cubicBezTo>
                  <a:pt x="1299686" y="91916"/>
                  <a:pt x="1280636" y="53816"/>
                  <a:pt x="1280636" y="53816"/>
                </a:cubicBezTo>
                <a:cubicBezTo>
                  <a:pt x="1280636" y="53816"/>
                  <a:pt x="1293971" y="94774"/>
                  <a:pt x="1317784" y="155734"/>
                </a:cubicBezTo>
                <a:cubicBezTo>
                  <a:pt x="1322546" y="168116"/>
                  <a:pt x="1327309" y="180499"/>
                  <a:pt x="1332071" y="193834"/>
                </a:cubicBezTo>
                <a:cubicBezTo>
                  <a:pt x="1332071" y="195739"/>
                  <a:pt x="1332071" y="196691"/>
                  <a:pt x="1331119" y="197644"/>
                </a:cubicBezTo>
                <a:cubicBezTo>
                  <a:pt x="1329214" y="209074"/>
                  <a:pt x="1327309" y="222409"/>
                  <a:pt x="1326356" y="235744"/>
                </a:cubicBezTo>
                <a:cubicBezTo>
                  <a:pt x="1324451" y="249079"/>
                  <a:pt x="1323499" y="263366"/>
                  <a:pt x="1321594" y="277654"/>
                </a:cubicBezTo>
                <a:cubicBezTo>
                  <a:pt x="1321594" y="283369"/>
                  <a:pt x="1320641" y="288131"/>
                  <a:pt x="1319689" y="293846"/>
                </a:cubicBezTo>
                <a:cubicBezTo>
                  <a:pt x="1318736" y="292894"/>
                  <a:pt x="1318736" y="291941"/>
                  <a:pt x="1317784" y="290989"/>
                </a:cubicBezTo>
                <a:cubicBezTo>
                  <a:pt x="1317784" y="289084"/>
                  <a:pt x="1317784" y="289084"/>
                  <a:pt x="1317784" y="289084"/>
                </a:cubicBezTo>
                <a:cubicBezTo>
                  <a:pt x="1317784" y="289084"/>
                  <a:pt x="1317784" y="290036"/>
                  <a:pt x="1316831" y="290989"/>
                </a:cubicBezTo>
                <a:cubicBezTo>
                  <a:pt x="1316831" y="290036"/>
                  <a:pt x="1315879" y="289084"/>
                  <a:pt x="1315879" y="288131"/>
                </a:cubicBezTo>
                <a:cubicBezTo>
                  <a:pt x="1314926" y="287179"/>
                  <a:pt x="1314926" y="286226"/>
                  <a:pt x="1313974" y="285274"/>
                </a:cubicBezTo>
                <a:cubicBezTo>
                  <a:pt x="1315879" y="259556"/>
                  <a:pt x="1316831" y="244316"/>
                  <a:pt x="1316831" y="244316"/>
                </a:cubicBezTo>
                <a:cubicBezTo>
                  <a:pt x="1316831" y="244316"/>
                  <a:pt x="1313974" y="256699"/>
                  <a:pt x="1309211" y="277654"/>
                </a:cubicBezTo>
                <a:cubicBezTo>
                  <a:pt x="1305401" y="271939"/>
                  <a:pt x="1302544" y="266224"/>
                  <a:pt x="1298734" y="260509"/>
                </a:cubicBezTo>
                <a:cubicBezTo>
                  <a:pt x="1304449" y="235744"/>
                  <a:pt x="1310164" y="213836"/>
                  <a:pt x="1313974" y="199549"/>
                </a:cubicBezTo>
                <a:cubicBezTo>
                  <a:pt x="1317784" y="182404"/>
                  <a:pt x="1319689" y="172879"/>
                  <a:pt x="1319689" y="172879"/>
                </a:cubicBezTo>
                <a:cubicBezTo>
                  <a:pt x="1319689" y="172879"/>
                  <a:pt x="1307306" y="202406"/>
                  <a:pt x="1291114" y="249079"/>
                </a:cubicBezTo>
                <a:cubicBezTo>
                  <a:pt x="1287304" y="243364"/>
                  <a:pt x="1284446" y="238601"/>
                  <a:pt x="1281589" y="234791"/>
                </a:cubicBezTo>
                <a:cubicBezTo>
                  <a:pt x="1273016" y="222409"/>
                  <a:pt x="1267301" y="215741"/>
                  <a:pt x="1267301" y="215741"/>
                </a:cubicBezTo>
                <a:cubicBezTo>
                  <a:pt x="1267301" y="215741"/>
                  <a:pt x="1270159" y="222409"/>
                  <a:pt x="1275874" y="232886"/>
                </a:cubicBezTo>
                <a:cubicBezTo>
                  <a:pt x="1274921" y="234791"/>
                  <a:pt x="1273969" y="238601"/>
                  <a:pt x="1272064" y="243364"/>
                </a:cubicBezTo>
                <a:cubicBezTo>
                  <a:pt x="1268254" y="237649"/>
                  <a:pt x="1264444" y="231934"/>
                  <a:pt x="1261586" y="227171"/>
                </a:cubicBezTo>
                <a:cubicBezTo>
                  <a:pt x="1257776" y="221456"/>
                  <a:pt x="1253014" y="215741"/>
                  <a:pt x="1249204" y="210979"/>
                </a:cubicBezTo>
                <a:cubicBezTo>
                  <a:pt x="1248251" y="210026"/>
                  <a:pt x="1248251" y="209074"/>
                  <a:pt x="1247299" y="208121"/>
                </a:cubicBezTo>
                <a:cubicBezTo>
                  <a:pt x="1250156" y="203359"/>
                  <a:pt x="1251109" y="199549"/>
                  <a:pt x="1251109" y="199549"/>
                </a:cubicBezTo>
                <a:cubicBezTo>
                  <a:pt x="1251109" y="199549"/>
                  <a:pt x="1249204" y="202406"/>
                  <a:pt x="1246346" y="206216"/>
                </a:cubicBezTo>
                <a:cubicBezTo>
                  <a:pt x="1239679" y="197644"/>
                  <a:pt x="1233964" y="190024"/>
                  <a:pt x="1229201" y="184309"/>
                </a:cubicBezTo>
                <a:cubicBezTo>
                  <a:pt x="1217771" y="170974"/>
                  <a:pt x="1211104" y="162401"/>
                  <a:pt x="1211104" y="162401"/>
                </a:cubicBezTo>
                <a:cubicBezTo>
                  <a:pt x="1211104" y="162401"/>
                  <a:pt x="1216819" y="170974"/>
                  <a:pt x="1226344" y="186214"/>
                </a:cubicBezTo>
                <a:cubicBezTo>
                  <a:pt x="1231106" y="192881"/>
                  <a:pt x="1235869" y="202406"/>
                  <a:pt x="1242536" y="211931"/>
                </a:cubicBezTo>
                <a:cubicBezTo>
                  <a:pt x="1240631" y="214789"/>
                  <a:pt x="1238726" y="217646"/>
                  <a:pt x="1236821" y="220504"/>
                </a:cubicBezTo>
                <a:cubicBezTo>
                  <a:pt x="1235869" y="222409"/>
                  <a:pt x="1234916" y="224314"/>
                  <a:pt x="1233011" y="226219"/>
                </a:cubicBezTo>
                <a:cubicBezTo>
                  <a:pt x="1233011" y="221456"/>
                  <a:pt x="1232059" y="217646"/>
                  <a:pt x="1231106" y="212884"/>
                </a:cubicBezTo>
                <a:cubicBezTo>
                  <a:pt x="1231106" y="211931"/>
                  <a:pt x="1230154" y="210026"/>
                  <a:pt x="1228249" y="209074"/>
                </a:cubicBezTo>
                <a:cubicBezTo>
                  <a:pt x="1228249" y="209074"/>
                  <a:pt x="1227296" y="209074"/>
                  <a:pt x="1226344" y="209074"/>
                </a:cubicBezTo>
                <a:cubicBezTo>
                  <a:pt x="1225391" y="206216"/>
                  <a:pt x="1224439" y="202406"/>
                  <a:pt x="1223486" y="199549"/>
                </a:cubicBezTo>
                <a:cubicBezTo>
                  <a:pt x="1218724" y="187166"/>
                  <a:pt x="1215866" y="179546"/>
                  <a:pt x="1215866" y="179546"/>
                </a:cubicBezTo>
                <a:cubicBezTo>
                  <a:pt x="1215866" y="179546"/>
                  <a:pt x="1216819" y="187166"/>
                  <a:pt x="1219676" y="200501"/>
                </a:cubicBezTo>
                <a:cubicBezTo>
                  <a:pt x="1220629" y="204311"/>
                  <a:pt x="1220629" y="208121"/>
                  <a:pt x="1221581" y="211931"/>
                </a:cubicBezTo>
                <a:cubicBezTo>
                  <a:pt x="1221581" y="212884"/>
                  <a:pt x="1220629" y="212884"/>
                  <a:pt x="1220629" y="213836"/>
                </a:cubicBezTo>
                <a:cubicBezTo>
                  <a:pt x="1214914" y="208121"/>
                  <a:pt x="1211104" y="203359"/>
                  <a:pt x="1207294" y="200501"/>
                </a:cubicBezTo>
                <a:cubicBezTo>
                  <a:pt x="1203484" y="197644"/>
                  <a:pt x="1201579" y="195739"/>
                  <a:pt x="1201579" y="195739"/>
                </a:cubicBezTo>
                <a:cubicBezTo>
                  <a:pt x="1201579" y="195739"/>
                  <a:pt x="1203484" y="197644"/>
                  <a:pt x="1206341" y="201454"/>
                </a:cubicBezTo>
                <a:cubicBezTo>
                  <a:pt x="1209199" y="205264"/>
                  <a:pt x="1213009" y="210979"/>
                  <a:pt x="1217771" y="217646"/>
                </a:cubicBezTo>
                <a:lnTo>
                  <a:pt x="1217771" y="217646"/>
                </a:lnTo>
                <a:cubicBezTo>
                  <a:pt x="1216819" y="222409"/>
                  <a:pt x="1216819" y="227171"/>
                  <a:pt x="1216819" y="231934"/>
                </a:cubicBezTo>
                <a:cubicBezTo>
                  <a:pt x="1207294" y="223361"/>
                  <a:pt x="1202531" y="219551"/>
                  <a:pt x="1202531" y="219551"/>
                </a:cubicBezTo>
                <a:cubicBezTo>
                  <a:pt x="1202531" y="219551"/>
                  <a:pt x="1207294" y="226219"/>
                  <a:pt x="1215866" y="236696"/>
                </a:cubicBezTo>
                <a:cubicBezTo>
                  <a:pt x="1215866" y="240506"/>
                  <a:pt x="1214914" y="245269"/>
                  <a:pt x="1214914" y="249079"/>
                </a:cubicBezTo>
                <a:cubicBezTo>
                  <a:pt x="1214914" y="250984"/>
                  <a:pt x="1214914" y="252889"/>
                  <a:pt x="1214914" y="255746"/>
                </a:cubicBezTo>
                <a:cubicBezTo>
                  <a:pt x="1214914" y="253841"/>
                  <a:pt x="1213961" y="252889"/>
                  <a:pt x="1213961" y="250984"/>
                </a:cubicBezTo>
                <a:cubicBezTo>
                  <a:pt x="1213961" y="250984"/>
                  <a:pt x="1213961" y="250031"/>
                  <a:pt x="1213961" y="250031"/>
                </a:cubicBezTo>
                <a:cubicBezTo>
                  <a:pt x="1213961" y="249079"/>
                  <a:pt x="1214914" y="249079"/>
                  <a:pt x="1214914" y="249079"/>
                </a:cubicBezTo>
                <a:cubicBezTo>
                  <a:pt x="1214914" y="249079"/>
                  <a:pt x="1214914" y="249079"/>
                  <a:pt x="1213961" y="250031"/>
                </a:cubicBezTo>
                <a:cubicBezTo>
                  <a:pt x="1212056" y="242411"/>
                  <a:pt x="1209199" y="235744"/>
                  <a:pt x="1207294" y="229076"/>
                </a:cubicBezTo>
                <a:cubicBezTo>
                  <a:pt x="1204436" y="222409"/>
                  <a:pt x="1202531" y="216694"/>
                  <a:pt x="1200626" y="212884"/>
                </a:cubicBezTo>
                <a:cubicBezTo>
                  <a:pt x="1195864" y="204311"/>
                  <a:pt x="1193959" y="198596"/>
                  <a:pt x="1193959" y="198596"/>
                </a:cubicBezTo>
                <a:cubicBezTo>
                  <a:pt x="1193959" y="198596"/>
                  <a:pt x="1194911" y="204311"/>
                  <a:pt x="1196816" y="213836"/>
                </a:cubicBezTo>
                <a:cubicBezTo>
                  <a:pt x="1197769" y="218599"/>
                  <a:pt x="1198721" y="224314"/>
                  <a:pt x="1200626" y="230981"/>
                </a:cubicBezTo>
                <a:cubicBezTo>
                  <a:pt x="1201579" y="237649"/>
                  <a:pt x="1202531" y="245269"/>
                  <a:pt x="1204436" y="252889"/>
                </a:cubicBezTo>
                <a:cubicBezTo>
                  <a:pt x="1204436" y="254794"/>
                  <a:pt x="1205389" y="256699"/>
                  <a:pt x="1205389" y="258604"/>
                </a:cubicBezTo>
                <a:cubicBezTo>
                  <a:pt x="1202531" y="251936"/>
                  <a:pt x="1199674" y="245269"/>
                  <a:pt x="1196816" y="239554"/>
                </a:cubicBezTo>
                <a:cubicBezTo>
                  <a:pt x="1193959" y="233839"/>
                  <a:pt x="1191101" y="229076"/>
                  <a:pt x="1189196" y="224314"/>
                </a:cubicBezTo>
                <a:cubicBezTo>
                  <a:pt x="1184434" y="216694"/>
                  <a:pt x="1181576" y="211931"/>
                  <a:pt x="1181576" y="211931"/>
                </a:cubicBezTo>
                <a:cubicBezTo>
                  <a:pt x="1181576" y="211931"/>
                  <a:pt x="1183481" y="216694"/>
                  <a:pt x="1185386" y="225266"/>
                </a:cubicBezTo>
                <a:cubicBezTo>
                  <a:pt x="1187291" y="230029"/>
                  <a:pt x="1188244" y="234791"/>
                  <a:pt x="1190149" y="241459"/>
                </a:cubicBezTo>
                <a:cubicBezTo>
                  <a:pt x="1192054" y="247174"/>
                  <a:pt x="1193006" y="254794"/>
                  <a:pt x="1194911" y="262414"/>
                </a:cubicBezTo>
                <a:cubicBezTo>
                  <a:pt x="1195864" y="267176"/>
                  <a:pt x="1196816" y="271939"/>
                  <a:pt x="1197769" y="276701"/>
                </a:cubicBezTo>
                <a:cubicBezTo>
                  <a:pt x="1196816" y="279559"/>
                  <a:pt x="1194911" y="281464"/>
                  <a:pt x="1193959" y="284321"/>
                </a:cubicBezTo>
                <a:cubicBezTo>
                  <a:pt x="1193959" y="284321"/>
                  <a:pt x="1193959" y="283369"/>
                  <a:pt x="1193959" y="283369"/>
                </a:cubicBezTo>
                <a:cubicBezTo>
                  <a:pt x="1193959" y="282416"/>
                  <a:pt x="1193006" y="280511"/>
                  <a:pt x="1193006" y="279559"/>
                </a:cubicBezTo>
                <a:cubicBezTo>
                  <a:pt x="1193959" y="277654"/>
                  <a:pt x="1193959" y="276701"/>
                  <a:pt x="1193959" y="276701"/>
                </a:cubicBezTo>
                <a:cubicBezTo>
                  <a:pt x="1193959" y="276701"/>
                  <a:pt x="1193959" y="277654"/>
                  <a:pt x="1193006" y="278606"/>
                </a:cubicBezTo>
                <a:cubicBezTo>
                  <a:pt x="1190149" y="268129"/>
                  <a:pt x="1187291" y="258604"/>
                  <a:pt x="1184434" y="250984"/>
                </a:cubicBezTo>
                <a:cubicBezTo>
                  <a:pt x="1179671" y="239554"/>
                  <a:pt x="1176814" y="231934"/>
                  <a:pt x="1174909" y="227171"/>
                </a:cubicBezTo>
                <a:cubicBezTo>
                  <a:pt x="1174909" y="226219"/>
                  <a:pt x="1174909" y="224314"/>
                  <a:pt x="1174909" y="223361"/>
                </a:cubicBezTo>
                <a:cubicBezTo>
                  <a:pt x="1174909" y="212884"/>
                  <a:pt x="1175861" y="204311"/>
                  <a:pt x="1175861" y="196691"/>
                </a:cubicBezTo>
                <a:cubicBezTo>
                  <a:pt x="1175861" y="182404"/>
                  <a:pt x="1174909" y="173831"/>
                  <a:pt x="1174909" y="173831"/>
                </a:cubicBezTo>
                <a:cubicBezTo>
                  <a:pt x="1174909" y="173831"/>
                  <a:pt x="1173956" y="182404"/>
                  <a:pt x="1172051" y="196691"/>
                </a:cubicBezTo>
                <a:cubicBezTo>
                  <a:pt x="1171099" y="204311"/>
                  <a:pt x="1169194" y="212884"/>
                  <a:pt x="1168241" y="223361"/>
                </a:cubicBezTo>
                <a:cubicBezTo>
                  <a:pt x="1168241" y="224314"/>
                  <a:pt x="1168241" y="225266"/>
                  <a:pt x="1168241" y="226219"/>
                </a:cubicBezTo>
                <a:cubicBezTo>
                  <a:pt x="1167289" y="229076"/>
                  <a:pt x="1165384" y="232886"/>
                  <a:pt x="1162526" y="238601"/>
                </a:cubicBezTo>
                <a:cubicBezTo>
                  <a:pt x="1161574" y="230981"/>
                  <a:pt x="1160621" y="223361"/>
                  <a:pt x="1158716" y="215741"/>
                </a:cubicBezTo>
                <a:cubicBezTo>
                  <a:pt x="1156811" y="206216"/>
                  <a:pt x="1153954" y="197644"/>
                  <a:pt x="1152049" y="189071"/>
                </a:cubicBezTo>
                <a:cubicBezTo>
                  <a:pt x="1143476" y="155734"/>
                  <a:pt x="1136809" y="133826"/>
                  <a:pt x="1136809" y="133826"/>
                </a:cubicBezTo>
                <a:cubicBezTo>
                  <a:pt x="1136809" y="133826"/>
                  <a:pt x="1137761" y="156686"/>
                  <a:pt x="1140619" y="190024"/>
                </a:cubicBezTo>
                <a:cubicBezTo>
                  <a:pt x="1141571" y="198596"/>
                  <a:pt x="1142524" y="208121"/>
                  <a:pt x="1143476" y="217646"/>
                </a:cubicBezTo>
                <a:cubicBezTo>
                  <a:pt x="1144429" y="227171"/>
                  <a:pt x="1144429" y="237649"/>
                  <a:pt x="1146334" y="248126"/>
                </a:cubicBezTo>
                <a:cubicBezTo>
                  <a:pt x="1146334" y="252889"/>
                  <a:pt x="1147286" y="256699"/>
                  <a:pt x="1147286" y="261461"/>
                </a:cubicBezTo>
                <a:cubicBezTo>
                  <a:pt x="1147286" y="261461"/>
                  <a:pt x="1147286" y="261461"/>
                  <a:pt x="1147286" y="261461"/>
                </a:cubicBezTo>
                <a:cubicBezTo>
                  <a:pt x="1147286" y="259556"/>
                  <a:pt x="1147286" y="258604"/>
                  <a:pt x="1147286" y="258604"/>
                </a:cubicBezTo>
                <a:cubicBezTo>
                  <a:pt x="1147286" y="258604"/>
                  <a:pt x="1147286" y="259556"/>
                  <a:pt x="1147286" y="260509"/>
                </a:cubicBezTo>
                <a:cubicBezTo>
                  <a:pt x="1146334" y="257651"/>
                  <a:pt x="1144429" y="254794"/>
                  <a:pt x="1143476" y="251936"/>
                </a:cubicBezTo>
                <a:cubicBezTo>
                  <a:pt x="1142524" y="250984"/>
                  <a:pt x="1142524" y="250031"/>
                  <a:pt x="1141571" y="249079"/>
                </a:cubicBezTo>
                <a:cubicBezTo>
                  <a:pt x="1141571" y="242411"/>
                  <a:pt x="1141571" y="237649"/>
                  <a:pt x="1141571" y="237649"/>
                </a:cubicBezTo>
                <a:cubicBezTo>
                  <a:pt x="1141571" y="237649"/>
                  <a:pt x="1140619" y="240506"/>
                  <a:pt x="1139666" y="246221"/>
                </a:cubicBezTo>
                <a:cubicBezTo>
                  <a:pt x="1136809" y="241459"/>
                  <a:pt x="1134904" y="236696"/>
                  <a:pt x="1132046" y="231934"/>
                </a:cubicBezTo>
                <a:cubicBezTo>
                  <a:pt x="1132046" y="231934"/>
                  <a:pt x="1132046" y="230981"/>
                  <a:pt x="1132046" y="230981"/>
                </a:cubicBezTo>
                <a:cubicBezTo>
                  <a:pt x="1128236" y="211931"/>
                  <a:pt x="1124426" y="193834"/>
                  <a:pt x="1120616" y="177641"/>
                </a:cubicBezTo>
                <a:cubicBezTo>
                  <a:pt x="1116806" y="161449"/>
                  <a:pt x="1113949" y="146209"/>
                  <a:pt x="1110139" y="132874"/>
                </a:cubicBezTo>
                <a:cubicBezTo>
                  <a:pt x="1106329" y="119539"/>
                  <a:pt x="1103471" y="108109"/>
                  <a:pt x="1100614" y="98584"/>
                </a:cubicBezTo>
                <a:cubicBezTo>
                  <a:pt x="1094899" y="79534"/>
                  <a:pt x="1092041" y="69056"/>
                  <a:pt x="1092041" y="69056"/>
                </a:cubicBezTo>
                <a:cubicBezTo>
                  <a:pt x="1092041" y="69056"/>
                  <a:pt x="1093946" y="80486"/>
                  <a:pt x="1096804" y="99536"/>
                </a:cubicBezTo>
                <a:cubicBezTo>
                  <a:pt x="1098709" y="109061"/>
                  <a:pt x="1100614" y="121444"/>
                  <a:pt x="1103471" y="134779"/>
                </a:cubicBezTo>
                <a:cubicBezTo>
                  <a:pt x="1106329" y="148114"/>
                  <a:pt x="1108234" y="163354"/>
                  <a:pt x="1110139" y="180499"/>
                </a:cubicBezTo>
                <a:cubicBezTo>
                  <a:pt x="1111091" y="186214"/>
                  <a:pt x="1112044" y="192881"/>
                  <a:pt x="1112996" y="199549"/>
                </a:cubicBezTo>
                <a:cubicBezTo>
                  <a:pt x="1112044" y="197644"/>
                  <a:pt x="1111091" y="196691"/>
                  <a:pt x="1110139" y="194786"/>
                </a:cubicBezTo>
                <a:cubicBezTo>
                  <a:pt x="1109186" y="192881"/>
                  <a:pt x="1107281" y="190976"/>
                  <a:pt x="1106329" y="190024"/>
                </a:cubicBezTo>
                <a:cubicBezTo>
                  <a:pt x="1106329" y="189071"/>
                  <a:pt x="1106329" y="189071"/>
                  <a:pt x="1105376" y="188119"/>
                </a:cubicBezTo>
                <a:cubicBezTo>
                  <a:pt x="1101566" y="177641"/>
                  <a:pt x="1098709" y="168116"/>
                  <a:pt x="1095851" y="160496"/>
                </a:cubicBezTo>
                <a:cubicBezTo>
                  <a:pt x="1090136" y="145256"/>
                  <a:pt x="1087279" y="136684"/>
                  <a:pt x="1087279" y="136684"/>
                </a:cubicBezTo>
                <a:cubicBezTo>
                  <a:pt x="1087279" y="136684"/>
                  <a:pt x="1089184" y="145256"/>
                  <a:pt x="1092041" y="161449"/>
                </a:cubicBezTo>
                <a:cubicBezTo>
                  <a:pt x="1093946" y="169069"/>
                  <a:pt x="1095851" y="178594"/>
                  <a:pt x="1098709" y="190024"/>
                </a:cubicBezTo>
                <a:cubicBezTo>
                  <a:pt x="1100614" y="197644"/>
                  <a:pt x="1102519" y="207169"/>
                  <a:pt x="1103471" y="215741"/>
                </a:cubicBezTo>
                <a:cubicBezTo>
                  <a:pt x="1099661" y="206216"/>
                  <a:pt x="1097756" y="200501"/>
                  <a:pt x="1097756" y="200501"/>
                </a:cubicBezTo>
                <a:cubicBezTo>
                  <a:pt x="1097756" y="200501"/>
                  <a:pt x="1099661" y="209074"/>
                  <a:pt x="1102519" y="224314"/>
                </a:cubicBezTo>
                <a:cubicBezTo>
                  <a:pt x="1100614" y="227171"/>
                  <a:pt x="1097756" y="230981"/>
                  <a:pt x="1094899" y="233839"/>
                </a:cubicBezTo>
                <a:cubicBezTo>
                  <a:pt x="1092994" y="225266"/>
                  <a:pt x="1091089" y="216694"/>
                  <a:pt x="1089184" y="209074"/>
                </a:cubicBezTo>
                <a:cubicBezTo>
                  <a:pt x="1086326" y="182404"/>
                  <a:pt x="1084421" y="166211"/>
                  <a:pt x="1084421" y="166211"/>
                </a:cubicBezTo>
                <a:cubicBezTo>
                  <a:pt x="1084421" y="166211"/>
                  <a:pt x="1084421" y="172879"/>
                  <a:pt x="1083469" y="184309"/>
                </a:cubicBezTo>
                <a:cubicBezTo>
                  <a:pt x="1080611" y="171926"/>
                  <a:pt x="1077754" y="160496"/>
                  <a:pt x="1073944" y="149066"/>
                </a:cubicBezTo>
                <a:cubicBezTo>
                  <a:pt x="1071086" y="140494"/>
                  <a:pt x="1069181" y="131921"/>
                  <a:pt x="1066324" y="123349"/>
                </a:cubicBezTo>
                <a:cubicBezTo>
                  <a:pt x="1072991" y="105251"/>
                  <a:pt x="1075849" y="94774"/>
                  <a:pt x="1075849" y="94774"/>
                </a:cubicBezTo>
                <a:cubicBezTo>
                  <a:pt x="1075849" y="94774"/>
                  <a:pt x="1072039" y="103346"/>
                  <a:pt x="1064419" y="119539"/>
                </a:cubicBezTo>
                <a:cubicBezTo>
                  <a:pt x="1062514" y="112871"/>
                  <a:pt x="1059656" y="106204"/>
                  <a:pt x="1057751" y="100489"/>
                </a:cubicBezTo>
                <a:cubicBezTo>
                  <a:pt x="1054894" y="92869"/>
                  <a:pt x="1052036" y="85249"/>
                  <a:pt x="1050131" y="78581"/>
                </a:cubicBezTo>
                <a:cubicBezTo>
                  <a:pt x="1047274" y="71914"/>
                  <a:pt x="1044416" y="65246"/>
                  <a:pt x="1042511" y="59531"/>
                </a:cubicBezTo>
                <a:cubicBezTo>
                  <a:pt x="1037749" y="47149"/>
                  <a:pt x="1032986" y="36671"/>
                  <a:pt x="1029176" y="28099"/>
                </a:cubicBezTo>
                <a:cubicBezTo>
                  <a:pt x="1017746" y="16669"/>
                  <a:pt x="1012984" y="7144"/>
                  <a:pt x="1012984" y="7144"/>
                </a:cubicBezTo>
                <a:cubicBezTo>
                  <a:pt x="1012984" y="7144"/>
                  <a:pt x="1016794" y="17621"/>
                  <a:pt x="1022509" y="34766"/>
                </a:cubicBezTo>
                <a:cubicBezTo>
                  <a:pt x="1025366" y="43339"/>
                  <a:pt x="1029176" y="54769"/>
                  <a:pt x="1032986" y="67151"/>
                </a:cubicBezTo>
                <a:cubicBezTo>
                  <a:pt x="1034891" y="73819"/>
                  <a:pt x="1036796" y="79534"/>
                  <a:pt x="1038701" y="87154"/>
                </a:cubicBezTo>
                <a:cubicBezTo>
                  <a:pt x="1040606" y="93821"/>
                  <a:pt x="1042511" y="101441"/>
                  <a:pt x="1044416" y="109061"/>
                </a:cubicBezTo>
                <a:cubicBezTo>
                  <a:pt x="1044416" y="109061"/>
                  <a:pt x="1044416" y="110014"/>
                  <a:pt x="1044416" y="110014"/>
                </a:cubicBezTo>
                <a:cubicBezTo>
                  <a:pt x="1039654" y="101441"/>
                  <a:pt x="1037749" y="96679"/>
                  <a:pt x="1037749" y="96679"/>
                </a:cubicBezTo>
                <a:cubicBezTo>
                  <a:pt x="1037749" y="96679"/>
                  <a:pt x="1039654" y="104299"/>
                  <a:pt x="1044416" y="117634"/>
                </a:cubicBezTo>
                <a:cubicBezTo>
                  <a:pt x="1046321" y="124301"/>
                  <a:pt x="1049179" y="131921"/>
                  <a:pt x="1051084" y="141446"/>
                </a:cubicBezTo>
                <a:cubicBezTo>
                  <a:pt x="1051084" y="143351"/>
                  <a:pt x="1052036" y="144304"/>
                  <a:pt x="1052036" y="146209"/>
                </a:cubicBezTo>
                <a:cubicBezTo>
                  <a:pt x="1048226" y="153829"/>
                  <a:pt x="1043464" y="163354"/>
                  <a:pt x="1037749" y="172879"/>
                </a:cubicBezTo>
                <a:cubicBezTo>
                  <a:pt x="1033939" y="180499"/>
                  <a:pt x="1029176" y="188119"/>
                  <a:pt x="1024414" y="195739"/>
                </a:cubicBezTo>
                <a:cubicBezTo>
                  <a:pt x="1024414" y="194786"/>
                  <a:pt x="1023461" y="193834"/>
                  <a:pt x="1023461" y="192881"/>
                </a:cubicBezTo>
                <a:cubicBezTo>
                  <a:pt x="1023461" y="190024"/>
                  <a:pt x="1023461" y="187166"/>
                  <a:pt x="1023461" y="184309"/>
                </a:cubicBezTo>
                <a:cubicBezTo>
                  <a:pt x="1024414" y="169069"/>
                  <a:pt x="1024414" y="154781"/>
                  <a:pt x="1024414" y="142399"/>
                </a:cubicBezTo>
                <a:cubicBezTo>
                  <a:pt x="1024414" y="130016"/>
                  <a:pt x="1024414" y="119539"/>
                  <a:pt x="1023461" y="110014"/>
                </a:cubicBezTo>
                <a:cubicBezTo>
                  <a:pt x="1023461" y="101441"/>
                  <a:pt x="1022509" y="93821"/>
                  <a:pt x="1021556" y="89059"/>
                </a:cubicBezTo>
                <a:cubicBezTo>
                  <a:pt x="1020604" y="84296"/>
                  <a:pt x="1020604" y="81439"/>
                  <a:pt x="1020604" y="81439"/>
                </a:cubicBezTo>
                <a:cubicBezTo>
                  <a:pt x="1020604" y="81439"/>
                  <a:pt x="1020604" y="84296"/>
                  <a:pt x="1020604" y="89059"/>
                </a:cubicBezTo>
                <a:cubicBezTo>
                  <a:pt x="1020604" y="93821"/>
                  <a:pt x="1019651" y="100489"/>
                  <a:pt x="1019651" y="110014"/>
                </a:cubicBezTo>
                <a:cubicBezTo>
                  <a:pt x="1018699" y="124301"/>
                  <a:pt x="1016794" y="142399"/>
                  <a:pt x="1014889" y="165259"/>
                </a:cubicBezTo>
                <a:cubicBezTo>
                  <a:pt x="1013936" y="162401"/>
                  <a:pt x="1013936" y="161449"/>
                  <a:pt x="1013936" y="161449"/>
                </a:cubicBezTo>
                <a:cubicBezTo>
                  <a:pt x="1013936" y="161449"/>
                  <a:pt x="1013936" y="163354"/>
                  <a:pt x="1014889" y="168116"/>
                </a:cubicBezTo>
                <a:cubicBezTo>
                  <a:pt x="1013936" y="172879"/>
                  <a:pt x="1013936" y="178594"/>
                  <a:pt x="1012984" y="183356"/>
                </a:cubicBezTo>
                <a:cubicBezTo>
                  <a:pt x="1011079" y="196691"/>
                  <a:pt x="1009174" y="210026"/>
                  <a:pt x="1007269" y="224314"/>
                </a:cubicBezTo>
                <a:cubicBezTo>
                  <a:pt x="996791" y="242411"/>
                  <a:pt x="984409" y="262414"/>
                  <a:pt x="972026" y="283369"/>
                </a:cubicBezTo>
                <a:cubicBezTo>
                  <a:pt x="972026" y="277654"/>
                  <a:pt x="971074" y="273844"/>
                  <a:pt x="971074" y="269081"/>
                </a:cubicBezTo>
                <a:cubicBezTo>
                  <a:pt x="972979" y="263366"/>
                  <a:pt x="975836" y="256699"/>
                  <a:pt x="977741" y="251936"/>
                </a:cubicBezTo>
                <a:cubicBezTo>
                  <a:pt x="983456" y="235744"/>
                  <a:pt x="989171" y="220504"/>
                  <a:pt x="992981" y="206216"/>
                </a:cubicBezTo>
                <a:cubicBezTo>
                  <a:pt x="996791" y="192881"/>
                  <a:pt x="1000601" y="180499"/>
                  <a:pt x="1002506" y="170974"/>
                </a:cubicBezTo>
                <a:cubicBezTo>
                  <a:pt x="1007269" y="150971"/>
                  <a:pt x="1009174" y="139541"/>
                  <a:pt x="1009174" y="139541"/>
                </a:cubicBezTo>
                <a:cubicBezTo>
                  <a:pt x="1009174" y="139541"/>
                  <a:pt x="1005364" y="150971"/>
                  <a:pt x="998696" y="170021"/>
                </a:cubicBezTo>
                <a:cubicBezTo>
                  <a:pt x="995839" y="179546"/>
                  <a:pt x="990124" y="190976"/>
                  <a:pt x="985361" y="204311"/>
                </a:cubicBezTo>
                <a:cubicBezTo>
                  <a:pt x="980599" y="217646"/>
                  <a:pt x="972979" y="231934"/>
                  <a:pt x="966311" y="248126"/>
                </a:cubicBezTo>
                <a:cubicBezTo>
                  <a:pt x="964406" y="251936"/>
                  <a:pt x="962501" y="255746"/>
                  <a:pt x="960596" y="260509"/>
                </a:cubicBezTo>
                <a:cubicBezTo>
                  <a:pt x="961549" y="248126"/>
                  <a:pt x="961549" y="236696"/>
                  <a:pt x="961549" y="225266"/>
                </a:cubicBezTo>
                <a:cubicBezTo>
                  <a:pt x="966311" y="212884"/>
                  <a:pt x="969169" y="206216"/>
                  <a:pt x="969169" y="206216"/>
                </a:cubicBezTo>
                <a:cubicBezTo>
                  <a:pt x="969169" y="206216"/>
                  <a:pt x="966311" y="210979"/>
                  <a:pt x="961549" y="218599"/>
                </a:cubicBezTo>
                <a:cubicBezTo>
                  <a:pt x="961549" y="213836"/>
                  <a:pt x="961549" y="210026"/>
                  <a:pt x="961549" y="206216"/>
                </a:cubicBezTo>
                <a:cubicBezTo>
                  <a:pt x="961549" y="182404"/>
                  <a:pt x="960596" y="162401"/>
                  <a:pt x="958691" y="149066"/>
                </a:cubicBezTo>
                <a:cubicBezTo>
                  <a:pt x="957739" y="143351"/>
                  <a:pt x="957739" y="138589"/>
                  <a:pt x="956786" y="134779"/>
                </a:cubicBezTo>
                <a:cubicBezTo>
                  <a:pt x="956786" y="132874"/>
                  <a:pt x="957739" y="131921"/>
                  <a:pt x="957739" y="131921"/>
                </a:cubicBezTo>
                <a:cubicBezTo>
                  <a:pt x="957739" y="131921"/>
                  <a:pt x="957739" y="132874"/>
                  <a:pt x="956786" y="133826"/>
                </a:cubicBezTo>
                <a:cubicBezTo>
                  <a:pt x="956786" y="133826"/>
                  <a:pt x="956786" y="132874"/>
                  <a:pt x="956786" y="132874"/>
                </a:cubicBezTo>
                <a:cubicBezTo>
                  <a:pt x="955834" y="129064"/>
                  <a:pt x="955834" y="127159"/>
                  <a:pt x="955834" y="127159"/>
                </a:cubicBezTo>
                <a:cubicBezTo>
                  <a:pt x="955834" y="127159"/>
                  <a:pt x="955834" y="130969"/>
                  <a:pt x="955834" y="136684"/>
                </a:cubicBezTo>
                <a:cubicBezTo>
                  <a:pt x="951071" y="147161"/>
                  <a:pt x="940594" y="171926"/>
                  <a:pt x="927259" y="206216"/>
                </a:cubicBezTo>
                <a:cubicBezTo>
                  <a:pt x="927259" y="206216"/>
                  <a:pt x="927259" y="205264"/>
                  <a:pt x="927259" y="205264"/>
                </a:cubicBezTo>
                <a:cubicBezTo>
                  <a:pt x="928211" y="196691"/>
                  <a:pt x="929164" y="189071"/>
                  <a:pt x="930116" y="183356"/>
                </a:cubicBezTo>
                <a:cubicBezTo>
                  <a:pt x="932021" y="170974"/>
                  <a:pt x="932974" y="164306"/>
                  <a:pt x="932974" y="164306"/>
                </a:cubicBezTo>
                <a:cubicBezTo>
                  <a:pt x="932974" y="164306"/>
                  <a:pt x="930116" y="170974"/>
                  <a:pt x="926306" y="183356"/>
                </a:cubicBezTo>
                <a:cubicBezTo>
                  <a:pt x="924401" y="189071"/>
                  <a:pt x="922496" y="195739"/>
                  <a:pt x="920591" y="203359"/>
                </a:cubicBezTo>
                <a:cubicBezTo>
                  <a:pt x="916781" y="192881"/>
                  <a:pt x="913924" y="182404"/>
                  <a:pt x="910114" y="171926"/>
                </a:cubicBezTo>
                <a:cubicBezTo>
                  <a:pt x="909161" y="169069"/>
                  <a:pt x="908209" y="167164"/>
                  <a:pt x="907256" y="164306"/>
                </a:cubicBezTo>
                <a:cubicBezTo>
                  <a:pt x="909161" y="161449"/>
                  <a:pt x="910114" y="159544"/>
                  <a:pt x="912019" y="157639"/>
                </a:cubicBezTo>
                <a:cubicBezTo>
                  <a:pt x="920591" y="145256"/>
                  <a:pt x="927259" y="133826"/>
                  <a:pt x="933926" y="124301"/>
                </a:cubicBezTo>
                <a:cubicBezTo>
                  <a:pt x="946309" y="106204"/>
                  <a:pt x="953929" y="95726"/>
                  <a:pt x="953929" y="95726"/>
                </a:cubicBezTo>
                <a:cubicBezTo>
                  <a:pt x="953929" y="95726"/>
                  <a:pt x="945356" y="105251"/>
                  <a:pt x="931069" y="121444"/>
                </a:cubicBezTo>
                <a:cubicBezTo>
                  <a:pt x="923449" y="129064"/>
                  <a:pt x="915829" y="140494"/>
                  <a:pt x="906304" y="151924"/>
                </a:cubicBezTo>
                <a:cubicBezTo>
                  <a:pt x="905351" y="152876"/>
                  <a:pt x="904399" y="153829"/>
                  <a:pt x="904399" y="154781"/>
                </a:cubicBezTo>
                <a:cubicBezTo>
                  <a:pt x="901541" y="147161"/>
                  <a:pt x="898684" y="139541"/>
                  <a:pt x="894874" y="131921"/>
                </a:cubicBezTo>
                <a:lnTo>
                  <a:pt x="892016" y="126206"/>
                </a:lnTo>
                <a:cubicBezTo>
                  <a:pt x="893921" y="122396"/>
                  <a:pt x="895826" y="118586"/>
                  <a:pt x="897731" y="115729"/>
                </a:cubicBezTo>
                <a:cubicBezTo>
                  <a:pt x="905351" y="100489"/>
                  <a:pt x="912019" y="87154"/>
                  <a:pt x="918686" y="77629"/>
                </a:cubicBezTo>
                <a:cubicBezTo>
                  <a:pt x="931069" y="56674"/>
                  <a:pt x="937736" y="44291"/>
                  <a:pt x="937736" y="44291"/>
                </a:cubicBezTo>
                <a:cubicBezTo>
                  <a:pt x="937736" y="44291"/>
                  <a:pt x="929164" y="55721"/>
                  <a:pt x="914876" y="74771"/>
                </a:cubicBezTo>
                <a:cubicBezTo>
                  <a:pt x="907256" y="84296"/>
                  <a:pt x="899636" y="96679"/>
                  <a:pt x="890111" y="110966"/>
                </a:cubicBezTo>
                <a:cubicBezTo>
                  <a:pt x="889159" y="112871"/>
                  <a:pt x="887254" y="114776"/>
                  <a:pt x="886301" y="116681"/>
                </a:cubicBezTo>
                <a:lnTo>
                  <a:pt x="874871" y="92869"/>
                </a:lnTo>
                <a:lnTo>
                  <a:pt x="873919" y="90964"/>
                </a:lnTo>
                <a:lnTo>
                  <a:pt x="872966" y="91916"/>
                </a:lnTo>
                <a:cubicBezTo>
                  <a:pt x="871061" y="92869"/>
                  <a:pt x="869156" y="93821"/>
                  <a:pt x="868204" y="95726"/>
                </a:cubicBezTo>
                <a:cubicBezTo>
                  <a:pt x="867251" y="97631"/>
                  <a:pt x="866299" y="99536"/>
                  <a:pt x="866299" y="101441"/>
                </a:cubicBezTo>
                <a:cubicBezTo>
                  <a:pt x="866299" y="105251"/>
                  <a:pt x="867251" y="110014"/>
                  <a:pt x="868204" y="113824"/>
                </a:cubicBezTo>
                <a:cubicBezTo>
                  <a:pt x="867251" y="110014"/>
                  <a:pt x="867251" y="106204"/>
                  <a:pt x="868204" y="102394"/>
                </a:cubicBezTo>
                <a:cubicBezTo>
                  <a:pt x="868204" y="100489"/>
                  <a:pt x="869156" y="99536"/>
                  <a:pt x="870109" y="97631"/>
                </a:cubicBezTo>
                <a:cubicBezTo>
                  <a:pt x="871061" y="96679"/>
                  <a:pt x="872014" y="96679"/>
                  <a:pt x="872966" y="95726"/>
                </a:cubicBezTo>
                <a:lnTo>
                  <a:pt x="882491" y="122396"/>
                </a:lnTo>
                <a:cubicBezTo>
                  <a:pt x="880586" y="126206"/>
                  <a:pt x="877729" y="129064"/>
                  <a:pt x="875824" y="132874"/>
                </a:cubicBezTo>
                <a:cubicBezTo>
                  <a:pt x="871061" y="141446"/>
                  <a:pt x="866299" y="150019"/>
                  <a:pt x="860584" y="159544"/>
                </a:cubicBezTo>
                <a:cubicBezTo>
                  <a:pt x="852964" y="172879"/>
                  <a:pt x="845344" y="188119"/>
                  <a:pt x="837724" y="203359"/>
                </a:cubicBezTo>
                <a:cubicBezTo>
                  <a:pt x="834866" y="198596"/>
                  <a:pt x="832961" y="195739"/>
                  <a:pt x="832009" y="194786"/>
                </a:cubicBezTo>
                <a:cubicBezTo>
                  <a:pt x="834866" y="170974"/>
                  <a:pt x="836771" y="151924"/>
                  <a:pt x="838676" y="137636"/>
                </a:cubicBezTo>
                <a:cubicBezTo>
                  <a:pt x="839629" y="123349"/>
                  <a:pt x="840581" y="115729"/>
                  <a:pt x="840581" y="115729"/>
                </a:cubicBezTo>
                <a:cubicBezTo>
                  <a:pt x="840581" y="115729"/>
                  <a:pt x="838676" y="123349"/>
                  <a:pt x="834866" y="137636"/>
                </a:cubicBezTo>
                <a:cubicBezTo>
                  <a:pt x="831056" y="151924"/>
                  <a:pt x="826294" y="170974"/>
                  <a:pt x="820579" y="194786"/>
                </a:cubicBezTo>
                <a:cubicBezTo>
                  <a:pt x="819626" y="197644"/>
                  <a:pt x="819626" y="200501"/>
                  <a:pt x="818674" y="204311"/>
                </a:cubicBezTo>
                <a:cubicBezTo>
                  <a:pt x="817721" y="202406"/>
                  <a:pt x="816769" y="199549"/>
                  <a:pt x="815816" y="197644"/>
                </a:cubicBezTo>
                <a:cubicBezTo>
                  <a:pt x="810101" y="183356"/>
                  <a:pt x="807244" y="174784"/>
                  <a:pt x="807244" y="174784"/>
                </a:cubicBezTo>
                <a:cubicBezTo>
                  <a:pt x="807244" y="174784"/>
                  <a:pt x="809149" y="183356"/>
                  <a:pt x="812006" y="198596"/>
                </a:cubicBezTo>
                <a:cubicBezTo>
                  <a:pt x="812959" y="202406"/>
                  <a:pt x="813911" y="206216"/>
                  <a:pt x="814864" y="210979"/>
                </a:cubicBezTo>
                <a:cubicBezTo>
                  <a:pt x="814864" y="212884"/>
                  <a:pt x="815816" y="214789"/>
                  <a:pt x="815816" y="216694"/>
                </a:cubicBezTo>
                <a:cubicBezTo>
                  <a:pt x="813911" y="224314"/>
                  <a:pt x="812959" y="231934"/>
                  <a:pt x="811054" y="239554"/>
                </a:cubicBezTo>
                <a:cubicBezTo>
                  <a:pt x="809149" y="226219"/>
                  <a:pt x="808196" y="219551"/>
                  <a:pt x="808196" y="219551"/>
                </a:cubicBezTo>
                <a:cubicBezTo>
                  <a:pt x="808196" y="219551"/>
                  <a:pt x="807244" y="236696"/>
                  <a:pt x="807244" y="264319"/>
                </a:cubicBezTo>
                <a:cubicBezTo>
                  <a:pt x="807244" y="265271"/>
                  <a:pt x="807244" y="265271"/>
                  <a:pt x="807244" y="266224"/>
                </a:cubicBezTo>
                <a:cubicBezTo>
                  <a:pt x="804386" y="259556"/>
                  <a:pt x="801529" y="252889"/>
                  <a:pt x="798671" y="246221"/>
                </a:cubicBezTo>
                <a:cubicBezTo>
                  <a:pt x="799624" y="241459"/>
                  <a:pt x="800576" y="239554"/>
                  <a:pt x="800576" y="239554"/>
                </a:cubicBezTo>
                <a:cubicBezTo>
                  <a:pt x="800576" y="239554"/>
                  <a:pt x="799624" y="241459"/>
                  <a:pt x="797719" y="245269"/>
                </a:cubicBezTo>
                <a:cubicBezTo>
                  <a:pt x="797719" y="244316"/>
                  <a:pt x="796766" y="243364"/>
                  <a:pt x="796766" y="242411"/>
                </a:cubicBezTo>
                <a:cubicBezTo>
                  <a:pt x="795814" y="239554"/>
                  <a:pt x="793909" y="236696"/>
                  <a:pt x="792956" y="233839"/>
                </a:cubicBezTo>
                <a:cubicBezTo>
                  <a:pt x="794861" y="229076"/>
                  <a:pt x="795814" y="223361"/>
                  <a:pt x="796766" y="218599"/>
                </a:cubicBezTo>
                <a:cubicBezTo>
                  <a:pt x="802481" y="196691"/>
                  <a:pt x="806291" y="177641"/>
                  <a:pt x="809149" y="164306"/>
                </a:cubicBezTo>
                <a:cubicBezTo>
                  <a:pt x="811054" y="150971"/>
                  <a:pt x="812959" y="143351"/>
                  <a:pt x="812959" y="143351"/>
                </a:cubicBezTo>
                <a:cubicBezTo>
                  <a:pt x="812959" y="143351"/>
                  <a:pt x="810101" y="150971"/>
                  <a:pt x="805339" y="163354"/>
                </a:cubicBezTo>
                <a:cubicBezTo>
                  <a:pt x="803434" y="170021"/>
                  <a:pt x="800576" y="177641"/>
                  <a:pt x="796766" y="186214"/>
                </a:cubicBezTo>
                <a:cubicBezTo>
                  <a:pt x="793909" y="194786"/>
                  <a:pt x="790099" y="205264"/>
                  <a:pt x="785336" y="215741"/>
                </a:cubicBezTo>
                <a:cubicBezTo>
                  <a:pt x="785336" y="216694"/>
                  <a:pt x="784384" y="217646"/>
                  <a:pt x="784384" y="218599"/>
                </a:cubicBezTo>
                <a:cubicBezTo>
                  <a:pt x="781526" y="213836"/>
                  <a:pt x="779621" y="209074"/>
                  <a:pt x="776764" y="205264"/>
                </a:cubicBezTo>
                <a:cubicBezTo>
                  <a:pt x="775811" y="204311"/>
                  <a:pt x="775811" y="203359"/>
                  <a:pt x="774859" y="202406"/>
                </a:cubicBezTo>
                <a:cubicBezTo>
                  <a:pt x="774859" y="202406"/>
                  <a:pt x="774859" y="202406"/>
                  <a:pt x="774859" y="201454"/>
                </a:cubicBezTo>
                <a:cubicBezTo>
                  <a:pt x="777716" y="176689"/>
                  <a:pt x="779621" y="156686"/>
                  <a:pt x="780574" y="142399"/>
                </a:cubicBezTo>
                <a:cubicBezTo>
                  <a:pt x="781526" y="128111"/>
                  <a:pt x="781526" y="119539"/>
                  <a:pt x="781526" y="119539"/>
                </a:cubicBezTo>
                <a:cubicBezTo>
                  <a:pt x="781526" y="119539"/>
                  <a:pt x="779621" y="127159"/>
                  <a:pt x="776764" y="141446"/>
                </a:cubicBezTo>
                <a:cubicBezTo>
                  <a:pt x="775811" y="148114"/>
                  <a:pt x="772954" y="156686"/>
                  <a:pt x="771049" y="167164"/>
                </a:cubicBezTo>
                <a:cubicBezTo>
                  <a:pt x="769144" y="173831"/>
                  <a:pt x="768191" y="181451"/>
                  <a:pt x="766286" y="189071"/>
                </a:cubicBezTo>
                <a:cubicBezTo>
                  <a:pt x="763429" y="185261"/>
                  <a:pt x="760571" y="181451"/>
                  <a:pt x="758666" y="178594"/>
                </a:cubicBezTo>
                <a:cubicBezTo>
                  <a:pt x="753904" y="171926"/>
                  <a:pt x="748189" y="166211"/>
                  <a:pt x="745331" y="163354"/>
                </a:cubicBezTo>
                <a:cubicBezTo>
                  <a:pt x="742474" y="159544"/>
                  <a:pt x="740569" y="157639"/>
                  <a:pt x="740569" y="157639"/>
                </a:cubicBezTo>
                <a:cubicBezTo>
                  <a:pt x="740569" y="157639"/>
                  <a:pt x="741521" y="159544"/>
                  <a:pt x="744379" y="163354"/>
                </a:cubicBezTo>
                <a:cubicBezTo>
                  <a:pt x="747236" y="167164"/>
                  <a:pt x="751046" y="172879"/>
                  <a:pt x="754856" y="180499"/>
                </a:cubicBezTo>
                <a:cubicBezTo>
                  <a:pt x="757714" y="185261"/>
                  <a:pt x="760571" y="190976"/>
                  <a:pt x="763429" y="196691"/>
                </a:cubicBezTo>
                <a:cubicBezTo>
                  <a:pt x="763429" y="197644"/>
                  <a:pt x="763429" y="198596"/>
                  <a:pt x="762476" y="199549"/>
                </a:cubicBezTo>
                <a:cubicBezTo>
                  <a:pt x="759619" y="211931"/>
                  <a:pt x="756761" y="224314"/>
                  <a:pt x="753904" y="238601"/>
                </a:cubicBezTo>
                <a:cubicBezTo>
                  <a:pt x="749141" y="230029"/>
                  <a:pt x="747236" y="224314"/>
                  <a:pt x="747236" y="224314"/>
                </a:cubicBezTo>
                <a:cubicBezTo>
                  <a:pt x="747236" y="224314"/>
                  <a:pt x="749141" y="230981"/>
                  <a:pt x="752951" y="241459"/>
                </a:cubicBezTo>
                <a:cubicBezTo>
                  <a:pt x="751999" y="242411"/>
                  <a:pt x="751999" y="242411"/>
                  <a:pt x="751046" y="243364"/>
                </a:cubicBezTo>
                <a:cubicBezTo>
                  <a:pt x="749141" y="246221"/>
                  <a:pt x="749141" y="250031"/>
                  <a:pt x="749141" y="252889"/>
                </a:cubicBezTo>
                <a:cubicBezTo>
                  <a:pt x="750094" y="250031"/>
                  <a:pt x="751046" y="246221"/>
                  <a:pt x="752951" y="244316"/>
                </a:cubicBezTo>
                <a:cubicBezTo>
                  <a:pt x="752951" y="244316"/>
                  <a:pt x="752951" y="244316"/>
                  <a:pt x="752951" y="244316"/>
                </a:cubicBezTo>
                <a:cubicBezTo>
                  <a:pt x="750094" y="256699"/>
                  <a:pt x="747236" y="269081"/>
                  <a:pt x="744379" y="282416"/>
                </a:cubicBezTo>
                <a:cubicBezTo>
                  <a:pt x="743426" y="287179"/>
                  <a:pt x="742474" y="291941"/>
                  <a:pt x="741521" y="296704"/>
                </a:cubicBezTo>
                <a:cubicBezTo>
                  <a:pt x="740569" y="299561"/>
                  <a:pt x="739616" y="302419"/>
                  <a:pt x="738664" y="306229"/>
                </a:cubicBezTo>
                <a:cubicBezTo>
                  <a:pt x="738664" y="306229"/>
                  <a:pt x="738664" y="306229"/>
                  <a:pt x="738664" y="306229"/>
                </a:cubicBezTo>
                <a:cubicBezTo>
                  <a:pt x="738664" y="302419"/>
                  <a:pt x="737711" y="297656"/>
                  <a:pt x="737711" y="293846"/>
                </a:cubicBezTo>
                <a:cubicBezTo>
                  <a:pt x="736759" y="285274"/>
                  <a:pt x="735806" y="277654"/>
                  <a:pt x="733901" y="270034"/>
                </a:cubicBezTo>
                <a:cubicBezTo>
                  <a:pt x="732949" y="266224"/>
                  <a:pt x="731996" y="263366"/>
                  <a:pt x="731996" y="259556"/>
                </a:cubicBezTo>
                <a:cubicBezTo>
                  <a:pt x="731996" y="258604"/>
                  <a:pt x="731996" y="258604"/>
                  <a:pt x="731044" y="257651"/>
                </a:cubicBezTo>
                <a:cubicBezTo>
                  <a:pt x="729139" y="238601"/>
                  <a:pt x="727234" y="223361"/>
                  <a:pt x="725329" y="210979"/>
                </a:cubicBezTo>
                <a:cubicBezTo>
                  <a:pt x="723424" y="195739"/>
                  <a:pt x="722471" y="186214"/>
                  <a:pt x="722471" y="186214"/>
                </a:cubicBezTo>
                <a:cubicBezTo>
                  <a:pt x="722471" y="186214"/>
                  <a:pt x="722471" y="190976"/>
                  <a:pt x="722471" y="199549"/>
                </a:cubicBezTo>
                <a:cubicBezTo>
                  <a:pt x="720566" y="204311"/>
                  <a:pt x="715804" y="220504"/>
                  <a:pt x="709136" y="243364"/>
                </a:cubicBezTo>
                <a:cubicBezTo>
                  <a:pt x="707231" y="238601"/>
                  <a:pt x="706279" y="233839"/>
                  <a:pt x="704374" y="229076"/>
                </a:cubicBezTo>
                <a:cubicBezTo>
                  <a:pt x="698659" y="211931"/>
                  <a:pt x="692944" y="195739"/>
                  <a:pt x="687229" y="181451"/>
                </a:cubicBezTo>
                <a:cubicBezTo>
                  <a:pt x="684371" y="174784"/>
                  <a:pt x="682466" y="168116"/>
                  <a:pt x="679609" y="161449"/>
                </a:cubicBezTo>
                <a:cubicBezTo>
                  <a:pt x="679609" y="156686"/>
                  <a:pt x="679609" y="151924"/>
                  <a:pt x="679609" y="148114"/>
                </a:cubicBezTo>
                <a:cubicBezTo>
                  <a:pt x="679609" y="138589"/>
                  <a:pt x="679609" y="130016"/>
                  <a:pt x="679609" y="122396"/>
                </a:cubicBezTo>
                <a:cubicBezTo>
                  <a:pt x="679609" y="108109"/>
                  <a:pt x="678656" y="100489"/>
                  <a:pt x="678656" y="100489"/>
                </a:cubicBezTo>
                <a:cubicBezTo>
                  <a:pt x="678656" y="100489"/>
                  <a:pt x="677704" y="108109"/>
                  <a:pt x="675799" y="122396"/>
                </a:cubicBezTo>
                <a:cubicBezTo>
                  <a:pt x="674846" y="128111"/>
                  <a:pt x="673894" y="135731"/>
                  <a:pt x="672941" y="144304"/>
                </a:cubicBezTo>
                <a:cubicBezTo>
                  <a:pt x="669131" y="134779"/>
                  <a:pt x="665321" y="127159"/>
                  <a:pt x="663416" y="122396"/>
                </a:cubicBezTo>
                <a:cubicBezTo>
                  <a:pt x="660559" y="117634"/>
                  <a:pt x="659606" y="114776"/>
                  <a:pt x="659606" y="114776"/>
                </a:cubicBezTo>
                <a:cubicBezTo>
                  <a:pt x="659606" y="114776"/>
                  <a:pt x="660559" y="117634"/>
                  <a:pt x="662464" y="123349"/>
                </a:cubicBezTo>
                <a:cubicBezTo>
                  <a:pt x="664369" y="129064"/>
                  <a:pt x="667226" y="136684"/>
                  <a:pt x="670084" y="147161"/>
                </a:cubicBezTo>
                <a:cubicBezTo>
                  <a:pt x="671036" y="149066"/>
                  <a:pt x="671036" y="151924"/>
                  <a:pt x="671989" y="153829"/>
                </a:cubicBezTo>
                <a:cubicBezTo>
                  <a:pt x="671989" y="157639"/>
                  <a:pt x="671036" y="160496"/>
                  <a:pt x="671036" y="164306"/>
                </a:cubicBezTo>
                <a:cubicBezTo>
                  <a:pt x="670084" y="170021"/>
                  <a:pt x="669131" y="175736"/>
                  <a:pt x="668179" y="181451"/>
                </a:cubicBezTo>
                <a:cubicBezTo>
                  <a:pt x="666274" y="193834"/>
                  <a:pt x="664369" y="206216"/>
                  <a:pt x="662464" y="219551"/>
                </a:cubicBezTo>
                <a:cubicBezTo>
                  <a:pt x="661511" y="226219"/>
                  <a:pt x="660559" y="232886"/>
                  <a:pt x="658654" y="239554"/>
                </a:cubicBezTo>
                <a:cubicBezTo>
                  <a:pt x="657701" y="236696"/>
                  <a:pt x="656749" y="233839"/>
                  <a:pt x="655796" y="231934"/>
                </a:cubicBezTo>
                <a:cubicBezTo>
                  <a:pt x="656749" y="218599"/>
                  <a:pt x="657701" y="210026"/>
                  <a:pt x="657701" y="210026"/>
                </a:cubicBezTo>
                <a:cubicBezTo>
                  <a:pt x="657701" y="210026"/>
                  <a:pt x="655796" y="215741"/>
                  <a:pt x="653891" y="226219"/>
                </a:cubicBezTo>
                <a:cubicBezTo>
                  <a:pt x="648176" y="212884"/>
                  <a:pt x="643414" y="201454"/>
                  <a:pt x="638651" y="191929"/>
                </a:cubicBezTo>
                <a:cubicBezTo>
                  <a:pt x="634841" y="184309"/>
                  <a:pt x="631984" y="178594"/>
                  <a:pt x="630079" y="174784"/>
                </a:cubicBezTo>
                <a:cubicBezTo>
                  <a:pt x="628174" y="170974"/>
                  <a:pt x="627221" y="169069"/>
                  <a:pt x="627221" y="169069"/>
                </a:cubicBezTo>
                <a:cubicBezTo>
                  <a:pt x="627221" y="169069"/>
                  <a:pt x="630079" y="178594"/>
                  <a:pt x="635794" y="193834"/>
                </a:cubicBezTo>
                <a:cubicBezTo>
                  <a:pt x="639604" y="205264"/>
                  <a:pt x="644366" y="221456"/>
                  <a:pt x="649129" y="240506"/>
                </a:cubicBezTo>
                <a:cubicBezTo>
                  <a:pt x="649129" y="241459"/>
                  <a:pt x="649129" y="242411"/>
                  <a:pt x="650081" y="244316"/>
                </a:cubicBezTo>
                <a:cubicBezTo>
                  <a:pt x="649129" y="250031"/>
                  <a:pt x="648176" y="255746"/>
                  <a:pt x="647224" y="262414"/>
                </a:cubicBezTo>
                <a:cubicBezTo>
                  <a:pt x="646271" y="268129"/>
                  <a:pt x="645319" y="273844"/>
                  <a:pt x="644366" y="279559"/>
                </a:cubicBezTo>
                <a:cubicBezTo>
                  <a:pt x="643414" y="285274"/>
                  <a:pt x="643414" y="291941"/>
                  <a:pt x="642461" y="298609"/>
                </a:cubicBezTo>
                <a:cubicBezTo>
                  <a:pt x="642461" y="298609"/>
                  <a:pt x="642461" y="298609"/>
                  <a:pt x="642461" y="298609"/>
                </a:cubicBezTo>
                <a:cubicBezTo>
                  <a:pt x="642461" y="296704"/>
                  <a:pt x="642461" y="294799"/>
                  <a:pt x="642461" y="294799"/>
                </a:cubicBezTo>
                <a:cubicBezTo>
                  <a:pt x="642461" y="294799"/>
                  <a:pt x="642461" y="302419"/>
                  <a:pt x="641509" y="315754"/>
                </a:cubicBezTo>
                <a:cubicBezTo>
                  <a:pt x="641509" y="316706"/>
                  <a:pt x="641509" y="316706"/>
                  <a:pt x="641509" y="317659"/>
                </a:cubicBezTo>
                <a:cubicBezTo>
                  <a:pt x="640556" y="314801"/>
                  <a:pt x="639604" y="311944"/>
                  <a:pt x="639604" y="309086"/>
                </a:cubicBezTo>
                <a:cubicBezTo>
                  <a:pt x="640556" y="306229"/>
                  <a:pt x="640556" y="304324"/>
                  <a:pt x="640556" y="304324"/>
                </a:cubicBezTo>
                <a:cubicBezTo>
                  <a:pt x="640556" y="304324"/>
                  <a:pt x="639604" y="305276"/>
                  <a:pt x="638651" y="307181"/>
                </a:cubicBezTo>
                <a:cubicBezTo>
                  <a:pt x="636746" y="299561"/>
                  <a:pt x="634841" y="291941"/>
                  <a:pt x="632936" y="284321"/>
                </a:cubicBezTo>
                <a:cubicBezTo>
                  <a:pt x="630079" y="271939"/>
                  <a:pt x="626269" y="260509"/>
                  <a:pt x="624364" y="250031"/>
                </a:cubicBezTo>
                <a:cubicBezTo>
                  <a:pt x="622459" y="239554"/>
                  <a:pt x="619601" y="230981"/>
                  <a:pt x="617696" y="223361"/>
                </a:cubicBezTo>
                <a:cubicBezTo>
                  <a:pt x="616744" y="218599"/>
                  <a:pt x="615791" y="214789"/>
                  <a:pt x="614839" y="210979"/>
                </a:cubicBezTo>
                <a:cubicBezTo>
                  <a:pt x="615791" y="204311"/>
                  <a:pt x="615791" y="197644"/>
                  <a:pt x="615791" y="190024"/>
                </a:cubicBezTo>
                <a:cubicBezTo>
                  <a:pt x="616744" y="169069"/>
                  <a:pt x="617696" y="148114"/>
                  <a:pt x="617696" y="126206"/>
                </a:cubicBezTo>
                <a:cubicBezTo>
                  <a:pt x="613886" y="146209"/>
                  <a:pt x="610076" y="166211"/>
                  <a:pt x="607219" y="187166"/>
                </a:cubicBezTo>
                <a:cubicBezTo>
                  <a:pt x="607219" y="186214"/>
                  <a:pt x="607219" y="185261"/>
                  <a:pt x="606266" y="184309"/>
                </a:cubicBezTo>
                <a:cubicBezTo>
                  <a:pt x="606266" y="186214"/>
                  <a:pt x="606266" y="188119"/>
                  <a:pt x="606266" y="189071"/>
                </a:cubicBezTo>
                <a:cubicBezTo>
                  <a:pt x="604361" y="197644"/>
                  <a:pt x="603409" y="207169"/>
                  <a:pt x="601504" y="215741"/>
                </a:cubicBezTo>
                <a:cubicBezTo>
                  <a:pt x="600551" y="213836"/>
                  <a:pt x="600551" y="211931"/>
                  <a:pt x="599599" y="210979"/>
                </a:cubicBezTo>
                <a:cubicBezTo>
                  <a:pt x="593884" y="198596"/>
                  <a:pt x="591026" y="191929"/>
                  <a:pt x="591026" y="191929"/>
                </a:cubicBezTo>
                <a:cubicBezTo>
                  <a:pt x="591026" y="191929"/>
                  <a:pt x="592931" y="199549"/>
                  <a:pt x="595789" y="212884"/>
                </a:cubicBezTo>
                <a:cubicBezTo>
                  <a:pt x="596741" y="217646"/>
                  <a:pt x="597694" y="223361"/>
                  <a:pt x="599599" y="230029"/>
                </a:cubicBezTo>
                <a:cubicBezTo>
                  <a:pt x="598646" y="237649"/>
                  <a:pt x="596741" y="244316"/>
                  <a:pt x="595789" y="251936"/>
                </a:cubicBezTo>
                <a:cubicBezTo>
                  <a:pt x="592931" y="266224"/>
                  <a:pt x="591026" y="280511"/>
                  <a:pt x="589121" y="294799"/>
                </a:cubicBezTo>
                <a:cubicBezTo>
                  <a:pt x="586264" y="290989"/>
                  <a:pt x="584359" y="288131"/>
                  <a:pt x="582454" y="284321"/>
                </a:cubicBezTo>
                <a:cubicBezTo>
                  <a:pt x="583406" y="277654"/>
                  <a:pt x="584359" y="270986"/>
                  <a:pt x="585311" y="265271"/>
                </a:cubicBezTo>
                <a:cubicBezTo>
                  <a:pt x="586264" y="256699"/>
                  <a:pt x="587216" y="250031"/>
                  <a:pt x="588169" y="244316"/>
                </a:cubicBezTo>
                <a:cubicBezTo>
                  <a:pt x="590074" y="232886"/>
                  <a:pt x="591026" y="225266"/>
                  <a:pt x="591026" y="225266"/>
                </a:cubicBezTo>
                <a:cubicBezTo>
                  <a:pt x="591026" y="225266"/>
                  <a:pt x="588169" y="231934"/>
                  <a:pt x="584359" y="243364"/>
                </a:cubicBezTo>
                <a:cubicBezTo>
                  <a:pt x="583406" y="247174"/>
                  <a:pt x="581501" y="252889"/>
                  <a:pt x="579596" y="258604"/>
                </a:cubicBezTo>
                <a:cubicBezTo>
                  <a:pt x="578644" y="248126"/>
                  <a:pt x="578644" y="239554"/>
                  <a:pt x="577691" y="231934"/>
                </a:cubicBezTo>
                <a:cubicBezTo>
                  <a:pt x="576739" y="218599"/>
                  <a:pt x="575786" y="210979"/>
                  <a:pt x="575786" y="210979"/>
                </a:cubicBezTo>
                <a:cubicBezTo>
                  <a:pt x="575786" y="210979"/>
                  <a:pt x="574834" y="218599"/>
                  <a:pt x="573881" y="230981"/>
                </a:cubicBezTo>
                <a:cubicBezTo>
                  <a:pt x="572929" y="240506"/>
                  <a:pt x="571976" y="252889"/>
                  <a:pt x="571024" y="267176"/>
                </a:cubicBezTo>
                <a:cubicBezTo>
                  <a:pt x="571024" y="267176"/>
                  <a:pt x="571024" y="267176"/>
                  <a:pt x="571024" y="267176"/>
                </a:cubicBezTo>
                <a:cubicBezTo>
                  <a:pt x="570071" y="265271"/>
                  <a:pt x="568166" y="264319"/>
                  <a:pt x="567214" y="262414"/>
                </a:cubicBezTo>
                <a:cubicBezTo>
                  <a:pt x="561499" y="245269"/>
                  <a:pt x="556736" y="230981"/>
                  <a:pt x="552926" y="219551"/>
                </a:cubicBezTo>
                <a:cubicBezTo>
                  <a:pt x="552926" y="219551"/>
                  <a:pt x="552926" y="218599"/>
                  <a:pt x="552926" y="218599"/>
                </a:cubicBezTo>
                <a:cubicBezTo>
                  <a:pt x="553879" y="208121"/>
                  <a:pt x="554831" y="198596"/>
                  <a:pt x="555784" y="189071"/>
                </a:cubicBezTo>
                <a:cubicBezTo>
                  <a:pt x="556736" y="179546"/>
                  <a:pt x="557689" y="170021"/>
                  <a:pt x="558641" y="162401"/>
                </a:cubicBezTo>
                <a:cubicBezTo>
                  <a:pt x="559594" y="154781"/>
                  <a:pt x="560546" y="147161"/>
                  <a:pt x="561499" y="141446"/>
                </a:cubicBezTo>
                <a:cubicBezTo>
                  <a:pt x="563404" y="130016"/>
                  <a:pt x="564356" y="123349"/>
                  <a:pt x="564356" y="123349"/>
                </a:cubicBezTo>
                <a:cubicBezTo>
                  <a:pt x="564356" y="123349"/>
                  <a:pt x="561499" y="130016"/>
                  <a:pt x="557689" y="140494"/>
                </a:cubicBezTo>
                <a:cubicBezTo>
                  <a:pt x="555784" y="146209"/>
                  <a:pt x="553879" y="152876"/>
                  <a:pt x="551021" y="160496"/>
                </a:cubicBezTo>
                <a:cubicBezTo>
                  <a:pt x="548164" y="168116"/>
                  <a:pt x="546259" y="177641"/>
                  <a:pt x="544354" y="187166"/>
                </a:cubicBezTo>
                <a:cubicBezTo>
                  <a:pt x="542449" y="196691"/>
                  <a:pt x="540544" y="207169"/>
                  <a:pt x="537686" y="218599"/>
                </a:cubicBezTo>
                <a:cubicBezTo>
                  <a:pt x="536734" y="222409"/>
                  <a:pt x="536734" y="227171"/>
                  <a:pt x="535781" y="231934"/>
                </a:cubicBezTo>
                <a:cubicBezTo>
                  <a:pt x="535781" y="228124"/>
                  <a:pt x="534829" y="224314"/>
                  <a:pt x="534829" y="220504"/>
                </a:cubicBezTo>
                <a:cubicBezTo>
                  <a:pt x="534829" y="214789"/>
                  <a:pt x="533876" y="210026"/>
                  <a:pt x="532924" y="205264"/>
                </a:cubicBezTo>
                <a:cubicBezTo>
                  <a:pt x="532924" y="198596"/>
                  <a:pt x="533876" y="192881"/>
                  <a:pt x="533876" y="186214"/>
                </a:cubicBezTo>
                <a:cubicBezTo>
                  <a:pt x="533876" y="179546"/>
                  <a:pt x="534829" y="172879"/>
                  <a:pt x="534829" y="166211"/>
                </a:cubicBezTo>
                <a:cubicBezTo>
                  <a:pt x="534829" y="159544"/>
                  <a:pt x="534829" y="153829"/>
                  <a:pt x="534829" y="148114"/>
                </a:cubicBezTo>
                <a:cubicBezTo>
                  <a:pt x="534829" y="136684"/>
                  <a:pt x="534829" y="127159"/>
                  <a:pt x="534829" y="118586"/>
                </a:cubicBezTo>
                <a:cubicBezTo>
                  <a:pt x="534829" y="102394"/>
                  <a:pt x="533876" y="92869"/>
                  <a:pt x="533876" y="92869"/>
                </a:cubicBezTo>
                <a:cubicBezTo>
                  <a:pt x="533876" y="92869"/>
                  <a:pt x="532924" y="102394"/>
                  <a:pt x="531019" y="118586"/>
                </a:cubicBezTo>
                <a:cubicBezTo>
                  <a:pt x="530066" y="126206"/>
                  <a:pt x="529114" y="136684"/>
                  <a:pt x="528161" y="147161"/>
                </a:cubicBezTo>
                <a:cubicBezTo>
                  <a:pt x="527209" y="152876"/>
                  <a:pt x="527209" y="158591"/>
                  <a:pt x="526256" y="165259"/>
                </a:cubicBezTo>
                <a:cubicBezTo>
                  <a:pt x="525304" y="171926"/>
                  <a:pt x="524351" y="177641"/>
                  <a:pt x="523399" y="185261"/>
                </a:cubicBezTo>
                <a:cubicBezTo>
                  <a:pt x="522446" y="189071"/>
                  <a:pt x="522446" y="192881"/>
                  <a:pt x="521494" y="197644"/>
                </a:cubicBezTo>
                <a:cubicBezTo>
                  <a:pt x="518636" y="187166"/>
                  <a:pt x="516731" y="177641"/>
                  <a:pt x="513874" y="170021"/>
                </a:cubicBezTo>
                <a:cubicBezTo>
                  <a:pt x="509111" y="153829"/>
                  <a:pt x="506254" y="144304"/>
                  <a:pt x="506254" y="144304"/>
                </a:cubicBezTo>
                <a:cubicBezTo>
                  <a:pt x="506254" y="144304"/>
                  <a:pt x="507206" y="153829"/>
                  <a:pt x="510064" y="170974"/>
                </a:cubicBezTo>
                <a:cubicBezTo>
                  <a:pt x="511969" y="184309"/>
                  <a:pt x="513874" y="201454"/>
                  <a:pt x="517684" y="222409"/>
                </a:cubicBezTo>
                <a:cubicBezTo>
                  <a:pt x="517684" y="225266"/>
                  <a:pt x="516731" y="227171"/>
                  <a:pt x="516731" y="230029"/>
                </a:cubicBezTo>
                <a:cubicBezTo>
                  <a:pt x="515779" y="237649"/>
                  <a:pt x="514826" y="244316"/>
                  <a:pt x="512921" y="251936"/>
                </a:cubicBezTo>
                <a:cubicBezTo>
                  <a:pt x="499586" y="210026"/>
                  <a:pt x="490061" y="181451"/>
                  <a:pt x="487204" y="172879"/>
                </a:cubicBezTo>
                <a:cubicBezTo>
                  <a:pt x="486251" y="167164"/>
                  <a:pt x="485299" y="164306"/>
                  <a:pt x="485299" y="164306"/>
                </a:cubicBezTo>
                <a:cubicBezTo>
                  <a:pt x="485299" y="164306"/>
                  <a:pt x="486251" y="173831"/>
                  <a:pt x="486251" y="189071"/>
                </a:cubicBezTo>
                <a:cubicBezTo>
                  <a:pt x="487204" y="196691"/>
                  <a:pt x="487204" y="207169"/>
                  <a:pt x="488156" y="217646"/>
                </a:cubicBezTo>
                <a:cubicBezTo>
                  <a:pt x="488156" y="224314"/>
                  <a:pt x="489109" y="230981"/>
                  <a:pt x="489109" y="238601"/>
                </a:cubicBezTo>
                <a:cubicBezTo>
                  <a:pt x="488156" y="232886"/>
                  <a:pt x="487204" y="228124"/>
                  <a:pt x="486251" y="223361"/>
                </a:cubicBezTo>
                <a:cubicBezTo>
                  <a:pt x="485299" y="217646"/>
                  <a:pt x="484346" y="212884"/>
                  <a:pt x="482441" y="207169"/>
                </a:cubicBezTo>
                <a:cubicBezTo>
                  <a:pt x="480536" y="202406"/>
                  <a:pt x="479584" y="197644"/>
                  <a:pt x="478631" y="192881"/>
                </a:cubicBezTo>
                <a:cubicBezTo>
                  <a:pt x="475774" y="184309"/>
                  <a:pt x="473869" y="176689"/>
                  <a:pt x="471964" y="170021"/>
                </a:cubicBezTo>
                <a:cubicBezTo>
                  <a:pt x="468154" y="157639"/>
                  <a:pt x="465296" y="150019"/>
                  <a:pt x="465296" y="150019"/>
                </a:cubicBezTo>
                <a:cubicBezTo>
                  <a:pt x="465296" y="150019"/>
                  <a:pt x="466249" y="157639"/>
                  <a:pt x="468154" y="170021"/>
                </a:cubicBezTo>
                <a:cubicBezTo>
                  <a:pt x="469106" y="176689"/>
                  <a:pt x="470059" y="184309"/>
                  <a:pt x="471011" y="193834"/>
                </a:cubicBezTo>
                <a:cubicBezTo>
                  <a:pt x="471964" y="198596"/>
                  <a:pt x="471964" y="203359"/>
                  <a:pt x="472916" y="208121"/>
                </a:cubicBezTo>
                <a:cubicBezTo>
                  <a:pt x="473869" y="212884"/>
                  <a:pt x="473869" y="218599"/>
                  <a:pt x="474821" y="224314"/>
                </a:cubicBezTo>
                <a:cubicBezTo>
                  <a:pt x="475774" y="233839"/>
                  <a:pt x="476726" y="244316"/>
                  <a:pt x="478631" y="255746"/>
                </a:cubicBezTo>
                <a:cubicBezTo>
                  <a:pt x="477679" y="250031"/>
                  <a:pt x="475774" y="245269"/>
                  <a:pt x="474821" y="240506"/>
                </a:cubicBezTo>
                <a:cubicBezTo>
                  <a:pt x="467201" y="211931"/>
                  <a:pt x="460534" y="188119"/>
                  <a:pt x="455771" y="170974"/>
                </a:cubicBezTo>
                <a:cubicBezTo>
                  <a:pt x="450056" y="154781"/>
                  <a:pt x="447199" y="145256"/>
                  <a:pt x="447199" y="145256"/>
                </a:cubicBezTo>
                <a:cubicBezTo>
                  <a:pt x="447199" y="145256"/>
                  <a:pt x="449104" y="154781"/>
                  <a:pt x="451961" y="171926"/>
                </a:cubicBezTo>
                <a:cubicBezTo>
                  <a:pt x="453866" y="180499"/>
                  <a:pt x="454819" y="190976"/>
                  <a:pt x="457676" y="202406"/>
                </a:cubicBezTo>
                <a:cubicBezTo>
                  <a:pt x="459581" y="213836"/>
                  <a:pt x="462439" y="227171"/>
                  <a:pt x="464344" y="242411"/>
                </a:cubicBezTo>
                <a:cubicBezTo>
                  <a:pt x="466249" y="254794"/>
                  <a:pt x="469106" y="268129"/>
                  <a:pt x="471011" y="282416"/>
                </a:cubicBezTo>
                <a:cubicBezTo>
                  <a:pt x="469106" y="278606"/>
                  <a:pt x="468154" y="275749"/>
                  <a:pt x="467201" y="272891"/>
                </a:cubicBezTo>
                <a:cubicBezTo>
                  <a:pt x="462439" y="262414"/>
                  <a:pt x="459581" y="255746"/>
                  <a:pt x="459581" y="255746"/>
                </a:cubicBezTo>
                <a:cubicBezTo>
                  <a:pt x="459581" y="255746"/>
                  <a:pt x="460534" y="262414"/>
                  <a:pt x="463391" y="273844"/>
                </a:cubicBezTo>
                <a:cubicBezTo>
                  <a:pt x="464344" y="279559"/>
                  <a:pt x="466249" y="286226"/>
                  <a:pt x="468154" y="293846"/>
                </a:cubicBezTo>
                <a:cubicBezTo>
                  <a:pt x="469106" y="297656"/>
                  <a:pt x="470059" y="302419"/>
                  <a:pt x="471011" y="306229"/>
                </a:cubicBezTo>
                <a:cubicBezTo>
                  <a:pt x="471964" y="310991"/>
                  <a:pt x="472916" y="315754"/>
                  <a:pt x="473869" y="320516"/>
                </a:cubicBezTo>
                <a:cubicBezTo>
                  <a:pt x="475774" y="330041"/>
                  <a:pt x="477679" y="340519"/>
                  <a:pt x="479584" y="351949"/>
                </a:cubicBezTo>
                <a:cubicBezTo>
                  <a:pt x="479584" y="352901"/>
                  <a:pt x="479584" y="352901"/>
                  <a:pt x="479584" y="353854"/>
                </a:cubicBezTo>
                <a:cubicBezTo>
                  <a:pt x="479584" y="353854"/>
                  <a:pt x="479584" y="352901"/>
                  <a:pt x="478631" y="351949"/>
                </a:cubicBezTo>
                <a:cubicBezTo>
                  <a:pt x="476726" y="347186"/>
                  <a:pt x="473869" y="343376"/>
                  <a:pt x="471964" y="338614"/>
                </a:cubicBezTo>
                <a:cubicBezTo>
                  <a:pt x="471011" y="333851"/>
                  <a:pt x="471011" y="329089"/>
                  <a:pt x="470059" y="324326"/>
                </a:cubicBezTo>
                <a:cubicBezTo>
                  <a:pt x="468154" y="309086"/>
                  <a:pt x="465296" y="294799"/>
                  <a:pt x="462439" y="280511"/>
                </a:cubicBezTo>
                <a:cubicBezTo>
                  <a:pt x="459581" y="266224"/>
                  <a:pt x="455771" y="252889"/>
                  <a:pt x="452914" y="240506"/>
                </a:cubicBezTo>
                <a:cubicBezTo>
                  <a:pt x="449104" y="228124"/>
                  <a:pt x="445294" y="215741"/>
                  <a:pt x="441484" y="205264"/>
                </a:cubicBezTo>
                <a:cubicBezTo>
                  <a:pt x="440531" y="201454"/>
                  <a:pt x="438626" y="198596"/>
                  <a:pt x="437674" y="194786"/>
                </a:cubicBezTo>
                <a:cubicBezTo>
                  <a:pt x="438626" y="185261"/>
                  <a:pt x="439579" y="175736"/>
                  <a:pt x="440531" y="167164"/>
                </a:cubicBezTo>
                <a:cubicBezTo>
                  <a:pt x="441484" y="151924"/>
                  <a:pt x="442436" y="139541"/>
                  <a:pt x="442436" y="128111"/>
                </a:cubicBezTo>
                <a:cubicBezTo>
                  <a:pt x="442436" y="106204"/>
                  <a:pt x="441484" y="94774"/>
                  <a:pt x="441484" y="94774"/>
                </a:cubicBezTo>
                <a:cubicBezTo>
                  <a:pt x="441484" y="94774"/>
                  <a:pt x="440531" y="107156"/>
                  <a:pt x="438626" y="128111"/>
                </a:cubicBezTo>
                <a:cubicBezTo>
                  <a:pt x="437674" y="138589"/>
                  <a:pt x="435769" y="151924"/>
                  <a:pt x="433864" y="166211"/>
                </a:cubicBezTo>
                <a:cubicBezTo>
                  <a:pt x="432911" y="170021"/>
                  <a:pt x="432911" y="173831"/>
                  <a:pt x="431959" y="178594"/>
                </a:cubicBezTo>
                <a:cubicBezTo>
                  <a:pt x="431959" y="177641"/>
                  <a:pt x="431006" y="176689"/>
                  <a:pt x="431006" y="175736"/>
                </a:cubicBezTo>
                <a:cubicBezTo>
                  <a:pt x="427196" y="167164"/>
                  <a:pt x="423386" y="159544"/>
                  <a:pt x="419576" y="153829"/>
                </a:cubicBezTo>
                <a:cubicBezTo>
                  <a:pt x="412909" y="142399"/>
                  <a:pt x="408146" y="135731"/>
                  <a:pt x="408146" y="135731"/>
                </a:cubicBezTo>
                <a:cubicBezTo>
                  <a:pt x="408146" y="135731"/>
                  <a:pt x="411004" y="143351"/>
                  <a:pt x="415766" y="155734"/>
                </a:cubicBezTo>
                <a:cubicBezTo>
                  <a:pt x="418624" y="161449"/>
                  <a:pt x="420529" y="170021"/>
                  <a:pt x="423386" y="178594"/>
                </a:cubicBezTo>
                <a:cubicBezTo>
                  <a:pt x="425291" y="184309"/>
                  <a:pt x="427196" y="190024"/>
                  <a:pt x="428149" y="195739"/>
                </a:cubicBezTo>
                <a:cubicBezTo>
                  <a:pt x="427196" y="201454"/>
                  <a:pt x="425291" y="208121"/>
                  <a:pt x="424339" y="214789"/>
                </a:cubicBezTo>
                <a:cubicBezTo>
                  <a:pt x="424339" y="214789"/>
                  <a:pt x="424339" y="214789"/>
                  <a:pt x="424339" y="214789"/>
                </a:cubicBezTo>
                <a:cubicBezTo>
                  <a:pt x="418624" y="206216"/>
                  <a:pt x="415766" y="202406"/>
                  <a:pt x="415766" y="202406"/>
                </a:cubicBezTo>
                <a:cubicBezTo>
                  <a:pt x="415766" y="202406"/>
                  <a:pt x="417671" y="208121"/>
                  <a:pt x="421481" y="216694"/>
                </a:cubicBezTo>
                <a:cubicBezTo>
                  <a:pt x="422434" y="218599"/>
                  <a:pt x="423386" y="220504"/>
                  <a:pt x="423386" y="223361"/>
                </a:cubicBezTo>
                <a:cubicBezTo>
                  <a:pt x="420529" y="238601"/>
                  <a:pt x="416719" y="255746"/>
                  <a:pt x="412909" y="272891"/>
                </a:cubicBezTo>
                <a:cubicBezTo>
                  <a:pt x="410051" y="264319"/>
                  <a:pt x="407194" y="257651"/>
                  <a:pt x="405289" y="253841"/>
                </a:cubicBezTo>
                <a:cubicBezTo>
                  <a:pt x="405289" y="253841"/>
                  <a:pt x="405289" y="253841"/>
                  <a:pt x="405289" y="253841"/>
                </a:cubicBezTo>
                <a:cubicBezTo>
                  <a:pt x="405289" y="237649"/>
                  <a:pt x="405289" y="223361"/>
                  <a:pt x="404336" y="210026"/>
                </a:cubicBezTo>
                <a:cubicBezTo>
                  <a:pt x="403384" y="196691"/>
                  <a:pt x="403384" y="185261"/>
                  <a:pt x="401479" y="176689"/>
                </a:cubicBezTo>
                <a:cubicBezTo>
                  <a:pt x="398621" y="158591"/>
                  <a:pt x="396716" y="148114"/>
                  <a:pt x="396716" y="148114"/>
                </a:cubicBezTo>
                <a:cubicBezTo>
                  <a:pt x="396716" y="148114"/>
                  <a:pt x="396716" y="158591"/>
                  <a:pt x="397669" y="177641"/>
                </a:cubicBezTo>
                <a:cubicBezTo>
                  <a:pt x="397669" y="186214"/>
                  <a:pt x="397669" y="195739"/>
                  <a:pt x="396716" y="206216"/>
                </a:cubicBezTo>
                <a:cubicBezTo>
                  <a:pt x="394811" y="214789"/>
                  <a:pt x="391954" y="228124"/>
                  <a:pt x="389096" y="244316"/>
                </a:cubicBezTo>
                <a:cubicBezTo>
                  <a:pt x="386239" y="235744"/>
                  <a:pt x="384334" y="227171"/>
                  <a:pt x="381476" y="219551"/>
                </a:cubicBezTo>
                <a:cubicBezTo>
                  <a:pt x="379571" y="212884"/>
                  <a:pt x="377666" y="205264"/>
                  <a:pt x="374809" y="199549"/>
                </a:cubicBezTo>
                <a:cubicBezTo>
                  <a:pt x="373856" y="197644"/>
                  <a:pt x="373856" y="196691"/>
                  <a:pt x="372904" y="194786"/>
                </a:cubicBezTo>
                <a:cubicBezTo>
                  <a:pt x="372904" y="193834"/>
                  <a:pt x="372904" y="192881"/>
                  <a:pt x="372904" y="190976"/>
                </a:cubicBezTo>
                <a:cubicBezTo>
                  <a:pt x="371951" y="186214"/>
                  <a:pt x="370999" y="181451"/>
                  <a:pt x="370046" y="177641"/>
                </a:cubicBezTo>
                <a:cubicBezTo>
                  <a:pt x="368141" y="169069"/>
                  <a:pt x="367189" y="162401"/>
                  <a:pt x="366236" y="155734"/>
                </a:cubicBezTo>
                <a:cubicBezTo>
                  <a:pt x="365284" y="152876"/>
                  <a:pt x="365284" y="150019"/>
                  <a:pt x="364331" y="148114"/>
                </a:cubicBezTo>
                <a:cubicBezTo>
                  <a:pt x="363379" y="140494"/>
                  <a:pt x="363379" y="135731"/>
                  <a:pt x="363379" y="135731"/>
                </a:cubicBezTo>
                <a:cubicBezTo>
                  <a:pt x="363379" y="135731"/>
                  <a:pt x="363379" y="137636"/>
                  <a:pt x="363379" y="140494"/>
                </a:cubicBezTo>
                <a:cubicBezTo>
                  <a:pt x="362426" y="138589"/>
                  <a:pt x="362426" y="136684"/>
                  <a:pt x="362426" y="136684"/>
                </a:cubicBezTo>
                <a:cubicBezTo>
                  <a:pt x="362426" y="136684"/>
                  <a:pt x="362426" y="142399"/>
                  <a:pt x="362426" y="151924"/>
                </a:cubicBezTo>
                <a:cubicBezTo>
                  <a:pt x="362426" y="154781"/>
                  <a:pt x="362426" y="158591"/>
                  <a:pt x="361474" y="163354"/>
                </a:cubicBezTo>
                <a:cubicBezTo>
                  <a:pt x="359569" y="159544"/>
                  <a:pt x="358616" y="155734"/>
                  <a:pt x="357664" y="151924"/>
                </a:cubicBezTo>
                <a:cubicBezTo>
                  <a:pt x="350996" y="135731"/>
                  <a:pt x="348139" y="127159"/>
                  <a:pt x="348139" y="127159"/>
                </a:cubicBezTo>
                <a:cubicBezTo>
                  <a:pt x="348139" y="127159"/>
                  <a:pt x="350044" y="136684"/>
                  <a:pt x="353854" y="153829"/>
                </a:cubicBezTo>
                <a:cubicBezTo>
                  <a:pt x="355759" y="162401"/>
                  <a:pt x="358616" y="171926"/>
                  <a:pt x="361474" y="183356"/>
                </a:cubicBezTo>
                <a:cubicBezTo>
                  <a:pt x="361474" y="186214"/>
                  <a:pt x="361474" y="189071"/>
                  <a:pt x="361474" y="192881"/>
                </a:cubicBezTo>
                <a:cubicBezTo>
                  <a:pt x="359569" y="187166"/>
                  <a:pt x="357664" y="184309"/>
                  <a:pt x="357664" y="184309"/>
                </a:cubicBezTo>
                <a:cubicBezTo>
                  <a:pt x="357664" y="184309"/>
                  <a:pt x="358616" y="189071"/>
                  <a:pt x="360521" y="198596"/>
                </a:cubicBezTo>
                <a:cubicBezTo>
                  <a:pt x="360521" y="205264"/>
                  <a:pt x="360521" y="212884"/>
                  <a:pt x="359569" y="221456"/>
                </a:cubicBezTo>
                <a:cubicBezTo>
                  <a:pt x="357664" y="216694"/>
                  <a:pt x="356711" y="211931"/>
                  <a:pt x="355759" y="208121"/>
                </a:cubicBezTo>
                <a:cubicBezTo>
                  <a:pt x="352901" y="199549"/>
                  <a:pt x="350996" y="193834"/>
                  <a:pt x="350996" y="193834"/>
                </a:cubicBezTo>
                <a:cubicBezTo>
                  <a:pt x="350996" y="193834"/>
                  <a:pt x="350996" y="199549"/>
                  <a:pt x="351949" y="208121"/>
                </a:cubicBezTo>
                <a:cubicBezTo>
                  <a:pt x="351949" y="212884"/>
                  <a:pt x="352901" y="218599"/>
                  <a:pt x="352901" y="224314"/>
                </a:cubicBezTo>
                <a:cubicBezTo>
                  <a:pt x="353854" y="230981"/>
                  <a:pt x="353854" y="237649"/>
                  <a:pt x="353854" y="246221"/>
                </a:cubicBezTo>
                <a:cubicBezTo>
                  <a:pt x="353854" y="253841"/>
                  <a:pt x="354806" y="262414"/>
                  <a:pt x="354806" y="270986"/>
                </a:cubicBezTo>
                <a:cubicBezTo>
                  <a:pt x="355759" y="279559"/>
                  <a:pt x="355759" y="289084"/>
                  <a:pt x="355759" y="299561"/>
                </a:cubicBezTo>
                <a:cubicBezTo>
                  <a:pt x="355759" y="305276"/>
                  <a:pt x="356711" y="310991"/>
                  <a:pt x="356711" y="316706"/>
                </a:cubicBezTo>
                <a:cubicBezTo>
                  <a:pt x="352901" y="310039"/>
                  <a:pt x="349091" y="303371"/>
                  <a:pt x="346234" y="298609"/>
                </a:cubicBezTo>
                <a:cubicBezTo>
                  <a:pt x="346234" y="297656"/>
                  <a:pt x="345281" y="297656"/>
                  <a:pt x="345281" y="296704"/>
                </a:cubicBezTo>
                <a:cubicBezTo>
                  <a:pt x="345281" y="294799"/>
                  <a:pt x="345281" y="293846"/>
                  <a:pt x="345281" y="291941"/>
                </a:cubicBezTo>
                <a:cubicBezTo>
                  <a:pt x="346234" y="282416"/>
                  <a:pt x="347186" y="274796"/>
                  <a:pt x="348139" y="267176"/>
                </a:cubicBezTo>
                <a:cubicBezTo>
                  <a:pt x="349091" y="253841"/>
                  <a:pt x="350044" y="246221"/>
                  <a:pt x="350044" y="246221"/>
                </a:cubicBezTo>
                <a:cubicBezTo>
                  <a:pt x="350044" y="246221"/>
                  <a:pt x="348139" y="253841"/>
                  <a:pt x="344329" y="267176"/>
                </a:cubicBezTo>
                <a:cubicBezTo>
                  <a:pt x="342424" y="272891"/>
                  <a:pt x="341471" y="279559"/>
                  <a:pt x="339566" y="287179"/>
                </a:cubicBezTo>
                <a:cubicBezTo>
                  <a:pt x="339566" y="287179"/>
                  <a:pt x="339566" y="287179"/>
                  <a:pt x="339566" y="287179"/>
                </a:cubicBezTo>
                <a:cubicBezTo>
                  <a:pt x="339566" y="287179"/>
                  <a:pt x="339566" y="287179"/>
                  <a:pt x="339566" y="288131"/>
                </a:cubicBezTo>
                <a:cubicBezTo>
                  <a:pt x="339566" y="289084"/>
                  <a:pt x="338614" y="290036"/>
                  <a:pt x="338614" y="291941"/>
                </a:cubicBezTo>
                <a:cubicBezTo>
                  <a:pt x="338614" y="293846"/>
                  <a:pt x="337661" y="295751"/>
                  <a:pt x="337661" y="297656"/>
                </a:cubicBezTo>
                <a:cubicBezTo>
                  <a:pt x="332899" y="290036"/>
                  <a:pt x="328136" y="283369"/>
                  <a:pt x="324326" y="277654"/>
                </a:cubicBezTo>
                <a:cubicBezTo>
                  <a:pt x="320516" y="263366"/>
                  <a:pt x="315754" y="249079"/>
                  <a:pt x="310991" y="233839"/>
                </a:cubicBezTo>
                <a:cubicBezTo>
                  <a:pt x="308134" y="226219"/>
                  <a:pt x="306229" y="219551"/>
                  <a:pt x="303371" y="211931"/>
                </a:cubicBezTo>
                <a:cubicBezTo>
                  <a:pt x="304324" y="206216"/>
                  <a:pt x="305276" y="201454"/>
                  <a:pt x="306229" y="196691"/>
                </a:cubicBezTo>
                <a:cubicBezTo>
                  <a:pt x="310039" y="179546"/>
                  <a:pt x="312896" y="164306"/>
                  <a:pt x="316706" y="150971"/>
                </a:cubicBezTo>
                <a:cubicBezTo>
                  <a:pt x="320516" y="137636"/>
                  <a:pt x="322421" y="125254"/>
                  <a:pt x="326231" y="115729"/>
                </a:cubicBezTo>
                <a:cubicBezTo>
                  <a:pt x="331946" y="96679"/>
                  <a:pt x="335756" y="85249"/>
                  <a:pt x="335756" y="85249"/>
                </a:cubicBezTo>
                <a:cubicBezTo>
                  <a:pt x="335756" y="85249"/>
                  <a:pt x="330994" y="95726"/>
                  <a:pt x="323374" y="113824"/>
                </a:cubicBezTo>
                <a:cubicBezTo>
                  <a:pt x="319564" y="123349"/>
                  <a:pt x="315754" y="134779"/>
                  <a:pt x="310991" y="148114"/>
                </a:cubicBezTo>
                <a:cubicBezTo>
                  <a:pt x="309086" y="154781"/>
                  <a:pt x="306229" y="161449"/>
                  <a:pt x="303371" y="169069"/>
                </a:cubicBezTo>
                <a:cubicBezTo>
                  <a:pt x="301466" y="175736"/>
                  <a:pt x="299561" y="183356"/>
                  <a:pt x="297656" y="190024"/>
                </a:cubicBezTo>
                <a:cubicBezTo>
                  <a:pt x="293846" y="179546"/>
                  <a:pt x="290989" y="170021"/>
                  <a:pt x="287179" y="159544"/>
                </a:cubicBezTo>
                <a:cubicBezTo>
                  <a:pt x="290036" y="172879"/>
                  <a:pt x="291941" y="185261"/>
                  <a:pt x="294799" y="198596"/>
                </a:cubicBezTo>
                <a:cubicBezTo>
                  <a:pt x="290989" y="213836"/>
                  <a:pt x="287179" y="230029"/>
                  <a:pt x="283369" y="247174"/>
                </a:cubicBezTo>
                <a:cubicBezTo>
                  <a:pt x="282416" y="252889"/>
                  <a:pt x="281464" y="258604"/>
                  <a:pt x="279559" y="264319"/>
                </a:cubicBezTo>
                <a:cubicBezTo>
                  <a:pt x="278606" y="260509"/>
                  <a:pt x="277654" y="257651"/>
                  <a:pt x="276701" y="253841"/>
                </a:cubicBezTo>
                <a:cubicBezTo>
                  <a:pt x="276701" y="245269"/>
                  <a:pt x="277654" y="235744"/>
                  <a:pt x="278606" y="227171"/>
                </a:cubicBezTo>
                <a:cubicBezTo>
                  <a:pt x="280511" y="205264"/>
                  <a:pt x="281464" y="185261"/>
                  <a:pt x="284321" y="166211"/>
                </a:cubicBezTo>
                <a:cubicBezTo>
                  <a:pt x="285274" y="156686"/>
                  <a:pt x="286226" y="148114"/>
                  <a:pt x="287179" y="139541"/>
                </a:cubicBezTo>
                <a:cubicBezTo>
                  <a:pt x="288131" y="130969"/>
                  <a:pt x="290036" y="123349"/>
                  <a:pt x="290989" y="115729"/>
                </a:cubicBezTo>
                <a:cubicBezTo>
                  <a:pt x="293846" y="100489"/>
                  <a:pt x="294799" y="87154"/>
                  <a:pt x="297656" y="76676"/>
                </a:cubicBezTo>
                <a:cubicBezTo>
                  <a:pt x="302419" y="54769"/>
                  <a:pt x="304324" y="42386"/>
                  <a:pt x="304324" y="42386"/>
                </a:cubicBezTo>
                <a:cubicBezTo>
                  <a:pt x="304324" y="42386"/>
                  <a:pt x="300514" y="54769"/>
                  <a:pt x="293846" y="75724"/>
                </a:cubicBezTo>
                <a:cubicBezTo>
                  <a:pt x="290036" y="86201"/>
                  <a:pt x="287179" y="99536"/>
                  <a:pt x="283369" y="114776"/>
                </a:cubicBezTo>
                <a:cubicBezTo>
                  <a:pt x="281464" y="122396"/>
                  <a:pt x="279559" y="130016"/>
                  <a:pt x="277654" y="138589"/>
                </a:cubicBezTo>
                <a:cubicBezTo>
                  <a:pt x="275749" y="147161"/>
                  <a:pt x="274796" y="156686"/>
                  <a:pt x="272891" y="165259"/>
                </a:cubicBezTo>
                <a:cubicBezTo>
                  <a:pt x="271939" y="170021"/>
                  <a:pt x="270986" y="173831"/>
                  <a:pt x="270034" y="178594"/>
                </a:cubicBezTo>
                <a:cubicBezTo>
                  <a:pt x="268129" y="182404"/>
                  <a:pt x="265271" y="188119"/>
                  <a:pt x="261461" y="196691"/>
                </a:cubicBezTo>
                <a:cubicBezTo>
                  <a:pt x="260509" y="191929"/>
                  <a:pt x="258604" y="187166"/>
                  <a:pt x="258604" y="183356"/>
                </a:cubicBezTo>
                <a:cubicBezTo>
                  <a:pt x="255746" y="170021"/>
                  <a:pt x="253841" y="161449"/>
                  <a:pt x="253841" y="161449"/>
                </a:cubicBezTo>
                <a:cubicBezTo>
                  <a:pt x="253841" y="161449"/>
                  <a:pt x="253841" y="169069"/>
                  <a:pt x="254794" y="183356"/>
                </a:cubicBezTo>
                <a:cubicBezTo>
                  <a:pt x="254794" y="190024"/>
                  <a:pt x="255746" y="197644"/>
                  <a:pt x="256699" y="207169"/>
                </a:cubicBezTo>
                <a:cubicBezTo>
                  <a:pt x="253841" y="213836"/>
                  <a:pt x="250984" y="222409"/>
                  <a:pt x="247174" y="231934"/>
                </a:cubicBezTo>
                <a:cubicBezTo>
                  <a:pt x="246221" y="232886"/>
                  <a:pt x="246221" y="234791"/>
                  <a:pt x="245269" y="236696"/>
                </a:cubicBezTo>
                <a:cubicBezTo>
                  <a:pt x="243364" y="231934"/>
                  <a:pt x="242411" y="230029"/>
                  <a:pt x="242411" y="230029"/>
                </a:cubicBezTo>
                <a:cubicBezTo>
                  <a:pt x="242411" y="230029"/>
                  <a:pt x="243364" y="233839"/>
                  <a:pt x="244316" y="240506"/>
                </a:cubicBezTo>
                <a:cubicBezTo>
                  <a:pt x="241459" y="247174"/>
                  <a:pt x="239554" y="254794"/>
                  <a:pt x="236696" y="262414"/>
                </a:cubicBezTo>
                <a:cubicBezTo>
                  <a:pt x="232886" y="250031"/>
                  <a:pt x="229076" y="238601"/>
                  <a:pt x="226219" y="227171"/>
                </a:cubicBezTo>
                <a:cubicBezTo>
                  <a:pt x="223361" y="219551"/>
                  <a:pt x="221456" y="210979"/>
                  <a:pt x="218599" y="204311"/>
                </a:cubicBezTo>
                <a:cubicBezTo>
                  <a:pt x="215741" y="196691"/>
                  <a:pt x="213836" y="190024"/>
                  <a:pt x="210979" y="184309"/>
                </a:cubicBezTo>
                <a:cubicBezTo>
                  <a:pt x="206216" y="171926"/>
                  <a:pt x="202406" y="160496"/>
                  <a:pt x="198596" y="150971"/>
                </a:cubicBezTo>
                <a:cubicBezTo>
                  <a:pt x="191929" y="132874"/>
                  <a:pt x="187166" y="122396"/>
                  <a:pt x="187166" y="122396"/>
                </a:cubicBezTo>
                <a:cubicBezTo>
                  <a:pt x="187166" y="122396"/>
                  <a:pt x="190024" y="132874"/>
                  <a:pt x="194786" y="151924"/>
                </a:cubicBezTo>
                <a:cubicBezTo>
                  <a:pt x="197644" y="161449"/>
                  <a:pt x="200501" y="172879"/>
                  <a:pt x="204311" y="186214"/>
                </a:cubicBezTo>
                <a:cubicBezTo>
                  <a:pt x="206216" y="192881"/>
                  <a:pt x="208121" y="199549"/>
                  <a:pt x="210026" y="207169"/>
                </a:cubicBezTo>
                <a:cubicBezTo>
                  <a:pt x="211931" y="214789"/>
                  <a:pt x="213836" y="222409"/>
                  <a:pt x="215741" y="230981"/>
                </a:cubicBezTo>
                <a:cubicBezTo>
                  <a:pt x="218599" y="245269"/>
                  <a:pt x="222409" y="260509"/>
                  <a:pt x="226219" y="275749"/>
                </a:cubicBezTo>
                <a:cubicBezTo>
                  <a:pt x="224314" y="280511"/>
                  <a:pt x="221456" y="287179"/>
                  <a:pt x="218599" y="295751"/>
                </a:cubicBezTo>
                <a:cubicBezTo>
                  <a:pt x="218599" y="296704"/>
                  <a:pt x="217646" y="297656"/>
                  <a:pt x="217646" y="298609"/>
                </a:cubicBezTo>
                <a:cubicBezTo>
                  <a:pt x="216694" y="286226"/>
                  <a:pt x="215741" y="274796"/>
                  <a:pt x="214789" y="266224"/>
                </a:cubicBezTo>
                <a:cubicBezTo>
                  <a:pt x="213836" y="250984"/>
                  <a:pt x="212884" y="241459"/>
                  <a:pt x="212884" y="241459"/>
                </a:cubicBezTo>
                <a:cubicBezTo>
                  <a:pt x="212884" y="241459"/>
                  <a:pt x="211931" y="250031"/>
                  <a:pt x="210979" y="266224"/>
                </a:cubicBezTo>
                <a:cubicBezTo>
                  <a:pt x="210026" y="277654"/>
                  <a:pt x="210026" y="291941"/>
                  <a:pt x="209074" y="309086"/>
                </a:cubicBezTo>
                <a:cubicBezTo>
                  <a:pt x="204311" y="301466"/>
                  <a:pt x="200501" y="293846"/>
                  <a:pt x="196691" y="287179"/>
                </a:cubicBezTo>
                <a:cubicBezTo>
                  <a:pt x="192881" y="281464"/>
                  <a:pt x="190024" y="275749"/>
                  <a:pt x="187166" y="270034"/>
                </a:cubicBezTo>
                <a:cubicBezTo>
                  <a:pt x="183356" y="265271"/>
                  <a:pt x="180499" y="260509"/>
                  <a:pt x="177641" y="255746"/>
                </a:cubicBezTo>
                <a:cubicBezTo>
                  <a:pt x="171926" y="246221"/>
                  <a:pt x="166211" y="238601"/>
                  <a:pt x="161449" y="231934"/>
                </a:cubicBezTo>
                <a:cubicBezTo>
                  <a:pt x="159544" y="230029"/>
                  <a:pt x="158591" y="227171"/>
                  <a:pt x="156686" y="225266"/>
                </a:cubicBezTo>
                <a:cubicBezTo>
                  <a:pt x="154781" y="214789"/>
                  <a:pt x="152876" y="209074"/>
                  <a:pt x="152876" y="209074"/>
                </a:cubicBezTo>
                <a:cubicBezTo>
                  <a:pt x="152876" y="209074"/>
                  <a:pt x="152876" y="212884"/>
                  <a:pt x="152876" y="219551"/>
                </a:cubicBezTo>
                <a:cubicBezTo>
                  <a:pt x="149066" y="213836"/>
                  <a:pt x="146209" y="210979"/>
                  <a:pt x="146209" y="210979"/>
                </a:cubicBezTo>
                <a:cubicBezTo>
                  <a:pt x="146209" y="210979"/>
                  <a:pt x="148114" y="215741"/>
                  <a:pt x="152876" y="224314"/>
                </a:cubicBezTo>
                <a:cubicBezTo>
                  <a:pt x="153829" y="235744"/>
                  <a:pt x="154781" y="253841"/>
                  <a:pt x="156686" y="275749"/>
                </a:cubicBezTo>
                <a:cubicBezTo>
                  <a:pt x="153829" y="271939"/>
                  <a:pt x="150971" y="267176"/>
                  <a:pt x="148114" y="263366"/>
                </a:cubicBezTo>
                <a:cubicBezTo>
                  <a:pt x="139541" y="252889"/>
                  <a:pt x="131921" y="242411"/>
                  <a:pt x="124301" y="233839"/>
                </a:cubicBezTo>
                <a:cubicBezTo>
                  <a:pt x="116681" y="225266"/>
                  <a:pt x="110966" y="217646"/>
                  <a:pt x="104299" y="212884"/>
                </a:cubicBezTo>
                <a:cubicBezTo>
                  <a:pt x="94774" y="203359"/>
                  <a:pt x="88106" y="197644"/>
                  <a:pt x="88106" y="197644"/>
                </a:cubicBezTo>
                <a:cubicBezTo>
                  <a:pt x="88106" y="197644"/>
                  <a:pt x="93821" y="205264"/>
                  <a:pt x="103346" y="217646"/>
                </a:cubicBezTo>
                <a:cubicBezTo>
                  <a:pt x="108109" y="223361"/>
                  <a:pt x="113824" y="231934"/>
                  <a:pt x="119539" y="240506"/>
                </a:cubicBezTo>
                <a:cubicBezTo>
                  <a:pt x="126206" y="249079"/>
                  <a:pt x="131921" y="260509"/>
                  <a:pt x="139541" y="271939"/>
                </a:cubicBezTo>
                <a:cubicBezTo>
                  <a:pt x="143351" y="278606"/>
                  <a:pt x="148114" y="285274"/>
                  <a:pt x="151924" y="292894"/>
                </a:cubicBezTo>
                <a:cubicBezTo>
                  <a:pt x="151924" y="294799"/>
                  <a:pt x="151924" y="295751"/>
                  <a:pt x="151924" y="297656"/>
                </a:cubicBezTo>
                <a:cubicBezTo>
                  <a:pt x="151924" y="297656"/>
                  <a:pt x="150971" y="296704"/>
                  <a:pt x="150971" y="296704"/>
                </a:cubicBezTo>
                <a:cubicBezTo>
                  <a:pt x="145256" y="290989"/>
                  <a:pt x="140494" y="285274"/>
                  <a:pt x="136684" y="282416"/>
                </a:cubicBezTo>
                <a:cubicBezTo>
                  <a:pt x="134779" y="280511"/>
                  <a:pt x="133826" y="279559"/>
                  <a:pt x="131921" y="278606"/>
                </a:cubicBezTo>
                <a:cubicBezTo>
                  <a:pt x="132874" y="275749"/>
                  <a:pt x="132874" y="274796"/>
                  <a:pt x="132874" y="274796"/>
                </a:cubicBezTo>
                <a:cubicBezTo>
                  <a:pt x="132874" y="274796"/>
                  <a:pt x="131921" y="275749"/>
                  <a:pt x="130969" y="278606"/>
                </a:cubicBezTo>
                <a:cubicBezTo>
                  <a:pt x="125254" y="273844"/>
                  <a:pt x="122396" y="270986"/>
                  <a:pt x="122396" y="270986"/>
                </a:cubicBezTo>
                <a:cubicBezTo>
                  <a:pt x="122396" y="270986"/>
                  <a:pt x="125254" y="274796"/>
                  <a:pt x="130016" y="280511"/>
                </a:cubicBezTo>
                <a:cubicBezTo>
                  <a:pt x="128111" y="283369"/>
                  <a:pt x="126206" y="288131"/>
                  <a:pt x="123349" y="293846"/>
                </a:cubicBezTo>
                <a:cubicBezTo>
                  <a:pt x="120491" y="299561"/>
                  <a:pt x="117634" y="308134"/>
                  <a:pt x="114776" y="316706"/>
                </a:cubicBezTo>
                <a:cubicBezTo>
                  <a:pt x="113824" y="318611"/>
                  <a:pt x="113824" y="319564"/>
                  <a:pt x="112871" y="321469"/>
                </a:cubicBezTo>
                <a:cubicBezTo>
                  <a:pt x="110014" y="313849"/>
                  <a:pt x="107156" y="306229"/>
                  <a:pt x="103346" y="299561"/>
                </a:cubicBezTo>
                <a:cubicBezTo>
                  <a:pt x="97631" y="286226"/>
                  <a:pt x="91916" y="273844"/>
                  <a:pt x="86201" y="262414"/>
                </a:cubicBezTo>
                <a:cubicBezTo>
                  <a:pt x="83344" y="255746"/>
                  <a:pt x="80486" y="250984"/>
                  <a:pt x="78581" y="245269"/>
                </a:cubicBezTo>
                <a:cubicBezTo>
                  <a:pt x="75724" y="240506"/>
                  <a:pt x="72866" y="235744"/>
                  <a:pt x="70961" y="230981"/>
                </a:cubicBezTo>
                <a:cubicBezTo>
                  <a:pt x="66199" y="222409"/>
                  <a:pt x="61436" y="213836"/>
                  <a:pt x="57626" y="208121"/>
                </a:cubicBezTo>
                <a:cubicBezTo>
                  <a:pt x="50006" y="195739"/>
                  <a:pt x="46196" y="188119"/>
                  <a:pt x="46196" y="188119"/>
                </a:cubicBezTo>
                <a:cubicBezTo>
                  <a:pt x="46196" y="188119"/>
                  <a:pt x="49054" y="195739"/>
                  <a:pt x="54769" y="210026"/>
                </a:cubicBezTo>
                <a:cubicBezTo>
                  <a:pt x="57626" y="216694"/>
                  <a:pt x="60484" y="225266"/>
                  <a:pt x="64294" y="234791"/>
                </a:cubicBezTo>
                <a:cubicBezTo>
                  <a:pt x="66199" y="239554"/>
                  <a:pt x="68104" y="244316"/>
                  <a:pt x="70009" y="250031"/>
                </a:cubicBezTo>
                <a:cubicBezTo>
                  <a:pt x="71914" y="254794"/>
                  <a:pt x="73819" y="260509"/>
                  <a:pt x="75724" y="266224"/>
                </a:cubicBezTo>
                <a:cubicBezTo>
                  <a:pt x="78581" y="274796"/>
                  <a:pt x="82391" y="283369"/>
                  <a:pt x="85249" y="292894"/>
                </a:cubicBezTo>
                <a:cubicBezTo>
                  <a:pt x="83344" y="290036"/>
                  <a:pt x="81439" y="286226"/>
                  <a:pt x="79534" y="284321"/>
                </a:cubicBezTo>
                <a:cubicBezTo>
                  <a:pt x="74771" y="277654"/>
                  <a:pt x="71914" y="271939"/>
                  <a:pt x="68104" y="268129"/>
                </a:cubicBezTo>
                <a:cubicBezTo>
                  <a:pt x="61436" y="258604"/>
                  <a:pt x="57626" y="253841"/>
                  <a:pt x="57626" y="253841"/>
                </a:cubicBezTo>
                <a:cubicBezTo>
                  <a:pt x="57626" y="253841"/>
                  <a:pt x="59531" y="259556"/>
                  <a:pt x="64294" y="270034"/>
                </a:cubicBezTo>
                <a:cubicBezTo>
                  <a:pt x="66199" y="274796"/>
                  <a:pt x="69056" y="281464"/>
                  <a:pt x="71914" y="288131"/>
                </a:cubicBezTo>
                <a:cubicBezTo>
                  <a:pt x="76676" y="295751"/>
                  <a:pt x="79534" y="303371"/>
                  <a:pt x="83344" y="311944"/>
                </a:cubicBezTo>
                <a:cubicBezTo>
                  <a:pt x="86201" y="317659"/>
                  <a:pt x="88106" y="324326"/>
                  <a:pt x="90964" y="330994"/>
                </a:cubicBezTo>
                <a:cubicBezTo>
                  <a:pt x="90011" y="333851"/>
                  <a:pt x="89059" y="336709"/>
                  <a:pt x="87154" y="339566"/>
                </a:cubicBezTo>
                <a:cubicBezTo>
                  <a:pt x="85249" y="343376"/>
                  <a:pt x="83344" y="348139"/>
                  <a:pt x="81439" y="352901"/>
                </a:cubicBezTo>
                <a:cubicBezTo>
                  <a:pt x="80486" y="348139"/>
                  <a:pt x="79534" y="343376"/>
                  <a:pt x="78581" y="339566"/>
                </a:cubicBezTo>
                <a:cubicBezTo>
                  <a:pt x="75724" y="326231"/>
                  <a:pt x="72866" y="312896"/>
                  <a:pt x="70009" y="301466"/>
                </a:cubicBezTo>
                <a:cubicBezTo>
                  <a:pt x="67151" y="290036"/>
                  <a:pt x="64294" y="278606"/>
                  <a:pt x="61436" y="269081"/>
                </a:cubicBezTo>
                <a:cubicBezTo>
                  <a:pt x="58579" y="259556"/>
                  <a:pt x="56674" y="250984"/>
                  <a:pt x="53816" y="244316"/>
                </a:cubicBezTo>
                <a:cubicBezTo>
                  <a:pt x="49054" y="230981"/>
                  <a:pt x="46196" y="223361"/>
                  <a:pt x="46196" y="223361"/>
                </a:cubicBezTo>
                <a:cubicBezTo>
                  <a:pt x="46196" y="223361"/>
                  <a:pt x="47149" y="230981"/>
                  <a:pt x="50006" y="245269"/>
                </a:cubicBezTo>
                <a:cubicBezTo>
                  <a:pt x="50959" y="251936"/>
                  <a:pt x="51911" y="260509"/>
                  <a:pt x="53816" y="270034"/>
                </a:cubicBezTo>
                <a:cubicBezTo>
                  <a:pt x="55721" y="279559"/>
                  <a:pt x="56674" y="290989"/>
                  <a:pt x="58579" y="302419"/>
                </a:cubicBezTo>
                <a:cubicBezTo>
                  <a:pt x="60484" y="314801"/>
                  <a:pt x="61436" y="327184"/>
                  <a:pt x="64294" y="340519"/>
                </a:cubicBezTo>
                <a:cubicBezTo>
                  <a:pt x="66199" y="353854"/>
                  <a:pt x="67151" y="367189"/>
                  <a:pt x="69056" y="381476"/>
                </a:cubicBezTo>
                <a:cubicBezTo>
                  <a:pt x="68104" y="382429"/>
                  <a:pt x="68104" y="383381"/>
                  <a:pt x="67151" y="385286"/>
                </a:cubicBezTo>
                <a:cubicBezTo>
                  <a:pt x="64294" y="391954"/>
                  <a:pt x="62389" y="398621"/>
                  <a:pt x="60484" y="405289"/>
                </a:cubicBezTo>
                <a:cubicBezTo>
                  <a:pt x="60484" y="406241"/>
                  <a:pt x="60484" y="406241"/>
                  <a:pt x="59531" y="407194"/>
                </a:cubicBezTo>
                <a:cubicBezTo>
                  <a:pt x="58579" y="407194"/>
                  <a:pt x="57626" y="407194"/>
                  <a:pt x="56674" y="407194"/>
                </a:cubicBezTo>
                <a:cubicBezTo>
                  <a:pt x="55721" y="404336"/>
                  <a:pt x="55721" y="402431"/>
                  <a:pt x="54769" y="399574"/>
                </a:cubicBezTo>
                <a:cubicBezTo>
                  <a:pt x="51911" y="387191"/>
                  <a:pt x="49054" y="375761"/>
                  <a:pt x="46196" y="364331"/>
                </a:cubicBezTo>
                <a:cubicBezTo>
                  <a:pt x="43339" y="352901"/>
                  <a:pt x="40481" y="342424"/>
                  <a:pt x="37624" y="332899"/>
                </a:cubicBezTo>
                <a:cubicBezTo>
                  <a:pt x="31909" y="313849"/>
                  <a:pt x="26194" y="297656"/>
                  <a:pt x="21431" y="287179"/>
                </a:cubicBezTo>
                <a:cubicBezTo>
                  <a:pt x="16669" y="276701"/>
                  <a:pt x="13811" y="270034"/>
                  <a:pt x="13811" y="270034"/>
                </a:cubicBezTo>
                <a:cubicBezTo>
                  <a:pt x="13811" y="270034"/>
                  <a:pt x="14764" y="276701"/>
                  <a:pt x="17621" y="288131"/>
                </a:cubicBezTo>
                <a:cubicBezTo>
                  <a:pt x="18574" y="293846"/>
                  <a:pt x="20479" y="300514"/>
                  <a:pt x="21431" y="309086"/>
                </a:cubicBezTo>
                <a:cubicBezTo>
                  <a:pt x="23336" y="316706"/>
                  <a:pt x="24289" y="326231"/>
                  <a:pt x="26194" y="335756"/>
                </a:cubicBezTo>
                <a:cubicBezTo>
                  <a:pt x="28099" y="345281"/>
                  <a:pt x="30004" y="355759"/>
                  <a:pt x="31909" y="367189"/>
                </a:cubicBezTo>
                <a:cubicBezTo>
                  <a:pt x="35719" y="378619"/>
                  <a:pt x="37624" y="390049"/>
                  <a:pt x="39529" y="402431"/>
                </a:cubicBezTo>
                <a:cubicBezTo>
                  <a:pt x="39529" y="403384"/>
                  <a:pt x="39529" y="403384"/>
                  <a:pt x="39529" y="404336"/>
                </a:cubicBezTo>
                <a:cubicBezTo>
                  <a:pt x="29051" y="402431"/>
                  <a:pt x="18574" y="401479"/>
                  <a:pt x="7144" y="399574"/>
                </a:cubicBezTo>
                <a:lnTo>
                  <a:pt x="7144" y="511016"/>
                </a:lnTo>
                <a:close/>
                <a:moveTo>
                  <a:pt x="6277451" y="364331"/>
                </a:moveTo>
                <a:cubicBezTo>
                  <a:pt x="6278404" y="362426"/>
                  <a:pt x="6278404" y="359569"/>
                  <a:pt x="6279356" y="357664"/>
                </a:cubicBezTo>
                <a:cubicBezTo>
                  <a:pt x="6279356" y="358616"/>
                  <a:pt x="6279356" y="360521"/>
                  <a:pt x="6279356" y="361474"/>
                </a:cubicBezTo>
                <a:cubicBezTo>
                  <a:pt x="6278404" y="370999"/>
                  <a:pt x="6278404" y="384334"/>
                  <a:pt x="6277451" y="399574"/>
                </a:cubicBezTo>
                <a:cubicBezTo>
                  <a:pt x="6274594" y="409099"/>
                  <a:pt x="6270784" y="419576"/>
                  <a:pt x="6267926" y="430054"/>
                </a:cubicBezTo>
                <a:cubicBezTo>
                  <a:pt x="6266974" y="430054"/>
                  <a:pt x="6266974" y="430054"/>
                  <a:pt x="6266021" y="430054"/>
                </a:cubicBezTo>
                <a:cubicBezTo>
                  <a:pt x="6264117" y="427196"/>
                  <a:pt x="6262212" y="424339"/>
                  <a:pt x="6260306" y="421481"/>
                </a:cubicBezTo>
                <a:cubicBezTo>
                  <a:pt x="6266021" y="402431"/>
                  <a:pt x="6271737" y="383381"/>
                  <a:pt x="6277451" y="364331"/>
                </a:cubicBezTo>
                <a:close/>
                <a:moveTo>
                  <a:pt x="6211729" y="425291"/>
                </a:moveTo>
                <a:cubicBezTo>
                  <a:pt x="6211729" y="415766"/>
                  <a:pt x="6212681" y="406241"/>
                  <a:pt x="6212681" y="398621"/>
                </a:cubicBezTo>
                <a:cubicBezTo>
                  <a:pt x="6212681" y="395764"/>
                  <a:pt x="6212681" y="392906"/>
                  <a:pt x="6213634" y="390049"/>
                </a:cubicBezTo>
                <a:cubicBezTo>
                  <a:pt x="6214587" y="391001"/>
                  <a:pt x="6215539" y="392906"/>
                  <a:pt x="6216492" y="393859"/>
                </a:cubicBezTo>
                <a:cubicBezTo>
                  <a:pt x="6220301" y="398621"/>
                  <a:pt x="6224112" y="403384"/>
                  <a:pt x="6227921" y="408146"/>
                </a:cubicBezTo>
                <a:cubicBezTo>
                  <a:pt x="6226969" y="410051"/>
                  <a:pt x="6226017" y="411956"/>
                  <a:pt x="6225064" y="412909"/>
                </a:cubicBezTo>
                <a:cubicBezTo>
                  <a:pt x="6224112" y="414814"/>
                  <a:pt x="6222206" y="417671"/>
                  <a:pt x="6221254" y="420529"/>
                </a:cubicBezTo>
                <a:cubicBezTo>
                  <a:pt x="6220301" y="423386"/>
                  <a:pt x="6219349" y="426244"/>
                  <a:pt x="6218396" y="429101"/>
                </a:cubicBezTo>
                <a:cubicBezTo>
                  <a:pt x="6218396" y="430054"/>
                  <a:pt x="6218396" y="430054"/>
                  <a:pt x="6217444" y="431006"/>
                </a:cubicBezTo>
                <a:cubicBezTo>
                  <a:pt x="6217444" y="430054"/>
                  <a:pt x="6217444" y="429101"/>
                  <a:pt x="6217444" y="429101"/>
                </a:cubicBezTo>
                <a:cubicBezTo>
                  <a:pt x="6216492" y="419576"/>
                  <a:pt x="6215539" y="413861"/>
                  <a:pt x="6215539" y="413861"/>
                </a:cubicBezTo>
                <a:cubicBezTo>
                  <a:pt x="6215539" y="413861"/>
                  <a:pt x="6214587" y="419576"/>
                  <a:pt x="6213634" y="429101"/>
                </a:cubicBezTo>
                <a:cubicBezTo>
                  <a:pt x="6213634" y="432911"/>
                  <a:pt x="6212681" y="436721"/>
                  <a:pt x="6211729" y="441484"/>
                </a:cubicBezTo>
                <a:cubicBezTo>
                  <a:pt x="6211729" y="435769"/>
                  <a:pt x="6211729" y="430054"/>
                  <a:pt x="6211729" y="425291"/>
                </a:cubicBezTo>
                <a:close/>
                <a:moveTo>
                  <a:pt x="6183154" y="343376"/>
                </a:moveTo>
                <a:cubicBezTo>
                  <a:pt x="6185059" y="346234"/>
                  <a:pt x="6186012" y="348139"/>
                  <a:pt x="6187917" y="350996"/>
                </a:cubicBezTo>
                <a:cubicBezTo>
                  <a:pt x="6188869" y="352901"/>
                  <a:pt x="6190774" y="354806"/>
                  <a:pt x="6191726" y="356711"/>
                </a:cubicBezTo>
                <a:cubicBezTo>
                  <a:pt x="6188869" y="366236"/>
                  <a:pt x="6186012" y="376714"/>
                  <a:pt x="6183154" y="388144"/>
                </a:cubicBezTo>
                <a:cubicBezTo>
                  <a:pt x="6183154" y="389096"/>
                  <a:pt x="6182201" y="391001"/>
                  <a:pt x="6182201" y="391954"/>
                </a:cubicBezTo>
                <a:cubicBezTo>
                  <a:pt x="6182201" y="386239"/>
                  <a:pt x="6181249" y="381476"/>
                  <a:pt x="6181249" y="375761"/>
                </a:cubicBezTo>
                <a:cubicBezTo>
                  <a:pt x="6181249" y="374809"/>
                  <a:pt x="6181249" y="373856"/>
                  <a:pt x="6181249" y="372904"/>
                </a:cubicBezTo>
                <a:cubicBezTo>
                  <a:pt x="6181249" y="362426"/>
                  <a:pt x="6182201" y="352901"/>
                  <a:pt x="6183154" y="343376"/>
                </a:cubicBezTo>
                <a:close/>
                <a:moveTo>
                  <a:pt x="6144101" y="308134"/>
                </a:moveTo>
                <a:cubicBezTo>
                  <a:pt x="6145054" y="297656"/>
                  <a:pt x="6146959" y="287179"/>
                  <a:pt x="6147912" y="276701"/>
                </a:cubicBezTo>
                <a:cubicBezTo>
                  <a:pt x="6149817" y="280511"/>
                  <a:pt x="6151721" y="284321"/>
                  <a:pt x="6153626" y="289084"/>
                </a:cubicBezTo>
                <a:cubicBezTo>
                  <a:pt x="6156484" y="293846"/>
                  <a:pt x="6158389" y="299561"/>
                  <a:pt x="6161246" y="305276"/>
                </a:cubicBezTo>
                <a:cubicBezTo>
                  <a:pt x="6160294" y="308134"/>
                  <a:pt x="6159342" y="313849"/>
                  <a:pt x="6157437" y="319564"/>
                </a:cubicBezTo>
                <a:cubicBezTo>
                  <a:pt x="6155531" y="325279"/>
                  <a:pt x="6154579" y="332899"/>
                  <a:pt x="6152674" y="342424"/>
                </a:cubicBezTo>
                <a:cubicBezTo>
                  <a:pt x="6151721" y="347186"/>
                  <a:pt x="6150769" y="351949"/>
                  <a:pt x="6150769" y="356711"/>
                </a:cubicBezTo>
                <a:cubicBezTo>
                  <a:pt x="6150769" y="358616"/>
                  <a:pt x="6149817" y="359569"/>
                  <a:pt x="6149817" y="360521"/>
                </a:cubicBezTo>
                <a:cubicBezTo>
                  <a:pt x="6149817" y="362426"/>
                  <a:pt x="6148864" y="363379"/>
                  <a:pt x="6148864" y="365284"/>
                </a:cubicBezTo>
                <a:cubicBezTo>
                  <a:pt x="6146959" y="362426"/>
                  <a:pt x="6146006" y="360521"/>
                  <a:pt x="6146006" y="360521"/>
                </a:cubicBezTo>
                <a:cubicBezTo>
                  <a:pt x="6146006" y="360521"/>
                  <a:pt x="6146959" y="363379"/>
                  <a:pt x="6147912" y="368141"/>
                </a:cubicBezTo>
                <a:cubicBezTo>
                  <a:pt x="6146959" y="374809"/>
                  <a:pt x="6146006" y="382429"/>
                  <a:pt x="6145054" y="389096"/>
                </a:cubicBezTo>
                <a:cubicBezTo>
                  <a:pt x="6145054" y="388144"/>
                  <a:pt x="6144101" y="387191"/>
                  <a:pt x="6144101" y="386239"/>
                </a:cubicBezTo>
                <a:cubicBezTo>
                  <a:pt x="6144101" y="385286"/>
                  <a:pt x="6143149" y="385286"/>
                  <a:pt x="6143149" y="384334"/>
                </a:cubicBezTo>
                <a:cubicBezTo>
                  <a:pt x="6143149" y="379571"/>
                  <a:pt x="6142196" y="373856"/>
                  <a:pt x="6142196" y="369094"/>
                </a:cubicBezTo>
                <a:cubicBezTo>
                  <a:pt x="6141244" y="360521"/>
                  <a:pt x="6140292" y="351949"/>
                  <a:pt x="6139339" y="343376"/>
                </a:cubicBezTo>
                <a:cubicBezTo>
                  <a:pt x="6142196" y="331946"/>
                  <a:pt x="6143149" y="319564"/>
                  <a:pt x="6144101" y="308134"/>
                </a:cubicBezTo>
                <a:close/>
                <a:moveTo>
                  <a:pt x="6095524" y="384334"/>
                </a:moveTo>
                <a:cubicBezTo>
                  <a:pt x="6093619" y="393859"/>
                  <a:pt x="6090762" y="403384"/>
                  <a:pt x="6088856" y="412909"/>
                </a:cubicBezTo>
                <a:cubicBezTo>
                  <a:pt x="6086951" y="420529"/>
                  <a:pt x="6085046" y="428149"/>
                  <a:pt x="6083142" y="435769"/>
                </a:cubicBezTo>
                <a:cubicBezTo>
                  <a:pt x="6081237" y="428149"/>
                  <a:pt x="6079331" y="419576"/>
                  <a:pt x="6076474" y="411956"/>
                </a:cubicBezTo>
                <a:cubicBezTo>
                  <a:pt x="6077426" y="405289"/>
                  <a:pt x="6078379" y="397669"/>
                  <a:pt x="6079331" y="391001"/>
                </a:cubicBezTo>
                <a:cubicBezTo>
                  <a:pt x="6080284" y="383381"/>
                  <a:pt x="6082189" y="375761"/>
                  <a:pt x="6084094" y="368141"/>
                </a:cubicBezTo>
                <a:lnTo>
                  <a:pt x="6088856" y="347186"/>
                </a:lnTo>
                <a:cubicBezTo>
                  <a:pt x="6089809" y="347186"/>
                  <a:pt x="6090762" y="347186"/>
                  <a:pt x="6091714" y="348139"/>
                </a:cubicBezTo>
                <a:cubicBezTo>
                  <a:pt x="6093619" y="349091"/>
                  <a:pt x="6094571" y="350044"/>
                  <a:pt x="6095524" y="350996"/>
                </a:cubicBezTo>
                <a:cubicBezTo>
                  <a:pt x="6098381" y="352901"/>
                  <a:pt x="6099334" y="356711"/>
                  <a:pt x="6100287" y="359569"/>
                </a:cubicBezTo>
                <a:cubicBezTo>
                  <a:pt x="6099334" y="367189"/>
                  <a:pt x="6097429" y="375761"/>
                  <a:pt x="6095524" y="384334"/>
                </a:cubicBezTo>
                <a:close/>
                <a:moveTo>
                  <a:pt x="6102192" y="206216"/>
                </a:moveTo>
                <a:cubicBezTo>
                  <a:pt x="6102192" y="211931"/>
                  <a:pt x="6102192" y="222409"/>
                  <a:pt x="6101239" y="235744"/>
                </a:cubicBezTo>
                <a:cubicBezTo>
                  <a:pt x="6101239" y="237649"/>
                  <a:pt x="6101239" y="239554"/>
                  <a:pt x="6101239" y="241459"/>
                </a:cubicBezTo>
                <a:cubicBezTo>
                  <a:pt x="6101239" y="241459"/>
                  <a:pt x="6101239" y="242411"/>
                  <a:pt x="6101239" y="242411"/>
                </a:cubicBezTo>
                <a:cubicBezTo>
                  <a:pt x="6101239" y="242411"/>
                  <a:pt x="6101239" y="242411"/>
                  <a:pt x="6101239" y="242411"/>
                </a:cubicBezTo>
                <a:cubicBezTo>
                  <a:pt x="6101239" y="241459"/>
                  <a:pt x="6100287" y="240506"/>
                  <a:pt x="6100287" y="239554"/>
                </a:cubicBezTo>
                <a:cubicBezTo>
                  <a:pt x="6099334" y="236696"/>
                  <a:pt x="6098381" y="233839"/>
                  <a:pt x="6097429" y="230981"/>
                </a:cubicBezTo>
                <a:cubicBezTo>
                  <a:pt x="6099334" y="222409"/>
                  <a:pt x="6100287" y="213836"/>
                  <a:pt x="6102192" y="206216"/>
                </a:cubicBezTo>
                <a:close/>
                <a:moveTo>
                  <a:pt x="6100287" y="284321"/>
                </a:moveTo>
                <a:cubicBezTo>
                  <a:pt x="6099334" y="282416"/>
                  <a:pt x="6099334" y="281464"/>
                  <a:pt x="6098381" y="279559"/>
                </a:cubicBezTo>
                <a:cubicBezTo>
                  <a:pt x="6098381" y="278606"/>
                  <a:pt x="6099334" y="277654"/>
                  <a:pt x="6099334" y="277654"/>
                </a:cubicBezTo>
                <a:cubicBezTo>
                  <a:pt x="6099334" y="279559"/>
                  <a:pt x="6099334" y="281464"/>
                  <a:pt x="6100287" y="284321"/>
                </a:cubicBezTo>
                <a:close/>
                <a:moveTo>
                  <a:pt x="6093619" y="247174"/>
                </a:moveTo>
                <a:cubicBezTo>
                  <a:pt x="6094571" y="250031"/>
                  <a:pt x="6094571" y="252889"/>
                  <a:pt x="6095524" y="255746"/>
                </a:cubicBezTo>
                <a:cubicBezTo>
                  <a:pt x="6094571" y="258604"/>
                  <a:pt x="6092667" y="261461"/>
                  <a:pt x="6091714" y="264319"/>
                </a:cubicBezTo>
                <a:cubicBezTo>
                  <a:pt x="6091714" y="263366"/>
                  <a:pt x="6090762" y="262414"/>
                  <a:pt x="6090762" y="262414"/>
                </a:cubicBezTo>
                <a:cubicBezTo>
                  <a:pt x="6091714" y="257651"/>
                  <a:pt x="6092667" y="251936"/>
                  <a:pt x="6093619" y="247174"/>
                </a:cubicBezTo>
                <a:close/>
                <a:moveTo>
                  <a:pt x="6088856" y="269081"/>
                </a:moveTo>
                <a:cubicBezTo>
                  <a:pt x="6088856" y="269081"/>
                  <a:pt x="6088856" y="270034"/>
                  <a:pt x="6088856" y="270034"/>
                </a:cubicBezTo>
                <a:cubicBezTo>
                  <a:pt x="6088856" y="270034"/>
                  <a:pt x="6088856" y="270034"/>
                  <a:pt x="6088856" y="270034"/>
                </a:cubicBezTo>
                <a:cubicBezTo>
                  <a:pt x="6088856" y="270986"/>
                  <a:pt x="6087904" y="271939"/>
                  <a:pt x="6087904" y="272891"/>
                </a:cubicBezTo>
                <a:cubicBezTo>
                  <a:pt x="6088856" y="270986"/>
                  <a:pt x="6088856" y="270034"/>
                  <a:pt x="6088856" y="269081"/>
                </a:cubicBezTo>
                <a:close/>
                <a:moveTo>
                  <a:pt x="6067901" y="369094"/>
                </a:moveTo>
                <a:cubicBezTo>
                  <a:pt x="6072664" y="358616"/>
                  <a:pt x="6076474" y="349091"/>
                  <a:pt x="6080284" y="339566"/>
                </a:cubicBezTo>
                <a:cubicBezTo>
                  <a:pt x="6082189" y="334804"/>
                  <a:pt x="6084094" y="330041"/>
                  <a:pt x="6085046" y="326231"/>
                </a:cubicBezTo>
                <a:cubicBezTo>
                  <a:pt x="6085999" y="321469"/>
                  <a:pt x="6087904" y="317659"/>
                  <a:pt x="6088856" y="313849"/>
                </a:cubicBezTo>
                <a:cubicBezTo>
                  <a:pt x="6090762" y="306229"/>
                  <a:pt x="6092667" y="299561"/>
                  <a:pt x="6093619" y="293846"/>
                </a:cubicBezTo>
                <a:cubicBezTo>
                  <a:pt x="6093619" y="293846"/>
                  <a:pt x="6093619" y="293846"/>
                  <a:pt x="6093619" y="293846"/>
                </a:cubicBezTo>
                <a:cubicBezTo>
                  <a:pt x="6094571" y="299561"/>
                  <a:pt x="6095524" y="305276"/>
                  <a:pt x="6096476" y="310991"/>
                </a:cubicBezTo>
                <a:cubicBezTo>
                  <a:pt x="6098381" y="319564"/>
                  <a:pt x="6098381" y="329089"/>
                  <a:pt x="6100287" y="339566"/>
                </a:cubicBezTo>
                <a:cubicBezTo>
                  <a:pt x="6100287" y="345281"/>
                  <a:pt x="6101239" y="350044"/>
                  <a:pt x="6101239" y="355759"/>
                </a:cubicBezTo>
                <a:cubicBezTo>
                  <a:pt x="6101239" y="355759"/>
                  <a:pt x="6101239" y="355759"/>
                  <a:pt x="6101239" y="355759"/>
                </a:cubicBezTo>
                <a:cubicBezTo>
                  <a:pt x="6101239" y="356711"/>
                  <a:pt x="6100287" y="358616"/>
                  <a:pt x="6100287" y="359569"/>
                </a:cubicBezTo>
                <a:cubicBezTo>
                  <a:pt x="6100287" y="355759"/>
                  <a:pt x="6099334" y="352901"/>
                  <a:pt x="6097429" y="350044"/>
                </a:cubicBezTo>
                <a:cubicBezTo>
                  <a:pt x="6096476" y="348139"/>
                  <a:pt x="6094571" y="347186"/>
                  <a:pt x="6093619" y="345281"/>
                </a:cubicBezTo>
                <a:cubicBezTo>
                  <a:pt x="6091714" y="344329"/>
                  <a:pt x="6089809" y="343376"/>
                  <a:pt x="6087904" y="342424"/>
                </a:cubicBezTo>
                <a:lnTo>
                  <a:pt x="6085999" y="341471"/>
                </a:lnTo>
                <a:lnTo>
                  <a:pt x="6085046" y="343376"/>
                </a:lnTo>
                <a:cubicBezTo>
                  <a:pt x="6082189" y="350996"/>
                  <a:pt x="6079331" y="357664"/>
                  <a:pt x="6076474" y="365284"/>
                </a:cubicBezTo>
                <a:cubicBezTo>
                  <a:pt x="6074569" y="371951"/>
                  <a:pt x="6071712" y="377666"/>
                  <a:pt x="6069806" y="384334"/>
                </a:cubicBezTo>
                <a:cubicBezTo>
                  <a:pt x="6068854" y="380524"/>
                  <a:pt x="6067901" y="376714"/>
                  <a:pt x="6065996" y="372904"/>
                </a:cubicBezTo>
                <a:cubicBezTo>
                  <a:pt x="6066949" y="371951"/>
                  <a:pt x="6067901" y="370999"/>
                  <a:pt x="6067901" y="369094"/>
                </a:cubicBezTo>
                <a:close/>
                <a:moveTo>
                  <a:pt x="6035517" y="310039"/>
                </a:moveTo>
                <a:cubicBezTo>
                  <a:pt x="6035517" y="309086"/>
                  <a:pt x="6035517" y="309086"/>
                  <a:pt x="6035517" y="308134"/>
                </a:cubicBezTo>
                <a:cubicBezTo>
                  <a:pt x="6036469" y="312896"/>
                  <a:pt x="6038374" y="318611"/>
                  <a:pt x="6040279" y="324326"/>
                </a:cubicBezTo>
                <a:cubicBezTo>
                  <a:pt x="6041231" y="329089"/>
                  <a:pt x="6042184" y="333851"/>
                  <a:pt x="6044089" y="338614"/>
                </a:cubicBezTo>
                <a:cubicBezTo>
                  <a:pt x="6042184" y="344329"/>
                  <a:pt x="6040279" y="350044"/>
                  <a:pt x="6038374" y="355759"/>
                </a:cubicBezTo>
                <a:cubicBezTo>
                  <a:pt x="6036469" y="345281"/>
                  <a:pt x="6035517" y="336709"/>
                  <a:pt x="6033612" y="330041"/>
                </a:cubicBezTo>
                <a:cubicBezTo>
                  <a:pt x="6034564" y="323374"/>
                  <a:pt x="6034564" y="315754"/>
                  <a:pt x="6035517" y="310039"/>
                </a:cubicBezTo>
                <a:close/>
                <a:moveTo>
                  <a:pt x="6012656" y="361474"/>
                </a:moveTo>
                <a:cubicBezTo>
                  <a:pt x="6012656" y="362426"/>
                  <a:pt x="6012656" y="363379"/>
                  <a:pt x="6012656" y="363379"/>
                </a:cubicBezTo>
                <a:cubicBezTo>
                  <a:pt x="6012656" y="362426"/>
                  <a:pt x="6012656" y="361474"/>
                  <a:pt x="6012656" y="359569"/>
                </a:cubicBezTo>
                <a:cubicBezTo>
                  <a:pt x="6012656" y="360521"/>
                  <a:pt x="6012656" y="360521"/>
                  <a:pt x="6012656" y="361474"/>
                </a:cubicBezTo>
                <a:close/>
                <a:moveTo>
                  <a:pt x="6007894" y="351949"/>
                </a:moveTo>
                <a:cubicBezTo>
                  <a:pt x="6007894" y="351949"/>
                  <a:pt x="6007894" y="352901"/>
                  <a:pt x="6007894" y="352901"/>
                </a:cubicBezTo>
                <a:cubicBezTo>
                  <a:pt x="6007894" y="351949"/>
                  <a:pt x="6007894" y="351949"/>
                  <a:pt x="6007894" y="351949"/>
                </a:cubicBezTo>
                <a:cubicBezTo>
                  <a:pt x="6007894" y="350996"/>
                  <a:pt x="6007894" y="351949"/>
                  <a:pt x="6007894" y="351949"/>
                </a:cubicBezTo>
                <a:close/>
                <a:moveTo>
                  <a:pt x="5976462" y="410051"/>
                </a:moveTo>
                <a:cubicBezTo>
                  <a:pt x="5975509" y="407194"/>
                  <a:pt x="5974556" y="404336"/>
                  <a:pt x="5973604" y="402431"/>
                </a:cubicBezTo>
                <a:cubicBezTo>
                  <a:pt x="5973604" y="401479"/>
                  <a:pt x="5972651" y="399574"/>
                  <a:pt x="5972651" y="398621"/>
                </a:cubicBezTo>
                <a:cubicBezTo>
                  <a:pt x="5972651" y="395764"/>
                  <a:pt x="5971699" y="392906"/>
                  <a:pt x="5971699" y="391001"/>
                </a:cubicBezTo>
                <a:cubicBezTo>
                  <a:pt x="5972651" y="389096"/>
                  <a:pt x="5972651" y="387191"/>
                  <a:pt x="5973604" y="386239"/>
                </a:cubicBezTo>
                <a:cubicBezTo>
                  <a:pt x="5975509" y="382429"/>
                  <a:pt x="5976462" y="378619"/>
                  <a:pt x="5977414" y="374809"/>
                </a:cubicBezTo>
                <a:cubicBezTo>
                  <a:pt x="5977414" y="385286"/>
                  <a:pt x="5976462" y="397669"/>
                  <a:pt x="5976462" y="410051"/>
                </a:cubicBezTo>
                <a:close/>
                <a:moveTo>
                  <a:pt x="5976462" y="239554"/>
                </a:moveTo>
                <a:cubicBezTo>
                  <a:pt x="5977414" y="243364"/>
                  <a:pt x="5977414" y="246221"/>
                  <a:pt x="5978367" y="250031"/>
                </a:cubicBezTo>
                <a:cubicBezTo>
                  <a:pt x="5978367" y="251936"/>
                  <a:pt x="5979319" y="254794"/>
                  <a:pt x="5979319" y="256699"/>
                </a:cubicBezTo>
                <a:cubicBezTo>
                  <a:pt x="5977414" y="253841"/>
                  <a:pt x="5976462" y="250984"/>
                  <a:pt x="5974556" y="248126"/>
                </a:cubicBezTo>
                <a:cubicBezTo>
                  <a:pt x="5975509" y="245269"/>
                  <a:pt x="5975509" y="242411"/>
                  <a:pt x="5976462" y="239554"/>
                </a:cubicBezTo>
                <a:close/>
                <a:moveTo>
                  <a:pt x="5965984" y="291941"/>
                </a:moveTo>
                <a:cubicBezTo>
                  <a:pt x="5965984" y="290036"/>
                  <a:pt x="5966937" y="288131"/>
                  <a:pt x="5966937" y="286226"/>
                </a:cubicBezTo>
                <a:cubicBezTo>
                  <a:pt x="5966937" y="285274"/>
                  <a:pt x="5967889" y="283369"/>
                  <a:pt x="5967889" y="282416"/>
                </a:cubicBezTo>
                <a:cubicBezTo>
                  <a:pt x="5968842" y="277654"/>
                  <a:pt x="5969794" y="273844"/>
                  <a:pt x="5970746" y="269081"/>
                </a:cubicBezTo>
                <a:cubicBezTo>
                  <a:pt x="5974556" y="278606"/>
                  <a:pt x="5979319" y="289084"/>
                  <a:pt x="5983129" y="298609"/>
                </a:cubicBezTo>
                <a:cubicBezTo>
                  <a:pt x="5982176" y="309086"/>
                  <a:pt x="5981224" y="319564"/>
                  <a:pt x="5980271" y="330994"/>
                </a:cubicBezTo>
                <a:cubicBezTo>
                  <a:pt x="5980271" y="330994"/>
                  <a:pt x="5980271" y="331946"/>
                  <a:pt x="5979319" y="331946"/>
                </a:cubicBezTo>
                <a:cubicBezTo>
                  <a:pt x="5977414" y="329089"/>
                  <a:pt x="5976462" y="328136"/>
                  <a:pt x="5976462" y="328136"/>
                </a:cubicBezTo>
                <a:cubicBezTo>
                  <a:pt x="5976462" y="328136"/>
                  <a:pt x="5977414" y="330041"/>
                  <a:pt x="5979319" y="332899"/>
                </a:cubicBezTo>
                <a:cubicBezTo>
                  <a:pt x="5977414" y="336709"/>
                  <a:pt x="5974556" y="341471"/>
                  <a:pt x="5972651" y="346234"/>
                </a:cubicBezTo>
                <a:cubicBezTo>
                  <a:pt x="5970746" y="349091"/>
                  <a:pt x="5969794" y="352901"/>
                  <a:pt x="5967889" y="355759"/>
                </a:cubicBezTo>
                <a:cubicBezTo>
                  <a:pt x="5967889" y="355759"/>
                  <a:pt x="5967889" y="355759"/>
                  <a:pt x="5967889" y="355759"/>
                </a:cubicBezTo>
                <a:cubicBezTo>
                  <a:pt x="5967889" y="353854"/>
                  <a:pt x="5967889" y="352901"/>
                  <a:pt x="5966937" y="351949"/>
                </a:cubicBezTo>
                <a:cubicBezTo>
                  <a:pt x="5965984" y="346234"/>
                  <a:pt x="5965984" y="339566"/>
                  <a:pt x="5965031" y="333851"/>
                </a:cubicBezTo>
                <a:cubicBezTo>
                  <a:pt x="5964079" y="321469"/>
                  <a:pt x="5964079" y="310039"/>
                  <a:pt x="5963126" y="299561"/>
                </a:cubicBezTo>
                <a:cubicBezTo>
                  <a:pt x="5964079" y="296704"/>
                  <a:pt x="5965031" y="294799"/>
                  <a:pt x="5965984" y="291941"/>
                </a:cubicBezTo>
                <a:close/>
                <a:moveTo>
                  <a:pt x="5952649" y="385286"/>
                </a:move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lose/>
                <a:moveTo>
                  <a:pt x="5934551" y="339566"/>
                </a:moveTo>
                <a:cubicBezTo>
                  <a:pt x="5934551" y="337661"/>
                  <a:pt x="5933599" y="334804"/>
                  <a:pt x="5933599" y="332899"/>
                </a:cubicBezTo>
                <a:cubicBezTo>
                  <a:pt x="5933599" y="331946"/>
                  <a:pt x="5933599" y="331946"/>
                  <a:pt x="5933599" y="330994"/>
                </a:cubicBezTo>
                <a:cubicBezTo>
                  <a:pt x="5934551" y="332899"/>
                  <a:pt x="5934551" y="334804"/>
                  <a:pt x="5935504" y="336709"/>
                </a:cubicBezTo>
                <a:cubicBezTo>
                  <a:pt x="5935504" y="337661"/>
                  <a:pt x="5934551" y="338614"/>
                  <a:pt x="5934551" y="339566"/>
                </a:cubicBezTo>
                <a:close/>
                <a:moveTo>
                  <a:pt x="5948839" y="371951"/>
                </a:moveTo>
                <a:cubicBezTo>
                  <a:pt x="5947887" y="374809"/>
                  <a:pt x="5946934" y="378619"/>
                  <a:pt x="5945981" y="382429"/>
                </a:cubicBezTo>
                <a:cubicBezTo>
                  <a:pt x="5945029" y="386239"/>
                  <a:pt x="5944076" y="389096"/>
                  <a:pt x="5943124" y="392906"/>
                </a:cubicBezTo>
                <a:cubicBezTo>
                  <a:pt x="5943124" y="387191"/>
                  <a:pt x="5943124" y="382429"/>
                  <a:pt x="5943124" y="378619"/>
                </a:cubicBezTo>
                <a:cubicBezTo>
                  <a:pt x="5943124" y="378619"/>
                  <a:pt x="5943124" y="378619"/>
                  <a:pt x="5943124" y="378619"/>
                </a:cubicBezTo>
                <a:cubicBezTo>
                  <a:pt x="5945029" y="373856"/>
                  <a:pt x="5945981" y="370046"/>
                  <a:pt x="5946934" y="365284"/>
                </a:cubicBezTo>
                <a:cubicBezTo>
                  <a:pt x="5946934" y="367189"/>
                  <a:pt x="5947887" y="370046"/>
                  <a:pt x="5948839" y="371951"/>
                </a:cubicBezTo>
                <a:close/>
                <a:moveTo>
                  <a:pt x="5930742" y="234791"/>
                </a:moveTo>
                <a:cubicBezTo>
                  <a:pt x="5933599" y="245269"/>
                  <a:pt x="5935504" y="256699"/>
                  <a:pt x="5938362" y="269081"/>
                </a:cubicBezTo>
                <a:cubicBezTo>
                  <a:pt x="5941219" y="280511"/>
                  <a:pt x="5942171" y="293846"/>
                  <a:pt x="5945029" y="307181"/>
                </a:cubicBezTo>
                <a:cubicBezTo>
                  <a:pt x="5943124" y="312896"/>
                  <a:pt x="5941219" y="317659"/>
                  <a:pt x="5940267" y="323374"/>
                </a:cubicBezTo>
                <a:cubicBezTo>
                  <a:pt x="5940267" y="323374"/>
                  <a:pt x="5940267" y="324326"/>
                  <a:pt x="5940267" y="324326"/>
                </a:cubicBezTo>
                <a:cubicBezTo>
                  <a:pt x="5937409" y="318611"/>
                  <a:pt x="5934551" y="312896"/>
                  <a:pt x="5931694" y="307181"/>
                </a:cubicBezTo>
                <a:cubicBezTo>
                  <a:pt x="5930742" y="299561"/>
                  <a:pt x="5929789" y="291941"/>
                  <a:pt x="5928837" y="284321"/>
                </a:cubicBezTo>
                <a:cubicBezTo>
                  <a:pt x="5927884" y="277654"/>
                  <a:pt x="5927884" y="271939"/>
                  <a:pt x="5926931" y="266224"/>
                </a:cubicBezTo>
                <a:cubicBezTo>
                  <a:pt x="5928837" y="261461"/>
                  <a:pt x="5929789" y="259556"/>
                  <a:pt x="5929789" y="259556"/>
                </a:cubicBezTo>
                <a:cubicBezTo>
                  <a:pt x="5929789" y="259556"/>
                  <a:pt x="5928837" y="261461"/>
                  <a:pt x="5926931" y="264319"/>
                </a:cubicBezTo>
                <a:cubicBezTo>
                  <a:pt x="5925979" y="257651"/>
                  <a:pt x="5925026" y="251936"/>
                  <a:pt x="5925026" y="245269"/>
                </a:cubicBezTo>
                <a:cubicBezTo>
                  <a:pt x="5925979" y="241459"/>
                  <a:pt x="5926931" y="237649"/>
                  <a:pt x="5926931" y="233839"/>
                </a:cubicBezTo>
                <a:cubicBezTo>
                  <a:pt x="5927884" y="230981"/>
                  <a:pt x="5927884" y="228124"/>
                  <a:pt x="5928837" y="226219"/>
                </a:cubicBezTo>
                <a:cubicBezTo>
                  <a:pt x="5928837" y="229076"/>
                  <a:pt x="5929789" y="231934"/>
                  <a:pt x="5930742" y="234791"/>
                </a:cubicBezTo>
                <a:close/>
                <a:moveTo>
                  <a:pt x="5923121" y="209074"/>
                </a:moveTo>
                <a:cubicBezTo>
                  <a:pt x="5924074" y="212884"/>
                  <a:pt x="5925979" y="217646"/>
                  <a:pt x="5926931" y="222409"/>
                </a:cubicBezTo>
                <a:cubicBezTo>
                  <a:pt x="5925026" y="225266"/>
                  <a:pt x="5924074" y="229076"/>
                  <a:pt x="5922169" y="232886"/>
                </a:cubicBezTo>
                <a:cubicBezTo>
                  <a:pt x="5921217" y="223361"/>
                  <a:pt x="5920264" y="214789"/>
                  <a:pt x="5919312" y="206216"/>
                </a:cubicBezTo>
                <a:cubicBezTo>
                  <a:pt x="5919312" y="201454"/>
                  <a:pt x="5918359" y="197644"/>
                  <a:pt x="5918359" y="193834"/>
                </a:cubicBezTo>
                <a:cubicBezTo>
                  <a:pt x="5920264" y="197644"/>
                  <a:pt x="5921217" y="202406"/>
                  <a:pt x="5923121" y="209074"/>
                </a:cubicBezTo>
                <a:close/>
                <a:moveTo>
                  <a:pt x="5901214" y="244316"/>
                </a:moveTo>
                <a:cubicBezTo>
                  <a:pt x="5901214" y="247174"/>
                  <a:pt x="5901214" y="251936"/>
                  <a:pt x="5901214" y="258604"/>
                </a:cubicBezTo>
                <a:cubicBezTo>
                  <a:pt x="5901214" y="264319"/>
                  <a:pt x="5901214" y="270986"/>
                  <a:pt x="5902167" y="278606"/>
                </a:cubicBezTo>
                <a:cubicBezTo>
                  <a:pt x="5902167" y="286226"/>
                  <a:pt x="5903119" y="293846"/>
                  <a:pt x="5904071" y="302419"/>
                </a:cubicBezTo>
                <a:cubicBezTo>
                  <a:pt x="5903119" y="304324"/>
                  <a:pt x="5901214" y="307181"/>
                  <a:pt x="5900262" y="310039"/>
                </a:cubicBezTo>
                <a:cubicBezTo>
                  <a:pt x="5898356" y="300514"/>
                  <a:pt x="5896451" y="291941"/>
                  <a:pt x="5895499" y="284321"/>
                </a:cubicBezTo>
                <a:cubicBezTo>
                  <a:pt x="5897404" y="264319"/>
                  <a:pt x="5900262" y="250984"/>
                  <a:pt x="5901214" y="244316"/>
                </a:cubicBezTo>
                <a:close/>
                <a:moveTo>
                  <a:pt x="5903119" y="324326"/>
                </a:moveTo>
                <a:cubicBezTo>
                  <a:pt x="5903119" y="325279"/>
                  <a:pt x="5903119" y="327184"/>
                  <a:pt x="5903119" y="328136"/>
                </a:cubicBezTo>
                <a:cubicBezTo>
                  <a:pt x="5903119" y="327184"/>
                  <a:pt x="5903119" y="326231"/>
                  <a:pt x="5902167" y="325279"/>
                </a:cubicBezTo>
                <a:cubicBezTo>
                  <a:pt x="5903119" y="325279"/>
                  <a:pt x="5903119" y="324326"/>
                  <a:pt x="5903119" y="324326"/>
                </a:cubicBezTo>
                <a:close/>
                <a:moveTo>
                  <a:pt x="5892642" y="348139"/>
                </a:moveTo>
                <a:cubicBezTo>
                  <a:pt x="5892642" y="350044"/>
                  <a:pt x="5892642" y="350996"/>
                  <a:pt x="5893594" y="352901"/>
                </a:cubicBezTo>
                <a:cubicBezTo>
                  <a:pt x="5893594" y="353854"/>
                  <a:pt x="5893594" y="354806"/>
                  <a:pt x="5893594" y="355759"/>
                </a:cubicBezTo>
                <a:cubicBezTo>
                  <a:pt x="5892642" y="353854"/>
                  <a:pt x="5892642" y="351949"/>
                  <a:pt x="5891689" y="350996"/>
                </a:cubicBezTo>
                <a:cubicBezTo>
                  <a:pt x="5892642" y="350044"/>
                  <a:pt x="5892642" y="349091"/>
                  <a:pt x="5892642" y="348139"/>
                </a:cubicBezTo>
                <a:close/>
                <a:moveTo>
                  <a:pt x="5893594" y="373856"/>
                </a:moveTo>
                <a:cubicBezTo>
                  <a:pt x="5895499" y="379571"/>
                  <a:pt x="5897404" y="385286"/>
                  <a:pt x="5898356" y="391954"/>
                </a:cubicBezTo>
                <a:cubicBezTo>
                  <a:pt x="5899309" y="396716"/>
                  <a:pt x="5901214" y="402431"/>
                  <a:pt x="5902167" y="408146"/>
                </a:cubicBezTo>
                <a:cubicBezTo>
                  <a:pt x="5903119" y="411004"/>
                  <a:pt x="5903119" y="414814"/>
                  <a:pt x="5904071" y="417671"/>
                </a:cubicBezTo>
                <a:cubicBezTo>
                  <a:pt x="5904071" y="417671"/>
                  <a:pt x="5904071" y="417671"/>
                  <a:pt x="5904071" y="417671"/>
                </a:cubicBezTo>
                <a:cubicBezTo>
                  <a:pt x="5899309" y="407194"/>
                  <a:pt x="5895499" y="397669"/>
                  <a:pt x="5890737" y="387191"/>
                </a:cubicBezTo>
                <a:cubicBezTo>
                  <a:pt x="5889784" y="386239"/>
                  <a:pt x="5889784" y="385286"/>
                  <a:pt x="5888831" y="383381"/>
                </a:cubicBezTo>
                <a:lnTo>
                  <a:pt x="5887879" y="357664"/>
                </a:lnTo>
                <a:cubicBezTo>
                  <a:pt x="5887879" y="357664"/>
                  <a:pt x="5887879" y="356711"/>
                  <a:pt x="5888831" y="356711"/>
                </a:cubicBezTo>
                <a:cubicBezTo>
                  <a:pt x="5889784" y="363379"/>
                  <a:pt x="5891689" y="368141"/>
                  <a:pt x="5893594" y="373856"/>
                </a:cubicBezTo>
                <a:close/>
                <a:moveTo>
                  <a:pt x="5886926" y="321469"/>
                </a:moveTo>
                <a:cubicBezTo>
                  <a:pt x="5887879" y="317659"/>
                  <a:pt x="5887879" y="314801"/>
                  <a:pt x="5888831" y="311944"/>
                </a:cubicBezTo>
                <a:cubicBezTo>
                  <a:pt x="5888831" y="312896"/>
                  <a:pt x="5888831" y="313849"/>
                  <a:pt x="5888831" y="314801"/>
                </a:cubicBezTo>
                <a:cubicBezTo>
                  <a:pt x="5888831" y="318611"/>
                  <a:pt x="5889784" y="322421"/>
                  <a:pt x="5889784" y="326231"/>
                </a:cubicBezTo>
                <a:cubicBezTo>
                  <a:pt x="5888831" y="328136"/>
                  <a:pt x="5887879" y="330041"/>
                  <a:pt x="5885974" y="332899"/>
                </a:cubicBezTo>
                <a:cubicBezTo>
                  <a:pt x="5885974" y="330041"/>
                  <a:pt x="5885974" y="327184"/>
                  <a:pt x="5885974" y="325279"/>
                </a:cubicBezTo>
                <a:cubicBezTo>
                  <a:pt x="5885974" y="323374"/>
                  <a:pt x="5886926" y="322421"/>
                  <a:pt x="5886926" y="321469"/>
                </a:cubicBezTo>
                <a:close/>
                <a:moveTo>
                  <a:pt x="5858351" y="279559"/>
                </a:moveTo>
                <a:cubicBezTo>
                  <a:pt x="5858351" y="281464"/>
                  <a:pt x="5858351" y="282416"/>
                  <a:pt x="5858351" y="284321"/>
                </a:cubicBezTo>
                <a:cubicBezTo>
                  <a:pt x="5858351" y="284321"/>
                  <a:pt x="5858351" y="285274"/>
                  <a:pt x="5858351" y="285274"/>
                </a:cubicBezTo>
                <a:cubicBezTo>
                  <a:pt x="5858351" y="284321"/>
                  <a:pt x="5857399" y="283369"/>
                  <a:pt x="5857399" y="281464"/>
                </a:cubicBezTo>
                <a:cubicBezTo>
                  <a:pt x="5857399" y="281464"/>
                  <a:pt x="5857399" y="280511"/>
                  <a:pt x="5858351" y="279559"/>
                </a:cubicBezTo>
                <a:close/>
                <a:moveTo>
                  <a:pt x="5841206" y="264319"/>
                </a:moveTo>
                <a:cubicBezTo>
                  <a:pt x="5841206" y="266224"/>
                  <a:pt x="5840254" y="268129"/>
                  <a:pt x="5840254" y="270034"/>
                </a:cubicBezTo>
                <a:cubicBezTo>
                  <a:pt x="5840254" y="272891"/>
                  <a:pt x="5839301" y="274796"/>
                  <a:pt x="5839301" y="277654"/>
                </a:cubicBezTo>
                <a:cubicBezTo>
                  <a:pt x="5839301" y="275749"/>
                  <a:pt x="5838349" y="273844"/>
                  <a:pt x="5838349" y="271939"/>
                </a:cubicBezTo>
                <a:cubicBezTo>
                  <a:pt x="5840254" y="269081"/>
                  <a:pt x="5840254" y="267176"/>
                  <a:pt x="5841206" y="264319"/>
                </a:cubicBezTo>
                <a:close/>
                <a:moveTo>
                  <a:pt x="5828824" y="305276"/>
                </a:moveTo>
                <a:cubicBezTo>
                  <a:pt x="5827871" y="306229"/>
                  <a:pt x="5827871" y="307181"/>
                  <a:pt x="5826919" y="308134"/>
                </a:cubicBezTo>
                <a:cubicBezTo>
                  <a:pt x="5826919" y="307181"/>
                  <a:pt x="5826919" y="307181"/>
                  <a:pt x="5826919" y="306229"/>
                </a:cubicBezTo>
                <a:cubicBezTo>
                  <a:pt x="5827871" y="304324"/>
                  <a:pt x="5828824" y="301466"/>
                  <a:pt x="5829776" y="299561"/>
                </a:cubicBezTo>
                <a:cubicBezTo>
                  <a:pt x="5828824" y="302419"/>
                  <a:pt x="5828824" y="303371"/>
                  <a:pt x="5828824" y="305276"/>
                </a:cubicBezTo>
                <a:close/>
                <a:moveTo>
                  <a:pt x="5823109" y="259556"/>
                </a:moveTo>
                <a:cubicBezTo>
                  <a:pt x="5824062" y="262414"/>
                  <a:pt x="5825967" y="266224"/>
                  <a:pt x="5827871" y="270986"/>
                </a:cubicBezTo>
                <a:cubicBezTo>
                  <a:pt x="5827871" y="271939"/>
                  <a:pt x="5828824" y="272891"/>
                  <a:pt x="5828824" y="273844"/>
                </a:cubicBezTo>
                <a:cubicBezTo>
                  <a:pt x="5828824" y="277654"/>
                  <a:pt x="5828824" y="281464"/>
                  <a:pt x="5828824" y="286226"/>
                </a:cubicBezTo>
                <a:cubicBezTo>
                  <a:pt x="5826919" y="289084"/>
                  <a:pt x="5825967" y="291941"/>
                  <a:pt x="5824062" y="295751"/>
                </a:cubicBezTo>
                <a:lnTo>
                  <a:pt x="5824062" y="294799"/>
                </a:lnTo>
                <a:lnTo>
                  <a:pt x="5823109" y="267176"/>
                </a:lnTo>
                <a:lnTo>
                  <a:pt x="5823109" y="259556"/>
                </a:lnTo>
                <a:close/>
                <a:moveTo>
                  <a:pt x="5813584" y="252889"/>
                </a:moveTo>
                <a:cubicBezTo>
                  <a:pt x="5813584" y="254794"/>
                  <a:pt x="5812631" y="256699"/>
                  <a:pt x="5812631" y="258604"/>
                </a:cubicBezTo>
                <a:cubicBezTo>
                  <a:pt x="5811679" y="256699"/>
                  <a:pt x="5811679" y="255746"/>
                  <a:pt x="5811679" y="255746"/>
                </a:cubicBezTo>
                <a:cubicBezTo>
                  <a:pt x="5811679" y="255746"/>
                  <a:pt x="5811679" y="258604"/>
                  <a:pt x="5811679" y="262414"/>
                </a:cubicBezTo>
                <a:cubicBezTo>
                  <a:pt x="5811679" y="264319"/>
                  <a:pt x="5810726" y="265271"/>
                  <a:pt x="5810726" y="267176"/>
                </a:cubicBezTo>
                <a:cubicBezTo>
                  <a:pt x="5809774" y="276701"/>
                  <a:pt x="5808821" y="285274"/>
                  <a:pt x="5808821" y="294799"/>
                </a:cubicBezTo>
                <a:lnTo>
                  <a:pt x="5808821" y="304324"/>
                </a:lnTo>
                <a:lnTo>
                  <a:pt x="5807869" y="300514"/>
                </a:lnTo>
                <a:cubicBezTo>
                  <a:pt x="5808821" y="286226"/>
                  <a:pt x="5807869" y="273844"/>
                  <a:pt x="5806917" y="264319"/>
                </a:cubicBezTo>
                <a:cubicBezTo>
                  <a:pt x="5806917" y="263366"/>
                  <a:pt x="5806917" y="263366"/>
                  <a:pt x="5806917" y="262414"/>
                </a:cubicBezTo>
                <a:cubicBezTo>
                  <a:pt x="5809774" y="258604"/>
                  <a:pt x="5812631" y="254794"/>
                  <a:pt x="5813584" y="252889"/>
                </a:cubicBezTo>
                <a:close/>
                <a:moveTo>
                  <a:pt x="5804059" y="268129"/>
                </a:moveTo>
                <a:cubicBezTo>
                  <a:pt x="5804059" y="268129"/>
                  <a:pt x="5804059" y="269081"/>
                  <a:pt x="5804059" y="269081"/>
                </a:cubicBezTo>
                <a:lnTo>
                  <a:pt x="5804059" y="268129"/>
                </a:lnTo>
                <a:cubicBezTo>
                  <a:pt x="5804059" y="268129"/>
                  <a:pt x="5804059" y="268129"/>
                  <a:pt x="5804059" y="268129"/>
                </a:cubicBezTo>
                <a:close/>
                <a:moveTo>
                  <a:pt x="5799296" y="164306"/>
                </a:moveTo>
                <a:cubicBezTo>
                  <a:pt x="5800249" y="165259"/>
                  <a:pt x="5801201" y="165259"/>
                  <a:pt x="5802154" y="166211"/>
                </a:cubicBezTo>
                <a:cubicBezTo>
                  <a:pt x="5800249" y="170021"/>
                  <a:pt x="5798344" y="172879"/>
                  <a:pt x="5796439" y="176689"/>
                </a:cubicBezTo>
                <a:lnTo>
                  <a:pt x="5796439" y="163354"/>
                </a:lnTo>
                <a:cubicBezTo>
                  <a:pt x="5797392" y="163354"/>
                  <a:pt x="5798344" y="163354"/>
                  <a:pt x="5799296" y="164306"/>
                </a:cubicBezTo>
                <a:close/>
                <a:moveTo>
                  <a:pt x="5770721" y="386239"/>
                </a:moveTo>
                <a:cubicBezTo>
                  <a:pt x="5770721" y="385286"/>
                  <a:pt x="5770721" y="384334"/>
                  <a:pt x="5770721" y="383381"/>
                </a:cubicBezTo>
                <a:cubicBezTo>
                  <a:pt x="5770721" y="383381"/>
                  <a:pt x="5770721" y="382429"/>
                  <a:pt x="5770721" y="382429"/>
                </a:cubicBezTo>
                <a:cubicBezTo>
                  <a:pt x="5770721" y="384334"/>
                  <a:pt x="5770721" y="385286"/>
                  <a:pt x="5771674" y="387191"/>
                </a:cubicBezTo>
                <a:cubicBezTo>
                  <a:pt x="5771674" y="386239"/>
                  <a:pt x="5771674" y="386239"/>
                  <a:pt x="5770721" y="386239"/>
                </a:cubicBezTo>
                <a:close/>
                <a:moveTo>
                  <a:pt x="5782151" y="253841"/>
                </a:moveTo>
                <a:cubicBezTo>
                  <a:pt x="5781199" y="254794"/>
                  <a:pt x="5781199" y="256699"/>
                  <a:pt x="5780246" y="258604"/>
                </a:cubicBezTo>
                <a:cubicBezTo>
                  <a:pt x="5779294" y="261461"/>
                  <a:pt x="5778342" y="264319"/>
                  <a:pt x="5777389" y="267176"/>
                </a:cubicBezTo>
                <a:cubicBezTo>
                  <a:pt x="5776437" y="270034"/>
                  <a:pt x="5775484" y="272891"/>
                  <a:pt x="5773579" y="275749"/>
                </a:cubicBezTo>
                <a:cubicBezTo>
                  <a:pt x="5773579" y="274796"/>
                  <a:pt x="5772626" y="274796"/>
                  <a:pt x="5772626" y="273844"/>
                </a:cubicBezTo>
                <a:cubicBezTo>
                  <a:pt x="5772626" y="273844"/>
                  <a:pt x="5772626" y="272891"/>
                  <a:pt x="5771674" y="272891"/>
                </a:cubicBezTo>
                <a:cubicBezTo>
                  <a:pt x="5777389" y="256699"/>
                  <a:pt x="5781199" y="246221"/>
                  <a:pt x="5783104" y="241459"/>
                </a:cubicBezTo>
                <a:cubicBezTo>
                  <a:pt x="5783104" y="245269"/>
                  <a:pt x="5783104" y="250031"/>
                  <a:pt x="5782151" y="253841"/>
                </a:cubicBezTo>
                <a:close/>
                <a:moveTo>
                  <a:pt x="5785962" y="221456"/>
                </a:moveTo>
                <a:cubicBezTo>
                  <a:pt x="5785009" y="227171"/>
                  <a:pt x="5785009" y="232886"/>
                  <a:pt x="5784056" y="239554"/>
                </a:cubicBezTo>
                <a:cubicBezTo>
                  <a:pt x="5784056" y="239554"/>
                  <a:pt x="5784056" y="240506"/>
                  <a:pt x="5784056" y="240506"/>
                </a:cubicBezTo>
                <a:cubicBezTo>
                  <a:pt x="5782151" y="244316"/>
                  <a:pt x="5777389" y="253841"/>
                  <a:pt x="5770721" y="267176"/>
                </a:cubicBezTo>
                <a:cubicBezTo>
                  <a:pt x="5770721" y="265271"/>
                  <a:pt x="5769769" y="263366"/>
                  <a:pt x="5769769" y="261461"/>
                </a:cubicBezTo>
                <a:cubicBezTo>
                  <a:pt x="5769769" y="260509"/>
                  <a:pt x="5769769" y="259556"/>
                  <a:pt x="5769769" y="258604"/>
                </a:cubicBezTo>
                <a:cubicBezTo>
                  <a:pt x="5775484" y="246221"/>
                  <a:pt x="5781199" y="233839"/>
                  <a:pt x="5785962" y="221456"/>
                </a:cubicBezTo>
                <a:close/>
                <a:moveTo>
                  <a:pt x="5754529" y="333851"/>
                </a:moveTo>
                <a:cubicBezTo>
                  <a:pt x="5751671" y="338614"/>
                  <a:pt x="5749767" y="343376"/>
                  <a:pt x="5746909" y="348139"/>
                </a:cubicBezTo>
                <a:cubicBezTo>
                  <a:pt x="5746909" y="347186"/>
                  <a:pt x="5745956" y="347186"/>
                  <a:pt x="5745956" y="346234"/>
                </a:cubicBezTo>
                <a:cubicBezTo>
                  <a:pt x="5748814" y="337661"/>
                  <a:pt x="5751671" y="330041"/>
                  <a:pt x="5754529" y="322421"/>
                </a:cubicBezTo>
                <a:cubicBezTo>
                  <a:pt x="5754529" y="325279"/>
                  <a:pt x="5754529" y="329089"/>
                  <a:pt x="5754529" y="333851"/>
                </a:cubicBezTo>
                <a:cubicBezTo>
                  <a:pt x="5754529" y="333851"/>
                  <a:pt x="5754529" y="333851"/>
                  <a:pt x="5754529" y="333851"/>
                </a:cubicBezTo>
                <a:close/>
                <a:moveTo>
                  <a:pt x="5762149" y="302419"/>
                </a:moveTo>
                <a:cubicBezTo>
                  <a:pt x="5762149" y="303371"/>
                  <a:pt x="5762149" y="303371"/>
                  <a:pt x="5762149" y="302419"/>
                </a:cubicBezTo>
                <a:cubicBezTo>
                  <a:pt x="5762149" y="303371"/>
                  <a:pt x="5761196" y="303371"/>
                  <a:pt x="5762149" y="302419"/>
                </a:cubicBezTo>
                <a:cubicBezTo>
                  <a:pt x="5761196" y="303371"/>
                  <a:pt x="5761196" y="303371"/>
                  <a:pt x="5762149" y="302419"/>
                </a:cubicBezTo>
                <a:close/>
                <a:moveTo>
                  <a:pt x="5761196" y="304324"/>
                </a:moveTo>
                <a:cubicBezTo>
                  <a:pt x="5761196" y="304324"/>
                  <a:pt x="5761196" y="305276"/>
                  <a:pt x="5762149" y="305276"/>
                </a:cubicBezTo>
                <a:cubicBezTo>
                  <a:pt x="5762149" y="306229"/>
                  <a:pt x="5762149" y="307181"/>
                  <a:pt x="5762149" y="308134"/>
                </a:cubicBezTo>
                <a:cubicBezTo>
                  <a:pt x="5762149" y="309086"/>
                  <a:pt x="5762149" y="309086"/>
                  <a:pt x="5762149" y="310039"/>
                </a:cubicBezTo>
                <a:cubicBezTo>
                  <a:pt x="5761196" y="313849"/>
                  <a:pt x="5760244" y="316706"/>
                  <a:pt x="5759292" y="320516"/>
                </a:cubicBezTo>
                <a:cubicBezTo>
                  <a:pt x="5758339" y="323374"/>
                  <a:pt x="5758339" y="325279"/>
                  <a:pt x="5757387" y="328136"/>
                </a:cubicBezTo>
                <a:cubicBezTo>
                  <a:pt x="5756434" y="324326"/>
                  <a:pt x="5755481" y="321469"/>
                  <a:pt x="5755481" y="320516"/>
                </a:cubicBezTo>
                <a:cubicBezTo>
                  <a:pt x="5757387" y="314801"/>
                  <a:pt x="5759292" y="309086"/>
                  <a:pt x="5761196" y="304324"/>
                </a:cubicBezTo>
                <a:close/>
                <a:moveTo>
                  <a:pt x="5760244" y="289084"/>
                </a:moveTo>
                <a:cubicBezTo>
                  <a:pt x="5760244" y="290036"/>
                  <a:pt x="5759292" y="290036"/>
                  <a:pt x="5759292" y="290989"/>
                </a:cubicBezTo>
                <a:cubicBezTo>
                  <a:pt x="5757387" y="293846"/>
                  <a:pt x="5754529" y="297656"/>
                  <a:pt x="5751671" y="301466"/>
                </a:cubicBezTo>
                <a:cubicBezTo>
                  <a:pt x="5750719" y="302419"/>
                  <a:pt x="5749767" y="304324"/>
                  <a:pt x="5748814" y="305276"/>
                </a:cubicBezTo>
                <a:cubicBezTo>
                  <a:pt x="5752624" y="296704"/>
                  <a:pt x="5755481" y="288131"/>
                  <a:pt x="5759292" y="280511"/>
                </a:cubicBezTo>
                <a:cubicBezTo>
                  <a:pt x="5760244" y="284321"/>
                  <a:pt x="5760244" y="286226"/>
                  <a:pt x="5760244" y="289084"/>
                </a:cubicBezTo>
                <a:close/>
                <a:moveTo>
                  <a:pt x="5756434" y="227171"/>
                </a:moveTo>
                <a:cubicBezTo>
                  <a:pt x="5756434" y="231934"/>
                  <a:pt x="5756434" y="237649"/>
                  <a:pt x="5756434" y="243364"/>
                </a:cubicBezTo>
                <a:cubicBezTo>
                  <a:pt x="5756434" y="246221"/>
                  <a:pt x="5756434" y="248126"/>
                  <a:pt x="5757387" y="250984"/>
                </a:cubicBezTo>
                <a:cubicBezTo>
                  <a:pt x="5756434" y="253841"/>
                  <a:pt x="5754529" y="256699"/>
                  <a:pt x="5753576" y="259556"/>
                </a:cubicBezTo>
                <a:cubicBezTo>
                  <a:pt x="5749767" y="268129"/>
                  <a:pt x="5745004" y="276701"/>
                  <a:pt x="5741194" y="285274"/>
                </a:cubicBezTo>
                <a:cubicBezTo>
                  <a:pt x="5746909" y="262414"/>
                  <a:pt x="5752624" y="243364"/>
                  <a:pt x="5756434" y="227171"/>
                </a:cubicBezTo>
                <a:close/>
                <a:moveTo>
                  <a:pt x="5676424" y="184309"/>
                </a:moveTo>
                <a:cubicBezTo>
                  <a:pt x="5676424" y="188119"/>
                  <a:pt x="5676424" y="192881"/>
                  <a:pt x="5676424" y="198596"/>
                </a:cubicBezTo>
                <a:cubicBezTo>
                  <a:pt x="5676424" y="206216"/>
                  <a:pt x="5676424" y="216694"/>
                  <a:pt x="5676424" y="228124"/>
                </a:cubicBezTo>
                <a:cubicBezTo>
                  <a:pt x="5676424" y="233839"/>
                  <a:pt x="5676424" y="239554"/>
                  <a:pt x="5676424" y="246221"/>
                </a:cubicBezTo>
                <a:cubicBezTo>
                  <a:pt x="5676424" y="252889"/>
                  <a:pt x="5677376" y="259556"/>
                  <a:pt x="5677376" y="266224"/>
                </a:cubicBezTo>
                <a:cubicBezTo>
                  <a:pt x="5677376" y="270034"/>
                  <a:pt x="5677376" y="273844"/>
                  <a:pt x="5678329" y="276701"/>
                </a:cubicBezTo>
                <a:cubicBezTo>
                  <a:pt x="5678329" y="276701"/>
                  <a:pt x="5678329" y="276701"/>
                  <a:pt x="5678329" y="276701"/>
                </a:cubicBezTo>
                <a:cubicBezTo>
                  <a:pt x="5677376" y="270986"/>
                  <a:pt x="5676424" y="265271"/>
                  <a:pt x="5675471" y="259556"/>
                </a:cubicBezTo>
                <a:cubicBezTo>
                  <a:pt x="5674519" y="253841"/>
                  <a:pt x="5673567" y="248126"/>
                  <a:pt x="5672614" y="242411"/>
                </a:cubicBezTo>
                <a:cubicBezTo>
                  <a:pt x="5671662" y="235744"/>
                  <a:pt x="5670709" y="229076"/>
                  <a:pt x="5669756" y="223361"/>
                </a:cubicBezTo>
                <a:cubicBezTo>
                  <a:pt x="5669756" y="221456"/>
                  <a:pt x="5668804" y="218599"/>
                  <a:pt x="5668804" y="216694"/>
                </a:cubicBezTo>
                <a:cubicBezTo>
                  <a:pt x="5671662" y="202406"/>
                  <a:pt x="5674519" y="190976"/>
                  <a:pt x="5676424" y="184309"/>
                </a:cubicBezTo>
                <a:close/>
                <a:moveTo>
                  <a:pt x="5652612" y="263366"/>
                </a:moveTo>
                <a:cubicBezTo>
                  <a:pt x="5652612" y="262414"/>
                  <a:pt x="5652612" y="262414"/>
                  <a:pt x="5653564" y="261461"/>
                </a:cubicBezTo>
                <a:cubicBezTo>
                  <a:pt x="5654517" y="262414"/>
                  <a:pt x="5654517" y="263366"/>
                  <a:pt x="5655469" y="264319"/>
                </a:cubicBezTo>
                <a:cubicBezTo>
                  <a:pt x="5655469" y="265271"/>
                  <a:pt x="5655469" y="266224"/>
                  <a:pt x="5655469" y="268129"/>
                </a:cubicBezTo>
                <a:cubicBezTo>
                  <a:pt x="5656421" y="273844"/>
                  <a:pt x="5656421" y="279559"/>
                  <a:pt x="5657374" y="286226"/>
                </a:cubicBezTo>
                <a:cubicBezTo>
                  <a:pt x="5655469" y="280511"/>
                  <a:pt x="5654517" y="274796"/>
                  <a:pt x="5652612" y="269081"/>
                </a:cubicBezTo>
                <a:cubicBezTo>
                  <a:pt x="5652612" y="268129"/>
                  <a:pt x="5652612" y="268129"/>
                  <a:pt x="5651659" y="267176"/>
                </a:cubicBezTo>
                <a:cubicBezTo>
                  <a:pt x="5652612" y="265271"/>
                  <a:pt x="5652612" y="264319"/>
                  <a:pt x="5652612" y="263366"/>
                </a:cubicBezTo>
                <a:close/>
                <a:moveTo>
                  <a:pt x="5650706" y="205264"/>
                </a:moveTo>
                <a:cubicBezTo>
                  <a:pt x="5650706" y="208121"/>
                  <a:pt x="5650706" y="210979"/>
                  <a:pt x="5651659" y="212884"/>
                </a:cubicBezTo>
                <a:cubicBezTo>
                  <a:pt x="5650706" y="210979"/>
                  <a:pt x="5649754" y="209074"/>
                  <a:pt x="5649754" y="207169"/>
                </a:cubicBezTo>
                <a:cubicBezTo>
                  <a:pt x="5649754" y="206216"/>
                  <a:pt x="5649754" y="205264"/>
                  <a:pt x="5650706" y="205264"/>
                </a:cubicBezTo>
                <a:close/>
                <a:moveTo>
                  <a:pt x="5647849" y="209074"/>
                </a:moveTo>
                <a:cubicBezTo>
                  <a:pt x="5647849" y="211931"/>
                  <a:pt x="5648801" y="215741"/>
                  <a:pt x="5649754" y="219551"/>
                </a:cubicBezTo>
                <a:cubicBezTo>
                  <a:pt x="5650706" y="224314"/>
                  <a:pt x="5650706" y="230029"/>
                  <a:pt x="5651659" y="235744"/>
                </a:cubicBezTo>
                <a:cubicBezTo>
                  <a:pt x="5651659" y="235744"/>
                  <a:pt x="5651659" y="235744"/>
                  <a:pt x="5651659" y="236696"/>
                </a:cubicBezTo>
                <a:cubicBezTo>
                  <a:pt x="5649754" y="233839"/>
                  <a:pt x="5647849" y="230981"/>
                  <a:pt x="5645944" y="228124"/>
                </a:cubicBezTo>
                <a:cubicBezTo>
                  <a:pt x="5644992" y="224314"/>
                  <a:pt x="5644992" y="220504"/>
                  <a:pt x="5644039" y="216694"/>
                </a:cubicBezTo>
                <a:cubicBezTo>
                  <a:pt x="5644992" y="213836"/>
                  <a:pt x="5646896" y="211931"/>
                  <a:pt x="5647849" y="209074"/>
                </a:cubicBezTo>
                <a:close/>
                <a:moveTo>
                  <a:pt x="5642134" y="370046"/>
                </a:moveTo>
                <a:cubicBezTo>
                  <a:pt x="5642134" y="372904"/>
                  <a:pt x="5643087" y="374809"/>
                  <a:pt x="5643087" y="377666"/>
                </a:cubicBezTo>
                <a:cubicBezTo>
                  <a:pt x="5642134" y="379571"/>
                  <a:pt x="5642134" y="382429"/>
                  <a:pt x="5641181" y="385286"/>
                </a:cubicBezTo>
                <a:cubicBezTo>
                  <a:pt x="5641181" y="379571"/>
                  <a:pt x="5641181" y="374809"/>
                  <a:pt x="5642134" y="370046"/>
                </a:cubicBezTo>
                <a:close/>
                <a:moveTo>
                  <a:pt x="5624037" y="272891"/>
                </a:moveTo>
                <a:cubicBezTo>
                  <a:pt x="5624989" y="268129"/>
                  <a:pt x="5624989" y="263366"/>
                  <a:pt x="5625942" y="258604"/>
                </a:cubicBezTo>
                <a:cubicBezTo>
                  <a:pt x="5625942" y="256699"/>
                  <a:pt x="5625942" y="255746"/>
                  <a:pt x="5625942" y="254794"/>
                </a:cubicBezTo>
                <a:cubicBezTo>
                  <a:pt x="5627846" y="250031"/>
                  <a:pt x="5629751" y="245269"/>
                  <a:pt x="5632609" y="241459"/>
                </a:cubicBezTo>
                <a:cubicBezTo>
                  <a:pt x="5633562" y="239554"/>
                  <a:pt x="5634514" y="238601"/>
                  <a:pt x="5634514" y="236696"/>
                </a:cubicBezTo>
                <a:cubicBezTo>
                  <a:pt x="5635467" y="239554"/>
                  <a:pt x="5636419" y="242411"/>
                  <a:pt x="5637371" y="245269"/>
                </a:cubicBezTo>
                <a:cubicBezTo>
                  <a:pt x="5638324" y="249079"/>
                  <a:pt x="5639276" y="253841"/>
                  <a:pt x="5640229" y="259556"/>
                </a:cubicBezTo>
                <a:cubicBezTo>
                  <a:pt x="5640229" y="261461"/>
                  <a:pt x="5640229" y="264319"/>
                  <a:pt x="5640229" y="266224"/>
                </a:cubicBezTo>
                <a:cubicBezTo>
                  <a:pt x="5637371" y="272891"/>
                  <a:pt x="5634514" y="280511"/>
                  <a:pt x="5631656" y="288131"/>
                </a:cubicBezTo>
                <a:cubicBezTo>
                  <a:pt x="5628799" y="284321"/>
                  <a:pt x="5626894" y="280511"/>
                  <a:pt x="5624037" y="277654"/>
                </a:cubicBezTo>
                <a:cubicBezTo>
                  <a:pt x="5623084" y="275749"/>
                  <a:pt x="5624037" y="273844"/>
                  <a:pt x="5624037" y="272891"/>
                </a:cubicBezTo>
                <a:close/>
                <a:moveTo>
                  <a:pt x="5623084" y="289084"/>
                </a:moveTo>
                <a:cubicBezTo>
                  <a:pt x="5623084" y="288131"/>
                  <a:pt x="5623084" y="288131"/>
                  <a:pt x="5623084" y="287179"/>
                </a:cubicBezTo>
                <a:cubicBezTo>
                  <a:pt x="5624037" y="288131"/>
                  <a:pt x="5624037" y="290036"/>
                  <a:pt x="5624989" y="290989"/>
                </a:cubicBezTo>
                <a:cubicBezTo>
                  <a:pt x="5625942" y="292894"/>
                  <a:pt x="5626894" y="295751"/>
                  <a:pt x="5626894" y="298609"/>
                </a:cubicBezTo>
                <a:cubicBezTo>
                  <a:pt x="5626894" y="299561"/>
                  <a:pt x="5626894" y="299561"/>
                  <a:pt x="5625942" y="300514"/>
                </a:cubicBezTo>
                <a:cubicBezTo>
                  <a:pt x="5625942" y="300514"/>
                  <a:pt x="5625942" y="300514"/>
                  <a:pt x="5625942" y="300514"/>
                </a:cubicBezTo>
                <a:cubicBezTo>
                  <a:pt x="5624989" y="298609"/>
                  <a:pt x="5624037" y="297656"/>
                  <a:pt x="5622131" y="295751"/>
                </a:cubicBezTo>
                <a:cubicBezTo>
                  <a:pt x="5622131" y="293846"/>
                  <a:pt x="5622131" y="290989"/>
                  <a:pt x="5623084" y="289084"/>
                </a:cubicBezTo>
                <a:close/>
                <a:moveTo>
                  <a:pt x="5621179" y="310991"/>
                </a:move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lose/>
                <a:moveTo>
                  <a:pt x="5618321" y="270034"/>
                </a:moveTo>
                <a:cubicBezTo>
                  <a:pt x="5618321" y="270034"/>
                  <a:pt x="5618321" y="270986"/>
                  <a:pt x="5618321" y="270034"/>
                </a:cubicBezTo>
                <a:cubicBezTo>
                  <a:pt x="5618321" y="270986"/>
                  <a:pt x="5618321" y="270986"/>
                  <a:pt x="5618321" y="270034"/>
                </a:cubicBezTo>
                <a:cubicBezTo>
                  <a:pt x="5618321" y="270986"/>
                  <a:pt x="5618321" y="270034"/>
                  <a:pt x="5618321" y="270034"/>
                </a:cubicBezTo>
                <a:close/>
                <a:moveTo>
                  <a:pt x="5617369" y="272891"/>
                </a:moveTo>
                <a:cubicBezTo>
                  <a:pt x="5617369" y="272891"/>
                  <a:pt x="5617369" y="273844"/>
                  <a:pt x="5618321" y="273844"/>
                </a:cubicBezTo>
                <a:cubicBezTo>
                  <a:pt x="5617369" y="277654"/>
                  <a:pt x="5617369" y="282416"/>
                  <a:pt x="5616417" y="286226"/>
                </a:cubicBezTo>
                <a:cubicBezTo>
                  <a:pt x="5615464" y="285274"/>
                  <a:pt x="5614512" y="283369"/>
                  <a:pt x="5613559" y="282416"/>
                </a:cubicBezTo>
                <a:cubicBezTo>
                  <a:pt x="5614512" y="279559"/>
                  <a:pt x="5615464" y="276701"/>
                  <a:pt x="5617369" y="272891"/>
                </a:cubicBezTo>
                <a:close/>
                <a:moveTo>
                  <a:pt x="5608796" y="290989"/>
                </a:moveTo>
                <a:cubicBezTo>
                  <a:pt x="5608796" y="290989"/>
                  <a:pt x="5609749" y="290989"/>
                  <a:pt x="5608796" y="290989"/>
                </a:cubicBezTo>
                <a:cubicBezTo>
                  <a:pt x="5609749" y="291941"/>
                  <a:pt x="5610701" y="293846"/>
                  <a:pt x="5611654" y="294799"/>
                </a:cubicBezTo>
                <a:cubicBezTo>
                  <a:pt x="5612606" y="295751"/>
                  <a:pt x="5612606" y="296704"/>
                  <a:pt x="5613559" y="297656"/>
                </a:cubicBezTo>
                <a:cubicBezTo>
                  <a:pt x="5612606" y="302419"/>
                  <a:pt x="5612606" y="306229"/>
                  <a:pt x="5611654" y="310991"/>
                </a:cubicBezTo>
                <a:cubicBezTo>
                  <a:pt x="5610701" y="305276"/>
                  <a:pt x="5609749" y="298609"/>
                  <a:pt x="5608796" y="292894"/>
                </a:cubicBezTo>
                <a:cubicBezTo>
                  <a:pt x="5608796" y="291941"/>
                  <a:pt x="5608796" y="291941"/>
                  <a:pt x="5608796" y="290989"/>
                </a:cubicBezTo>
                <a:close/>
                <a:moveTo>
                  <a:pt x="5594509" y="241459"/>
                </a:moveTo>
                <a:cubicBezTo>
                  <a:pt x="5594509" y="247174"/>
                  <a:pt x="5594509" y="252889"/>
                  <a:pt x="5595462" y="258604"/>
                </a:cubicBezTo>
                <a:cubicBezTo>
                  <a:pt x="5595462" y="258604"/>
                  <a:pt x="5595462" y="259556"/>
                  <a:pt x="5595462" y="259556"/>
                </a:cubicBezTo>
                <a:cubicBezTo>
                  <a:pt x="5595462" y="260509"/>
                  <a:pt x="5595462" y="260509"/>
                  <a:pt x="5595462" y="261461"/>
                </a:cubicBezTo>
                <a:cubicBezTo>
                  <a:pt x="5594509" y="260509"/>
                  <a:pt x="5594509" y="260509"/>
                  <a:pt x="5593556" y="259556"/>
                </a:cubicBezTo>
                <a:cubicBezTo>
                  <a:pt x="5593556" y="256699"/>
                  <a:pt x="5592604" y="252889"/>
                  <a:pt x="5592604" y="250031"/>
                </a:cubicBezTo>
                <a:cubicBezTo>
                  <a:pt x="5591651" y="246221"/>
                  <a:pt x="5593556" y="244316"/>
                  <a:pt x="5594509" y="241459"/>
                </a:cubicBezTo>
                <a:close/>
                <a:moveTo>
                  <a:pt x="5578317" y="284321"/>
                </a:moveTo>
                <a:cubicBezTo>
                  <a:pt x="5578317" y="285274"/>
                  <a:pt x="5578317" y="285274"/>
                  <a:pt x="5578317" y="286226"/>
                </a:cubicBezTo>
                <a:cubicBezTo>
                  <a:pt x="5578317" y="286226"/>
                  <a:pt x="5578317" y="285274"/>
                  <a:pt x="5577364" y="285274"/>
                </a:cubicBezTo>
                <a:cubicBezTo>
                  <a:pt x="5578317" y="284321"/>
                  <a:pt x="5578317" y="284321"/>
                  <a:pt x="5578317" y="284321"/>
                </a:cubicBezTo>
                <a:close/>
                <a:moveTo>
                  <a:pt x="5573554" y="299561"/>
                </a:moveTo>
                <a:cubicBezTo>
                  <a:pt x="5574506" y="301466"/>
                  <a:pt x="5575459" y="303371"/>
                  <a:pt x="5576412" y="305276"/>
                </a:cubicBezTo>
                <a:cubicBezTo>
                  <a:pt x="5576412" y="306229"/>
                  <a:pt x="5577364" y="306229"/>
                  <a:pt x="5577364" y="307181"/>
                </a:cubicBezTo>
                <a:cubicBezTo>
                  <a:pt x="5577364" y="311944"/>
                  <a:pt x="5576412" y="317659"/>
                  <a:pt x="5576412" y="325279"/>
                </a:cubicBezTo>
                <a:cubicBezTo>
                  <a:pt x="5576412" y="326231"/>
                  <a:pt x="5576412" y="327184"/>
                  <a:pt x="5576412" y="328136"/>
                </a:cubicBezTo>
                <a:cubicBezTo>
                  <a:pt x="5576412" y="325279"/>
                  <a:pt x="5575459" y="322421"/>
                  <a:pt x="5575459" y="319564"/>
                </a:cubicBezTo>
                <a:cubicBezTo>
                  <a:pt x="5574506" y="313849"/>
                  <a:pt x="5573554" y="309086"/>
                  <a:pt x="5573554" y="303371"/>
                </a:cubicBezTo>
                <a:cubicBezTo>
                  <a:pt x="5572601" y="301466"/>
                  <a:pt x="5573554" y="300514"/>
                  <a:pt x="5573554" y="299561"/>
                </a:cubicBezTo>
                <a:close/>
                <a:moveTo>
                  <a:pt x="5550694" y="308134"/>
                </a:moveTo>
                <a:cubicBezTo>
                  <a:pt x="5550694" y="305276"/>
                  <a:pt x="5549742" y="303371"/>
                  <a:pt x="5549742" y="301466"/>
                </a:cubicBezTo>
                <a:cubicBezTo>
                  <a:pt x="5550694" y="299561"/>
                  <a:pt x="5550694" y="296704"/>
                  <a:pt x="5551646" y="294799"/>
                </a:cubicBezTo>
                <a:cubicBezTo>
                  <a:pt x="5551646" y="293846"/>
                  <a:pt x="5552599" y="292894"/>
                  <a:pt x="5552599" y="291941"/>
                </a:cubicBezTo>
                <a:cubicBezTo>
                  <a:pt x="5553551" y="294799"/>
                  <a:pt x="5553551" y="298609"/>
                  <a:pt x="5554504" y="302419"/>
                </a:cubicBezTo>
                <a:cubicBezTo>
                  <a:pt x="5553551" y="303371"/>
                  <a:pt x="5553551" y="304324"/>
                  <a:pt x="5552599" y="306229"/>
                </a:cubicBezTo>
                <a:cubicBezTo>
                  <a:pt x="5551646" y="306229"/>
                  <a:pt x="5551646" y="307181"/>
                  <a:pt x="5550694" y="308134"/>
                </a:cubicBezTo>
                <a:close/>
                <a:moveTo>
                  <a:pt x="5557362" y="313849"/>
                </a:moveTo>
                <a:cubicBezTo>
                  <a:pt x="5557362" y="313849"/>
                  <a:pt x="5557362" y="314801"/>
                  <a:pt x="5557362" y="313849"/>
                </a:cubicBezTo>
                <a:cubicBezTo>
                  <a:pt x="5556409" y="315754"/>
                  <a:pt x="5554504" y="317659"/>
                  <a:pt x="5553551" y="318611"/>
                </a:cubicBezTo>
                <a:cubicBezTo>
                  <a:pt x="5554504" y="315754"/>
                  <a:pt x="5555456" y="312896"/>
                  <a:pt x="5556409" y="310039"/>
                </a:cubicBezTo>
                <a:cubicBezTo>
                  <a:pt x="5556409" y="311944"/>
                  <a:pt x="5557362" y="312896"/>
                  <a:pt x="5557362" y="313849"/>
                </a:cubicBezTo>
                <a:cubicBezTo>
                  <a:pt x="5557362" y="313849"/>
                  <a:pt x="5557362" y="313849"/>
                  <a:pt x="5557362" y="313849"/>
                </a:cubicBezTo>
                <a:close/>
                <a:moveTo>
                  <a:pt x="5561171" y="359569"/>
                </a:moveTo>
                <a:cubicBezTo>
                  <a:pt x="5561171" y="360521"/>
                  <a:pt x="5561171" y="360521"/>
                  <a:pt x="5561171" y="361474"/>
                </a:cubicBezTo>
                <a:cubicBezTo>
                  <a:pt x="5561171" y="361474"/>
                  <a:pt x="5560219" y="360521"/>
                  <a:pt x="5560219" y="360521"/>
                </a:cubicBezTo>
                <a:cubicBezTo>
                  <a:pt x="5559267" y="357664"/>
                  <a:pt x="5559267" y="353854"/>
                  <a:pt x="5558314" y="350996"/>
                </a:cubicBezTo>
                <a:cubicBezTo>
                  <a:pt x="5559267" y="348139"/>
                  <a:pt x="5560219" y="345281"/>
                  <a:pt x="5560219" y="342424"/>
                </a:cubicBezTo>
                <a:cubicBezTo>
                  <a:pt x="5561171" y="348139"/>
                  <a:pt x="5561171" y="353854"/>
                  <a:pt x="5561171" y="359569"/>
                </a:cubicBezTo>
                <a:close/>
                <a:moveTo>
                  <a:pt x="5559267" y="303371"/>
                </a:moveTo>
                <a:cubicBezTo>
                  <a:pt x="5559267" y="303371"/>
                  <a:pt x="5559267" y="304324"/>
                  <a:pt x="5559267" y="303371"/>
                </a:cubicBezTo>
                <a:cubicBezTo>
                  <a:pt x="5559267" y="304324"/>
                  <a:pt x="5559267" y="304324"/>
                  <a:pt x="5559267" y="303371"/>
                </a:cubicBezTo>
                <a:cubicBezTo>
                  <a:pt x="5559267" y="303371"/>
                  <a:pt x="5559267" y="303371"/>
                  <a:pt x="5559267" y="303371"/>
                </a:cubicBezTo>
                <a:close/>
                <a:moveTo>
                  <a:pt x="5557362" y="277654"/>
                </a:moveTo>
                <a:cubicBezTo>
                  <a:pt x="5557362" y="279559"/>
                  <a:pt x="5557362" y="281464"/>
                  <a:pt x="5558314" y="283369"/>
                </a:cubicBezTo>
                <a:cubicBezTo>
                  <a:pt x="5558314" y="287179"/>
                  <a:pt x="5559267" y="290989"/>
                  <a:pt x="5559267" y="293846"/>
                </a:cubicBezTo>
                <a:cubicBezTo>
                  <a:pt x="5558314" y="294799"/>
                  <a:pt x="5558314" y="295751"/>
                  <a:pt x="5557362" y="296704"/>
                </a:cubicBezTo>
                <a:cubicBezTo>
                  <a:pt x="5556409" y="292894"/>
                  <a:pt x="5555456" y="290036"/>
                  <a:pt x="5554504" y="287179"/>
                </a:cubicBezTo>
                <a:cubicBezTo>
                  <a:pt x="5554504" y="284321"/>
                  <a:pt x="5556409" y="281464"/>
                  <a:pt x="5557362" y="277654"/>
                </a:cubicBezTo>
                <a:close/>
                <a:moveTo>
                  <a:pt x="5553551" y="252889"/>
                </a:moveTo>
                <a:cubicBezTo>
                  <a:pt x="5553551" y="252889"/>
                  <a:pt x="5553551" y="252889"/>
                  <a:pt x="5553551" y="252889"/>
                </a:cubicBezTo>
                <a:cubicBezTo>
                  <a:pt x="5553551" y="253841"/>
                  <a:pt x="5553551" y="253841"/>
                  <a:pt x="5553551" y="253841"/>
                </a:cubicBezTo>
                <a:cubicBezTo>
                  <a:pt x="5554504" y="258604"/>
                  <a:pt x="5554504" y="263366"/>
                  <a:pt x="5555456" y="268129"/>
                </a:cubicBezTo>
                <a:cubicBezTo>
                  <a:pt x="5555456" y="269081"/>
                  <a:pt x="5555456" y="270034"/>
                  <a:pt x="5555456" y="270986"/>
                </a:cubicBezTo>
                <a:cubicBezTo>
                  <a:pt x="5554504" y="272891"/>
                  <a:pt x="5553551" y="273844"/>
                  <a:pt x="5552599" y="275749"/>
                </a:cubicBezTo>
                <a:cubicBezTo>
                  <a:pt x="5551646" y="276701"/>
                  <a:pt x="5550694" y="278606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8789" y="282416"/>
                  <a:pt x="5547837" y="284321"/>
                  <a:pt x="5545931" y="286226"/>
                </a:cubicBezTo>
                <a:cubicBezTo>
                  <a:pt x="5545931" y="284321"/>
                  <a:pt x="5544979" y="282416"/>
                  <a:pt x="5544979" y="281464"/>
                </a:cubicBezTo>
                <a:cubicBezTo>
                  <a:pt x="5545931" y="279559"/>
                  <a:pt x="5545931" y="277654"/>
                  <a:pt x="5546884" y="275749"/>
                </a:cubicBezTo>
                <a:cubicBezTo>
                  <a:pt x="5547837" y="270986"/>
                  <a:pt x="5548789" y="266224"/>
                  <a:pt x="5549742" y="261461"/>
                </a:cubicBezTo>
                <a:cubicBezTo>
                  <a:pt x="5552599" y="258604"/>
                  <a:pt x="5553551" y="255746"/>
                  <a:pt x="5553551" y="252889"/>
                </a:cubicBezTo>
                <a:close/>
                <a:moveTo>
                  <a:pt x="5548789" y="226219"/>
                </a:moveTo>
                <a:cubicBezTo>
                  <a:pt x="5548789" y="227171"/>
                  <a:pt x="5549742" y="229076"/>
                  <a:pt x="5549742" y="230029"/>
                </a:cubicBezTo>
                <a:cubicBezTo>
                  <a:pt x="5549742" y="231934"/>
                  <a:pt x="5550694" y="232886"/>
                  <a:pt x="5550694" y="234791"/>
                </a:cubicBezTo>
                <a:cubicBezTo>
                  <a:pt x="5549742" y="232886"/>
                  <a:pt x="5548789" y="230981"/>
                  <a:pt x="5547837" y="230029"/>
                </a:cubicBezTo>
                <a:cubicBezTo>
                  <a:pt x="5548789" y="229076"/>
                  <a:pt x="5548789" y="227171"/>
                  <a:pt x="5548789" y="226219"/>
                </a:cubicBezTo>
                <a:close/>
                <a:moveTo>
                  <a:pt x="5546884" y="235744"/>
                </a:moveTo>
                <a:cubicBezTo>
                  <a:pt x="5547837" y="238601"/>
                  <a:pt x="5548789" y="241459"/>
                  <a:pt x="5550694" y="244316"/>
                </a:cubicBezTo>
                <a:cubicBezTo>
                  <a:pt x="5548789" y="249079"/>
                  <a:pt x="5546884" y="253841"/>
                  <a:pt x="5544979" y="259556"/>
                </a:cubicBezTo>
                <a:cubicBezTo>
                  <a:pt x="5544979" y="260509"/>
                  <a:pt x="5544026" y="261461"/>
                  <a:pt x="5544026" y="262414"/>
                </a:cubicBezTo>
                <a:cubicBezTo>
                  <a:pt x="5544026" y="260509"/>
                  <a:pt x="5543074" y="258604"/>
                  <a:pt x="5543074" y="257651"/>
                </a:cubicBezTo>
                <a:cubicBezTo>
                  <a:pt x="5543074" y="256699"/>
                  <a:pt x="5543074" y="255746"/>
                  <a:pt x="5542121" y="254794"/>
                </a:cubicBezTo>
                <a:cubicBezTo>
                  <a:pt x="5544026" y="248126"/>
                  <a:pt x="5545931" y="241459"/>
                  <a:pt x="5546884" y="235744"/>
                </a:cubicBezTo>
                <a:close/>
                <a:moveTo>
                  <a:pt x="5540217" y="218599"/>
                </a:moveTo>
                <a:cubicBezTo>
                  <a:pt x="5540217" y="219551"/>
                  <a:pt x="5540217" y="219551"/>
                  <a:pt x="5539264" y="220504"/>
                </a:cubicBezTo>
                <a:cubicBezTo>
                  <a:pt x="5539264" y="221456"/>
                  <a:pt x="5538312" y="222409"/>
                  <a:pt x="5538312" y="223361"/>
                </a:cubicBezTo>
                <a:cubicBezTo>
                  <a:pt x="5537359" y="218599"/>
                  <a:pt x="5537359" y="214789"/>
                  <a:pt x="5536406" y="210026"/>
                </a:cubicBezTo>
                <a:cubicBezTo>
                  <a:pt x="5537359" y="211931"/>
                  <a:pt x="5538312" y="214789"/>
                  <a:pt x="5540217" y="218599"/>
                </a:cubicBezTo>
                <a:close/>
                <a:moveTo>
                  <a:pt x="5507831" y="312896"/>
                </a:moveTo>
                <a:cubicBezTo>
                  <a:pt x="5507831" y="313849"/>
                  <a:pt x="5507831" y="313849"/>
                  <a:pt x="5507831" y="312896"/>
                </a:cubicBezTo>
                <a:cubicBezTo>
                  <a:pt x="5507831" y="313849"/>
                  <a:pt x="5507831" y="313849"/>
                  <a:pt x="5507831" y="313849"/>
                </a:cubicBezTo>
                <a:cubicBezTo>
                  <a:pt x="5507831" y="313849"/>
                  <a:pt x="5507831" y="313849"/>
                  <a:pt x="5507831" y="312896"/>
                </a:cubicBezTo>
                <a:close/>
                <a:moveTo>
                  <a:pt x="5481162" y="326231"/>
                </a:moveTo>
                <a:cubicBezTo>
                  <a:pt x="5481162" y="327184"/>
                  <a:pt x="5480209" y="329089"/>
                  <a:pt x="5480209" y="330994"/>
                </a:cubicBezTo>
                <a:cubicBezTo>
                  <a:pt x="5480209" y="329089"/>
                  <a:pt x="5480209" y="326231"/>
                  <a:pt x="5479256" y="324326"/>
                </a:cubicBezTo>
                <a:cubicBezTo>
                  <a:pt x="5479256" y="323374"/>
                  <a:pt x="5479256" y="323374"/>
                  <a:pt x="5479256" y="322421"/>
                </a:cubicBezTo>
                <a:cubicBezTo>
                  <a:pt x="5479256" y="318611"/>
                  <a:pt x="5478304" y="315754"/>
                  <a:pt x="5478304" y="311944"/>
                </a:cubicBezTo>
                <a:cubicBezTo>
                  <a:pt x="5479256" y="315754"/>
                  <a:pt x="5480209" y="320516"/>
                  <a:pt x="5482114" y="325279"/>
                </a:cubicBezTo>
                <a:cubicBezTo>
                  <a:pt x="5481162" y="325279"/>
                  <a:pt x="5481162" y="325279"/>
                  <a:pt x="5481162" y="326231"/>
                </a:cubicBezTo>
                <a:close/>
                <a:moveTo>
                  <a:pt x="5493544" y="339566"/>
                </a:move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lose/>
                <a:moveTo>
                  <a:pt x="5488781" y="261461"/>
                </a:moveTo>
                <a:cubicBezTo>
                  <a:pt x="5488781" y="261461"/>
                  <a:pt x="5488781" y="261461"/>
                  <a:pt x="5488781" y="261461"/>
                </a:cubicBezTo>
                <a:cubicBezTo>
                  <a:pt x="5489734" y="263366"/>
                  <a:pt x="5489734" y="265271"/>
                  <a:pt x="5490687" y="267176"/>
                </a:cubicBezTo>
                <a:cubicBezTo>
                  <a:pt x="5489734" y="266224"/>
                  <a:pt x="5488781" y="265271"/>
                  <a:pt x="5487829" y="264319"/>
                </a:cubicBezTo>
                <a:cubicBezTo>
                  <a:pt x="5487829" y="263366"/>
                  <a:pt x="5487829" y="262414"/>
                  <a:pt x="5488781" y="261461"/>
                </a:cubicBezTo>
                <a:close/>
                <a:moveTo>
                  <a:pt x="5483067" y="280511"/>
                </a:moveTo>
                <a:cubicBezTo>
                  <a:pt x="5484019" y="277654"/>
                  <a:pt x="5484971" y="275749"/>
                  <a:pt x="5484971" y="272891"/>
                </a:cubicBezTo>
                <a:cubicBezTo>
                  <a:pt x="5488781" y="278606"/>
                  <a:pt x="5492592" y="285274"/>
                  <a:pt x="5496401" y="291941"/>
                </a:cubicBezTo>
                <a:cubicBezTo>
                  <a:pt x="5497354" y="293846"/>
                  <a:pt x="5498306" y="295751"/>
                  <a:pt x="5500212" y="297656"/>
                </a:cubicBezTo>
                <a:cubicBezTo>
                  <a:pt x="5499259" y="300514"/>
                  <a:pt x="5498306" y="303371"/>
                  <a:pt x="5497354" y="307181"/>
                </a:cubicBezTo>
                <a:cubicBezTo>
                  <a:pt x="5497354" y="308134"/>
                  <a:pt x="5497354" y="310039"/>
                  <a:pt x="5496401" y="310991"/>
                </a:cubicBezTo>
                <a:cubicBezTo>
                  <a:pt x="5494496" y="309086"/>
                  <a:pt x="5493544" y="307181"/>
                  <a:pt x="5493544" y="307181"/>
                </a:cubicBezTo>
                <a:cubicBezTo>
                  <a:pt x="5493544" y="307181"/>
                  <a:pt x="5494496" y="309086"/>
                  <a:pt x="5495449" y="311944"/>
                </a:cubicBezTo>
                <a:cubicBezTo>
                  <a:pt x="5495449" y="314801"/>
                  <a:pt x="5494496" y="316706"/>
                  <a:pt x="5494496" y="319564"/>
                </a:cubicBezTo>
                <a:cubicBezTo>
                  <a:pt x="5493544" y="323374"/>
                  <a:pt x="5493544" y="326231"/>
                  <a:pt x="5492592" y="330041"/>
                </a:cubicBezTo>
                <a:cubicBezTo>
                  <a:pt x="5491639" y="330994"/>
                  <a:pt x="5490687" y="331946"/>
                  <a:pt x="5488781" y="333851"/>
                </a:cubicBezTo>
                <a:cubicBezTo>
                  <a:pt x="5487829" y="330994"/>
                  <a:pt x="5486876" y="329089"/>
                  <a:pt x="5485924" y="327184"/>
                </a:cubicBezTo>
                <a:cubicBezTo>
                  <a:pt x="5485924" y="321469"/>
                  <a:pt x="5486876" y="316706"/>
                  <a:pt x="5487829" y="312896"/>
                </a:cubicBezTo>
                <a:cubicBezTo>
                  <a:pt x="5488781" y="304324"/>
                  <a:pt x="5489734" y="299561"/>
                  <a:pt x="5489734" y="299561"/>
                </a:cubicBezTo>
                <a:cubicBezTo>
                  <a:pt x="5489734" y="299561"/>
                  <a:pt x="5487829" y="304324"/>
                  <a:pt x="5484019" y="311944"/>
                </a:cubicBezTo>
                <a:cubicBezTo>
                  <a:pt x="5484019" y="312896"/>
                  <a:pt x="5484019" y="312896"/>
                  <a:pt x="5483067" y="313849"/>
                </a:cubicBezTo>
                <a:cubicBezTo>
                  <a:pt x="5483067" y="313849"/>
                  <a:pt x="5483067" y="312896"/>
                  <a:pt x="5483067" y="312896"/>
                </a:cubicBezTo>
                <a:cubicBezTo>
                  <a:pt x="5480209" y="300514"/>
                  <a:pt x="5478304" y="292894"/>
                  <a:pt x="5478304" y="292894"/>
                </a:cubicBezTo>
                <a:cubicBezTo>
                  <a:pt x="5478304" y="292894"/>
                  <a:pt x="5478304" y="298609"/>
                  <a:pt x="5479256" y="309086"/>
                </a:cubicBezTo>
                <a:cubicBezTo>
                  <a:pt x="5479256" y="309086"/>
                  <a:pt x="5479256" y="308134"/>
                  <a:pt x="5479256" y="308134"/>
                </a:cubicBezTo>
                <a:cubicBezTo>
                  <a:pt x="5478304" y="305276"/>
                  <a:pt x="5477351" y="303371"/>
                  <a:pt x="5476399" y="300514"/>
                </a:cubicBezTo>
                <a:cubicBezTo>
                  <a:pt x="5479256" y="293846"/>
                  <a:pt x="5481162" y="287179"/>
                  <a:pt x="5483067" y="280511"/>
                </a:cubicBezTo>
                <a:close/>
                <a:moveTo>
                  <a:pt x="5472589" y="254794"/>
                </a:moveTo>
                <a:cubicBezTo>
                  <a:pt x="5473542" y="255746"/>
                  <a:pt x="5474494" y="256699"/>
                  <a:pt x="5475446" y="258604"/>
                </a:cubicBezTo>
                <a:cubicBezTo>
                  <a:pt x="5474494" y="261461"/>
                  <a:pt x="5472589" y="265271"/>
                  <a:pt x="5471637" y="268129"/>
                </a:cubicBezTo>
                <a:cubicBezTo>
                  <a:pt x="5470684" y="261461"/>
                  <a:pt x="5469731" y="255746"/>
                  <a:pt x="5468779" y="249079"/>
                </a:cubicBezTo>
                <a:cubicBezTo>
                  <a:pt x="5469731" y="250984"/>
                  <a:pt x="5471637" y="252889"/>
                  <a:pt x="5472589" y="254794"/>
                </a:cubicBezTo>
                <a:close/>
                <a:moveTo>
                  <a:pt x="5452587" y="208121"/>
                </a:moveTo>
                <a:cubicBezTo>
                  <a:pt x="5452587" y="209074"/>
                  <a:pt x="5452587" y="210026"/>
                  <a:pt x="5452587" y="210026"/>
                </a:cubicBezTo>
                <a:cubicBezTo>
                  <a:pt x="5453539" y="214789"/>
                  <a:pt x="5454492" y="220504"/>
                  <a:pt x="5454492" y="225266"/>
                </a:cubicBezTo>
                <a:cubicBezTo>
                  <a:pt x="5454492" y="226219"/>
                  <a:pt x="5454492" y="227171"/>
                  <a:pt x="5454492" y="228124"/>
                </a:cubicBezTo>
                <a:cubicBezTo>
                  <a:pt x="5453539" y="227171"/>
                  <a:pt x="5451634" y="226219"/>
                  <a:pt x="5450681" y="225266"/>
                </a:cubicBezTo>
                <a:cubicBezTo>
                  <a:pt x="5451634" y="219551"/>
                  <a:pt x="5452587" y="212884"/>
                  <a:pt x="5452587" y="208121"/>
                </a:cubicBezTo>
                <a:close/>
                <a:moveTo>
                  <a:pt x="5449729" y="250031"/>
                </a:moveTo>
                <a:cubicBezTo>
                  <a:pt x="5450681" y="242411"/>
                  <a:pt x="5450681" y="234791"/>
                  <a:pt x="5451634" y="228124"/>
                </a:cubicBezTo>
                <a:cubicBezTo>
                  <a:pt x="5452587" y="229076"/>
                  <a:pt x="5452587" y="229076"/>
                  <a:pt x="5453539" y="230029"/>
                </a:cubicBezTo>
                <a:cubicBezTo>
                  <a:pt x="5454492" y="230981"/>
                  <a:pt x="5455444" y="231934"/>
                  <a:pt x="5455444" y="232886"/>
                </a:cubicBezTo>
                <a:cubicBezTo>
                  <a:pt x="5455444" y="236696"/>
                  <a:pt x="5456396" y="239554"/>
                  <a:pt x="5456396" y="243364"/>
                </a:cubicBezTo>
                <a:cubicBezTo>
                  <a:pt x="5457349" y="255746"/>
                  <a:pt x="5458301" y="268129"/>
                  <a:pt x="5459254" y="282416"/>
                </a:cubicBezTo>
                <a:cubicBezTo>
                  <a:pt x="5460206" y="288131"/>
                  <a:pt x="5460206" y="293846"/>
                  <a:pt x="5460206" y="299561"/>
                </a:cubicBezTo>
                <a:cubicBezTo>
                  <a:pt x="5458301" y="304324"/>
                  <a:pt x="5457349" y="309086"/>
                  <a:pt x="5455444" y="313849"/>
                </a:cubicBezTo>
                <a:cubicBezTo>
                  <a:pt x="5452587" y="302419"/>
                  <a:pt x="5450681" y="290989"/>
                  <a:pt x="5447824" y="280511"/>
                </a:cubicBezTo>
                <a:cubicBezTo>
                  <a:pt x="5447824" y="279559"/>
                  <a:pt x="5447824" y="277654"/>
                  <a:pt x="5446871" y="276701"/>
                </a:cubicBezTo>
                <a:cubicBezTo>
                  <a:pt x="5448776" y="267176"/>
                  <a:pt x="5448776" y="257651"/>
                  <a:pt x="5449729" y="250031"/>
                </a:cubicBezTo>
                <a:close/>
                <a:moveTo>
                  <a:pt x="5443062" y="327184"/>
                </a:moveTo>
                <a:cubicBezTo>
                  <a:pt x="5444014" y="332899"/>
                  <a:pt x="5444967" y="338614"/>
                  <a:pt x="5445919" y="343376"/>
                </a:cubicBezTo>
                <a:cubicBezTo>
                  <a:pt x="5444967" y="340519"/>
                  <a:pt x="5444014" y="337661"/>
                  <a:pt x="5443062" y="334804"/>
                </a:cubicBezTo>
                <a:cubicBezTo>
                  <a:pt x="5442109" y="332899"/>
                  <a:pt x="5443062" y="330041"/>
                  <a:pt x="5443062" y="327184"/>
                </a:cubicBezTo>
                <a:close/>
                <a:moveTo>
                  <a:pt x="5417344" y="318611"/>
                </a:moveTo>
                <a:cubicBezTo>
                  <a:pt x="5418296" y="316706"/>
                  <a:pt x="5418296" y="314801"/>
                  <a:pt x="5419249" y="312896"/>
                </a:cubicBezTo>
                <a:cubicBezTo>
                  <a:pt x="5420201" y="315754"/>
                  <a:pt x="5421154" y="318611"/>
                  <a:pt x="5421154" y="320516"/>
                </a:cubicBezTo>
                <a:cubicBezTo>
                  <a:pt x="5421154" y="320516"/>
                  <a:pt x="5421154" y="321469"/>
                  <a:pt x="5421154" y="321469"/>
                </a:cubicBezTo>
                <a:cubicBezTo>
                  <a:pt x="5421154" y="320516"/>
                  <a:pt x="5421154" y="320516"/>
                  <a:pt x="5421154" y="320516"/>
                </a:cubicBezTo>
                <a:cubicBezTo>
                  <a:pt x="5421154" y="320516"/>
                  <a:pt x="5421154" y="321469"/>
                  <a:pt x="5421154" y="322421"/>
                </a:cubicBezTo>
                <a:cubicBezTo>
                  <a:pt x="5420201" y="325279"/>
                  <a:pt x="5419249" y="329089"/>
                  <a:pt x="5418296" y="331946"/>
                </a:cubicBezTo>
                <a:cubicBezTo>
                  <a:pt x="5417344" y="330994"/>
                  <a:pt x="5417344" y="330041"/>
                  <a:pt x="5417344" y="329089"/>
                </a:cubicBezTo>
                <a:cubicBezTo>
                  <a:pt x="5417344" y="326231"/>
                  <a:pt x="5417344" y="322421"/>
                  <a:pt x="5417344" y="318611"/>
                </a:cubicBezTo>
                <a:close/>
                <a:moveTo>
                  <a:pt x="5416392" y="334804"/>
                </a:moveTo>
                <a:cubicBezTo>
                  <a:pt x="5416392" y="335756"/>
                  <a:pt x="5416392" y="335756"/>
                  <a:pt x="5417344" y="335756"/>
                </a:cubicBezTo>
                <a:cubicBezTo>
                  <a:pt x="5417344" y="336709"/>
                  <a:pt x="5416392" y="337661"/>
                  <a:pt x="5416392" y="337661"/>
                </a:cubicBezTo>
                <a:cubicBezTo>
                  <a:pt x="5416392" y="336709"/>
                  <a:pt x="5416392" y="335756"/>
                  <a:pt x="5416392" y="334804"/>
                </a:cubicBezTo>
                <a:close/>
                <a:moveTo>
                  <a:pt x="5405914" y="325279"/>
                </a:moveTo>
                <a:cubicBezTo>
                  <a:pt x="5406867" y="302419"/>
                  <a:pt x="5407819" y="284321"/>
                  <a:pt x="5407819" y="271939"/>
                </a:cubicBezTo>
                <a:cubicBezTo>
                  <a:pt x="5407819" y="270034"/>
                  <a:pt x="5407819" y="269081"/>
                  <a:pt x="5407819" y="267176"/>
                </a:cubicBezTo>
                <a:cubicBezTo>
                  <a:pt x="5409724" y="274796"/>
                  <a:pt x="5411629" y="283369"/>
                  <a:pt x="5414487" y="292894"/>
                </a:cubicBezTo>
                <a:cubicBezTo>
                  <a:pt x="5414487" y="292894"/>
                  <a:pt x="5414487" y="292894"/>
                  <a:pt x="5414487" y="293846"/>
                </a:cubicBezTo>
                <a:cubicBezTo>
                  <a:pt x="5413534" y="296704"/>
                  <a:pt x="5412581" y="299561"/>
                  <a:pt x="5411629" y="303371"/>
                </a:cubicBezTo>
                <a:cubicBezTo>
                  <a:pt x="5408771" y="311944"/>
                  <a:pt x="5406867" y="321469"/>
                  <a:pt x="5404962" y="331946"/>
                </a:cubicBezTo>
                <a:cubicBezTo>
                  <a:pt x="5404962" y="331946"/>
                  <a:pt x="5404962" y="332899"/>
                  <a:pt x="5404962" y="332899"/>
                </a:cubicBezTo>
                <a:cubicBezTo>
                  <a:pt x="5404962" y="330994"/>
                  <a:pt x="5404962" y="328136"/>
                  <a:pt x="5405914" y="325279"/>
                </a:cubicBezTo>
                <a:close/>
                <a:moveTo>
                  <a:pt x="5384006" y="310991"/>
                </a:moveTo>
                <a:cubicBezTo>
                  <a:pt x="5384959" y="318611"/>
                  <a:pt x="5385912" y="326231"/>
                  <a:pt x="5386864" y="334804"/>
                </a:cubicBezTo>
                <a:cubicBezTo>
                  <a:pt x="5385912" y="336709"/>
                  <a:pt x="5385912" y="339566"/>
                  <a:pt x="5384959" y="341471"/>
                </a:cubicBezTo>
                <a:cubicBezTo>
                  <a:pt x="5384006" y="335756"/>
                  <a:pt x="5383054" y="330041"/>
                  <a:pt x="5382101" y="325279"/>
                </a:cubicBezTo>
                <a:cubicBezTo>
                  <a:pt x="5381149" y="317659"/>
                  <a:pt x="5380196" y="310991"/>
                  <a:pt x="5378292" y="305276"/>
                </a:cubicBezTo>
                <a:cubicBezTo>
                  <a:pt x="5379244" y="301466"/>
                  <a:pt x="5380196" y="298609"/>
                  <a:pt x="5381149" y="294799"/>
                </a:cubicBezTo>
                <a:cubicBezTo>
                  <a:pt x="5382101" y="299561"/>
                  <a:pt x="5383054" y="305276"/>
                  <a:pt x="5384006" y="310991"/>
                </a:cubicBezTo>
                <a:close/>
                <a:moveTo>
                  <a:pt x="5379244" y="274796"/>
                </a:moveTo>
                <a:cubicBezTo>
                  <a:pt x="5379244" y="273844"/>
                  <a:pt x="5379244" y="272891"/>
                  <a:pt x="5379244" y="271939"/>
                </a:cubicBezTo>
                <a:cubicBezTo>
                  <a:pt x="5379244" y="275749"/>
                  <a:pt x="5380196" y="280511"/>
                  <a:pt x="5381149" y="284321"/>
                </a:cubicBezTo>
                <a:cubicBezTo>
                  <a:pt x="5381149" y="284321"/>
                  <a:pt x="5381149" y="285274"/>
                  <a:pt x="5380196" y="285274"/>
                </a:cubicBezTo>
                <a:cubicBezTo>
                  <a:pt x="5379244" y="287179"/>
                  <a:pt x="5379244" y="288131"/>
                  <a:pt x="5378292" y="290036"/>
                </a:cubicBezTo>
                <a:cubicBezTo>
                  <a:pt x="5378292" y="285274"/>
                  <a:pt x="5378292" y="280511"/>
                  <a:pt x="5379244" y="274796"/>
                </a:cubicBezTo>
                <a:close/>
                <a:moveTo>
                  <a:pt x="5332571" y="321469"/>
                </a:moveTo>
                <a:cubicBezTo>
                  <a:pt x="5334476" y="316706"/>
                  <a:pt x="5336381" y="312896"/>
                  <a:pt x="5338287" y="309086"/>
                </a:cubicBezTo>
                <a:cubicBezTo>
                  <a:pt x="5338287" y="309086"/>
                  <a:pt x="5338287" y="310039"/>
                  <a:pt x="5338287" y="310039"/>
                </a:cubicBezTo>
                <a:cubicBezTo>
                  <a:pt x="5334476" y="323374"/>
                  <a:pt x="5330667" y="337661"/>
                  <a:pt x="5326856" y="351949"/>
                </a:cubicBezTo>
                <a:cubicBezTo>
                  <a:pt x="5325904" y="345281"/>
                  <a:pt x="5324951" y="340519"/>
                  <a:pt x="5323999" y="336709"/>
                </a:cubicBezTo>
                <a:cubicBezTo>
                  <a:pt x="5327809" y="330994"/>
                  <a:pt x="5330667" y="326231"/>
                  <a:pt x="5332571" y="321469"/>
                </a:cubicBezTo>
                <a:close/>
                <a:moveTo>
                  <a:pt x="5319237" y="350996"/>
                </a:moveTo>
                <a:cubicBezTo>
                  <a:pt x="5320189" y="348139"/>
                  <a:pt x="5322094" y="345281"/>
                  <a:pt x="5323046" y="342424"/>
                </a:cubicBezTo>
                <a:cubicBezTo>
                  <a:pt x="5323046" y="350044"/>
                  <a:pt x="5322094" y="359569"/>
                  <a:pt x="5322094" y="371951"/>
                </a:cubicBezTo>
                <a:cubicBezTo>
                  <a:pt x="5321142" y="368141"/>
                  <a:pt x="5320189" y="365284"/>
                  <a:pt x="5319237" y="362426"/>
                </a:cubicBezTo>
                <a:cubicBezTo>
                  <a:pt x="5319237" y="357664"/>
                  <a:pt x="5319237" y="353854"/>
                  <a:pt x="5319237" y="350996"/>
                </a:cubicBezTo>
                <a:close/>
                <a:moveTo>
                  <a:pt x="5316379" y="392906"/>
                </a:moveTo>
                <a:cubicBezTo>
                  <a:pt x="5316379" y="389096"/>
                  <a:pt x="5317331" y="386239"/>
                  <a:pt x="5317331" y="382429"/>
                </a:cubicBezTo>
                <a:cubicBezTo>
                  <a:pt x="5317331" y="384334"/>
                  <a:pt x="5318284" y="387191"/>
                  <a:pt x="5318284" y="390049"/>
                </a:cubicBezTo>
                <a:cubicBezTo>
                  <a:pt x="5317331" y="392906"/>
                  <a:pt x="5316379" y="395764"/>
                  <a:pt x="5315426" y="399574"/>
                </a:cubicBezTo>
                <a:cubicBezTo>
                  <a:pt x="5316379" y="396716"/>
                  <a:pt x="5316379" y="394811"/>
                  <a:pt x="5316379" y="392906"/>
                </a:cubicBezTo>
                <a:close/>
                <a:moveTo>
                  <a:pt x="5285899" y="293846"/>
                </a:moveTo>
                <a:cubicBezTo>
                  <a:pt x="5285899" y="295751"/>
                  <a:pt x="5285899" y="296704"/>
                  <a:pt x="5286851" y="298609"/>
                </a:cubicBezTo>
                <a:cubicBezTo>
                  <a:pt x="5285899" y="299561"/>
                  <a:pt x="5284946" y="300514"/>
                  <a:pt x="5283994" y="302419"/>
                </a:cubicBezTo>
                <a:cubicBezTo>
                  <a:pt x="5284946" y="299561"/>
                  <a:pt x="5285899" y="296704"/>
                  <a:pt x="5285899" y="293846"/>
                </a:cubicBezTo>
                <a:close/>
                <a:moveTo>
                  <a:pt x="5279231" y="319564"/>
                </a:moveTo>
                <a:cubicBezTo>
                  <a:pt x="5280184" y="316706"/>
                  <a:pt x="5281137" y="313849"/>
                  <a:pt x="5282089" y="311944"/>
                </a:cubicBezTo>
                <a:cubicBezTo>
                  <a:pt x="5283994" y="308134"/>
                  <a:pt x="5285899" y="305276"/>
                  <a:pt x="5287804" y="302419"/>
                </a:cubicBezTo>
                <a:cubicBezTo>
                  <a:pt x="5287804" y="304324"/>
                  <a:pt x="5288756" y="307181"/>
                  <a:pt x="5288756" y="309086"/>
                </a:cubicBezTo>
                <a:cubicBezTo>
                  <a:pt x="5289709" y="318611"/>
                  <a:pt x="5290662" y="329089"/>
                  <a:pt x="5292567" y="340519"/>
                </a:cubicBezTo>
                <a:cubicBezTo>
                  <a:pt x="5290662" y="347186"/>
                  <a:pt x="5288756" y="354806"/>
                  <a:pt x="5287804" y="363379"/>
                </a:cubicBezTo>
                <a:cubicBezTo>
                  <a:pt x="5287804" y="359569"/>
                  <a:pt x="5287804" y="354806"/>
                  <a:pt x="5287804" y="351949"/>
                </a:cubicBezTo>
                <a:cubicBezTo>
                  <a:pt x="5287804" y="341471"/>
                  <a:pt x="5287804" y="335756"/>
                  <a:pt x="5287804" y="335756"/>
                </a:cubicBezTo>
                <a:cubicBezTo>
                  <a:pt x="5287804" y="335756"/>
                  <a:pt x="5286851" y="341471"/>
                  <a:pt x="5283994" y="350996"/>
                </a:cubicBezTo>
                <a:cubicBezTo>
                  <a:pt x="5283042" y="355759"/>
                  <a:pt x="5282089" y="362426"/>
                  <a:pt x="5280184" y="369094"/>
                </a:cubicBezTo>
                <a:cubicBezTo>
                  <a:pt x="5280184" y="369094"/>
                  <a:pt x="5280184" y="369094"/>
                  <a:pt x="5280184" y="370046"/>
                </a:cubicBezTo>
                <a:cubicBezTo>
                  <a:pt x="5279231" y="363379"/>
                  <a:pt x="5278279" y="356711"/>
                  <a:pt x="5277326" y="350044"/>
                </a:cubicBezTo>
                <a:cubicBezTo>
                  <a:pt x="5276374" y="345281"/>
                  <a:pt x="5276374" y="340519"/>
                  <a:pt x="5275421" y="335756"/>
                </a:cubicBezTo>
                <a:cubicBezTo>
                  <a:pt x="5275421" y="330041"/>
                  <a:pt x="5277326" y="324326"/>
                  <a:pt x="5279231" y="319564"/>
                </a:cubicBezTo>
                <a:close/>
                <a:moveTo>
                  <a:pt x="5236369" y="318611"/>
                </a:moveTo>
                <a:cubicBezTo>
                  <a:pt x="5236369" y="319564"/>
                  <a:pt x="5235417" y="319564"/>
                  <a:pt x="5235417" y="320516"/>
                </a:cubicBezTo>
                <a:cubicBezTo>
                  <a:pt x="5233512" y="317659"/>
                  <a:pt x="5232559" y="314801"/>
                  <a:pt x="5230654" y="311944"/>
                </a:cubicBezTo>
                <a:cubicBezTo>
                  <a:pt x="5230654" y="311944"/>
                  <a:pt x="5230654" y="310991"/>
                  <a:pt x="5230654" y="310991"/>
                </a:cubicBezTo>
                <a:cubicBezTo>
                  <a:pt x="5233512" y="305276"/>
                  <a:pt x="5236369" y="300514"/>
                  <a:pt x="5239226" y="295751"/>
                </a:cubicBezTo>
                <a:cubicBezTo>
                  <a:pt x="5238274" y="303371"/>
                  <a:pt x="5237321" y="310991"/>
                  <a:pt x="5236369" y="318611"/>
                </a:cubicBezTo>
                <a:close/>
                <a:moveTo>
                  <a:pt x="5230654" y="281464"/>
                </a:moveTo>
                <a:cubicBezTo>
                  <a:pt x="5233512" y="275749"/>
                  <a:pt x="5235417" y="270034"/>
                  <a:pt x="5237321" y="265271"/>
                </a:cubicBezTo>
                <a:cubicBezTo>
                  <a:pt x="5239226" y="260509"/>
                  <a:pt x="5242084" y="255746"/>
                  <a:pt x="5243989" y="251936"/>
                </a:cubicBezTo>
                <a:cubicBezTo>
                  <a:pt x="5243037" y="255746"/>
                  <a:pt x="5243037" y="259556"/>
                  <a:pt x="5242084" y="264319"/>
                </a:cubicBezTo>
                <a:cubicBezTo>
                  <a:pt x="5241131" y="270034"/>
                  <a:pt x="5240179" y="276701"/>
                  <a:pt x="5240179" y="283369"/>
                </a:cubicBezTo>
                <a:cubicBezTo>
                  <a:pt x="5236369" y="288131"/>
                  <a:pt x="5232559" y="293846"/>
                  <a:pt x="5228749" y="299561"/>
                </a:cubicBezTo>
                <a:cubicBezTo>
                  <a:pt x="5228749" y="296704"/>
                  <a:pt x="5227796" y="292894"/>
                  <a:pt x="5227796" y="290036"/>
                </a:cubicBezTo>
                <a:cubicBezTo>
                  <a:pt x="5227796" y="286226"/>
                  <a:pt x="5228749" y="284321"/>
                  <a:pt x="5230654" y="281464"/>
                </a:cubicBezTo>
                <a:close/>
                <a:moveTo>
                  <a:pt x="5211604" y="344329"/>
                </a:moveTo>
                <a:cubicBezTo>
                  <a:pt x="5212556" y="343376"/>
                  <a:pt x="5212556" y="342424"/>
                  <a:pt x="5213509" y="341471"/>
                </a:cubicBezTo>
                <a:cubicBezTo>
                  <a:pt x="5213509" y="341471"/>
                  <a:pt x="5213509" y="341471"/>
                  <a:pt x="5213509" y="341471"/>
                </a:cubicBezTo>
                <a:cubicBezTo>
                  <a:pt x="5213509" y="341471"/>
                  <a:pt x="5213509" y="342424"/>
                  <a:pt x="5213509" y="342424"/>
                </a:cubicBezTo>
                <a:cubicBezTo>
                  <a:pt x="5212556" y="343376"/>
                  <a:pt x="5212556" y="344329"/>
                  <a:pt x="5211604" y="344329"/>
                </a:cubicBezTo>
                <a:cubicBezTo>
                  <a:pt x="5211604" y="345281"/>
                  <a:pt x="5211604" y="345281"/>
                  <a:pt x="5211604" y="344329"/>
                </a:cubicBezTo>
                <a:close/>
                <a:moveTo>
                  <a:pt x="5214462" y="343376"/>
                </a:moveTo>
                <a:cubicBezTo>
                  <a:pt x="5215414" y="345281"/>
                  <a:pt x="5216367" y="346234"/>
                  <a:pt x="5216367" y="348139"/>
                </a:cubicBezTo>
                <a:cubicBezTo>
                  <a:pt x="5215414" y="350044"/>
                  <a:pt x="5214462" y="350996"/>
                  <a:pt x="5213509" y="352901"/>
                </a:cubicBezTo>
                <a:cubicBezTo>
                  <a:pt x="5213509" y="351949"/>
                  <a:pt x="5212556" y="351949"/>
                  <a:pt x="5212556" y="350996"/>
                </a:cubicBezTo>
                <a:cubicBezTo>
                  <a:pt x="5212556" y="350044"/>
                  <a:pt x="5212556" y="350044"/>
                  <a:pt x="5212556" y="349091"/>
                </a:cubicBezTo>
                <a:cubicBezTo>
                  <a:pt x="5212556" y="347186"/>
                  <a:pt x="5213509" y="345281"/>
                  <a:pt x="5214462" y="343376"/>
                </a:cubicBezTo>
                <a:cubicBezTo>
                  <a:pt x="5213509" y="343376"/>
                  <a:pt x="5213509" y="343376"/>
                  <a:pt x="5214462" y="343376"/>
                </a:cubicBezTo>
                <a:close/>
                <a:moveTo>
                  <a:pt x="5211604" y="290989"/>
                </a:moveTo>
                <a:cubicBezTo>
                  <a:pt x="5211604" y="290989"/>
                  <a:pt x="5211604" y="291941"/>
                  <a:pt x="5211604" y="290989"/>
                </a:cubicBezTo>
                <a:cubicBezTo>
                  <a:pt x="5212556" y="292894"/>
                  <a:pt x="5212556" y="294799"/>
                  <a:pt x="5213509" y="296704"/>
                </a:cubicBezTo>
                <a:cubicBezTo>
                  <a:pt x="5212556" y="298609"/>
                  <a:pt x="5211604" y="300514"/>
                  <a:pt x="5210651" y="302419"/>
                </a:cubicBezTo>
                <a:cubicBezTo>
                  <a:pt x="5211604" y="297656"/>
                  <a:pt x="5211604" y="293846"/>
                  <a:pt x="5211604" y="290989"/>
                </a:cubicBezTo>
                <a:close/>
                <a:moveTo>
                  <a:pt x="5189696" y="260509"/>
                </a:moveTo>
                <a:cubicBezTo>
                  <a:pt x="5189696" y="261461"/>
                  <a:pt x="5189696" y="263366"/>
                  <a:pt x="5189696" y="264319"/>
                </a:cubicBezTo>
                <a:cubicBezTo>
                  <a:pt x="5188744" y="262414"/>
                  <a:pt x="5187792" y="260509"/>
                  <a:pt x="5186839" y="258604"/>
                </a:cubicBezTo>
                <a:cubicBezTo>
                  <a:pt x="5186839" y="258604"/>
                  <a:pt x="5186839" y="257651"/>
                  <a:pt x="5187792" y="257651"/>
                </a:cubicBezTo>
                <a:cubicBezTo>
                  <a:pt x="5188744" y="255746"/>
                  <a:pt x="5189696" y="254794"/>
                  <a:pt x="5189696" y="253841"/>
                </a:cubicBezTo>
                <a:cubicBezTo>
                  <a:pt x="5189696" y="255746"/>
                  <a:pt x="5189696" y="258604"/>
                  <a:pt x="5189696" y="260509"/>
                </a:cubicBezTo>
                <a:close/>
                <a:moveTo>
                  <a:pt x="5178267" y="230981"/>
                </a:moveTo>
                <a:cubicBezTo>
                  <a:pt x="5181124" y="223361"/>
                  <a:pt x="5184934" y="217646"/>
                  <a:pt x="5186839" y="213836"/>
                </a:cubicBezTo>
                <a:cubicBezTo>
                  <a:pt x="5187792" y="212884"/>
                  <a:pt x="5187792" y="210979"/>
                  <a:pt x="5188744" y="210026"/>
                </a:cubicBezTo>
                <a:cubicBezTo>
                  <a:pt x="5188744" y="212884"/>
                  <a:pt x="5188744" y="215741"/>
                  <a:pt x="5188744" y="219551"/>
                </a:cubicBezTo>
                <a:cubicBezTo>
                  <a:pt x="5188744" y="230029"/>
                  <a:pt x="5188744" y="241459"/>
                  <a:pt x="5188744" y="254794"/>
                </a:cubicBezTo>
                <a:cubicBezTo>
                  <a:pt x="5187792" y="255746"/>
                  <a:pt x="5186839" y="256699"/>
                  <a:pt x="5185887" y="258604"/>
                </a:cubicBezTo>
                <a:cubicBezTo>
                  <a:pt x="5185887" y="258604"/>
                  <a:pt x="5185887" y="258604"/>
                  <a:pt x="5185887" y="258604"/>
                </a:cubicBezTo>
                <a:cubicBezTo>
                  <a:pt x="5183029" y="252889"/>
                  <a:pt x="5180171" y="248126"/>
                  <a:pt x="5178267" y="243364"/>
                </a:cubicBezTo>
                <a:cubicBezTo>
                  <a:pt x="5177314" y="241459"/>
                  <a:pt x="5176362" y="240506"/>
                  <a:pt x="5175409" y="238601"/>
                </a:cubicBezTo>
                <a:cubicBezTo>
                  <a:pt x="5176362" y="234791"/>
                  <a:pt x="5177314" y="232886"/>
                  <a:pt x="5178267" y="230981"/>
                </a:cubicBezTo>
                <a:close/>
                <a:moveTo>
                  <a:pt x="5168742" y="238601"/>
                </a:move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lose/>
                <a:moveTo>
                  <a:pt x="5166837" y="280511"/>
                </a:moveTo>
                <a:cubicBezTo>
                  <a:pt x="5166837" y="272891"/>
                  <a:pt x="5167789" y="266224"/>
                  <a:pt x="5167789" y="259556"/>
                </a:cubicBezTo>
                <a:cubicBezTo>
                  <a:pt x="5167789" y="259556"/>
                  <a:pt x="5167789" y="259556"/>
                  <a:pt x="5167789" y="259556"/>
                </a:cubicBezTo>
                <a:cubicBezTo>
                  <a:pt x="5168742" y="255746"/>
                  <a:pt x="5170646" y="251936"/>
                  <a:pt x="5171599" y="248126"/>
                </a:cubicBezTo>
                <a:cubicBezTo>
                  <a:pt x="5173504" y="252889"/>
                  <a:pt x="5175409" y="257651"/>
                  <a:pt x="5177314" y="263366"/>
                </a:cubicBezTo>
                <a:cubicBezTo>
                  <a:pt x="5178267" y="264319"/>
                  <a:pt x="5178267" y="266224"/>
                  <a:pt x="5179219" y="267176"/>
                </a:cubicBezTo>
                <a:cubicBezTo>
                  <a:pt x="5178267" y="268129"/>
                  <a:pt x="5177314" y="270034"/>
                  <a:pt x="5176362" y="271939"/>
                </a:cubicBezTo>
                <a:cubicBezTo>
                  <a:pt x="5173504" y="275749"/>
                  <a:pt x="5170646" y="281464"/>
                  <a:pt x="5166837" y="287179"/>
                </a:cubicBezTo>
                <a:cubicBezTo>
                  <a:pt x="5166837" y="283369"/>
                  <a:pt x="5166837" y="281464"/>
                  <a:pt x="5166837" y="280511"/>
                </a:cubicBezTo>
                <a:close/>
                <a:moveTo>
                  <a:pt x="5166837" y="307181"/>
                </a:moveTo>
                <a:cubicBezTo>
                  <a:pt x="5167789" y="303371"/>
                  <a:pt x="5168742" y="299561"/>
                  <a:pt x="5170646" y="296704"/>
                </a:cubicBezTo>
                <a:cubicBezTo>
                  <a:pt x="5170646" y="295751"/>
                  <a:pt x="5171599" y="294799"/>
                  <a:pt x="5171599" y="293846"/>
                </a:cubicBezTo>
                <a:cubicBezTo>
                  <a:pt x="5173504" y="291941"/>
                  <a:pt x="5175409" y="290036"/>
                  <a:pt x="5176362" y="289084"/>
                </a:cubicBezTo>
                <a:cubicBezTo>
                  <a:pt x="5179219" y="286226"/>
                  <a:pt x="5181124" y="284321"/>
                  <a:pt x="5181124" y="284321"/>
                </a:cubicBezTo>
                <a:cubicBezTo>
                  <a:pt x="5181124" y="284321"/>
                  <a:pt x="5179219" y="285274"/>
                  <a:pt x="5175409" y="288131"/>
                </a:cubicBezTo>
                <a:cubicBezTo>
                  <a:pt x="5174456" y="289084"/>
                  <a:pt x="5173504" y="289084"/>
                  <a:pt x="5172551" y="290036"/>
                </a:cubicBezTo>
                <a:cubicBezTo>
                  <a:pt x="5175409" y="283369"/>
                  <a:pt x="5177314" y="277654"/>
                  <a:pt x="5179219" y="272891"/>
                </a:cubicBezTo>
                <a:cubicBezTo>
                  <a:pt x="5179219" y="271939"/>
                  <a:pt x="5180171" y="270986"/>
                  <a:pt x="5180171" y="270034"/>
                </a:cubicBezTo>
                <a:cubicBezTo>
                  <a:pt x="5182076" y="273844"/>
                  <a:pt x="5183029" y="276701"/>
                  <a:pt x="5184934" y="280511"/>
                </a:cubicBezTo>
                <a:cubicBezTo>
                  <a:pt x="5186839" y="284321"/>
                  <a:pt x="5188744" y="289084"/>
                  <a:pt x="5190649" y="292894"/>
                </a:cubicBezTo>
                <a:cubicBezTo>
                  <a:pt x="5190649" y="294799"/>
                  <a:pt x="5190649" y="296704"/>
                  <a:pt x="5190649" y="298609"/>
                </a:cubicBezTo>
                <a:cubicBezTo>
                  <a:pt x="5191601" y="308134"/>
                  <a:pt x="5191601" y="318611"/>
                  <a:pt x="5192554" y="330041"/>
                </a:cubicBezTo>
                <a:cubicBezTo>
                  <a:pt x="5192554" y="331946"/>
                  <a:pt x="5192554" y="333851"/>
                  <a:pt x="5192554" y="335756"/>
                </a:cubicBezTo>
                <a:cubicBezTo>
                  <a:pt x="5192554" y="335756"/>
                  <a:pt x="5192554" y="336709"/>
                  <a:pt x="5192554" y="336709"/>
                </a:cubicBezTo>
                <a:cubicBezTo>
                  <a:pt x="5192554" y="337661"/>
                  <a:pt x="5191601" y="337661"/>
                  <a:pt x="5191601" y="338614"/>
                </a:cubicBezTo>
                <a:cubicBezTo>
                  <a:pt x="5190649" y="341471"/>
                  <a:pt x="5188744" y="345281"/>
                  <a:pt x="5187792" y="348139"/>
                </a:cubicBezTo>
                <a:cubicBezTo>
                  <a:pt x="5185887" y="324326"/>
                  <a:pt x="5183981" y="309086"/>
                  <a:pt x="5183981" y="309086"/>
                </a:cubicBezTo>
                <a:cubicBezTo>
                  <a:pt x="5183981" y="309086"/>
                  <a:pt x="5180171" y="324326"/>
                  <a:pt x="5177314" y="348139"/>
                </a:cubicBezTo>
                <a:cubicBezTo>
                  <a:pt x="5177314" y="350044"/>
                  <a:pt x="5176362" y="352901"/>
                  <a:pt x="5176362" y="354806"/>
                </a:cubicBezTo>
                <a:cubicBezTo>
                  <a:pt x="5175409" y="352901"/>
                  <a:pt x="5174456" y="350996"/>
                  <a:pt x="5174456" y="349091"/>
                </a:cubicBezTo>
                <a:cubicBezTo>
                  <a:pt x="5173504" y="346234"/>
                  <a:pt x="5172551" y="344329"/>
                  <a:pt x="5171599" y="341471"/>
                </a:cubicBezTo>
                <a:cubicBezTo>
                  <a:pt x="5172551" y="336709"/>
                  <a:pt x="5173504" y="332899"/>
                  <a:pt x="5173504" y="328136"/>
                </a:cubicBezTo>
                <a:cubicBezTo>
                  <a:pt x="5172551" y="331946"/>
                  <a:pt x="5171599" y="334804"/>
                  <a:pt x="5169694" y="338614"/>
                </a:cubicBezTo>
                <a:cubicBezTo>
                  <a:pt x="5168742" y="337661"/>
                  <a:pt x="5168742" y="335756"/>
                  <a:pt x="5167789" y="334804"/>
                </a:cubicBezTo>
                <a:cubicBezTo>
                  <a:pt x="5166837" y="327184"/>
                  <a:pt x="5166837" y="320516"/>
                  <a:pt x="5165884" y="312896"/>
                </a:cubicBezTo>
                <a:cubicBezTo>
                  <a:pt x="5166837" y="310991"/>
                  <a:pt x="5166837" y="309086"/>
                  <a:pt x="5166837" y="307181"/>
                </a:cubicBezTo>
                <a:close/>
                <a:moveTo>
                  <a:pt x="5161121" y="218599"/>
                </a:moveTo>
                <a:cubicBezTo>
                  <a:pt x="5162074" y="221456"/>
                  <a:pt x="5163979" y="225266"/>
                  <a:pt x="5164931" y="229076"/>
                </a:cubicBezTo>
                <a:cubicBezTo>
                  <a:pt x="5163979" y="234791"/>
                  <a:pt x="5162074" y="240506"/>
                  <a:pt x="5161121" y="248126"/>
                </a:cubicBezTo>
                <a:cubicBezTo>
                  <a:pt x="5160169" y="232886"/>
                  <a:pt x="5158264" y="218599"/>
                  <a:pt x="5157312" y="206216"/>
                </a:cubicBezTo>
                <a:cubicBezTo>
                  <a:pt x="5158264" y="209074"/>
                  <a:pt x="5159217" y="213836"/>
                  <a:pt x="5161121" y="218599"/>
                </a:cubicBezTo>
                <a:close/>
                <a:moveTo>
                  <a:pt x="5148739" y="256699"/>
                </a:moveTo>
                <a:cubicBezTo>
                  <a:pt x="5148739" y="255746"/>
                  <a:pt x="5149692" y="255746"/>
                  <a:pt x="5149692" y="255746"/>
                </a:cubicBezTo>
                <a:cubicBezTo>
                  <a:pt x="5149692" y="264319"/>
                  <a:pt x="5149692" y="273844"/>
                  <a:pt x="5149692" y="283369"/>
                </a:cubicBezTo>
                <a:cubicBezTo>
                  <a:pt x="5149692" y="283369"/>
                  <a:pt x="5149692" y="284321"/>
                  <a:pt x="5149692" y="284321"/>
                </a:cubicBezTo>
                <a:cubicBezTo>
                  <a:pt x="5147787" y="276701"/>
                  <a:pt x="5144929" y="270034"/>
                  <a:pt x="5143024" y="263366"/>
                </a:cubicBezTo>
                <a:cubicBezTo>
                  <a:pt x="5145881" y="261461"/>
                  <a:pt x="5147787" y="258604"/>
                  <a:pt x="5148739" y="256699"/>
                </a:cubicBezTo>
                <a:close/>
                <a:moveTo>
                  <a:pt x="5087779" y="317659"/>
                </a:moveTo>
                <a:cubicBezTo>
                  <a:pt x="5087779" y="316706"/>
                  <a:pt x="5087779" y="316706"/>
                  <a:pt x="5087779" y="315754"/>
                </a:cubicBezTo>
                <a:cubicBezTo>
                  <a:pt x="5087779" y="316706"/>
                  <a:pt x="5087779" y="316706"/>
                  <a:pt x="5087779" y="317659"/>
                </a:cubicBezTo>
                <a:cubicBezTo>
                  <a:pt x="5087779" y="317659"/>
                  <a:pt x="5087779" y="317659"/>
                  <a:pt x="5087779" y="317659"/>
                </a:cubicBezTo>
                <a:close/>
                <a:moveTo>
                  <a:pt x="5122069" y="298609"/>
                </a:moveTo>
                <a:cubicBezTo>
                  <a:pt x="5123974" y="294799"/>
                  <a:pt x="5126831" y="290989"/>
                  <a:pt x="5128737" y="287179"/>
                </a:cubicBezTo>
                <a:cubicBezTo>
                  <a:pt x="5127784" y="298609"/>
                  <a:pt x="5125879" y="311944"/>
                  <a:pt x="5124926" y="327184"/>
                </a:cubicBezTo>
                <a:cubicBezTo>
                  <a:pt x="5123974" y="324326"/>
                  <a:pt x="5122069" y="321469"/>
                  <a:pt x="5121117" y="318611"/>
                </a:cubicBezTo>
                <a:cubicBezTo>
                  <a:pt x="5119212" y="314801"/>
                  <a:pt x="5118259" y="311944"/>
                  <a:pt x="5117306" y="308134"/>
                </a:cubicBezTo>
                <a:cubicBezTo>
                  <a:pt x="5118259" y="304324"/>
                  <a:pt x="5120164" y="301466"/>
                  <a:pt x="5122069" y="298609"/>
                </a:cubicBezTo>
                <a:close/>
                <a:moveTo>
                  <a:pt x="5110639" y="321469"/>
                </a:moveTo>
                <a:cubicBezTo>
                  <a:pt x="5110639" y="321469"/>
                  <a:pt x="5110639" y="321469"/>
                  <a:pt x="5110639" y="321469"/>
                </a:cubicBezTo>
                <a:cubicBezTo>
                  <a:pt x="5113496" y="329089"/>
                  <a:pt x="5115401" y="336709"/>
                  <a:pt x="5118259" y="344329"/>
                </a:cubicBezTo>
                <a:cubicBezTo>
                  <a:pt x="5117306" y="345281"/>
                  <a:pt x="5117306" y="346234"/>
                  <a:pt x="5116354" y="347186"/>
                </a:cubicBezTo>
                <a:cubicBezTo>
                  <a:pt x="5115401" y="348139"/>
                  <a:pt x="5115401" y="349091"/>
                  <a:pt x="5114449" y="349091"/>
                </a:cubicBezTo>
                <a:cubicBezTo>
                  <a:pt x="5113496" y="344329"/>
                  <a:pt x="5111592" y="339566"/>
                  <a:pt x="5110639" y="335756"/>
                </a:cubicBezTo>
                <a:cubicBezTo>
                  <a:pt x="5109687" y="332899"/>
                  <a:pt x="5108734" y="330041"/>
                  <a:pt x="5107781" y="327184"/>
                </a:cubicBezTo>
                <a:cubicBezTo>
                  <a:pt x="5108734" y="325279"/>
                  <a:pt x="5109687" y="323374"/>
                  <a:pt x="5110639" y="321469"/>
                </a:cubicBezTo>
                <a:close/>
                <a:moveTo>
                  <a:pt x="5105876" y="308134"/>
                </a:moveTo>
                <a:cubicBezTo>
                  <a:pt x="5104924" y="309086"/>
                  <a:pt x="5103971" y="310991"/>
                  <a:pt x="5103019" y="311944"/>
                </a:cubicBezTo>
                <a:cubicBezTo>
                  <a:pt x="5102067" y="310039"/>
                  <a:pt x="5102067" y="308134"/>
                  <a:pt x="5101114" y="306229"/>
                </a:cubicBezTo>
                <a:cubicBezTo>
                  <a:pt x="5101114" y="305276"/>
                  <a:pt x="5101114" y="304324"/>
                  <a:pt x="5101114" y="304324"/>
                </a:cubicBezTo>
                <a:cubicBezTo>
                  <a:pt x="5101114" y="304324"/>
                  <a:pt x="5101114" y="304324"/>
                  <a:pt x="5101114" y="305276"/>
                </a:cubicBezTo>
                <a:cubicBezTo>
                  <a:pt x="5099209" y="299561"/>
                  <a:pt x="5098256" y="293846"/>
                  <a:pt x="5096351" y="288131"/>
                </a:cubicBezTo>
                <a:cubicBezTo>
                  <a:pt x="5096351" y="285274"/>
                  <a:pt x="5097304" y="282416"/>
                  <a:pt x="5097304" y="281464"/>
                </a:cubicBezTo>
                <a:cubicBezTo>
                  <a:pt x="5100162" y="290989"/>
                  <a:pt x="5103019" y="299561"/>
                  <a:pt x="5105876" y="308134"/>
                </a:cubicBezTo>
                <a:close/>
                <a:moveTo>
                  <a:pt x="5097304" y="282416"/>
                </a:moveTo>
                <a:cubicBezTo>
                  <a:pt x="5097304" y="283369"/>
                  <a:pt x="5096351" y="284321"/>
                  <a:pt x="5095399" y="286226"/>
                </a:cubicBezTo>
                <a:cubicBezTo>
                  <a:pt x="5094446" y="284321"/>
                  <a:pt x="5094446" y="281464"/>
                  <a:pt x="5093494" y="279559"/>
                </a:cubicBezTo>
                <a:cubicBezTo>
                  <a:pt x="5091589" y="271939"/>
                  <a:pt x="5089684" y="265271"/>
                  <a:pt x="5087779" y="258604"/>
                </a:cubicBezTo>
                <a:cubicBezTo>
                  <a:pt x="5087779" y="258604"/>
                  <a:pt x="5088731" y="257651"/>
                  <a:pt x="5089684" y="257651"/>
                </a:cubicBezTo>
                <a:cubicBezTo>
                  <a:pt x="5092542" y="265271"/>
                  <a:pt x="5094446" y="273844"/>
                  <a:pt x="5097304" y="282416"/>
                </a:cubicBezTo>
                <a:close/>
                <a:moveTo>
                  <a:pt x="5080159" y="224314"/>
                </a:moveTo>
                <a:cubicBezTo>
                  <a:pt x="5081112" y="228124"/>
                  <a:pt x="5083969" y="238601"/>
                  <a:pt x="5089684" y="254794"/>
                </a:cubicBezTo>
                <a:cubicBezTo>
                  <a:pt x="5089684" y="254794"/>
                  <a:pt x="5088731" y="254794"/>
                  <a:pt x="5087779" y="254794"/>
                </a:cubicBezTo>
                <a:cubicBezTo>
                  <a:pt x="5085874" y="245269"/>
                  <a:pt x="5083017" y="236696"/>
                  <a:pt x="5081112" y="228124"/>
                </a:cubicBezTo>
                <a:cubicBezTo>
                  <a:pt x="5081112" y="228124"/>
                  <a:pt x="5080159" y="227171"/>
                  <a:pt x="5080159" y="224314"/>
                </a:cubicBezTo>
                <a:cubicBezTo>
                  <a:pt x="5080159" y="225266"/>
                  <a:pt x="5080159" y="225266"/>
                  <a:pt x="5080159" y="224314"/>
                </a:cubicBezTo>
                <a:close/>
                <a:moveTo>
                  <a:pt x="5076349" y="272891"/>
                </a:moveTo>
                <a:cubicBezTo>
                  <a:pt x="5076349" y="270986"/>
                  <a:pt x="5076349" y="270034"/>
                  <a:pt x="5076349" y="268129"/>
                </a:cubicBezTo>
                <a:cubicBezTo>
                  <a:pt x="5077301" y="272891"/>
                  <a:pt x="5078254" y="277654"/>
                  <a:pt x="5079206" y="283369"/>
                </a:cubicBezTo>
                <a:cubicBezTo>
                  <a:pt x="5080159" y="289084"/>
                  <a:pt x="5082064" y="295751"/>
                  <a:pt x="5083017" y="301466"/>
                </a:cubicBezTo>
                <a:cubicBezTo>
                  <a:pt x="5083017" y="302419"/>
                  <a:pt x="5083017" y="303371"/>
                  <a:pt x="5083017" y="304324"/>
                </a:cubicBezTo>
                <a:cubicBezTo>
                  <a:pt x="5083017" y="306229"/>
                  <a:pt x="5082064" y="309086"/>
                  <a:pt x="5082064" y="311944"/>
                </a:cubicBezTo>
                <a:cubicBezTo>
                  <a:pt x="5079206" y="305276"/>
                  <a:pt x="5076349" y="298609"/>
                  <a:pt x="5073492" y="292894"/>
                </a:cubicBezTo>
                <a:cubicBezTo>
                  <a:pt x="5074444" y="285274"/>
                  <a:pt x="5075396" y="278606"/>
                  <a:pt x="5076349" y="272891"/>
                </a:cubicBezTo>
                <a:close/>
                <a:moveTo>
                  <a:pt x="5066824" y="377666"/>
                </a:moveTo>
                <a:cubicBezTo>
                  <a:pt x="5066824" y="378619"/>
                  <a:pt x="5066824" y="379571"/>
                  <a:pt x="5066824" y="380524"/>
                </a:cubicBezTo>
                <a:cubicBezTo>
                  <a:pt x="5066824" y="381476"/>
                  <a:pt x="5066824" y="382429"/>
                  <a:pt x="5066824" y="383381"/>
                </a:cubicBezTo>
                <a:cubicBezTo>
                  <a:pt x="5066824" y="383381"/>
                  <a:pt x="5066824" y="384334"/>
                  <a:pt x="5065871" y="384334"/>
                </a:cubicBezTo>
                <a:cubicBezTo>
                  <a:pt x="5065871" y="383381"/>
                  <a:pt x="5064919" y="382429"/>
                  <a:pt x="5064919" y="381476"/>
                </a:cubicBezTo>
                <a:cubicBezTo>
                  <a:pt x="5065871" y="380524"/>
                  <a:pt x="5065871" y="379571"/>
                  <a:pt x="5066824" y="377666"/>
                </a:cubicBezTo>
                <a:close/>
                <a:moveTo>
                  <a:pt x="5057299" y="303371"/>
                </a:moveTo>
                <a:cubicBezTo>
                  <a:pt x="5055394" y="300514"/>
                  <a:pt x="5053489" y="297656"/>
                  <a:pt x="5051584" y="294799"/>
                </a:cubicBezTo>
                <a:cubicBezTo>
                  <a:pt x="5051584" y="293846"/>
                  <a:pt x="5051584" y="291941"/>
                  <a:pt x="5052537" y="290989"/>
                </a:cubicBezTo>
                <a:cubicBezTo>
                  <a:pt x="5053489" y="290036"/>
                  <a:pt x="5054442" y="288131"/>
                  <a:pt x="5055394" y="287179"/>
                </a:cubicBezTo>
                <a:cubicBezTo>
                  <a:pt x="5056346" y="291941"/>
                  <a:pt x="5056346" y="297656"/>
                  <a:pt x="5057299" y="303371"/>
                </a:cubicBezTo>
                <a:close/>
                <a:moveTo>
                  <a:pt x="5050631" y="252889"/>
                </a:moveTo>
                <a:cubicBezTo>
                  <a:pt x="5051584" y="254794"/>
                  <a:pt x="5051584" y="256699"/>
                  <a:pt x="5052537" y="258604"/>
                </a:cubicBezTo>
                <a:cubicBezTo>
                  <a:pt x="5052537" y="259556"/>
                  <a:pt x="5052537" y="260509"/>
                  <a:pt x="5053489" y="260509"/>
                </a:cubicBezTo>
                <a:cubicBezTo>
                  <a:pt x="5053489" y="262414"/>
                  <a:pt x="5053489" y="265271"/>
                  <a:pt x="5054442" y="268129"/>
                </a:cubicBezTo>
                <a:cubicBezTo>
                  <a:pt x="5053489" y="270034"/>
                  <a:pt x="5053489" y="271939"/>
                  <a:pt x="5052537" y="273844"/>
                </a:cubicBezTo>
                <a:cubicBezTo>
                  <a:pt x="5052537" y="274796"/>
                  <a:pt x="5051584" y="275749"/>
                  <a:pt x="5051584" y="276701"/>
                </a:cubicBezTo>
                <a:cubicBezTo>
                  <a:pt x="5050631" y="277654"/>
                  <a:pt x="5049679" y="278606"/>
                  <a:pt x="5048726" y="279559"/>
                </a:cubicBezTo>
                <a:cubicBezTo>
                  <a:pt x="5048726" y="279559"/>
                  <a:pt x="5048726" y="278606"/>
                  <a:pt x="5048726" y="278606"/>
                </a:cubicBezTo>
                <a:cubicBezTo>
                  <a:pt x="5048726" y="277654"/>
                  <a:pt x="5048726" y="275749"/>
                  <a:pt x="5048726" y="274796"/>
                </a:cubicBezTo>
                <a:cubicBezTo>
                  <a:pt x="5048726" y="271939"/>
                  <a:pt x="5048726" y="270034"/>
                  <a:pt x="5049679" y="268129"/>
                </a:cubicBezTo>
                <a:cubicBezTo>
                  <a:pt x="5049679" y="264319"/>
                  <a:pt x="5050631" y="262414"/>
                  <a:pt x="5050631" y="262414"/>
                </a:cubicBezTo>
                <a:cubicBezTo>
                  <a:pt x="5050631" y="262414"/>
                  <a:pt x="5049679" y="264319"/>
                  <a:pt x="5048726" y="268129"/>
                </a:cubicBezTo>
                <a:cubicBezTo>
                  <a:pt x="5048726" y="268129"/>
                  <a:pt x="5048726" y="269081"/>
                  <a:pt x="5048726" y="269081"/>
                </a:cubicBezTo>
                <a:cubicBezTo>
                  <a:pt x="5048726" y="268129"/>
                  <a:pt x="5048726" y="267176"/>
                  <a:pt x="5048726" y="266224"/>
                </a:cubicBezTo>
                <a:cubicBezTo>
                  <a:pt x="5048726" y="260509"/>
                  <a:pt x="5049679" y="256699"/>
                  <a:pt x="5050631" y="252889"/>
                </a:cubicBezTo>
                <a:close/>
                <a:moveTo>
                  <a:pt x="5020151" y="390049"/>
                </a:moveTo>
                <a:cubicBezTo>
                  <a:pt x="5018246" y="385286"/>
                  <a:pt x="5016342" y="380524"/>
                  <a:pt x="5014437" y="376714"/>
                </a:cubicBezTo>
                <a:cubicBezTo>
                  <a:pt x="5014437" y="376714"/>
                  <a:pt x="5014437" y="375761"/>
                  <a:pt x="5014437" y="375761"/>
                </a:cubicBezTo>
                <a:cubicBezTo>
                  <a:pt x="5017294" y="365284"/>
                  <a:pt x="5020151" y="355759"/>
                  <a:pt x="5022056" y="347186"/>
                </a:cubicBezTo>
                <a:cubicBezTo>
                  <a:pt x="5022056" y="347186"/>
                  <a:pt x="5022056" y="348139"/>
                  <a:pt x="5022056" y="348139"/>
                </a:cubicBezTo>
                <a:cubicBezTo>
                  <a:pt x="5022056" y="352901"/>
                  <a:pt x="5022056" y="357664"/>
                  <a:pt x="5022056" y="363379"/>
                </a:cubicBezTo>
                <a:cubicBezTo>
                  <a:pt x="5022056" y="368141"/>
                  <a:pt x="5023009" y="373856"/>
                  <a:pt x="5023009" y="379571"/>
                </a:cubicBezTo>
                <a:cubicBezTo>
                  <a:pt x="5023009" y="381476"/>
                  <a:pt x="5023009" y="384334"/>
                  <a:pt x="5023962" y="386239"/>
                </a:cubicBezTo>
                <a:cubicBezTo>
                  <a:pt x="5023009" y="386239"/>
                  <a:pt x="5022056" y="388144"/>
                  <a:pt x="5020151" y="390049"/>
                </a:cubicBezTo>
                <a:close/>
                <a:moveTo>
                  <a:pt x="5024914" y="400526"/>
                </a:move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lose/>
                <a:moveTo>
                  <a:pt x="5035392" y="314801"/>
                </a:moveTo>
                <a:cubicBezTo>
                  <a:pt x="5035392" y="315754"/>
                  <a:pt x="5035392" y="316706"/>
                  <a:pt x="5035392" y="317659"/>
                </a:cubicBezTo>
                <a:cubicBezTo>
                  <a:pt x="5034439" y="329089"/>
                  <a:pt x="5032534" y="341471"/>
                  <a:pt x="5031581" y="353854"/>
                </a:cubicBezTo>
                <a:cubicBezTo>
                  <a:pt x="5031581" y="353854"/>
                  <a:pt x="5031581" y="353854"/>
                  <a:pt x="5031581" y="353854"/>
                </a:cubicBezTo>
                <a:cubicBezTo>
                  <a:pt x="5031581" y="353854"/>
                  <a:pt x="5031581" y="354806"/>
                  <a:pt x="5031581" y="354806"/>
                </a:cubicBezTo>
                <a:cubicBezTo>
                  <a:pt x="5031581" y="351949"/>
                  <a:pt x="5030629" y="349091"/>
                  <a:pt x="5030629" y="347186"/>
                </a:cubicBezTo>
                <a:cubicBezTo>
                  <a:pt x="5029676" y="340519"/>
                  <a:pt x="5028724" y="334804"/>
                  <a:pt x="5027771" y="329089"/>
                </a:cubicBezTo>
                <a:cubicBezTo>
                  <a:pt x="5027771" y="328136"/>
                  <a:pt x="5028724" y="326231"/>
                  <a:pt x="5028724" y="325279"/>
                </a:cubicBezTo>
                <a:cubicBezTo>
                  <a:pt x="5029676" y="323374"/>
                  <a:pt x="5030629" y="321469"/>
                  <a:pt x="5032534" y="319564"/>
                </a:cubicBezTo>
                <a:cubicBezTo>
                  <a:pt x="5033487" y="317659"/>
                  <a:pt x="5034439" y="315754"/>
                  <a:pt x="5035392" y="314801"/>
                </a:cubicBezTo>
                <a:close/>
                <a:moveTo>
                  <a:pt x="5006817" y="242411"/>
                </a:moveTo>
                <a:cubicBezTo>
                  <a:pt x="5009674" y="246221"/>
                  <a:pt x="5013484" y="251936"/>
                  <a:pt x="5019199" y="259556"/>
                </a:cubicBezTo>
                <a:cubicBezTo>
                  <a:pt x="5022056" y="262414"/>
                  <a:pt x="5023962" y="266224"/>
                  <a:pt x="5025867" y="270034"/>
                </a:cubicBezTo>
                <a:cubicBezTo>
                  <a:pt x="5023962" y="268129"/>
                  <a:pt x="5022056" y="265271"/>
                  <a:pt x="5021104" y="263366"/>
                </a:cubicBezTo>
                <a:cubicBezTo>
                  <a:pt x="5019199" y="260509"/>
                  <a:pt x="5016342" y="258604"/>
                  <a:pt x="5014437" y="255746"/>
                </a:cubicBezTo>
                <a:cubicBezTo>
                  <a:pt x="5011579" y="251936"/>
                  <a:pt x="5007769" y="249079"/>
                  <a:pt x="5004912" y="245269"/>
                </a:cubicBezTo>
                <a:cubicBezTo>
                  <a:pt x="5006817" y="244316"/>
                  <a:pt x="5006817" y="243364"/>
                  <a:pt x="5006817" y="242411"/>
                </a:cubicBezTo>
                <a:close/>
                <a:moveTo>
                  <a:pt x="5004912" y="242411"/>
                </a:moveTo>
                <a:cubicBezTo>
                  <a:pt x="5004912" y="241459"/>
                  <a:pt x="5004912" y="240506"/>
                  <a:pt x="5004912" y="238601"/>
                </a:cubicBezTo>
                <a:cubicBezTo>
                  <a:pt x="5004912" y="238601"/>
                  <a:pt x="5005864" y="239554"/>
                  <a:pt x="5006817" y="241459"/>
                </a:cubicBezTo>
                <a:cubicBezTo>
                  <a:pt x="5005864" y="242411"/>
                  <a:pt x="5005864" y="243364"/>
                  <a:pt x="5004912" y="244316"/>
                </a:cubicBezTo>
                <a:cubicBezTo>
                  <a:pt x="5004912" y="244316"/>
                  <a:pt x="5004912" y="244316"/>
                  <a:pt x="5004912" y="243364"/>
                </a:cubicBezTo>
                <a:cubicBezTo>
                  <a:pt x="5003959" y="243364"/>
                  <a:pt x="5003959" y="242411"/>
                  <a:pt x="5004912" y="242411"/>
                </a:cubicBezTo>
                <a:close/>
                <a:moveTo>
                  <a:pt x="4999196" y="303371"/>
                </a:moveTo>
                <a:cubicBezTo>
                  <a:pt x="5001101" y="285274"/>
                  <a:pt x="5002054" y="268129"/>
                  <a:pt x="5003006" y="252889"/>
                </a:cubicBezTo>
                <a:cubicBezTo>
                  <a:pt x="5004912" y="255746"/>
                  <a:pt x="5006817" y="257651"/>
                  <a:pt x="5008721" y="260509"/>
                </a:cubicBezTo>
                <a:cubicBezTo>
                  <a:pt x="5010626" y="263366"/>
                  <a:pt x="5012531" y="266224"/>
                  <a:pt x="5014437" y="268129"/>
                </a:cubicBezTo>
                <a:cubicBezTo>
                  <a:pt x="5016342" y="270986"/>
                  <a:pt x="5018246" y="273844"/>
                  <a:pt x="5020151" y="276701"/>
                </a:cubicBezTo>
                <a:cubicBezTo>
                  <a:pt x="5023009" y="281464"/>
                  <a:pt x="5026819" y="287179"/>
                  <a:pt x="5029676" y="292894"/>
                </a:cubicBezTo>
                <a:cubicBezTo>
                  <a:pt x="5029676" y="292894"/>
                  <a:pt x="5029676" y="293846"/>
                  <a:pt x="5029676" y="293846"/>
                </a:cubicBezTo>
                <a:cubicBezTo>
                  <a:pt x="5028724" y="296704"/>
                  <a:pt x="5026819" y="299561"/>
                  <a:pt x="5025867" y="302419"/>
                </a:cubicBezTo>
                <a:cubicBezTo>
                  <a:pt x="5024914" y="303371"/>
                  <a:pt x="5023962" y="304324"/>
                  <a:pt x="5023009" y="305276"/>
                </a:cubicBezTo>
                <a:cubicBezTo>
                  <a:pt x="5023009" y="302419"/>
                  <a:pt x="5022056" y="301466"/>
                  <a:pt x="5022056" y="301466"/>
                </a:cubicBezTo>
                <a:cubicBezTo>
                  <a:pt x="5022056" y="301466"/>
                  <a:pt x="5022056" y="303371"/>
                  <a:pt x="5022056" y="306229"/>
                </a:cubicBezTo>
                <a:cubicBezTo>
                  <a:pt x="5021104" y="307181"/>
                  <a:pt x="5020151" y="308134"/>
                  <a:pt x="5019199" y="309086"/>
                </a:cubicBezTo>
                <a:cubicBezTo>
                  <a:pt x="5017294" y="311944"/>
                  <a:pt x="5014437" y="314801"/>
                  <a:pt x="5012531" y="318611"/>
                </a:cubicBezTo>
                <a:cubicBezTo>
                  <a:pt x="5012531" y="316706"/>
                  <a:pt x="5013484" y="313849"/>
                  <a:pt x="5013484" y="311944"/>
                </a:cubicBezTo>
                <a:cubicBezTo>
                  <a:pt x="5014437" y="305276"/>
                  <a:pt x="5015389" y="299561"/>
                  <a:pt x="5017294" y="294799"/>
                </a:cubicBezTo>
                <a:cubicBezTo>
                  <a:pt x="5019199" y="285274"/>
                  <a:pt x="5020151" y="279559"/>
                  <a:pt x="5020151" y="279559"/>
                </a:cubicBezTo>
                <a:cubicBezTo>
                  <a:pt x="5020151" y="279559"/>
                  <a:pt x="5017294" y="284321"/>
                  <a:pt x="5013484" y="293846"/>
                </a:cubicBezTo>
                <a:cubicBezTo>
                  <a:pt x="5011579" y="298609"/>
                  <a:pt x="5008721" y="304324"/>
                  <a:pt x="5006817" y="310039"/>
                </a:cubicBezTo>
                <a:cubicBezTo>
                  <a:pt x="5003959" y="316706"/>
                  <a:pt x="5002054" y="324326"/>
                  <a:pt x="4999196" y="331946"/>
                </a:cubicBezTo>
                <a:cubicBezTo>
                  <a:pt x="4999196" y="331946"/>
                  <a:pt x="4999196" y="332899"/>
                  <a:pt x="4999196" y="332899"/>
                </a:cubicBezTo>
                <a:cubicBezTo>
                  <a:pt x="4998244" y="330994"/>
                  <a:pt x="4997292" y="329089"/>
                  <a:pt x="4997292" y="327184"/>
                </a:cubicBezTo>
                <a:cubicBezTo>
                  <a:pt x="4998244" y="320516"/>
                  <a:pt x="4998244" y="311944"/>
                  <a:pt x="4999196" y="303371"/>
                </a:cubicBezTo>
                <a:close/>
                <a:moveTo>
                  <a:pt x="4968717" y="208121"/>
                </a:moveTo>
                <a:cubicBezTo>
                  <a:pt x="4968717" y="209074"/>
                  <a:pt x="4968717" y="210026"/>
                  <a:pt x="4967764" y="212884"/>
                </a:cubicBezTo>
                <a:cubicBezTo>
                  <a:pt x="4967764" y="213836"/>
                  <a:pt x="4966812" y="215741"/>
                  <a:pt x="4966812" y="217646"/>
                </a:cubicBezTo>
                <a:cubicBezTo>
                  <a:pt x="4966812" y="216694"/>
                  <a:pt x="4966812" y="216694"/>
                  <a:pt x="4966812" y="215741"/>
                </a:cubicBezTo>
                <a:cubicBezTo>
                  <a:pt x="4967764" y="213836"/>
                  <a:pt x="4968717" y="210979"/>
                  <a:pt x="4968717" y="208121"/>
                </a:cubicBezTo>
                <a:close/>
                <a:moveTo>
                  <a:pt x="4960144" y="364331"/>
                </a:moveTo>
                <a:cubicBezTo>
                  <a:pt x="4960144" y="370046"/>
                  <a:pt x="4961096" y="375761"/>
                  <a:pt x="4961096" y="381476"/>
                </a:cubicBezTo>
                <a:cubicBezTo>
                  <a:pt x="4960144" y="384334"/>
                  <a:pt x="4959192" y="388144"/>
                  <a:pt x="4958239" y="391001"/>
                </a:cubicBezTo>
                <a:cubicBezTo>
                  <a:pt x="4958239" y="389096"/>
                  <a:pt x="4957287" y="387191"/>
                  <a:pt x="4957287" y="386239"/>
                </a:cubicBezTo>
                <a:cubicBezTo>
                  <a:pt x="4957287" y="384334"/>
                  <a:pt x="4957287" y="382429"/>
                  <a:pt x="4957287" y="380524"/>
                </a:cubicBezTo>
                <a:cubicBezTo>
                  <a:pt x="4957287" y="371951"/>
                  <a:pt x="4957287" y="363379"/>
                  <a:pt x="4956334" y="356711"/>
                </a:cubicBezTo>
                <a:cubicBezTo>
                  <a:pt x="4956334" y="354806"/>
                  <a:pt x="4956334" y="353854"/>
                  <a:pt x="4956334" y="351949"/>
                </a:cubicBezTo>
                <a:cubicBezTo>
                  <a:pt x="4957287" y="350996"/>
                  <a:pt x="4958239" y="349091"/>
                  <a:pt x="4958239" y="348139"/>
                </a:cubicBezTo>
                <a:cubicBezTo>
                  <a:pt x="4959192" y="352901"/>
                  <a:pt x="4959192" y="358616"/>
                  <a:pt x="4960144" y="364331"/>
                </a:cubicBezTo>
                <a:close/>
                <a:moveTo>
                  <a:pt x="4957287" y="256699"/>
                </a:moveTo>
                <a:cubicBezTo>
                  <a:pt x="4957287" y="257651"/>
                  <a:pt x="4957287" y="258604"/>
                  <a:pt x="4957287" y="258604"/>
                </a:cubicBezTo>
                <a:cubicBezTo>
                  <a:pt x="4957287" y="258604"/>
                  <a:pt x="4957287" y="259556"/>
                  <a:pt x="4957287" y="259556"/>
                </a:cubicBezTo>
                <a:cubicBezTo>
                  <a:pt x="4956334" y="262414"/>
                  <a:pt x="4956334" y="264319"/>
                  <a:pt x="4955381" y="267176"/>
                </a:cubicBezTo>
                <a:cubicBezTo>
                  <a:pt x="4955381" y="266224"/>
                  <a:pt x="4954429" y="266224"/>
                  <a:pt x="4954429" y="265271"/>
                </a:cubicBezTo>
                <a:cubicBezTo>
                  <a:pt x="4955381" y="263366"/>
                  <a:pt x="4956334" y="259556"/>
                  <a:pt x="4957287" y="256699"/>
                </a:cubicBezTo>
                <a:close/>
                <a:moveTo>
                  <a:pt x="4954429" y="268129"/>
                </a:moveTo>
                <a:cubicBezTo>
                  <a:pt x="4954429" y="269081"/>
                  <a:pt x="4955381" y="270034"/>
                  <a:pt x="4955381" y="270986"/>
                </a:cubicBezTo>
                <a:cubicBezTo>
                  <a:pt x="4954429" y="276701"/>
                  <a:pt x="4952524" y="283369"/>
                  <a:pt x="4951571" y="290036"/>
                </a:cubicBezTo>
                <a:cubicBezTo>
                  <a:pt x="4949667" y="298609"/>
                  <a:pt x="4947762" y="307181"/>
                  <a:pt x="4944904" y="316706"/>
                </a:cubicBezTo>
                <a:cubicBezTo>
                  <a:pt x="4943951" y="312896"/>
                  <a:pt x="4943951" y="310991"/>
                  <a:pt x="4943951" y="310991"/>
                </a:cubicBezTo>
                <a:cubicBezTo>
                  <a:pt x="4943951" y="310991"/>
                  <a:pt x="4943951" y="314801"/>
                  <a:pt x="4943951" y="320516"/>
                </a:cubicBezTo>
                <a:cubicBezTo>
                  <a:pt x="4942999" y="326231"/>
                  <a:pt x="4941094" y="330994"/>
                  <a:pt x="4940142" y="336709"/>
                </a:cubicBezTo>
                <a:cubicBezTo>
                  <a:pt x="4940142" y="336709"/>
                  <a:pt x="4940142" y="335756"/>
                  <a:pt x="4940142" y="335756"/>
                </a:cubicBezTo>
                <a:cubicBezTo>
                  <a:pt x="4939189" y="331946"/>
                  <a:pt x="4939189" y="329089"/>
                  <a:pt x="4938237" y="325279"/>
                </a:cubicBezTo>
                <a:cubicBezTo>
                  <a:pt x="4943951" y="306229"/>
                  <a:pt x="4949667" y="286226"/>
                  <a:pt x="4954429" y="268129"/>
                </a:cubicBezTo>
                <a:close/>
                <a:moveTo>
                  <a:pt x="4922044" y="378619"/>
                </a:moveTo>
                <a:cubicBezTo>
                  <a:pt x="4922044" y="378619"/>
                  <a:pt x="4922044" y="378619"/>
                  <a:pt x="4922044" y="378619"/>
                </a:cubicBezTo>
                <a:cubicBezTo>
                  <a:pt x="4922044" y="379571"/>
                  <a:pt x="4922044" y="379571"/>
                  <a:pt x="4922044" y="378619"/>
                </a:cubicBezTo>
                <a:cubicBezTo>
                  <a:pt x="4922044" y="379571"/>
                  <a:pt x="4922044" y="378619"/>
                  <a:pt x="4922044" y="378619"/>
                </a:cubicBezTo>
                <a:close/>
                <a:moveTo>
                  <a:pt x="4908709" y="307181"/>
                </a:moveTo>
                <a:cubicBezTo>
                  <a:pt x="4910614" y="312896"/>
                  <a:pt x="4912519" y="318611"/>
                  <a:pt x="4915376" y="326231"/>
                </a:cubicBezTo>
                <a:cubicBezTo>
                  <a:pt x="4913471" y="330041"/>
                  <a:pt x="4911567" y="334804"/>
                  <a:pt x="4909662" y="338614"/>
                </a:cubicBezTo>
                <a:cubicBezTo>
                  <a:pt x="4908709" y="327184"/>
                  <a:pt x="4907756" y="316706"/>
                  <a:pt x="4906804" y="308134"/>
                </a:cubicBezTo>
                <a:cubicBezTo>
                  <a:pt x="4906804" y="306229"/>
                  <a:pt x="4906804" y="305276"/>
                  <a:pt x="4906804" y="305276"/>
                </a:cubicBezTo>
                <a:cubicBezTo>
                  <a:pt x="4906804" y="305276"/>
                  <a:pt x="4906804" y="306229"/>
                  <a:pt x="4905851" y="307181"/>
                </a:cubicBezTo>
                <a:cubicBezTo>
                  <a:pt x="4905851" y="303371"/>
                  <a:pt x="4904899" y="300514"/>
                  <a:pt x="4904899" y="297656"/>
                </a:cubicBezTo>
                <a:cubicBezTo>
                  <a:pt x="4906804" y="300514"/>
                  <a:pt x="4907756" y="303371"/>
                  <a:pt x="4908709" y="307181"/>
                </a:cubicBezTo>
                <a:close/>
                <a:moveTo>
                  <a:pt x="4897279" y="351949"/>
                </a:moveTo>
                <a:cubicBezTo>
                  <a:pt x="4897279" y="356711"/>
                  <a:pt x="4897279" y="360521"/>
                  <a:pt x="4896326" y="365284"/>
                </a:cubicBezTo>
                <a:cubicBezTo>
                  <a:pt x="4896326" y="366236"/>
                  <a:pt x="4895374" y="367189"/>
                  <a:pt x="4895374" y="368141"/>
                </a:cubicBezTo>
                <a:cubicBezTo>
                  <a:pt x="4895374" y="365284"/>
                  <a:pt x="4894421" y="361474"/>
                  <a:pt x="4894421" y="357664"/>
                </a:cubicBezTo>
                <a:cubicBezTo>
                  <a:pt x="4893469" y="351949"/>
                  <a:pt x="4893469" y="347186"/>
                  <a:pt x="4892517" y="341471"/>
                </a:cubicBezTo>
                <a:cubicBezTo>
                  <a:pt x="4894421" y="345281"/>
                  <a:pt x="4895374" y="348139"/>
                  <a:pt x="4897279" y="351949"/>
                </a:cubicBezTo>
                <a:close/>
                <a:moveTo>
                  <a:pt x="4822984" y="387191"/>
                </a:moveTo>
                <a:cubicBezTo>
                  <a:pt x="4822984" y="386239"/>
                  <a:pt x="4822984" y="386239"/>
                  <a:pt x="4822984" y="385286"/>
                </a:cubicBezTo>
                <a:cubicBezTo>
                  <a:pt x="4822984" y="386239"/>
                  <a:pt x="4822984" y="387191"/>
                  <a:pt x="4822984" y="387191"/>
                </a:cubicBezTo>
                <a:cubicBezTo>
                  <a:pt x="4822984" y="387191"/>
                  <a:pt x="4822984" y="387191"/>
                  <a:pt x="4822984" y="387191"/>
                </a:cubicBezTo>
                <a:close/>
                <a:moveTo>
                  <a:pt x="4842987" y="338614"/>
                </a:moveTo>
                <a:cubicBezTo>
                  <a:pt x="4842987" y="344329"/>
                  <a:pt x="4842987" y="350044"/>
                  <a:pt x="4842987" y="356711"/>
                </a:cubicBezTo>
                <a:cubicBezTo>
                  <a:pt x="4842987" y="357664"/>
                  <a:pt x="4842987" y="359569"/>
                  <a:pt x="4842987" y="360521"/>
                </a:cubicBezTo>
                <a:cubicBezTo>
                  <a:pt x="4842034" y="366236"/>
                  <a:pt x="4841081" y="373856"/>
                  <a:pt x="4840129" y="382429"/>
                </a:cubicBezTo>
                <a:cubicBezTo>
                  <a:pt x="4839176" y="385286"/>
                  <a:pt x="4839176" y="387191"/>
                  <a:pt x="4838224" y="390049"/>
                </a:cubicBezTo>
                <a:cubicBezTo>
                  <a:pt x="4834414" y="389096"/>
                  <a:pt x="4830604" y="388144"/>
                  <a:pt x="4826794" y="387191"/>
                </a:cubicBezTo>
                <a:cubicBezTo>
                  <a:pt x="4825841" y="384334"/>
                  <a:pt x="4824889" y="381476"/>
                  <a:pt x="4824889" y="379571"/>
                </a:cubicBezTo>
                <a:cubicBezTo>
                  <a:pt x="4825841" y="376714"/>
                  <a:pt x="4826794" y="373856"/>
                  <a:pt x="4827747" y="370999"/>
                </a:cubicBezTo>
                <a:cubicBezTo>
                  <a:pt x="4830604" y="361474"/>
                  <a:pt x="4834414" y="352901"/>
                  <a:pt x="4838224" y="346234"/>
                </a:cubicBezTo>
                <a:cubicBezTo>
                  <a:pt x="4840129" y="342424"/>
                  <a:pt x="4842034" y="339566"/>
                  <a:pt x="4843939" y="336709"/>
                </a:cubicBezTo>
                <a:cubicBezTo>
                  <a:pt x="4842987" y="337661"/>
                  <a:pt x="4842987" y="338614"/>
                  <a:pt x="4842987" y="338614"/>
                </a:cubicBezTo>
                <a:cubicBezTo>
                  <a:pt x="4842987" y="338614"/>
                  <a:pt x="4842987" y="338614"/>
                  <a:pt x="4842987" y="338614"/>
                </a:cubicBezTo>
                <a:close/>
                <a:moveTo>
                  <a:pt x="4843939" y="329089"/>
                </a:moveTo>
                <a:cubicBezTo>
                  <a:pt x="4843939" y="329089"/>
                  <a:pt x="4843939" y="329089"/>
                  <a:pt x="4843939" y="329089"/>
                </a:cubicBezTo>
                <a:cubicBezTo>
                  <a:pt x="4841081" y="324326"/>
                  <a:pt x="4838224" y="320516"/>
                  <a:pt x="4836319" y="318611"/>
                </a:cubicBezTo>
                <a:cubicBezTo>
                  <a:pt x="4836319" y="318611"/>
                  <a:pt x="4836319" y="318611"/>
                  <a:pt x="4836319" y="318611"/>
                </a:cubicBezTo>
                <a:cubicBezTo>
                  <a:pt x="4837272" y="316706"/>
                  <a:pt x="4838224" y="315754"/>
                  <a:pt x="4839176" y="314801"/>
                </a:cubicBezTo>
                <a:cubicBezTo>
                  <a:pt x="4840129" y="316706"/>
                  <a:pt x="4841081" y="319564"/>
                  <a:pt x="4842987" y="321469"/>
                </a:cubicBezTo>
                <a:cubicBezTo>
                  <a:pt x="4842987" y="322421"/>
                  <a:pt x="4843939" y="323374"/>
                  <a:pt x="4843939" y="323374"/>
                </a:cubicBezTo>
                <a:cubicBezTo>
                  <a:pt x="4843939" y="325279"/>
                  <a:pt x="4843939" y="327184"/>
                  <a:pt x="4843939" y="329089"/>
                </a:cubicBezTo>
                <a:close/>
                <a:moveTo>
                  <a:pt x="4845844" y="296704"/>
                </a:moveTo>
                <a:cubicBezTo>
                  <a:pt x="4845844" y="302419"/>
                  <a:pt x="4844891" y="309086"/>
                  <a:pt x="4844891" y="316706"/>
                </a:cubicBezTo>
                <a:cubicBezTo>
                  <a:pt x="4842987" y="314801"/>
                  <a:pt x="4842034" y="311944"/>
                  <a:pt x="4840129" y="310039"/>
                </a:cubicBezTo>
                <a:cubicBezTo>
                  <a:pt x="4839176" y="309086"/>
                  <a:pt x="4838224" y="307181"/>
                  <a:pt x="4837272" y="306229"/>
                </a:cubicBezTo>
                <a:cubicBezTo>
                  <a:pt x="4840129" y="300514"/>
                  <a:pt x="4842987" y="295751"/>
                  <a:pt x="4845844" y="290989"/>
                </a:cubicBezTo>
                <a:cubicBezTo>
                  <a:pt x="4846797" y="290036"/>
                  <a:pt x="4846797" y="289084"/>
                  <a:pt x="4847749" y="288131"/>
                </a:cubicBezTo>
                <a:cubicBezTo>
                  <a:pt x="4846797" y="290989"/>
                  <a:pt x="4845844" y="293846"/>
                  <a:pt x="4845844" y="296704"/>
                </a:cubicBezTo>
                <a:close/>
                <a:moveTo>
                  <a:pt x="4869656" y="325279"/>
                </a:moveTo>
                <a:cubicBezTo>
                  <a:pt x="4869656" y="326231"/>
                  <a:pt x="4869656" y="326231"/>
                  <a:pt x="4869656" y="327184"/>
                </a:cubicBezTo>
                <a:cubicBezTo>
                  <a:pt x="4869656" y="327184"/>
                  <a:pt x="4869656" y="326231"/>
                  <a:pt x="4869656" y="325279"/>
                </a:cubicBezTo>
                <a:cubicBezTo>
                  <a:pt x="4869656" y="323374"/>
                  <a:pt x="4869656" y="320516"/>
                  <a:pt x="4869656" y="318611"/>
                </a:cubicBezTo>
                <a:cubicBezTo>
                  <a:pt x="4869656" y="320516"/>
                  <a:pt x="4869656" y="323374"/>
                  <a:pt x="4869656" y="325279"/>
                </a:cubicBezTo>
                <a:close/>
                <a:moveTo>
                  <a:pt x="4854416" y="276701"/>
                </a:moveTo>
                <a:cubicBezTo>
                  <a:pt x="4860131" y="267176"/>
                  <a:pt x="4865847" y="261461"/>
                  <a:pt x="4868704" y="256699"/>
                </a:cubicBezTo>
                <a:cubicBezTo>
                  <a:pt x="4869656" y="255746"/>
                  <a:pt x="4870609" y="253841"/>
                  <a:pt x="4871562" y="252889"/>
                </a:cubicBezTo>
                <a:cubicBezTo>
                  <a:pt x="4871562" y="254794"/>
                  <a:pt x="4871562" y="257651"/>
                  <a:pt x="4871562" y="259556"/>
                </a:cubicBezTo>
                <a:cubicBezTo>
                  <a:pt x="4868704" y="270986"/>
                  <a:pt x="4864894" y="283369"/>
                  <a:pt x="4861084" y="296704"/>
                </a:cubicBezTo>
                <a:cubicBezTo>
                  <a:pt x="4861084" y="297656"/>
                  <a:pt x="4860131" y="299561"/>
                  <a:pt x="4860131" y="300514"/>
                </a:cubicBezTo>
                <a:cubicBezTo>
                  <a:pt x="4857274" y="291941"/>
                  <a:pt x="4855369" y="284321"/>
                  <a:pt x="4853464" y="278606"/>
                </a:cubicBezTo>
                <a:cubicBezTo>
                  <a:pt x="4854416" y="277654"/>
                  <a:pt x="4854416" y="277654"/>
                  <a:pt x="4854416" y="276701"/>
                </a:cubicBezTo>
                <a:cubicBezTo>
                  <a:pt x="4854416" y="276701"/>
                  <a:pt x="4854416" y="276701"/>
                  <a:pt x="4854416" y="276701"/>
                </a:cubicBezTo>
                <a:close/>
                <a:moveTo>
                  <a:pt x="4850606" y="281464"/>
                </a:moveTo>
                <a:cubicBezTo>
                  <a:pt x="4852512" y="290989"/>
                  <a:pt x="4854416" y="303371"/>
                  <a:pt x="4857274" y="316706"/>
                </a:cubicBezTo>
                <a:cubicBezTo>
                  <a:pt x="4856322" y="321469"/>
                  <a:pt x="4855369" y="325279"/>
                  <a:pt x="4854416" y="330041"/>
                </a:cubicBezTo>
                <a:cubicBezTo>
                  <a:pt x="4853464" y="329089"/>
                  <a:pt x="4852512" y="327184"/>
                  <a:pt x="4852512" y="326231"/>
                </a:cubicBezTo>
                <a:cubicBezTo>
                  <a:pt x="4852512" y="325279"/>
                  <a:pt x="4852512" y="323374"/>
                  <a:pt x="4852512" y="322421"/>
                </a:cubicBezTo>
                <a:cubicBezTo>
                  <a:pt x="4851559" y="311944"/>
                  <a:pt x="4851559" y="303371"/>
                  <a:pt x="4850606" y="295751"/>
                </a:cubicBezTo>
                <a:cubicBezTo>
                  <a:pt x="4850606" y="290989"/>
                  <a:pt x="4849654" y="287179"/>
                  <a:pt x="4849654" y="284321"/>
                </a:cubicBezTo>
                <a:cubicBezTo>
                  <a:pt x="4849654" y="283369"/>
                  <a:pt x="4849654" y="282416"/>
                  <a:pt x="4850606" y="281464"/>
                </a:cubicBezTo>
                <a:close/>
                <a:moveTo>
                  <a:pt x="4838224" y="290036"/>
                </a:moveTo>
                <a:cubicBezTo>
                  <a:pt x="4841081" y="283369"/>
                  <a:pt x="4843939" y="277654"/>
                  <a:pt x="4845844" y="272891"/>
                </a:cubicBezTo>
                <a:cubicBezTo>
                  <a:pt x="4846797" y="270034"/>
                  <a:pt x="4847749" y="267176"/>
                  <a:pt x="4848701" y="265271"/>
                </a:cubicBezTo>
                <a:cubicBezTo>
                  <a:pt x="4848701" y="268129"/>
                  <a:pt x="4849654" y="271939"/>
                  <a:pt x="4849654" y="275749"/>
                </a:cubicBezTo>
                <a:cubicBezTo>
                  <a:pt x="4848701" y="276701"/>
                  <a:pt x="4848701" y="277654"/>
                  <a:pt x="4847749" y="277654"/>
                </a:cubicBezTo>
                <a:cubicBezTo>
                  <a:pt x="4847749" y="274796"/>
                  <a:pt x="4847749" y="273844"/>
                  <a:pt x="4847749" y="273844"/>
                </a:cubicBezTo>
                <a:cubicBezTo>
                  <a:pt x="4847749" y="273844"/>
                  <a:pt x="4847749" y="275749"/>
                  <a:pt x="4847749" y="278606"/>
                </a:cubicBezTo>
                <a:cubicBezTo>
                  <a:pt x="4845844" y="281464"/>
                  <a:pt x="4842987" y="284321"/>
                  <a:pt x="4841081" y="288131"/>
                </a:cubicBezTo>
                <a:cubicBezTo>
                  <a:pt x="4840129" y="290036"/>
                  <a:pt x="4838224" y="291941"/>
                  <a:pt x="4836319" y="294799"/>
                </a:cubicBezTo>
                <a:cubicBezTo>
                  <a:pt x="4836319" y="292894"/>
                  <a:pt x="4837272" y="291941"/>
                  <a:pt x="4838224" y="290036"/>
                </a:cubicBezTo>
                <a:close/>
                <a:moveTo>
                  <a:pt x="4835366" y="309086"/>
                </a:moveTo>
                <a:cubicBezTo>
                  <a:pt x="4835366" y="309086"/>
                  <a:pt x="4835366" y="308134"/>
                  <a:pt x="4836319" y="308134"/>
                </a:cubicBezTo>
                <a:cubicBezTo>
                  <a:pt x="4837272" y="309086"/>
                  <a:pt x="4837272" y="310039"/>
                  <a:pt x="4838224" y="311944"/>
                </a:cubicBezTo>
                <a:cubicBezTo>
                  <a:pt x="4838224" y="312896"/>
                  <a:pt x="4839176" y="312896"/>
                  <a:pt x="4839176" y="313849"/>
                </a:cubicBezTo>
                <a:cubicBezTo>
                  <a:pt x="4838224" y="314801"/>
                  <a:pt x="4837272" y="315754"/>
                  <a:pt x="4835366" y="317659"/>
                </a:cubicBezTo>
                <a:cubicBezTo>
                  <a:pt x="4835366" y="317659"/>
                  <a:pt x="4835366" y="317659"/>
                  <a:pt x="4835366" y="317659"/>
                </a:cubicBezTo>
                <a:cubicBezTo>
                  <a:pt x="4835366" y="317659"/>
                  <a:pt x="4834414" y="316706"/>
                  <a:pt x="4834414" y="316706"/>
                </a:cubicBezTo>
                <a:cubicBezTo>
                  <a:pt x="4833462" y="315754"/>
                  <a:pt x="4833462" y="315754"/>
                  <a:pt x="4832509" y="314801"/>
                </a:cubicBezTo>
                <a:cubicBezTo>
                  <a:pt x="4833462" y="312896"/>
                  <a:pt x="4834414" y="310991"/>
                  <a:pt x="4835366" y="309086"/>
                </a:cubicBezTo>
                <a:close/>
                <a:moveTo>
                  <a:pt x="4830604" y="319564"/>
                </a:moveTo>
                <a:cubicBezTo>
                  <a:pt x="4831556" y="317659"/>
                  <a:pt x="4831556" y="316706"/>
                  <a:pt x="4832509" y="314801"/>
                </a:cubicBezTo>
                <a:cubicBezTo>
                  <a:pt x="4832509" y="315754"/>
                  <a:pt x="4833462" y="315754"/>
                  <a:pt x="4833462" y="316706"/>
                </a:cubicBezTo>
                <a:cubicBezTo>
                  <a:pt x="4833462" y="317659"/>
                  <a:pt x="4834414" y="317659"/>
                  <a:pt x="4834414" y="318611"/>
                </a:cubicBezTo>
                <a:cubicBezTo>
                  <a:pt x="4832509" y="320516"/>
                  <a:pt x="4830604" y="322421"/>
                  <a:pt x="4828699" y="324326"/>
                </a:cubicBezTo>
                <a:cubicBezTo>
                  <a:pt x="4829651" y="322421"/>
                  <a:pt x="4829651" y="320516"/>
                  <a:pt x="4830604" y="319564"/>
                </a:cubicBezTo>
                <a:close/>
                <a:moveTo>
                  <a:pt x="4817269" y="364331"/>
                </a:moveTo>
                <a:cubicBezTo>
                  <a:pt x="4817269" y="361474"/>
                  <a:pt x="4817269" y="359569"/>
                  <a:pt x="4817269" y="356711"/>
                </a:cubicBezTo>
                <a:cubicBezTo>
                  <a:pt x="4820126" y="349091"/>
                  <a:pt x="4822984" y="342424"/>
                  <a:pt x="4824889" y="335756"/>
                </a:cubicBezTo>
                <a:cubicBezTo>
                  <a:pt x="4824889" y="335756"/>
                  <a:pt x="4825841" y="334804"/>
                  <a:pt x="4825841" y="334804"/>
                </a:cubicBezTo>
                <a:cubicBezTo>
                  <a:pt x="4829651" y="328136"/>
                  <a:pt x="4833462" y="323374"/>
                  <a:pt x="4835366" y="319564"/>
                </a:cubicBezTo>
                <a:cubicBezTo>
                  <a:pt x="4835366" y="320516"/>
                  <a:pt x="4836319" y="321469"/>
                  <a:pt x="4837272" y="322421"/>
                </a:cubicBezTo>
                <a:cubicBezTo>
                  <a:pt x="4838224" y="324326"/>
                  <a:pt x="4839176" y="327184"/>
                  <a:pt x="4841081" y="330994"/>
                </a:cubicBezTo>
                <a:cubicBezTo>
                  <a:pt x="4842034" y="332899"/>
                  <a:pt x="4842034" y="333851"/>
                  <a:pt x="4842987" y="335756"/>
                </a:cubicBezTo>
                <a:cubicBezTo>
                  <a:pt x="4840129" y="338614"/>
                  <a:pt x="4838224" y="341471"/>
                  <a:pt x="4835366" y="345281"/>
                </a:cubicBezTo>
                <a:cubicBezTo>
                  <a:pt x="4831556" y="350996"/>
                  <a:pt x="4826794" y="357664"/>
                  <a:pt x="4822984" y="366236"/>
                </a:cubicBezTo>
                <a:cubicBezTo>
                  <a:pt x="4822031" y="367189"/>
                  <a:pt x="4821079" y="368141"/>
                  <a:pt x="4820126" y="369094"/>
                </a:cubicBezTo>
                <a:cubicBezTo>
                  <a:pt x="4819174" y="370046"/>
                  <a:pt x="4818222" y="370999"/>
                  <a:pt x="4817269" y="371951"/>
                </a:cubicBezTo>
                <a:cubicBezTo>
                  <a:pt x="4816316" y="369094"/>
                  <a:pt x="4817269" y="366236"/>
                  <a:pt x="4817269" y="364331"/>
                </a:cubicBezTo>
                <a:close/>
                <a:moveTo>
                  <a:pt x="4816316" y="376714"/>
                </a:moveTo>
                <a:cubicBezTo>
                  <a:pt x="4817269" y="373856"/>
                  <a:pt x="4819174" y="370999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19174" y="372904"/>
                  <a:pt x="4817269" y="375761"/>
                  <a:pt x="4816316" y="378619"/>
                </a:cubicBezTo>
                <a:cubicBezTo>
                  <a:pt x="4816316" y="376714"/>
                  <a:pt x="4816316" y="376714"/>
                  <a:pt x="4816316" y="376714"/>
                </a:cubicBezTo>
                <a:close/>
                <a:moveTo>
                  <a:pt x="4762024" y="305276"/>
                </a:moveTo>
                <a:cubicBezTo>
                  <a:pt x="4762024" y="306229"/>
                  <a:pt x="4762976" y="312896"/>
                  <a:pt x="4763929" y="322421"/>
                </a:cubicBezTo>
                <a:cubicBezTo>
                  <a:pt x="4762024" y="317659"/>
                  <a:pt x="4761072" y="313849"/>
                  <a:pt x="4760119" y="309086"/>
                </a:cubicBezTo>
                <a:cubicBezTo>
                  <a:pt x="4761072" y="306229"/>
                  <a:pt x="4761072" y="303371"/>
                  <a:pt x="4762024" y="300514"/>
                </a:cubicBezTo>
                <a:cubicBezTo>
                  <a:pt x="4762024" y="302419"/>
                  <a:pt x="4762024" y="303371"/>
                  <a:pt x="4762024" y="305276"/>
                </a:cubicBezTo>
                <a:close/>
                <a:moveTo>
                  <a:pt x="4755356" y="279559"/>
                </a:moveTo>
                <a:cubicBezTo>
                  <a:pt x="4757262" y="284321"/>
                  <a:pt x="4758214" y="289084"/>
                  <a:pt x="4760119" y="294799"/>
                </a:cubicBezTo>
                <a:cubicBezTo>
                  <a:pt x="4760119" y="295751"/>
                  <a:pt x="4760119" y="296704"/>
                  <a:pt x="4761072" y="297656"/>
                </a:cubicBezTo>
                <a:cubicBezTo>
                  <a:pt x="4760119" y="299561"/>
                  <a:pt x="4759166" y="301466"/>
                  <a:pt x="4758214" y="304324"/>
                </a:cubicBezTo>
                <a:cubicBezTo>
                  <a:pt x="4757262" y="300514"/>
                  <a:pt x="4755356" y="296704"/>
                  <a:pt x="4754404" y="292894"/>
                </a:cubicBezTo>
                <a:cubicBezTo>
                  <a:pt x="4754404" y="288131"/>
                  <a:pt x="4754404" y="284321"/>
                  <a:pt x="4755356" y="279559"/>
                </a:cubicBezTo>
                <a:close/>
                <a:moveTo>
                  <a:pt x="4759166" y="342424"/>
                </a:moveTo>
                <a:cubicBezTo>
                  <a:pt x="4757262" y="338614"/>
                  <a:pt x="4756309" y="335756"/>
                  <a:pt x="4755356" y="331946"/>
                </a:cubicBezTo>
                <a:cubicBezTo>
                  <a:pt x="4755356" y="330041"/>
                  <a:pt x="4756309" y="328136"/>
                  <a:pt x="4756309" y="326231"/>
                </a:cubicBezTo>
                <a:cubicBezTo>
                  <a:pt x="4757262" y="330994"/>
                  <a:pt x="4758214" y="336709"/>
                  <a:pt x="4759166" y="342424"/>
                </a:cubicBezTo>
                <a:close/>
                <a:moveTo>
                  <a:pt x="4753451" y="312896"/>
                </a:moveTo>
                <a:cubicBezTo>
                  <a:pt x="4753451" y="313849"/>
                  <a:pt x="4753451" y="314801"/>
                  <a:pt x="4754404" y="315754"/>
                </a:cubicBezTo>
                <a:cubicBezTo>
                  <a:pt x="4754404" y="316706"/>
                  <a:pt x="4754404" y="316706"/>
                  <a:pt x="4753451" y="317659"/>
                </a:cubicBezTo>
                <a:cubicBezTo>
                  <a:pt x="4753451" y="315754"/>
                  <a:pt x="4753451" y="313849"/>
                  <a:pt x="4753451" y="312896"/>
                </a:cubicBezTo>
                <a:close/>
                <a:moveTo>
                  <a:pt x="4755356" y="373856"/>
                </a:moveTo>
                <a:cubicBezTo>
                  <a:pt x="4755356" y="374809"/>
                  <a:pt x="4755356" y="374809"/>
                  <a:pt x="4756309" y="375761"/>
                </a:cubicBezTo>
                <a:cubicBezTo>
                  <a:pt x="4755356" y="376714"/>
                  <a:pt x="4755356" y="378619"/>
                  <a:pt x="4754404" y="379571"/>
                </a:cubicBezTo>
                <a:cubicBezTo>
                  <a:pt x="4753451" y="379571"/>
                  <a:pt x="4753451" y="379571"/>
                  <a:pt x="4752499" y="379571"/>
                </a:cubicBezTo>
                <a:cubicBezTo>
                  <a:pt x="4753451" y="377666"/>
                  <a:pt x="4754404" y="375761"/>
                  <a:pt x="4755356" y="373856"/>
                </a:cubicBezTo>
                <a:close/>
                <a:moveTo>
                  <a:pt x="4748689" y="291941"/>
                </a:moveTo>
                <a:cubicBezTo>
                  <a:pt x="4747737" y="295751"/>
                  <a:pt x="4747737" y="299561"/>
                  <a:pt x="4746784" y="303371"/>
                </a:cubicBezTo>
                <a:cubicBezTo>
                  <a:pt x="4746784" y="303371"/>
                  <a:pt x="4746784" y="303371"/>
                  <a:pt x="4746784" y="303371"/>
                </a:cubicBezTo>
                <a:cubicBezTo>
                  <a:pt x="4746784" y="302419"/>
                  <a:pt x="4746784" y="300514"/>
                  <a:pt x="4746784" y="299561"/>
                </a:cubicBezTo>
                <a:cubicBezTo>
                  <a:pt x="4746784" y="296704"/>
                  <a:pt x="4747737" y="293846"/>
                  <a:pt x="4748689" y="291941"/>
                </a:cubicBezTo>
                <a:close/>
                <a:moveTo>
                  <a:pt x="4738212" y="327184"/>
                </a:moveTo>
                <a:cubicBezTo>
                  <a:pt x="4738212" y="331946"/>
                  <a:pt x="4737259" y="335756"/>
                  <a:pt x="4737259" y="341471"/>
                </a:cubicBezTo>
                <a:cubicBezTo>
                  <a:pt x="4737259" y="339566"/>
                  <a:pt x="4736306" y="338614"/>
                  <a:pt x="4736306" y="336709"/>
                </a:cubicBezTo>
                <a:cubicBezTo>
                  <a:pt x="4737259" y="332899"/>
                  <a:pt x="4737259" y="330041"/>
                  <a:pt x="4738212" y="327184"/>
                </a:cubicBezTo>
                <a:close/>
                <a:moveTo>
                  <a:pt x="4720114" y="261461"/>
                </a:moveTo>
                <a:cubicBezTo>
                  <a:pt x="4720114" y="261461"/>
                  <a:pt x="4720114" y="261461"/>
                  <a:pt x="4720114" y="261461"/>
                </a:cubicBezTo>
                <a:cubicBezTo>
                  <a:pt x="4722972" y="270034"/>
                  <a:pt x="4725829" y="279559"/>
                  <a:pt x="4729639" y="290989"/>
                </a:cubicBezTo>
                <a:cubicBezTo>
                  <a:pt x="4730591" y="292894"/>
                  <a:pt x="4730591" y="294799"/>
                  <a:pt x="4731544" y="296704"/>
                </a:cubicBezTo>
                <a:cubicBezTo>
                  <a:pt x="4730591" y="300514"/>
                  <a:pt x="4728687" y="304324"/>
                  <a:pt x="4727734" y="308134"/>
                </a:cubicBezTo>
                <a:cubicBezTo>
                  <a:pt x="4726781" y="304324"/>
                  <a:pt x="4724876" y="299561"/>
                  <a:pt x="4723924" y="295751"/>
                </a:cubicBezTo>
                <a:cubicBezTo>
                  <a:pt x="4722019" y="289084"/>
                  <a:pt x="4720114" y="282416"/>
                  <a:pt x="4718209" y="276701"/>
                </a:cubicBezTo>
                <a:cubicBezTo>
                  <a:pt x="4718209" y="270034"/>
                  <a:pt x="4719162" y="265271"/>
                  <a:pt x="4720114" y="261461"/>
                </a:cubicBezTo>
                <a:close/>
                <a:moveTo>
                  <a:pt x="4709637" y="324326"/>
                </a:moveTo>
                <a:cubicBezTo>
                  <a:pt x="4711541" y="315754"/>
                  <a:pt x="4712494" y="308134"/>
                  <a:pt x="4713447" y="301466"/>
                </a:cubicBezTo>
                <a:cubicBezTo>
                  <a:pt x="4715351" y="310991"/>
                  <a:pt x="4717256" y="321469"/>
                  <a:pt x="4719162" y="331946"/>
                </a:cubicBezTo>
                <a:cubicBezTo>
                  <a:pt x="4718209" y="335756"/>
                  <a:pt x="4716304" y="339566"/>
                  <a:pt x="4715351" y="343376"/>
                </a:cubicBezTo>
                <a:cubicBezTo>
                  <a:pt x="4715351" y="343376"/>
                  <a:pt x="4715351" y="343376"/>
                  <a:pt x="4715351" y="343376"/>
                </a:cubicBezTo>
                <a:cubicBezTo>
                  <a:pt x="4712494" y="339566"/>
                  <a:pt x="4709637" y="335756"/>
                  <a:pt x="4707731" y="332899"/>
                </a:cubicBezTo>
                <a:cubicBezTo>
                  <a:pt x="4708684" y="330041"/>
                  <a:pt x="4708684" y="327184"/>
                  <a:pt x="4709637" y="324326"/>
                </a:cubicBezTo>
                <a:close/>
                <a:moveTo>
                  <a:pt x="4703922" y="355759"/>
                </a:moveTo>
                <a:cubicBezTo>
                  <a:pt x="4704874" y="357664"/>
                  <a:pt x="4704874" y="358616"/>
                  <a:pt x="4705826" y="360521"/>
                </a:cubicBezTo>
                <a:cubicBezTo>
                  <a:pt x="4706779" y="363379"/>
                  <a:pt x="4707731" y="366236"/>
                  <a:pt x="4708684" y="369094"/>
                </a:cubicBezTo>
                <a:cubicBezTo>
                  <a:pt x="4707731" y="371951"/>
                  <a:pt x="4705826" y="374809"/>
                  <a:pt x="4704874" y="377666"/>
                </a:cubicBezTo>
                <a:cubicBezTo>
                  <a:pt x="4704874" y="377666"/>
                  <a:pt x="4704874" y="376714"/>
                  <a:pt x="4704874" y="376714"/>
                </a:cubicBezTo>
                <a:cubicBezTo>
                  <a:pt x="4703922" y="374809"/>
                  <a:pt x="4702969" y="373856"/>
                  <a:pt x="4702016" y="371951"/>
                </a:cubicBezTo>
                <a:cubicBezTo>
                  <a:pt x="4702016" y="366236"/>
                  <a:pt x="4702969" y="361474"/>
                  <a:pt x="4703922" y="355759"/>
                </a:cubicBezTo>
                <a:close/>
                <a:moveTo>
                  <a:pt x="4682966" y="380524"/>
                </a:moveTo>
                <a:cubicBezTo>
                  <a:pt x="4682014" y="384334"/>
                  <a:pt x="4681062" y="388144"/>
                  <a:pt x="4680109" y="392906"/>
                </a:cubicBezTo>
                <a:cubicBezTo>
                  <a:pt x="4679156" y="392906"/>
                  <a:pt x="4677251" y="393859"/>
                  <a:pt x="4676299" y="393859"/>
                </a:cubicBezTo>
                <a:cubicBezTo>
                  <a:pt x="4676299" y="391954"/>
                  <a:pt x="4675347" y="390049"/>
                  <a:pt x="4675347" y="388144"/>
                </a:cubicBezTo>
                <a:cubicBezTo>
                  <a:pt x="4678204" y="384334"/>
                  <a:pt x="4681062" y="381476"/>
                  <a:pt x="4682966" y="378619"/>
                </a:cubicBezTo>
                <a:cubicBezTo>
                  <a:pt x="4682014" y="379571"/>
                  <a:pt x="4682966" y="380524"/>
                  <a:pt x="4682966" y="380524"/>
                </a:cubicBezTo>
                <a:close/>
                <a:moveTo>
                  <a:pt x="4672489" y="361474"/>
                </a:moveTo>
                <a:cubicBezTo>
                  <a:pt x="4674394" y="365284"/>
                  <a:pt x="4677251" y="370046"/>
                  <a:pt x="4679156" y="373856"/>
                </a:cubicBezTo>
                <a:cubicBezTo>
                  <a:pt x="4677251" y="375761"/>
                  <a:pt x="4674394" y="377666"/>
                  <a:pt x="4672489" y="379571"/>
                </a:cubicBezTo>
                <a:cubicBezTo>
                  <a:pt x="4672489" y="378619"/>
                  <a:pt x="4672489" y="377666"/>
                  <a:pt x="4671537" y="376714"/>
                </a:cubicBezTo>
                <a:cubicBezTo>
                  <a:pt x="4671537" y="374809"/>
                  <a:pt x="4670584" y="372904"/>
                  <a:pt x="4670584" y="370999"/>
                </a:cubicBezTo>
                <a:cubicBezTo>
                  <a:pt x="4671537" y="368141"/>
                  <a:pt x="4671537" y="364331"/>
                  <a:pt x="4672489" y="361474"/>
                </a:cubicBezTo>
                <a:close/>
                <a:moveTo>
                  <a:pt x="4661059" y="265271"/>
                </a:moveTo>
                <a:cubicBezTo>
                  <a:pt x="4662012" y="260509"/>
                  <a:pt x="4662964" y="256699"/>
                  <a:pt x="4663916" y="252889"/>
                </a:cubicBezTo>
                <a:cubicBezTo>
                  <a:pt x="4665822" y="246221"/>
                  <a:pt x="4667726" y="241459"/>
                  <a:pt x="4669631" y="237649"/>
                </a:cubicBezTo>
                <a:cubicBezTo>
                  <a:pt x="4669631" y="239554"/>
                  <a:pt x="4669631" y="240506"/>
                  <a:pt x="4669631" y="242411"/>
                </a:cubicBezTo>
                <a:cubicBezTo>
                  <a:pt x="4667726" y="250031"/>
                  <a:pt x="4664869" y="259556"/>
                  <a:pt x="4661059" y="269081"/>
                </a:cubicBezTo>
                <a:cubicBezTo>
                  <a:pt x="4661059" y="268129"/>
                  <a:pt x="4661059" y="266224"/>
                  <a:pt x="4661059" y="265271"/>
                </a:cubicBezTo>
                <a:close/>
                <a:moveTo>
                  <a:pt x="4645819" y="278606"/>
                </a:moveTo>
                <a:cubicBezTo>
                  <a:pt x="4646772" y="271939"/>
                  <a:pt x="4647724" y="266224"/>
                  <a:pt x="4648676" y="260509"/>
                </a:cubicBezTo>
                <a:cubicBezTo>
                  <a:pt x="4649629" y="257651"/>
                  <a:pt x="4649629" y="253841"/>
                  <a:pt x="4650581" y="250984"/>
                </a:cubicBezTo>
                <a:cubicBezTo>
                  <a:pt x="4650581" y="250984"/>
                  <a:pt x="4650581" y="251936"/>
                  <a:pt x="4650581" y="251936"/>
                </a:cubicBezTo>
                <a:cubicBezTo>
                  <a:pt x="4651534" y="254794"/>
                  <a:pt x="4652487" y="259556"/>
                  <a:pt x="4652487" y="265271"/>
                </a:cubicBezTo>
                <a:cubicBezTo>
                  <a:pt x="4652487" y="267176"/>
                  <a:pt x="4652487" y="269081"/>
                  <a:pt x="4652487" y="270034"/>
                </a:cubicBezTo>
                <a:cubicBezTo>
                  <a:pt x="4651534" y="272891"/>
                  <a:pt x="4651534" y="275749"/>
                  <a:pt x="4650581" y="278606"/>
                </a:cubicBezTo>
                <a:cubicBezTo>
                  <a:pt x="4649629" y="282416"/>
                  <a:pt x="4648676" y="287179"/>
                  <a:pt x="4648676" y="290989"/>
                </a:cubicBezTo>
                <a:cubicBezTo>
                  <a:pt x="4648676" y="287179"/>
                  <a:pt x="4646772" y="283369"/>
                  <a:pt x="4645819" y="278606"/>
                </a:cubicBezTo>
                <a:cubicBezTo>
                  <a:pt x="4645819" y="278606"/>
                  <a:pt x="4645819" y="278606"/>
                  <a:pt x="4645819" y="278606"/>
                </a:cubicBezTo>
                <a:close/>
                <a:moveTo>
                  <a:pt x="4642962" y="293846"/>
                </a:moveTo>
                <a:cubicBezTo>
                  <a:pt x="4643914" y="296704"/>
                  <a:pt x="4643914" y="299561"/>
                  <a:pt x="4644866" y="302419"/>
                </a:cubicBezTo>
                <a:cubicBezTo>
                  <a:pt x="4644866" y="304324"/>
                  <a:pt x="4645819" y="307181"/>
                  <a:pt x="4645819" y="309086"/>
                </a:cubicBezTo>
                <a:cubicBezTo>
                  <a:pt x="4645819" y="309086"/>
                  <a:pt x="4645819" y="309086"/>
                  <a:pt x="4645819" y="309086"/>
                </a:cubicBezTo>
                <a:cubicBezTo>
                  <a:pt x="4644866" y="308134"/>
                  <a:pt x="4643914" y="307181"/>
                  <a:pt x="4642962" y="306229"/>
                </a:cubicBezTo>
                <a:cubicBezTo>
                  <a:pt x="4642962" y="304324"/>
                  <a:pt x="4642009" y="302419"/>
                  <a:pt x="4642009" y="299561"/>
                </a:cubicBezTo>
                <a:cubicBezTo>
                  <a:pt x="4642962" y="297656"/>
                  <a:pt x="4642962" y="295751"/>
                  <a:pt x="4642962" y="293846"/>
                </a:cubicBezTo>
                <a:close/>
                <a:moveTo>
                  <a:pt x="4595337" y="280511"/>
                </a:moveTo>
                <a:cubicBezTo>
                  <a:pt x="4596289" y="284321"/>
                  <a:pt x="4597241" y="289084"/>
                  <a:pt x="4598194" y="293846"/>
                </a:cubicBezTo>
                <a:cubicBezTo>
                  <a:pt x="4598194" y="295751"/>
                  <a:pt x="4598194" y="298609"/>
                  <a:pt x="4598194" y="300514"/>
                </a:cubicBezTo>
                <a:cubicBezTo>
                  <a:pt x="4598194" y="304324"/>
                  <a:pt x="4598194" y="308134"/>
                  <a:pt x="4598194" y="311944"/>
                </a:cubicBezTo>
                <a:cubicBezTo>
                  <a:pt x="4597241" y="313849"/>
                  <a:pt x="4597241" y="316706"/>
                  <a:pt x="4596289" y="319564"/>
                </a:cubicBezTo>
                <a:cubicBezTo>
                  <a:pt x="4595337" y="316706"/>
                  <a:pt x="4594384" y="314801"/>
                  <a:pt x="4593431" y="311944"/>
                </a:cubicBezTo>
                <a:cubicBezTo>
                  <a:pt x="4593431" y="310039"/>
                  <a:pt x="4593431" y="307181"/>
                  <a:pt x="4593431" y="305276"/>
                </a:cubicBezTo>
                <a:cubicBezTo>
                  <a:pt x="4593431" y="298609"/>
                  <a:pt x="4593431" y="292894"/>
                  <a:pt x="4593431" y="286226"/>
                </a:cubicBezTo>
                <a:cubicBezTo>
                  <a:pt x="4593431" y="284321"/>
                  <a:pt x="4594384" y="282416"/>
                  <a:pt x="4595337" y="280511"/>
                </a:cubicBezTo>
                <a:cubicBezTo>
                  <a:pt x="4595337" y="280511"/>
                  <a:pt x="4595337" y="280511"/>
                  <a:pt x="4595337" y="280511"/>
                </a:cubicBezTo>
                <a:close/>
                <a:moveTo>
                  <a:pt x="4595337" y="277654"/>
                </a:moveTo>
                <a:cubicBezTo>
                  <a:pt x="4594384" y="278606"/>
                  <a:pt x="4594384" y="278606"/>
                  <a:pt x="4593431" y="279559"/>
                </a:cubicBezTo>
                <a:cubicBezTo>
                  <a:pt x="4593431" y="279559"/>
                  <a:pt x="4593431" y="280511"/>
                  <a:pt x="4592479" y="280511"/>
                </a:cubicBezTo>
                <a:cubicBezTo>
                  <a:pt x="4592479" y="274796"/>
                  <a:pt x="4592479" y="269081"/>
                  <a:pt x="4592479" y="263366"/>
                </a:cubicBezTo>
                <a:cubicBezTo>
                  <a:pt x="4593431" y="267176"/>
                  <a:pt x="4594384" y="271939"/>
                  <a:pt x="4595337" y="277654"/>
                </a:cubicBezTo>
                <a:close/>
                <a:moveTo>
                  <a:pt x="4576287" y="253841"/>
                </a:moveTo>
                <a:cubicBezTo>
                  <a:pt x="4576287" y="260509"/>
                  <a:pt x="4576287" y="267176"/>
                  <a:pt x="4575334" y="273844"/>
                </a:cubicBezTo>
                <a:cubicBezTo>
                  <a:pt x="4573429" y="270034"/>
                  <a:pt x="4571524" y="266224"/>
                  <a:pt x="4569619" y="262414"/>
                </a:cubicBezTo>
                <a:cubicBezTo>
                  <a:pt x="4572476" y="259556"/>
                  <a:pt x="4574381" y="256699"/>
                  <a:pt x="4576287" y="253841"/>
                </a:cubicBezTo>
                <a:close/>
                <a:moveTo>
                  <a:pt x="4566762" y="268129"/>
                </a:moveTo>
                <a:cubicBezTo>
                  <a:pt x="4566762" y="268129"/>
                  <a:pt x="4566762" y="269081"/>
                  <a:pt x="4566762" y="268129"/>
                </a:cubicBezTo>
                <a:cubicBezTo>
                  <a:pt x="4568666" y="273844"/>
                  <a:pt x="4570572" y="278606"/>
                  <a:pt x="4571524" y="284321"/>
                </a:cubicBezTo>
                <a:cubicBezTo>
                  <a:pt x="4572476" y="288131"/>
                  <a:pt x="4573429" y="292894"/>
                  <a:pt x="4574381" y="296704"/>
                </a:cubicBezTo>
                <a:cubicBezTo>
                  <a:pt x="4574381" y="298609"/>
                  <a:pt x="4574381" y="299561"/>
                  <a:pt x="4574381" y="301466"/>
                </a:cubicBezTo>
                <a:cubicBezTo>
                  <a:pt x="4570572" y="293846"/>
                  <a:pt x="4568666" y="289084"/>
                  <a:pt x="4568666" y="289084"/>
                </a:cubicBezTo>
                <a:cubicBezTo>
                  <a:pt x="4568666" y="289084"/>
                  <a:pt x="4570572" y="296704"/>
                  <a:pt x="4574381" y="309086"/>
                </a:cubicBezTo>
                <a:cubicBezTo>
                  <a:pt x="4573429" y="310991"/>
                  <a:pt x="4572476" y="312896"/>
                  <a:pt x="4571524" y="314801"/>
                </a:cubicBezTo>
                <a:cubicBezTo>
                  <a:pt x="4571524" y="314801"/>
                  <a:pt x="4571524" y="314801"/>
                  <a:pt x="4571524" y="315754"/>
                </a:cubicBezTo>
                <a:cubicBezTo>
                  <a:pt x="4568666" y="293846"/>
                  <a:pt x="4566762" y="278606"/>
                  <a:pt x="4564856" y="271939"/>
                </a:cubicBezTo>
                <a:cubicBezTo>
                  <a:pt x="4564856" y="270986"/>
                  <a:pt x="4565809" y="270034"/>
                  <a:pt x="4566762" y="268129"/>
                </a:cubicBezTo>
                <a:close/>
                <a:moveTo>
                  <a:pt x="4560094" y="254794"/>
                </a:moveTo>
                <a:cubicBezTo>
                  <a:pt x="4561047" y="256699"/>
                  <a:pt x="4561999" y="258604"/>
                  <a:pt x="4562951" y="260509"/>
                </a:cubicBezTo>
                <a:cubicBezTo>
                  <a:pt x="4561999" y="261461"/>
                  <a:pt x="4561047" y="262414"/>
                  <a:pt x="4561047" y="263366"/>
                </a:cubicBezTo>
                <a:cubicBezTo>
                  <a:pt x="4560094" y="265271"/>
                  <a:pt x="4558189" y="266224"/>
                  <a:pt x="4557237" y="268129"/>
                </a:cubicBezTo>
                <a:cubicBezTo>
                  <a:pt x="4558189" y="263366"/>
                  <a:pt x="4559141" y="258604"/>
                  <a:pt x="4560094" y="254794"/>
                </a:cubicBezTo>
                <a:close/>
                <a:moveTo>
                  <a:pt x="4548664" y="317659"/>
                </a:moveTo>
                <a:cubicBezTo>
                  <a:pt x="4551522" y="307181"/>
                  <a:pt x="4554379" y="298609"/>
                  <a:pt x="4557237" y="290036"/>
                </a:cubicBezTo>
                <a:cubicBezTo>
                  <a:pt x="4559141" y="284321"/>
                  <a:pt x="4561047" y="279559"/>
                  <a:pt x="4562951" y="275749"/>
                </a:cubicBezTo>
                <a:cubicBezTo>
                  <a:pt x="4561999" y="283369"/>
                  <a:pt x="4561047" y="298609"/>
                  <a:pt x="4560094" y="318611"/>
                </a:cubicBezTo>
                <a:cubicBezTo>
                  <a:pt x="4557237" y="313849"/>
                  <a:pt x="4555331" y="310991"/>
                  <a:pt x="4555331" y="310991"/>
                </a:cubicBezTo>
                <a:cubicBezTo>
                  <a:pt x="4555331" y="310991"/>
                  <a:pt x="4557237" y="314801"/>
                  <a:pt x="4560094" y="321469"/>
                </a:cubicBezTo>
                <a:cubicBezTo>
                  <a:pt x="4560094" y="321469"/>
                  <a:pt x="4560094" y="321469"/>
                  <a:pt x="4560094" y="321469"/>
                </a:cubicBezTo>
                <a:cubicBezTo>
                  <a:pt x="4560094" y="328136"/>
                  <a:pt x="4559141" y="334804"/>
                  <a:pt x="4559141" y="342424"/>
                </a:cubicBezTo>
                <a:cubicBezTo>
                  <a:pt x="4558189" y="346234"/>
                  <a:pt x="4556284" y="349091"/>
                  <a:pt x="4555331" y="352901"/>
                </a:cubicBezTo>
                <a:cubicBezTo>
                  <a:pt x="4554379" y="355759"/>
                  <a:pt x="4553426" y="358616"/>
                  <a:pt x="4552474" y="361474"/>
                </a:cubicBezTo>
                <a:cubicBezTo>
                  <a:pt x="4550569" y="354806"/>
                  <a:pt x="4549616" y="349091"/>
                  <a:pt x="4547712" y="343376"/>
                </a:cubicBezTo>
                <a:cubicBezTo>
                  <a:pt x="4547712" y="333851"/>
                  <a:pt x="4547712" y="328136"/>
                  <a:pt x="4547712" y="328136"/>
                </a:cubicBezTo>
                <a:cubicBezTo>
                  <a:pt x="4547712" y="328136"/>
                  <a:pt x="4546759" y="331946"/>
                  <a:pt x="4545806" y="338614"/>
                </a:cubicBezTo>
                <a:cubicBezTo>
                  <a:pt x="4545806" y="338614"/>
                  <a:pt x="4545806" y="337661"/>
                  <a:pt x="4545806" y="337661"/>
                </a:cubicBezTo>
                <a:cubicBezTo>
                  <a:pt x="4545806" y="336709"/>
                  <a:pt x="4545806" y="336709"/>
                  <a:pt x="4544854" y="335756"/>
                </a:cubicBezTo>
                <a:cubicBezTo>
                  <a:pt x="4546759" y="329089"/>
                  <a:pt x="4547712" y="323374"/>
                  <a:pt x="4548664" y="317659"/>
                </a:cubicBezTo>
                <a:close/>
                <a:moveTo>
                  <a:pt x="4457224" y="306229"/>
                </a:moveTo>
                <a:cubicBezTo>
                  <a:pt x="4457224" y="306229"/>
                  <a:pt x="4456272" y="306229"/>
                  <a:pt x="4457224" y="306229"/>
                </a:cubicBezTo>
                <a:cubicBezTo>
                  <a:pt x="4457224" y="305276"/>
                  <a:pt x="4457224" y="305276"/>
                  <a:pt x="4457224" y="304324"/>
                </a:cubicBezTo>
                <a:cubicBezTo>
                  <a:pt x="4457224" y="305276"/>
                  <a:pt x="4457224" y="306229"/>
                  <a:pt x="4457224" y="306229"/>
                </a:cubicBezTo>
                <a:close/>
                <a:moveTo>
                  <a:pt x="4478179" y="359569"/>
                </a:moveTo>
                <a:cubicBezTo>
                  <a:pt x="4477226" y="352901"/>
                  <a:pt x="4476274" y="346234"/>
                  <a:pt x="4476274" y="339566"/>
                </a:cubicBezTo>
                <a:cubicBezTo>
                  <a:pt x="4476274" y="338614"/>
                  <a:pt x="4476274" y="337661"/>
                  <a:pt x="4476274" y="336709"/>
                </a:cubicBezTo>
                <a:cubicBezTo>
                  <a:pt x="4479131" y="340519"/>
                  <a:pt x="4481037" y="343376"/>
                  <a:pt x="4483894" y="347186"/>
                </a:cubicBezTo>
                <a:cubicBezTo>
                  <a:pt x="4481037" y="350996"/>
                  <a:pt x="4480084" y="355759"/>
                  <a:pt x="4478179" y="359569"/>
                </a:cubicBezTo>
                <a:close/>
                <a:moveTo>
                  <a:pt x="4497229" y="371951"/>
                </a:moveTo>
                <a:cubicBezTo>
                  <a:pt x="4497229" y="370046"/>
                  <a:pt x="4497229" y="369094"/>
                  <a:pt x="4497229" y="367189"/>
                </a:cubicBezTo>
                <a:cubicBezTo>
                  <a:pt x="4497229" y="368141"/>
                  <a:pt x="4497229" y="369094"/>
                  <a:pt x="4498181" y="370046"/>
                </a:cubicBezTo>
                <a:cubicBezTo>
                  <a:pt x="4497229" y="370999"/>
                  <a:pt x="4497229" y="370999"/>
                  <a:pt x="4497229" y="371951"/>
                </a:cubicBezTo>
                <a:close/>
                <a:moveTo>
                  <a:pt x="4504849" y="322421"/>
                </a:moveTo>
                <a:cubicBezTo>
                  <a:pt x="4504849" y="325279"/>
                  <a:pt x="4504849" y="328136"/>
                  <a:pt x="4504849" y="330994"/>
                </a:cubicBezTo>
                <a:cubicBezTo>
                  <a:pt x="4503897" y="333851"/>
                  <a:pt x="4502944" y="337661"/>
                  <a:pt x="4501991" y="341471"/>
                </a:cubicBezTo>
                <a:cubicBezTo>
                  <a:pt x="4501991" y="343376"/>
                  <a:pt x="4501039" y="346234"/>
                  <a:pt x="4501039" y="348139"/>
                </a:cubicBezTo>
                <a:cubicBezTo>
                  <a:pt x="4500087" y="347186"/>
                  <a:pt x="4499134" y="346234"/>
                  <a:pt x="4499134" y="345281"/>
                </a:cubicBezTo>
                <a:cubicBezTo>
                  <a:pt x="4499134" y="344329"/>
                  <a:pt x="4498181" y="343376"/>
                  <a:pt x="4498181" y="342424"/>
                </a:cubicBezTo>
                <a:cubicBezTo>
                  <a:pt x="4499134" y="336709"/>
                  <a:pt x="4501039" y="330994"/>
                  <a:pt x="4501991" y="326231"/>
                </a:cubicBezTo>
                <a:cubicBezTo>
                  <a:pt x="4502944" y="320516"/>
                  <a:pt x="4504849" y="315754"/>
                  <a:pt x="4506754" y="310991"/>
                </a:cubicBezTo>
                <a:cubicBezTo>
                  <a:pt x="4505801" y="314801"/>
                  <a:pt x="4505801" y="318611"/>
                  <a:pt x="4504849" y="322421"/>
                </a:cubicBezTo>
                <a:close/>
                <a:moveTo>
                  <a:pt x="4462939" y="250984"/>
                </a:moveTo>
                <a:cubicBezTo>
                  <a:pt x="4465797" y="242411"/>
                  <a:pt x="4468654" y="233839"/>
                  <a:pt x="4470559" y="226219"/>
                </a:cubicBezTo>
                <a:cubicBezTo>
                  <a:pt x="4470559" y="227171"/>
                  <a:pt x="4472464" y="229076"/>
                  <a:pt x="4474369" y="231934"/>
                </a:cubicBezTo>
                <a:cubicBezTo>
                  <a:pt x="4475322" y="233839"/>
                  <a:pt x="4477226" y="235744"/>
                  <a:pt x="4479131" y="238601"/>
                </a:cubicBezTo>
                <a:cubicBezTo>
                  <a:pt x="4481037" y="241459"/>
                  <a:pt x="4481989" y="245269"/>
                  <a:pt x="4483894" y="248126"/>
                </a:cubicBezTo>
                <a:cubicBezTo>
                  <a:pt x="4485799" y="251936"/>
                  <a:pt x="4487704" y="255746"/>
                  <a:pt x="4489609" y="260509"/>
                </a:cubicBezTo>
                <a:cubicBezTo>
                  <a:pt x="4491514" y="265271"/>
                  <a:pt x="4493419" y="270034"/>
                  <a:pt x="4495324" y="275749"/>
                </a:cubicBezTo>
                <a:cubicBezTo>
                  <a:pt x="4497229" y="281464"/>
                  <a:pt x="4499134" y="287179"/>
                  <a:pt x="4501039" y="293846"/>
                </a:cubicBezTo>
                <a:cubicBezTo>
                  <a:pt x="4501991" y="296704"/>
                  <a:pt x="4502944" y="299561"/>
                  <a:pt x="4503897" y="303371"/>
                </a:cubicBezTo>
                <a:cubicBezTo>
                  <a:pt x="4501991" y="308134"/>
                  <a:pt x="4499134" y="312896"/>
                  <a:pt x="4497229" y="317659"/>
                </a:cubicBezTo>
                <a:cubicBezTo>
                  <a:pt x="4496276" y="320516"/>
                  <a:pt x="4494372" y="323374"/>
                  <a:pt x="4493419" y="326231"/>
                </a:cubicBezTo>
                <a:cubicBezTo>
                  <a:pt x="4490562" y="297656"/>
                  <a:pt x="4488656" y="280511"/>
                  <a:pt x="4488656" y="280511"/>
                </a:cubicBezTo>
                <a:cubicBezTo>
                  <a:pt x="4488656" y="280511"/>
                  <a:pt x="4487704" y="294799"/>
                  <a:pt x="4487704" y="319564"/>
                </a:cubicBezTo>
                <a:cubicBezTo>
                  <a:pt x="4486751" y="316706"/>
                  <a:pt x="4484847" y="313849"/>
                  <a:pt x="4483894" y="311944"/>
                </a:cubicBezTo>
                <a:cubicBezTo>
                  <a:pt x="4477226" y="297656"/>
                  <a:pt x="4473416" y="289084"/>
                  <a:pt x="4473416" y="289084"/>
                </a:cubicBezTo>
                <a:cubicBezTo>
                  <a:pt x="4473416" y="289084"/>
                  <a:pt x="4476274" y="297656"/>
                  <a:pt x="4481037" y="312896"/>
                </a:cubicBezTo>
                <a:cubicBezTo>
                  <a:pt x="4482941" y="317659"/>
                  <a:pt x="4484847" y="323374"/>
                  <a:pt x="4486751" y="330041"/>
                </a:cubicBezTo>
                <a:cubicBezTo>
                  <a:pt x="4485799" y="329089"/>
                  <a:pt x="4485799" y="328136"/>
                  <a:pt x="4484847" y="328136"/>
                </a:cubicBezTo>
                <a:cubicBezTo>
                  <a:pt x="4481037" y="324326"/>
                  <a:pt x="4478179" y="321469"/>
                  <a:pt x="4475322" y="318611"/>
                </a:cubicBezTo>
                <a:cubicBezTo>
                  <a:pt x="4474369" y="313849"/>
                  <a:pt x="4473416" y="309086"/>
                  <a:pt x="4473416" y="304324"/>
                </a:cubicBezTo>
                <a:cubicBezTo>
                  <a:pt x="4471512" y="294799"/>
                  <a:pt x="4470559" y="286226"/>
                  <a:pt x="4468654" y="278606"/>
                </a:cubicBezTo>
                <a:cubicBezTo>
                  <a:pt x="4474369" y="264319"/>
                  <a:pt x="4477226" y="256699"/>
                  <a:pt x="4477226" y="256699"/>
                </a:cubicBezTo>
                <a:cubicBezTo>
                  <a:pt x="4477226" y="256699"/>
                  <a:pt x="4473416" y="262414"/>
                  <a:pt x="4466749" y="273844"/>
                </a:cubicBezTo>
                <a:cubicBezTo>
                  <a:pt x="4465797" y="268129"/>
                  <a:pt x="4464844" y="263366"/>
                  <a:pt x="4462939" y="258604"/>
                </a:cubicBezTo>
                <a:cubicBezTo>
                  <a:pt x="4462939" y="257651"/>
                  <a:pt x="4462939" y="256699"/>
                  <a:pt x="4462939" y="256699"/>
                </a:cubicBezTo>
                <a:cubicBezTo>
                  <a:pt x="4461987" y="253841"/>
                  <a:pt x="4461987" y="252889"/>
                  <a:pt x="4462939" y="250984"/>
                </a:cubicBezTo>
                <a:close/>
                <a:moveTo>
                  <a:pt x="4461034" y="255746"/>
                </a:moveTo>
                <a:cubicBezTo>
                  <a:pt x="4461034" y="255746"/>
                  <a:pt x="4461034" y="256699"/>
                  <a:pt x="4461034" y="255746"/>
                </a:cubicBezTo>
                <a:cubicBezTo>
                  <a:pt x="4461034" y="256699"/>
                  <a:pt x="4461034" y="256699"/>
                  <a:pt x="4461034" y="255746"/>
                </a:cubicBezTo>
                <a:cubicBezTo>
                  <a:pt x="4461034" y="255746"/>
                  <a:pt x="4461034" y="255746"/>
                  <a:pt x="4461034" y="255746"/>
                </a:cubicBezTo>
                <a:close/>
                <a:moveTo>
                  <a:pt x="4455319" y="274796"/>
                </a:moveTo>
                <a:cubicBezTo>
                  <a:pt x="4456272" y="272891"/>
                  <a:pt x="4457224" y="270034"/>
                  <a:pt x="4457224" y="268129"/>
                </a:cubicBezTo>
                <a:cubicBezTo>
                  <a:pt x="4457224" y="270034"/>
                  <a:pt x="4457224" y="271939"/>
                  <a:pt x="4457224" y="273844"/>
                </a:cubicBezTo>
                <a:cubicBezTo>
                  <a:pt x="4457224" y="277654"/>
                  <a:pt x="4457224" y="280511"/>
                  <a:pt x="4458176" y="284321"/>
                </a:cubicBezTo>
                <a:cubicBezTo>
                  <a:pt x="4457224" y="287179"/>
                  <a:pt x="4455319" y="290036"/>
                  <a:pt x="4454366" y="292894"/>
                </a:cubicBezTo>
                <a:cubicBezTo>
                  <a:pt x="4454366" y="287179"/>
                  <a:pt x="4454366" y="280511"/>
                  <a:pt x="4455319" y="274796"/>
                </a:cubicBezTo>
                <a:close/>
                <a:moveTo>
                  <a:pt x="4449604" y="361474"/>
                </a:moveTo>
                <a:cubicBezTo>
                  <a:pt x="4450556" y="353854"/>
                  <a:pt x="4450556" y="346234"/>
                  <a:pt x="4451509" y="339566"/>
                </a:cubicBezTo>
                <a:cubicBezTo>
                  <a:pt x="4452462" y="340519"/>
                  <a:pt x="4452462" y="342424"/>
                  <a:pt x="4453414" y="343376"/>
                </a:cubicBezTo>
                <a:cubicBezTo>
                  <a:pt x="4453414" y="343376"/>
                  <a:pt x="4453414" y="343376"/>
                  <a:pt x="4453414" y="344329"/>
                </a:cubicBezTo>
                <a:cubicBezTo>
                  <a:pt x="4453414" y="344329"/>
                  <a:pt x="4453414" y="344329"/>
                  <a:pt x="4453414" y="344329"/>
                </a:cubicBezTo>
                <a:cubicBezTo>
                  <a:pt x="4452462" y="350996"/>
                  <a:pt x="4451509" y="358616"/>
                  <a:pt x="4451509" y="366236"/>
                </a:cubicBezTo>
                <a:cubicBezTo>
                  <a:pt x="4450556" y="372904"/>
                  <a:pt x="4449604" y="380524"/>
                  <a:pt x="4448651" y="388144"/>
                </a:cubicBezTo>
                <a:cubicBezTo>
                  <a:pt x="4447699" y="387191"/>
                  <a:pt x="4447699" y="387191"/>
                  <a:pt x="4446747" y="386239"/>
                </a:cubicBezTo>
                <a:cubicBezTo>
                  <a:pt x="4447699" y="377666"/>
                  <a:pt x="4448651" y="370046"/>
                  <a:pt x="4449604" y="361474"/>
                </a:cubicBezTo>
                <a:close/>
                <a:moveTo>
                  <a:pt x="4386739" y="331946"/>
                </a:moveTo>
                <a:cubicBezTo>
                  <a:pt x="4387691" y="332899"/>
                  <a:pt x="4388644" y="334804"/>
                  <a:pt x="4390549" y="335756"/>
                </a:cubicBezTo>
                <a:cubicBezTo>
                  <a:pt x="4390549" y="337661"/>
                  <a:pt x="4390549" y="339566"/>
                  <a:pt x="4390549" y="342424"/>
                </a:cubicBezTo>
                <a:cubicBezTo>
                  <a:pt x="4389597" y="343376"/>
                  <a:pt x="4388644" y="345281"/>
                  <a:pt x="4386739" y="347186"/>
                </a:cubicBezTo>
                <a:cubicBezTo>
                  <a:pt x="4386739" y="341471"/>
                  <a:pt x="4386739" y="336709"/>
                  <a:pt x="4386739" y="331946"/>
                </a:cubicBezTo>
                <a:close/>
                <a:moveTo>
                  <a:pt x="4389597" y="376714"/>
                </a:moveTo>
                <a:cubicBezTo>
                  <a:pt x="4389597" y="376714"/>
                  <a:pt x="4389597" y="375761"/>
                  <a:pt x="4388644" y="375761"/>
                </a:cubicBezTo>
                <a:cubicBezTo>
                  <a:pt x="4388644" y="373856"/>
                  <a:pt x="4387691" y="371951"/>
                  <a:pt x="4387691" y="370046"/>
                </a:cubicBezTo>
                <a:cubicBezTo>
                  <a:pt x="4387691" y="367189"/>
                  <a:pt x="4387691" y="363379"/>
                  <a:pt x="4387691" y="360521"/>
                </a:cubicBezTo>
                <a:cubicBezTo>
                  <a:pt x="4387691" y="357664"/>
                  <a:pt x="4387691" y="354806"/>
                  <a:pt x="4387691" y="351949"/>
                </a:cubicBezTo>
                <a:cubicBezTo>
                  <a:pt x="4388644" y="349091"/>
                  <a:pt x="4390549" y="347186"/>
                  <a:pt x="4391501" y="345281"/>
                </a:cubicBezTo>
                <a:cubicBezTo>
                  <a:pt x="4391501" y="346234"/>
                  <a:pt x="4391501" y="348139"/>
                  <a:pt x="4391501" y="349091"/>
                </a:cubicBezTo>
                <a:cubicBezTo>
                  <a:pt x="4391501" y="355759"/>
                  <a:pt x="4392454" y="362426"/>
                  <a:pt x="4392454" y="370046"/>
                </a:cubicBezTo>
                <a:cubicBezTo>
                  <a:pt x="4390549" y="371951"/>
                  <a:pt x="4389597" y="374809"/>
                  <a:pt x="4389597" y="376714"/>
                </a:cubicBezTo>
                <a:close/>
                <a:moveTo>
                  <a:pt x="4424839" y="351949"/>
                </a:moveTo>
                <a:cubicBezTo>
                  <a:pt x="4424839" y="352901"/>
                  <a:pt x="4424839" y="353854"/>
                  <a:pt x="4424839" y="354806"/>
                </a:cubicBezTo>
                <a:cubicBezTo>
                  <a:pt x="4423887" y="355759"/>
                  <a:pt x="4423887" y="356711"/>
                  <a:pt x="4422934" y="356711"/>
                </a:cubicBezTo>
                <a:cubicBezTo>
                  <a:pt x="4422934" y="354806"/>
                  <a:pt x="4423887" y="353854"/>
                  <a:pt x="4424839" y="351949"/>
                </a:cubicBezTo>
                <a:close/>
                <a:moveTo>
                  <a:pt x="4415314" y="411004"/>
                </a:moveTo>
                <a:cubicBezTo>
                  <a:pt x="4415314" y="411004"/>
                  <a:pt x="4415314" y="411956"/>
                  <a:pt x="4415314" y="411956"/>
                </a:cubicBezTo>
                <a:cubicBezTo>
                  <a:pt x="4414362" y="411004"/>
                  <a:pt x="4413409" y="410051"/>
                  <a:pt x="4412456" y="409099"/>
                </a:cubicBezTo>
                <a:cubicBezTo>
                  <a:pt x="4412456" y="401479"/>
                  <a:pt x="4412456" y="392906"/>
                  <a:pt x="4411504" y="385286"/>
                </a:cubicBezTo>
                <a:cubicBezTo>
                  <a:pt x="4414362" y="380524"/>
                  <a:pt x="4417219" y="376714"/>
                  <a:pt x="4420076" y="372904"/>
                </a:cubicBezTo>
                <a:cubicBezTo>
                  <a:pt x="4420076" y="373856"/>
                  <a:pt x="4421029" y="373856"/>
                  <a:pt x="4421029" y="374809"/>
                </a:cubicBezTo>
                <a:cubicBezTo>
                  <a:pt x="4419124" y="386239"/>
                  <a:pt x="4417219" y="397669"/>
                  <a:pt x="4415314" y="411004"/>
                </a:cubicBezTo>
                <a:close/>
                <a:moveTo>
                  <a:pt x="4410551" y="254794"/>
                </a:moveTo>
                <a:cubicBezTo>
                  <a:pt x="4413409" y="260509"/>
                  <a:pt x="4417219" y="267176"/>
                  <a:pt x="4421029" y="273844"/>
                </a:cubicBezTo>
                <a:cubicBezTo>
                  <a:pt x="4419124" y="280511"/>
                  <a:pt x="4417219" y="287179"/>
                  <a:pt x="4415314" y="293846"/>
                </a:cubicBezTo>
                <a:cubicBezTo>
                  <a:pt x="4413409" y="301466"/>
                  <a:pt x="4410551" y="309086"/>
                  <a:pt x="4408647" y="316706"/>
                </a:cubicBezTo>
                <a:cubicBezTo>
                  <a:pt x="4407694" y="305276"/>
                  <a:pt x="4406741" y="297656"/>
                  <a:pt x="4406741" y="297656"/>
                </a:cubicBezTo>
                <a:cubicBezTo>
                  <a:pt x="4406741" y="297656"/>
                  <a:pt x="4404837" y="310991"/>
                  <a:pt x="4402931" y="331946"/>
                </a:cubicBezTo>
                <a:cubicBezTo>
                  <a:pt x="4402931" y="333851"/>
                  <a:pt x="4401979" y="335756"/>
                  <a:pt x="4401026" y="337661"/>
                </a:cubicBezTo>
                <a:cubicBezTo>
                  <a:pt x="4401026" y="337661"/>
                  <a:pt x="4400074" y="336709"/>
                  <a:pt x="4400074" y="336709"/>
                </a:cubicBezTo>
                <a:cubicBezTo>
                  <a:pt x="4393406" y="295751"/>
                  <a:pt x="4388644" y="270034"/>
                  <a:pt x="4388644" y="270034"/>
                </a:cubicBezTo>
                <a:cubicBezTo>
                  <a:pt x="4388644" y="270034"/>
                  <a:pt x="4388644" y="292894"/>
                  <a:pt x="4389597" y="328136"/>
                </a:cubicBezTo>
                <a:cubicBezTo>
                  <a:pt x="4388644" y="327184"/>
                  <a:pt x="4387691" y="326231"/>
                  <a:pt x="4386739" y="325279"/>
                </a:cubicBezTo>
                <a:cubicBezTo>
                  <a:pt x="4386739" y="324326"/>
                  <a:pt x="4386739" y="324326"/>
                  <a:pt x="4386739" y="323374"/>
                </a:cubicBezTo>
                <a:cubicBezTo>
                  <a:pt x="4387691" y="311944"/>
                  <a:pt x="4386739" y="300514"/>
                  <a:pt x="4387691" y="290989"/>
                </a:cubicBezTo>
                <a:cubicBezTo>
                  <a:pt x="4388644" y="280511"/>
                  <a:pt x="4388644" y="271939"/>
                  <a:pt x="4389597" y="263366"/>
                </a:cubicBezTo>
                <a:cubicBezTo>
                  <a:pt x="4390549" y="254794"/>
                  <a:pt x="4390549" y="248126"/>
                  <a:pt x="4391501" y="242411"/>
                </a:cubicBezTo>
                <a:cubicBezTo>
                  <a:pt x="4392454" y="233839"/>
                  <a:pt x="4393406" y="228124"/>
                  <a:pt x="4393406" y="225266"/>
                </a:cubicBezTo>
                <a:cubicBezTo>
                  <a:pt x="4399122" y="232886"/>
                  <a:pt x="4403884" y="243364"/>
                  <a:pt x="4410551" y="254794"/>
                </a:cubicBezTo>
                <a:close/>
                <a:moveTo>
                  <a:pt x="4389597" y="217646"/>
                </a:moveTo>
                <a:cubicBezTo>
                  <a:pt x="4390549" y="219551"/>
                  <a:pt x="4392454" y="221456"/>
                  <a:pt x="4393406" y="224314"/>
                </a:cubicBezTo>
                <a:cubicBezTo>
                  <a:pt x="4392454" y="227171"/>
                  <a:pt x="4390549" y="232886"/>
                  <a:pt x="4387691" y="240506"/>
                </a:cubicBezTo>
                <a:cubicBezTo>
                  <a:pt x="4385787" y="246221"/>
                  <a:pt x="4383881" y="252889"/>
                  <a:pt x="4381976" y="260509"/>
                </a:cubicBezTo>
                <a:cubicBezTo>
                  <a:pt x="4381976" y="259556"/>
                  <a:pt x="4381976" y="257651"/>
                  <a:pt x="4381976" y="256699"/>
                </a:cubicBezTo>
                <a:cubicBezTo>
                  <a:pt x="4384834" y="242411"/>
                  <a:pt x="4386739" y="229076"/>
                  <a:pt x="4389597" y="217646"/>
                </a:cubicBezTo>
                <a:close/>
                <a:moveTo>
                  <a:pt x="4374356" y="291941"/>
                </a:moveTo>
                <a:cubicBezTo>
                  <a:pt x="4374356" y="291941"/>
                  <a:pt x="4374356" y="292894"/>
                  <a:pt x="4374356" y="292894"/>
                </a:cubicBezTo>
                <a:cubicBezTo>
                  <a:pt x="4374356" y="292894"/>
                  <a:pt x="4374356" y="292894"/>
                  <a:pt x="4374356" y="291941"/>
                </a:cubicBezTo>
                <a:cubicBezTo>
                  <a:pt x="4374356" y="291941"/>
                  <a:pt x="4374356" y="291941"/>
                  <a:pt x="4374356" y="291941"/>
                </a:cubicBezTo>
                <a:close/>
                <a:moveTo>
                  <a:pt x="4360069" y="282416"/>
                </a:moveTo>
                <a:cubicBezTo>
                  <a:pt x="4360069" y="284321"/>
                  <a:pt x="4360069" y="287179"/>
                  <a:pt x="4360069" y="290036"/>
                </a:cubicBezTo>
                <a:cubicBezTo>
                  <a:pt x="4360069" y="289084"/>
                  <a:pt x="4359116" y="288131"/>
                  <a:pt x="4359116" y="288131"/>
                </a:cubicBezTo>
                <a:cubicBezTo>
                  <a:pt x="4359116" y="285274"/>
                  <a:pt x="4359116" y="283369"/>
                  <a:pt x="4360069" y="282416"/>
                </a:cubicBezTo>
                <a:close/>
                <a:moveTo>
                  <a:pt x="4313397" y="387191"/>
                </a:moveTo>
                <a:cubicBezTo>
                  <a:pt x="4312444" y="388144"/>
                  <a:pt x="4312444" y="390049"/>
                  <a:pt x="4311491" y="391001"/>
                </a:cubicBezTo>
                <a:cubicBezTo>
                  <a:pt x="4312444" y="389096"/>
                  <a:pt x="4312444" y="388144"/>
                  <a:pt x="4313397" y="387191"/>
                </a:cubicBezTo>
                <a:cubicBezTo>
                  <a:pt x="4313397" y="386239"/>
                  <a:pt x="4313397" y="387191"/>
                  <a:pt x="4313397" y="387191"/>
                </a:cubicBezTo>
                <a:close/>
                <a:moveTo>
                  <a:pt x="4311491" y="351949"/>
                </a:moveTo>
                <a:cubicBezTo>
                  <a:pt x="4311491" y="356711"/>
                  <a:pt x="4312444" y="360521"/>
                  <a:pt x="4312444" y="365284"/>
                </a:cubicBezTo>
                <a:cubicBezTo>
                  <a:pt x="4311491" y="364331"/>
                  <a:pt x="4311491" y="364331"/>
                  <a:pt x="4311491" y="363379"/>
                </a:cubicBezTo>
                <a:cubicBezTo>
                  <a:pt x="4311491" y="358616"/>
                  <a:pt x="4311491" y="355759"/>
                  <a:pt x="4311491" y="351949"/>
                </a:cubicBezTo>
                <a:close/>
                <a:moveTo>
                  <a:pt x="4247674" y="313849"/>
                </a:moveTo>
                <a:cubicBezTo>
                  <a:pt x="4247674" y="312896"/>
                  <a:pt x="4247674" y="312896"/>
                  <a:pt x="4247674" y="311944"/>
                </a:cubicBezTo>
                <a:cubicBezTo>
                  <a:pt x="4247674" y="312896"/>
                  <a:pt x="4247674" y="312896"/>
                  <a:pt x="4247674" y="313849"/>
                </a:cubicBezTo>
                <a:cubicBezTo>
                  <a:pt x="4247674" y="317659"/>
                  <a:pt x="4247674" y="320516"/>
                  <a:pt x="4246722" y="324326"/>
                </a:cubicBezTo>
                <a:cubicBezTo>
                  <a:pt x="4246722" y="323374"/>
                  <a:pt x="4246722" y="322421"/>
                  <a:pt x="4246722" y="322421"/>
                </a:cubicBezTo>
                <a:cubicBezTo>
                  <a:pt x="4246722" y="318611"/>
                  <a:pt x="4247674" y="315754"/>
                  <a:pt x="4247674" y="313849"/>
                </a:cubicBezTo>
                <a:close/>
                <a:moveTo>
                  <a:pt x="4181951" y="367189"/>
                </a:moveTo>
                <a:cubicBezTo>
                  <a:pt x="4181951" y="351949"/>
                  <a:pt x="4182904" y="337661"/>
                  <a:pt x="4182904" y="324326"/>
                </a:cubicBezTo>
                <a:cubicBezTo>
                  <a:pt x="4182904" y="326231"/>
                  <a:pt x="4183856" y="328136"/>
                  <a:pt x="4183856" y="330041"/>
                </a:cubicBezTo>
                <a:cubicBezTo>
                  <a:pt x="4184809" y="333851"/>
                  <a:pt x="4185761" y="336709"/>
                  <a:pt x="4185761" y="340519"/>
                </a:cubicBezTo>
                <a:cubicBezTo>
                  <a:pt x="4185761" y="341471"/>
                  <a:pt x="4185761" y="342424"/>
                  <a:pt x="4185761" y="342424"/>
                </a:cubicBezTo>
                <a:cubicBezTo>
                  <a:pt x="4184809" y="339566"/>
                  <a:pt x="4183856" y="338614"/>
                  <a:pt x="4183856" y="338614"/>
                </a:cubicBezTo>
                <a:cubicBezTo>
                  <a:pt x="4183856" y="338614"/>
                  <a:pt x="4184809" y="345281"/>
                  <a:pt x="4187666" y="357664"/>
                </a:cubicBezTo>
                <a:cubicBezTo>
                  <a:pt x="4187666" y="360521"/>
                  <a:pt x="4188619" y="362426"/>
                  <a:pt x="4189571" y="365284"/>
                </a:cubicBezTo>
                <a:cubicBezTo>
                  <a:pt x="4189571" y="368141"/>
                  <a:pt x="4190524" y="370999"/>
                  <a:pt x="4191476" y="373856"/>
                </a:cubicBezTo>
                <a:cubicBezTo>
                  <a:pt x="4191476" y="377666"/>
                  <a:pt x="4190524" y="382429"/>
                  <a:pt x="4190524" y="386239"/>
                </a:cubicBezTo>
                <a:cubicBezTo>
                  <a:pt x="4190524" y="388144"/>
                  <a:pt x="4190524" y="390049"/>
                  <a:pt x="4190524" y="391954"/>
                </a:cubicBezTo>
                <a:cubicBezTo>
                  <a:pt x="4187666" y="383381"/>
                  <a:pt x="4184809" y="374809"/>
                  <a:pt x="4181951" y="367189"/>
                </a:cubicBezTo>
                <a:cubicBezTo>
                  <a:pt x="4181951" y="369094"/>
                  <a:pt x="4181951" y="368141"/>
                  <a:pt x="4181951" y="367189"/>
                </a:cubicBezTo>
                <a:close/>
                <a:moveTo>
                  <a:pt x="4161949" y="401479"/>
                </a:moveTo>
                <a:cubicBezTo>
                  <a:pt x="4161949" y="400526"/>
                  <a:pt x="4161949" y="400526"/>
                  <a:pt x="4161949" y="399574"/>
                </a:cubicBezTo>
                <a:cubicBezTo>
                  <a:pt x="4161949" y="399574"/>
                  <a:pt x="4161949" y="399574"/>
                  <a:pt x="4161949" y="399574"/>
                </a:cubicBezTo>
                <a:cubicBezTo>
                  <a:pt x="4161949" y="400526"/>
                  <a:pt x="4161949" y="401479"/>
                  <a:pt x="4161949" y="401479"/>
                </a:cubicBezTo>
                <a:close/>
                <a:moveTo>
                  <a:pt x="4160044" y="306229"/>
                </a:moveTo>
                <a:cubicBezTo>
                  <a:pt x="4160044" y="299561"/>
                  <a:pt x="4160996" y="295751"/>
                  <a:pt x="4160996" y="292894"/>
                </a:cubicBezTo>
                <a:cubicBezTo>
                  <a:pt x="4161949" y="289084"/>
                  <a:pt x="4162901" y="286226"/>
                  <a:pt x="4163854" y="282416"/>
                </a:cubicBezTo>
                <a:cubicBezTo>
                  <a:pt x="4163854" y="292894"/>
                  <a:pt x="4162901" y="303371"/>
                  <a:pt x="4162901" y="313849"/>
                </a:cubicBezTo>
                <a:cubicBezTo>
                  <a:pt x="4161949" y="310991"/>
                  <a:pt x="4160996" y="309086"/>
                  <a:pt x="4160044" y="306229"/>
                </a:cubicBezTo>
                <a:cubicBezTo>
                  <a:pt x="4160044" y="306229"/>
                  <a:pt x="4160044" y="306229"/>
                  <a:pt x="4160044" y="306229"/>
                </a:cubicBezTo>
                <a:close/>
                <a:moveTo>
                  <a:pt x="4128611" y="354806"/>
                </a:moveTo>
                <a:cubicBezTo>
                  <a:pt x="4128611" y="350996"/>
                  <a:pt x="4128611" y="347186"/>
                  <a:pt x="4127659" y="343376"/>
                </a:cubicBezTo>
                <a:cubicBezTo>
                  <a:pt x="4127659" y="345281"/>
                  <a:pt x="4127659" y="347186"/>
                  <a:pt x="4128611" y="350044"/>
                </a:cubicBezTo>
                <a:cubicBezTo>
                  <a:pt x="4129564" y="354806"/>
                  <a:pt x="4129564" y="360521"/>
                  <a:pt x="4130516" y="365284"/>
                </a:cubicBezTo>
                <a:cubicBezTo>
                  <a:pt x="4129564" y="361474"/>
                  <a:pt x="4129564" y="358616"/>
                  <a:pt x="4128611" y="354806"/>
                </a:cubicBezTo>
                <a:close/>
                <a:moveTo>
                  <a:pt x="4124801" y="255746"/>
                </a:moveTo>
                <a:cubicBezTo>
                  <a:pt x="4124801" y="252889"/>
                  <a:pt x="4124801" y="250031"/>
                  <a:pt x="4124801" y="248126"/>
                </a:cubicBezTo>
                <a:cubicBezTo>
                  <a:pt x="4129564" y="265271"/>
                  <a:pt x="4134326" y="284321"/>
                  <a:pt x="4140041" y="303371"/>
                </a:cubicBezTo>
                <a:cubicBezTo>
                  <a:pt x="4140041" y="304324"/>
                  <a:pt x="4140994" y="306229"/>
                  <a:pt x="4140994" y="307181"/>
                </a:cubicBezTo>
                <a:cubicBezTo>
                  <a:pt x="4140994" y="311944"/>
                  <a:pt x="4140994" y="316706"/>
                  <a:pt x="4140994" y="321469"/>
                </a:cubicBezTo>
                <a:cubicBezTo>
                  <a:pt x="4136231" y="310991"/>
                  <a:pt x="4133374" y="305276"/>
                  <a:pt x="4133374" y="305276"/>
                </a:cubicBezTo>
                <a:cubicBezTo>
                  <a:pt x="4133374" y="305276"/>
                  <a:pt x="4134326" y="308134"/>
                  <a:pt x="4135279" y="312896"/>
                </a:cubicBezTo>
                <a:cubicBezTo>
                  <a:pt x="4132421" y="309086"/>
                  <a:pt x="4130516" y="304324"/>
                  <a:pt x="4127659" y="300514"/>
                </a:cubicBezTo>
                <a:cubicBezTo>
                  <a:pt x="4125754" y="293846"/>
                  <a:pt x="4124801" y="288131"/>
                  <a:pt x="4123849" y="284321"/>
                </a:cubicBezTo>
                <a:cubicBezTo>
                  <a:pt x="4124801" y="273844"/>
                  <a:pt x="4124801" y="264319"/>
                  <a:pt x="4124801" y="255746"/>
                </a:cubicBezTo>
                <a:close/>
                <a:moveTo>
                  <a:pt x="4095274" y="395764"/>
                </a:moveTo>
                <a:cubicBezTo>
                  <a:pt x="4094321" y="395764"/>
                  <a:pt x="4094321" y="395764"/>
                  <a:pt x="4095274" y="395764"/>
                </a:cubicBezTo>
                <a:cubicBezTo>
                  <a:pt x="4095274" y="394811"/>
                  <a:pt x="4095274" y="394811"/>
                  <a:pt x="4095274" y="394811"/>
                </a:cubicBezTo>
                <a:cubicBezTo>
                  <a:pt x="4095274" y="394811"/>
                  <a:pt x="4095274" y="395764"/>
                  <a:pt x="4095274" y="395764"/>
                </a:cubicBezTo>
                <a:close/>
                <a:moveTo>
                  <a:pt x="4093369" y="386239"/>
                </a:moveTo>
                <a:cubicBezTo>
                  <a:pt x="4093369" y="383381"/>
                  <a:pt x="4093369" y="379571"/>
                  <a:pt x="4093369" y="376714"/>
                </a:cubicBezTo>
                <a:cubicBezTo>
                  <a:pt x="4094321" y="378619"/>
                  <a:pt x="4095274" y="380524"/>
                  <a:pt x="4096226" y="382429"/>
                </a:cubicBezTo>
                <a:cubicBezTo>
                  <a:pt x="4094321" y="384334"/>
                  <a:pt x="4094321" y="385286"/>
                  <a:pt x="4093369" y="386239"/>
                </a:cubicBezTo>
                <a:close/>
                <a:moveTo>
                  <a:pt x="4097179" y="342424"/>
                </a:moveTo>
                <a:cubicBezTo>
                  <a:pt x="4098131" y="339566"/>
                  <a:pt x="4098131" y="337661"/>
                  <a:pt x="4099084" y="334804"/>
                </a:cubicBezTo>
                <a:cubicBezTo>
                  <a:pt x="4099084" y="335756"/>
                  <a:pt x="4099084" y="336709"/>
                  <a:pt x="4099084" y="337661"/>
                </a:cubicBezTo>
                <a:cubicBezTo>
                  <a:pt x="4099084" y="339566"/>
                  <a:pt x="4098131" y="340519"/>
                  <a:pt x="4097179" y="342424"/>
                </a:cubicBezTo>
                <a:close/>
                <a:moveTo>
                  <a:pt x="4100989" y="353854"/>
                </a:moveTo>
                <a:cubicBezTo>
                  <a:pt x="4100989" y="352901"/>
                  <a:pt x="4100989" y="351949"/>
                  <a:pt x="4100989" y="351949"/>
                </a:cubicBezTo>
                <a:cubicBezTo>
                  <a:pt x="4100989" y="351949"/>
                  <a:pt x="4100989" y="351949"/>
                  <a:pt x="4100989" y="351949"/>
                </a:cubicBezTo>
                <a:cubicBezTo>
                  <a:pt x="4100989" y="352901"/>
                  <a:pt x="4100989" y="353854"/>
                  <a:pt x="4100989" y="353854"/>
                </a:cubicBezTo>
                <a:cubicBezTo>
                  <a:pt x="4100989" y="354806"/>
                  <a:pt x="4100989" y="353854"/>
                  <a:pt x="4100989" y="353854"/>
                </a:cubicBezTo>
                <a:close/>
                <a:moveTo>
                  <a:pt x="4115276" y="322421"/>
                </a:moveTo>
                <a:cubicBezTo>
                  <a:pt x="4115276" y="330994"/>
                  <a:pt x="4114324" y="341471"/>
                  <a:pt x="4114324" y="350996"/>
                </a:cubicBezTo>
                <a:cubicBezTo>
                  <a:pt x="4113371" y="336709"/>
                  <a:pt x="4111466" y="327184"/>
                  <a:pt x="4111466" y="327184"/>
                </a:cubicBezTo>
                <a:cubicBezTo>
                  <a:pt x="4111466" y="327184"/>
                  <a:pt x="4110514" y="332899"/>
                  <a:pt x="4108609" y="342424"/>
                </a:cubicBezTo>
                <a:cubicBezTo>
                  <a:pt x="4108609" y="342424"/>
                  <a:pt x="4107656" y="341471"/>
                  <a:pt x="4107656" y="341471"/>
                </a:cubicBezTo>
                <a:cubicBezTo>
                  <a:pt x="4107656" y="339566"/>
                  <a:pt x="4106704" y="338614"/>
                  <a:pt x="4106704" y="336709"/>
                </a:cubicBezTo>
                <a:cubicBezTo>
                  <a:pt x="4108609" y="330994"/>
                  <a:pt x="4111466" y="326231"/>
                  <a:pt x="4113371" y="322421"/>
                </a:cubicBezTo>
                <a:cubicBezTo>
                  <a:pt x="4114324" y="321469"/>
                  <a:pt x="4114324" y="319564"/>
                  <a:pt x="4115276" y="318611"/>
                </a:cubicBezTo>
                <a:cubicBezTo>
                  <a:pt x="4115276" y="319564"/>
                  <a:pt x="4115276" y="320516"/>
                  <a:pt x="4115276" y="322421"/>
                </a:cubicBezTo>
                <a:close/>
                <a:moveTo>
                  <a:pt x="4109561" y="295751"/>
                </a:moveTo>
                <a:cubicBezTo>
                  <a:pt x="4111466" y="299561"/>
                  <a:pt x="4113371" y="303371"/>
                  <a:pt x="4116229" y="308134"/>
                </a:cubicBezTo>
                <a:cubicBezTo>
                  <a:pt x="4116229" y="309086"/>
                  <a:pt x="4116229" y="310991"/>
                  <a:pt x="4116229" y="311944"/>
                </a:cubicBezTo>
                <a:cubicBezTo>
                  <a:pt x="4114324" y="314801"/>
                  <a:pt x="4112419" y="316706"/>
                  <a:pt x="4110514" y="320516"/>
                </a:cubicBezTo>
                <a:cubicBezTo>
                  <a:pt x="4108609" y="323374"/>
                  <a:pt x="4106704" y="326231"/>
                  <a:pt x="4104799" y="329089"/>
                </a:cubicBezTo>
                <a:cubicBezTo>
                  <a:pt x="4103846" y="326231"/>
                  <a:pt x="4102894" y="324326"/>
                  <a:pt x="4102894" y="322421"/>
                </a:cubicBezTo>
                <a:cubicBezTo>
                  <a:pt x="4105751" y="311944"/>
                  <a:pt x="4107656" y="303371"/>
                  <a:pt x="4109561" y="295751"/>
                </a:cubicBezTo>
                <a:close/>
                <a:moveTo>
                  <a:pt x="4092416" y="294799"/>
                </a:moveTo>
                <a:cubicBezTo>
                  <a:pt x="4093369" y="284321"/>
                  <a:pt x="4093369" y="274796"/>
                  <a:pt x="4094321" y="265271"/>
                </a:cubicBezTo>
                <a:cubicBezTo>
                  <a:pt x="4095274" y="268129"/>
                  <a:pt x="4096226" y="270034"/>
                  <a:pt x="4098131" y="272891"/>
                </a:cubicBezTo>
                <a:cubicBezTo>
                  <a:pt x="4100989" y="278606"/>
                  <a:pt x="4103846" y="284321"/>
                  <a:pt x="4106704" y="290989"/>
                </a:cubicBezTo>
                <a:cubicBezTo>
                  <a:pt x="4103846" y="296704"/>
                  <a:pt x="4101941" y="304324"/>
                  <a:pt x="4098131" y="311944"/>
                </a:cubicBezTo>
                <a:cubicBezTo>
                  <a:pt x="4097179" y="308134"/>
                  <a:pt x="4096226" y="306229"/>
                  <a:pt x="4096226" y="306229"/>
                </a:cubicBezTo>
                <a:cubicBezTo>
                  <a:pt x="4096226" y="306229"/>
                  <a:pt x="4096226" y="310039"/>
                  <a:pt x="4097179" y="315754"/>
                </a:cubicBezTo>
                <a:cubicBezTo>
                  <a:pt x="4095274" y="320516"/>
                  <a:pt x="4093369" y="324326"/>
                  <a:pt x="4092416" y="329089"/>
                </a:cubicBezTo>
                <a:cubicBezTo>
                  <a:pt x="4092416" y="328136"/>
                  <a:pt x="4091464" y="326231"/>
                  <a:pt x="4091464" y="325279"/>
                </a:cubicBezTo>
                <a:cubicBezTo>
                  <a:pt x="4091464" y="324326"/>
                  <a:pt x="4090511" y="323374"/>
                  <a:pt x="4090511" y="321469"/>
                </a:cubicBezTo>
                <a:cubicBezTo>
                  <a:pt x="4091464" y="311944"/>
                  <a:pt x="4092416" y="303371"/>
                  <a:pt x="4092416" y="294799"/>
                </a:cubicBezTo>
                <a:close/>
                <a:moveTo>
                  <a:pt x="4085749" y="244316"/>
                </a:moveTo>
                <a:cubicBezTo>
                  <a:pt x="4085749" y="245269"/>
                  <a:pt x="4085749" y="245269"/>
                  <a:pt x="4085749" y="244316"/>
                </a:cubicBezTo>
                <a:cubicBezTo>
                  <a:pt x="4085749" y="247174"/>
                  <a:pt x="4085749" y="248126"/>
                  <a:pt x="4084796" y="250031"/>
                </a:cubicBezTo>
                <a:cubicBezTo>
                  <a:pt x="4084796" y="249079"/>
                  <a:pt x="4084796" y="246221"/>
                  <a:pt x="4085749" y="244316"/>
                </a:cubicBezTo>
                <a:close/>
                <a:moveTo>
                  <a:pt x="4043839" y="279559"/>
                </a:moveTo>
                <a:cubicBezTo>
                  <a:pt x="4044791" y="280511"/>
                  <a:pt x="4044791" y="280511"/>
                  <a:pt x="4043839" y="279559"/>
                </a:cubicBezTo>
                <a:cubicBezTo>
                  <a:pt x="4044791" y="281464"/>
                  <a:pt x="4044791" y="282416"/>
                  <a:pt x="4044791" y="283369"/>
                </a:cubicBezTo>
                <a:cubicBezTo>
                  <a:pt x="4043839" y="282416"/>
                  <a:pt x="4043839" y="281464"/>
                  <a:pt x="4043839" y="281464"/>
                </a:cubicBezTo>
                <a:cubicBezTo>
                  <a:pt x="4043839" y="281464"/>
                  <a:pt x="4043839" y="283369"/>
                  <a:pt x="4044791" y="286226"/>
                </a:cubicBezTo>
                <a:cubicBezTo>
                  <a:pt x="4044791" y="287179"/>
                  <a:pt x="4044791" y="288131"/>
                  <a:pt x="4044791" y="290036"/>
                </a:cubicBezTo>
                <a:cubicBezTo>
                  <a:pt x="4043839" y="288131"/>
                  <a:pt x="4042886" y="286226"/>
                  <a:pt x="4042886" y="284321"/>
                </a:cubicBezTo>
                <a:cubicBezTo>
                  <a:pt x="4043839" y="282416"/>
                  <a:pt x="4043839" y="281464"/>
                  <a:pt x="4043839" y="279559"/>
                </a:cubicBezTo>
                <a:close/>
                <a:moveTo>
                  <a:pt x="4044791" y="333851"/>
                </a:moveTo>
                <a:cubicBezTo>
                  <a:pt x="4044791" y="333851"/>
                  <a:pt x="4044791" y="333851"/>
                  <a:pt x="4044791" y="333851"/>
                </a:cubicBezTo>
                <a:cubicBezTo>
                  <a:pt x="4044791" y="335756"/>
                  <a:pt x="4044791" y="337661"/>
                  <a:pt x="4044791" y="339566"/>
                </a:cubicBezTo>
                <a:cubicBezTo>
                  <a:pt x="4043839" y="338614"/>
                  <a:pt x="4043839" y="338614"/>
                  <a:pt x="4042886" y="337661"/>
                </a:cubicBezTo>
                <a:cubicBezTo>
                  <a:pt x="4042886" y="335756"/>
                  <a:pt x="4043839" y="334804"/>
                  <a:pt x="4044791" y="333851"/>
                </a:cubicBezTo>
                <a:close/>
                <a:moveTo>
                  <a:pt x="4039076" y="271939"/>
                </a:moveTo>
                <a:cubicBezTo>
                  <a:pt x="4039076" y="272891"/>
                  <a:pt x="4039076" y="272891"/>
                  <a:pt x="4039076" y="273844"/>
                </a:cubicBezTo>
                <a:cubicBezTo>
                  <a:pt x="4039076" y="272891"/>
                  <a:pt x="4038124" y="271939"/>
                  <a:pt x="4038124" y="270034"/>
                </a:cubicBezTo>
                <a:cubicBezTo>
                  <a:pt x="4037171" y="268129"/>
                  <a:pt x="4037171" y="267176"/>
                  <a:pt x="4036219" y="265271"/>
                </a:cubicBezTo>
                <a:cubicBezTo>
                  <a:pt x="4037171" y="267176"/>
                  <a:pt x="4038124" y="269081"/>
                  <a:pt x="4039076" y="271939"/>
                </a:cubicBezTo>
                <a:close/>
                <a:moveTo>
                  <a:pt x="4033361" y="358616"/>
                </a:moveTo>
                <a:cubicBezTo>
                  <a:pt x="4033361" y="355759"/>
                  <a:pt x="4034314" y="353854"/>
                  <a:pt x="4034314" y="351949"/>
                </a:cubicBezTo>
                <a:cubicBezTo>
                  <a:pt x="4035266" y="350044"/>
                  <a:pt x="4037171" y="347186"/>
                  <a:pt x="4038124" y="345281"/>
                </a:cubicBezTo>
                <a:cubicBezTo>
                  <a:pt x="4040029" y="347186"/>
                  <a:pt x="4041934" y="350044"/>
                  <a:pt x="4043839" y="351949"/>
                </a:cubicBezTo>
                <a:cubicBezTo>
                  <a:pt x="4042886" y="363379"/>
                  <a:pt x="4041934" y="376714"/>
                  <a:pt x="4040981" y="391954"/>
                </a:cubicBezTo>
                <a:cubicBezTo>
                  <a:pt x="4039076" y="398621"/>
                  <a:pt x="4037171" y="406241"/>
                  <a:pt x="4035266" y="413861"/>
                </a:cubicBezTo>
                <a:cubicBezTo>
                  <a:pt x="4033361" y="407194"/>
                  <a:pt x="4030504" y="401479"/>
                  <a:pt x="4029551" y="395764"/>
                </a:cubicBezTo>
                <a:cubicBezTo>
                  <a:pt x="4028599" y="392906"/>
                  <a:pt x="4027646" y="391001"/>
                  <a:pt x="4027646" y="388144"/>
                </a:cubicBezTo>
                <a:cubicBezTo>
                  <a:pt x="4029551" y="377666"/>
                  <a:pt x="4031456" y="368141"/>
                  <a:pt x="4033361" y="358616"/>
                </a:cubicBezTo>
                <a:close/>
                <a:moveTo>
                  <a:pt x="4020026" y="324326"/>
                </a:moveTo>
                <a:cubicBezTo>
                  <a:pt x="4020979" y="325279"/>
                  <a:pt x="4020979" y="325279"/>
                  <a:pt x="4021931" y="326231"/>
                </a:cubicBezTo>
                <a:cubicBezTo>
                  <a:pt x="4020979" y="329089"/>
                  <a:pt x="4020026" y="331946"/>
                  <a:pt x="4019074" y="334804"/>
                </a:cubicBezTo>
                <a:cubicBezTo>
                  <a:pt x="4018121" y="336709"/>
                  <a:pt x="4018121" y="339566"/>
                  <a:pt x="4017169" y="341471"/>
                </a:cubicBezTo>
                <a:cubicBezTo>
                  <a:pt x="4017169" y="341471"/>
                  <a:pt x="4017169" y="342424"/>
                  <a:pt x="4016216" y="342424"/>
                </a:cubicBezTo>
                <a:cubicBezTo>
                  <a:pt x="4016216" y="343376"/>
                  <a:pt x="4015264" y="343376"/>
                  <a:pt x="4015264" y="344329"/>
                </a:cubicBezTo>
                <a:cubicBezTo>
                  <a:pt x="4014311" y="333851"/>
                  <a:pt x="4012406" y="324326"/>
                  <a:pt x="4011454" y="315754"/>
                </a:cubicBezTo>
                <a:cubicBezTo>
                  <a:pt x="4014311" y="317659"/>
                  <a:pt x="4017169" y="320516"/>
                  <a:pt x="4020026" y="324326"/>
                </a:cubicBezTo>
                <a:close/>
                <a:moveTo>
                  <a:pt x="3999071" y="282416"/>
                </a:moveTo>
                <a:cubicBezTo>
                  <a:pt x="4000024" y="282416"/>
                  <a:pt x="4000024" y="282416"/>
                  <a:pt x="3999071" y="282416"/>
                </a:cubicBezTo>
                <a:cubicBezTo>
                  <a:pt x="4000024" y="290989"/>
                  <a:pt x="4000024" y="300514"/>
                  <a:pt x="4000024" y="310991"/>
                </a:cubicBezTo>
                <a:cubicBezTo>
                  <a:pt x="4000024" y="312896"/>
                  <a:pt x="4000024" y="314801"/>
                  <a:pt x="4000024" y="316706"/>
                </a:cubicBezTo>
                <a:cubicBezTo>
                  <a:pt x="4000024" y="319564"/>
                  <a:pt x="3999071" y="322421"/>
                  <a:pt x="3999071" y="325279"/>
                </a:cubicBezTo>
                <a:cubicBezTo>
                  <a:pt x="3999071" y="325279"/>
                  <a:pt x="3999071" y="326231"/>
                  <a:pt x="3999071" y="327184"/>
                </a:cubicBezTo>
                <a:cubicBezTo>
                  <a:pt x="3999071" y="326231"/>
                  <a:pt x="3998119" y="325279"/>
                  <a:pt x="3998119" y="324326"/>
                </a:cubicBezTo>
                <a:lnTo>
                  <a:pt x="3997166" y="314801"/>
                </a:lnTo>
                <a:lnTo>
                  <a:pt x="3996214" y="286226"/>
                </a:lnTo>
                <a:cubicBezTo>
                  <a:pt x="3997166" y="285274"/>
                  <a:pt x="3998119" y="284321"/>
                  <a:pt x="3999071" y="282416"/>
                </a:cubicBezTo>
                <a:close/>
                <a:moveTo>
                  <a:pt x="3983831" y="405289"/>
                </a:moveTo>
                <a:cubicBezTo>
                  <a:pt x="3982879" y="408146"/>
                  <a:pt x="3981926" y="410051"/>
                  <a:pt x="3980021" y="412909"/>
                </a:cubicBezTo>
                <a:cubicBezTo>
                  <a:pt x="3980021" y="412909"/>
                  <a:pt x="3980021" y="412909"/>
                  <a:pt x="3980021" y="412909"/>
                </a:cubicBezTo>
                <a:cubicBezTo>
                  <a:pt x="3981926" y="407194"/>
                  <a:pt x="3981926" y="404336"/>
                  <a:pt x="3982879" y="402431"/>
                </a:cubicBezTo>
                <a:cubicBezTo>
                  <a:pt x="3982879" y="403384"/>
                  <a:pt x="3982879" y="404336"/>
                  <a:pt x="3983831" y="405289"/>
                </a:cubicBezTo>
                <a:close/>
                <a:moveTo>
                  <a:pt x="3980974" y="395764"/>
                </a:moveTo>
                <a:cubicBezTo>
                  <a:pt x="3981926" y="397669"/>
                  <a:pt x="3981926" y="399574"/>
                  <a:pt x="3982879" y="401479"/>
                </a:cubicBezTo>
                <a:cubicBezTo>
                  <a:pt x="3982879" y="402431"/>
                  <a:pt x="3980974" y="404336"/>
                  <a:pt x="3979069" y="407194"/>
                </a:cubicBezTo>
                <a:cubicBezTo>
                  <a:pt x="3979069" y="407194"/>
                  <a:pt x="3979069" y="406241"/>
                  <a:pt x="3979069" y="406241"/>
                </a:cubicBezTo>
                <a:cubicBezTo>
                  <a:pt x="3980021" y="403384"/>
                  <a:pt x="3980021" y="399574"/>
                  <a:pt x="3980974" y="395764"/>
                </a:cubicBezTo>
                <a:close/>
                <a:moveTo>
                  <a:pt x="3976211" y="378619"/>
                </a:moveTo>
                <a:cubicBezTo>
                  <a:pt x="3976211" y="378619"/>
                  <a:pt x="3976211" y="378619"/>
                  <a:pt x="3976211" y="378619"/>
                </a:cubicBezTo>
                <a:cubicBezTo>
                  <a:pt x="3976211" y="379571"/>
                  <a:pt x="3976211" y="379571"/>
                  <a:pt x="3976211" y="380524"/>
                </a:cubicBezTo>
                <a:cubicBezTo>
                  <a:pt x="3976211" y="379571"/>
                  <a:pt x="3976211" y="378619"/>
                  <a:pt x="3976211" y="378619"/>
                </a:cubicBezTo>
                <a:close/>
                <a:moveTo>
                  <a:pt x="3948589" y="255746"/>
                </a:moveTo>
                <a:cubicBezTo>
                  <a:pt x="3948589" y="262414"/>
                  <a:pt x="3947636" y="270034"/>
                  <a:pt x="3946684" y="277654"/>
                </a:cubicBezTo>
                <a:cubicBezTo>
                  <a:pt x="3946684" y="279559"/>
                  <a:pt x="3946684" y="282416"/>
                  <a:pt x="3945731" y="285274"/>
                </a:cubicBezTo>
                <a:cubicBezTo>
                  <a:pt x="3944779" y="278606"/>
                  <a:pt x="3944779" y="272891"/>
                  <a:pt x="3943826" y="266224"/>
                </a:cubicBezTo>
                <a:cubicBezTo>
                  <a:pt x="3942874" y="257651"/>
                  <a:pt x="3940969" y="249079"/>
                  <a:pt x="3940016" y="240506"/>
                </a:cubicBezTo>
                <a:cubicBezTo>
                  <a:pt x="3940016" y="240506"/>
                  <a:pt x="3940016" y="240506"/>
                  <a:pt x="3940016" y="239554"/>
                </a:cubicBezTo>
                <a:cubicBezTo>
                  <a:pt x="3940016" y="238601"/>
                  <a:pt x="3940016" y="237649"/>
                  <a:pt x="3940016" y="236696"/>
                </a:cubicBezTo>
                <a:cubicBezTo>
                  <a:pt x="3940969" y="237649"/>
                  <a:pt x="3941921" y="239554"/>
                  <a:pt x="3942874" y="240506"/>
                </a:cubicBezTo>
                <a:cubicBezTo>
                  <a:pt x="3944779" y="243364"/>
                  <a:pt x="3945731" y="245269"/>
                  <a:pt x="3947636" y="248126"/>
                </a:cubicBezTo>
                <a:cubicBezTo>
                  <a:pt x="3948589" y="251936"/>
                  <a:pt x="3948589" y="253841"/>
                  <a:pt x="3948589" y="255746"/>
                </a:cubicBezTo>
                <a:close/>
                <a:moveTo>
                  <a:pt x="3943826" y="205264"/>
                </a:moveTo>
                <a:cubicBezTo>
                  <a:pt x="3943826" y="207169"/>
                  <a:pt x="3943826" y="209074"/>
                  <a:pt x="3943826" y="210979"/>
                </a:cubicBezTo>
                <a:cubicBezTo>
                  <a:pt x="3943826" y="216694"/>
                  <a:pt x="3944779" y="223361"/>
                  <a:pt x="3945731" y="230981"/>
                </a:cubicBezTo>
                <a:cubicBezTo>
                  <a:pt x="3945731" y="232886"/>
                  <a:pt x="3945731" y="234791"/>
                  <a:pt x="3946684" y="236696"/>
                </a:cubicBezTo>
                <a:cubicBezTo>
                  <a:pt x="3943826" y="233839"/>
                  <a:pt x="3941921" y="230029"/>
                  <a:pt x="3939064" y="228124"/>
                </a:cubicBezTo>
                <a:cubicBezTo>
                  <a:pt x="3938111" y="224314"/>
                  <a:pt x="3938111" y="219551"/>
                  <a:pt x="3937159" y="215741"/>
                </a:cubicBezTo>
                <a:cubicBezTo>
                  <a:pt x="3940016" y="210979"/>
                  <a:pt x="3941921" y="208121"/>
                  <a:pt x="3943826" y="205264"/>
                </a:cubicBezTo>
                <a:close/>
                <a:moveTo>
                  <a:pt x="3866674" y="369094"/>
                </a:moveTo>
                <a:cubicBezTo>
                  <a:pt x="3866674" y="369094"/>
                  <a:pt x="3866674" y="368141"/>
                  <a:pt x="3867626" y="368141"/>
                </a:cubicBezTo>
                <a:cubicBezTo>
                  <a:pt x="3867626" y="369094"/>
                  <a:pt x="3867626" y="370046"/>
                  <a:pt x="3867626" y="370999"/>
                </a:cubicBezTo>
                <a:cubicBezTo>
                  <a:pt x="3867626" y="370046"/>
                  <a:pt x="3866674" y="370046"/>
                  <a:pt x="3866674" y="369094"/>
                </a:cubicBezTo>
                <a:close/>
                <a:moveTo>
                  <a:pt x="3886676" y="354806"/>
                </a:moveTo>
                <a:cubicBezTo>
                  <a:pt x="3885724" y="351949"/>
                  <a:pt x="3883819" y="350044"/>
                  <a:pt x="3882866" y="348139"/>
                </a:cubicBezTo>
                <a:cubicBezTo>
                  <a:pt x="3882866" y="345281"/>
                  <a:pt x="3881914" y="341471"/>
                  <a:pt x="3881914" y="338614"/>
                </a:cubicBezTo>
                <a:cubicBezTo>
                  <a:pt x="3883819" y="343376"/>
                  <a:pt x="3885724" y="349091"/>
                  <a:pt x="3886676" y="354806"/>
                </a:cubicBezTo>
                <a:cubicBezTo>
                  <a:pt x="3887629" y="354806"/>
                  <a:pt x="3887629" y="355759"/>
                  <a:pt x="3887629" y="356711"/>
                </a:cubicBezTo>
                <a:cubicBezTo>
                  <a:pt x="3887629" y="355759"/>
                  <a:pt x="3887629" y="354806"/>
                  <a:pt x="3886676" y="354806"/>
                </a:cubicBezTo>
                <a:close/>
                <a:moveTo>
                  <a:pt x="3897154" y="278606"/>
                </a:moveTo>
                <a:cubicBezTo>
                  <a:pt x="3899059" y="275749"/>
                  <a:pt x="3900011" y="272891"/>
                  <a:pt x="3901916" y="270986"/>
                </a:cubicBezTo>
                <a:cubicBezTo>
                  <a:pt x="3901916" y="270986"/>
                  <a:pt x="3901916" y="270986"/>
                  <a:pt x="3901916" y="270986"/>
                </a:cubicBezTo>
                <a:cubicBezTo>
                  <a:pt x="3900964" y="273844"/>
                  <a:pt x="3899059" y="276701"/>
                  <a:pt x="3897154" y="278606"/>
                </a:cubicBezTo>
                <a:cubicBezTo>
                  <a:pt x="3898106" y="279559"/>
                  <a:pt x="3897154" y="279559"/>
                  <a:pt x="3897154" y="278606"/>
                </a:cubicBezTo>
                <a:close/>
                <a:moveTo>
                  <a:pt x="3900011" y="291941"/>
                </a:moveTo>
                <a:cubicBezTo>
                  <a:pt x="3900011" y="290989"/>
                  <a:pt x="3900964" y="289084"/>
                  <a:pt x="3901916" y="288131"/>
                </a:cubicBezTo>
                <a:cubicBezTo>
                  <a:pt x="3901916" y="287179"/>
                  <a:pt x="3902869" y="287179"/>
                  <a:pt x="3902869" y="286226"/>
                </a:cubicBezTo>
                <a:cubicBezTo>
                  <a:pt x="3902869" y="290036"/>
                  <a:pt x="3902869" y="293846"/>
                  <a:pt x="3903821" y="297656"/>
                </a:cubicBezTo>
                <a:cubicBezTo>
                  <a:pt x="3903821" y="298609"/>
                  <a:pt x="3903821" y="300514"/>
                  <a:pt x="3902869" y="301466"/>
                </a:cubicBezTo>
                <a:cubicBezTo>
                  <a:pt x="3902869" y="300514"/>
                  <a:pt x="3902869" y="299561"/>
                  <a:pt x="3901916" y="298609"/>
                </a:cubicBezTo>
                <a:cubicBezTo>
                  <a:pt x="3901916" y="295751"/>
                  <a:pt x="3900964" y="293846"/>
                  <a:pt x="3900011" y="291941"/>
                </a:cubicBezTo>
                <a:close/>
                <a:moveTo>
                  <a:pt x="3903821" y="431006"/>
                </a:moveTo>
                <a:cubicBezTo>
                  <a:pt x="3903821" y="431006"/>
                  <a:pt x="3903821" y="431959"/>
                  <a:pt x="3902869" y="431959"/>
                </a:cubicBezTo>
                <a:lnTo>
                  <a:pt x="3901916" y="431959"/>
                </a:lnTo>
                <a:cubicBezTo>
                  <a:pt x="3902869" y="430054"/>
                  <a:pt x="3902869" y="428149"/>
                  <a:pt x="3903821" y="426244"/>
                </a:cubicBezTo>
                <a:cubicBezTo>
                  <a:pt x="3903821" y="427196"/>
                  <a:pt x="3903821" y="427196"/>
                  <a:pt x="3904774" y="428149"/>
                </a:cubicBezTo>
                <a:cubicBezTo>
                  <a:pt x="3903821" y="429101"/>
                  <a:pt x="3903821" y="430054"/>
                  <a:pt x="3903821" y="431006"/>
                </a:cubicBezTo>
                <a:close/>
                <a:moveTo>
                  <a:pt x="3925729" y="309086"/>
                </a:moveTo>
                <a:cubicBezTo>
                  <a:pt x="3923824" y="301466"/>
                  <a:pt x="3922871" y="297656"/>
                  <a:pt x="3922871" y="297656"/>
                </a:cubicBezTo>
                <a:cubicBezTo>
                  <a:pt x="3922871" y="297656"/>
                  <a:pt x="3922871" y="301466"/>
                  <a:pt x="3923824" y="308134"/>
                </a:cubicBezTo>
                <a:cubicBezTo>
                  <a:pt x="3920966" y="297656"/>
                  <a:pt x="3919061" y="291941"/>
                  <a:pt x="3919061" y="291941"/>
                </a:cubicBezTo>
                <a:cubicBezTo>
                  <a:pt x="3919061" y="291941"/>
                  <a:pt x="3920014" y="301466"/>
                  <a:pt x="3922871" y="317659"/>
                </a:cubicBezTo>
                <a:cubicBezTo>
                  <a:pt x="3922871" y="320516"/>
                  <a:pt x="3923824" y="322421"/>
                  <a:pt x="3923824" y="325279"/>
                </a:cubicBezTo>
                <a:cubicBezTo>
                  <a:pt x="3922871" y="328136"/>
                  <a:pt x="3922871" y="331946"/>
                  <a:pt x="3921919" y="334804"/>
                </a:cubicBezTo>
                <a:cubicBezTo>
                  <a:pt x="3921919" y="334804"/>
                  <a:pt x="3921919" y="335756"/>
                  <a:pt x="3921919" y="335756"/>
                </a:cubicBezTo>
                <a:cubicBezTo>
                  <a:pt x="3921919" y="333851"/>
                  <a:pt x="3920966" y="331946"/>
                  <a:pt x="3920966" y="330041"/>
                </a:cubicBezTo>
                <a:cubicBezTo>
                  <a:pt x="3919061" y="319564"/>
                  <a:pt x="3917156" y="310039"/>
                  <a:pt x="3915251" y="301466"/>
                </a:cubicBezTo>
                <a:cubicBezTo>
                  <a:pt x="3913346" y="293846"/>
                  <a:pt x="3912394" y="287179"/>
                  <a:pt x="3911441" y="281464"/>
                </a:cubicBezTo>
                <a:cubicBezTo>
                  <a:pt x="3911441" y="273844"/>
                  <a:pt x="3912394" y="268129"/>
                  <a:pt x="3912394" y="264319"/>
                </a:cubicBezTo>
                <a:cubicBezTo>
                  <a:pt x="3912394" y="264319"/>
                  <a:pt x="3912394" y="263366"/>
                  <a:pt x="3912394" y="263366"/>
                </a:cubicBezTo>
                <a:cubicBezTo>
                  <a:pt x="3914299" y="265271"/>
                  <a:pt x="3917156" y="268129"/>
                  <a:pt x="3919061" y="270986"/>
                </a:cubicBezTo>
                <a:cubicBezTo>
                  <a:pt x="3920966" y="272891"/>
                  <a:pt x="3922871" y="274796"/>
                  <a:pt x="3923824" y="277654"/>
                </a:cubicBezTo>
                <a:cubicBezTo>
                  <a:pt x="3923824" y="277654"/>
                  <a:pt x="3923824" y="280511"/>
                  <a:pt x="3924776" y="284321"/>
                </a:cubicBezTo>
                <a:cubicBezTo>
                  <a:pt x="3922871" y="279559"/>
                  <a:pt x="3921919" y="277654"/>
                  <a:pt x="3921919" y="277654"/>
                </a:cubicBezTo>
                <a:cubicBezTo>
                  <a:pt x="3921919" y="277654"/>
                  <a:pt x="3923824" y="284321"/>
                  <a:pt x="3926681" y="296704"/>
                </a:cubicBezTo>
                <a:cubicBezTo>
                  <a:pt x="3926681" y="298609"/>
                  <a:pt x="3927634" y="301466"/>
                  <a:pt x="3927634" y="304324"/>
                </a:cubicBezTo>
                <a:cubicBezTo>
                  <a:pt x="3927634" y="304324"/>
                  <a:pt x="3927634" y="304324"/>
                  <a:pt x="3927634" y="305276"/>
                </a:cubicBezTo>
                <a:cubicBezTo>
                  <a:pt x="3926681" y="304324"/>
                  <a:pt x="3925729" y="306229"/>
                  <a:pt x="3925729" y="309086"/>
                </a:cubicBezTo>
                <a:close/>
                <a:moveTo>
                  <a:pt x="3929539" y="287179"/>
                </a:moveTo>
                <a:cubicBezTo>
                  <a:pt x="3929539" y="289084"/>
                  <a:pt x="3928586" y="290989"/>
                  <a:pt x="3928586" y="292894"/>
                </a:cubicBezTo>
                <a:cubicBezTo>
                  <a:pt x="3928586" y="291941"/>
                  <a:pt x="3927634" y="290989"/>
                  <a:pt x="3927634" y="290036"/>
                </a:cubicBezTo>
                <a:cubicBezTo>
                  <a:pt x="3924776" y="281464"/>
                  <a:pt x="3923824" y="275749"/>
                  <a:pt x="3923824" y="275749"/>
                </a:cubicBezTo>
                <a:cubicBezTo>
                  <a:pt x="3924776" y="277654"/>
                  <a:pt x="3926681" y="279559"/>
                  <a:pt x="3927634" y="281464"/>
                </a:cubicBezTo>
                <a:cubicBezTo>
                  <a:pt x="3928586" y="282416"/>
                  <a:pt x="3928586" y="283369"/>
                  <a:pt x="3929539" y="284321"/>
                </a:cubicBezTo>
                <a:cubicBezTo>
                  <a:pt x="3929539" y="284321"/>
                  <a:pt x="3929539" y="285274"/>
                  <a:pt x="3929539" y="287179"/>
                </a:cubicBezTo>
                <a:close/>
                <a:moveTo>
                  <a:pt x="3926681" y="242411"/>
                </a:moveTo>
                <a:cubicBezTo>
                  <a:pt x="3927634" y="251936"/>
                  <a:pt x="3928586" y="261461"/>
                  <a:pt x="3928586" y="270986"/>
                </a:cubicBezTo>
                <a:cubicBezTo>
                  <a:pt x="3926681" y="269081"/>
                  <a:pt x="3924776" y="266224"/>
                  <a:pt x="3921919" y="265271"/>
                </a:cubicBezTo>
                <a:cubicBezTo>
                  <a:pt x="3919061" y="262414"/>
                  <a:pt x="3916204" y="259556"/>
                  <a:pt x="3913346" y="257651"/>
                </a:cubicBezTo>
                <a:cubicBezTo>
                  <a:pt x="3915251" y="253841"/>
                  <a:pt x="3916204" y="250031"/>
                  <a:pt x="3917156" y="246221"/>
                </a:cubicBezTo>
                <a:cubicBezTo>
                  <a:pt x="3920014" y="241459"/>
                  <a:pt x="3922871" y="236696"/>
                  <a:pt x="3925729" y="232886"/>
                </a:cubicBezTo>
                <a:cubicBezTo>
                  <a:pt x="3925729" y="235744"/>
                  <a:pt x="3925729" y="239554"/>
                  <a:pt x="3926681" y="242411"/>
                </a:cubicBezTo>
                <a:close/>
                <a:moveTo>
                  <a:pt x="3900964" y="168116"/>
                </a:moveTo>
                <a:cubicBezTo>
                  <a:pt x="3905726" y="160496"/>
                  <a:pt x="3910489" y="153829"/>
                  <a:pt x="3914299" y="147161"/>
                </a:cubicBezTo>
                <a:cubicBezTo>
                  <a:pt x="3914299" y="150019"/>
                  <a:pt x="3915251" y="152876"/>
                  <a:pt x="3915251" y="156686"/>
                </a:cubicBezTo>
                <a:cubicBezTo>
                  <a:pt x="3917156" y="168116"/>
                  <a:pt x="3919061" y="181451"/>
                  <a:pt x="3920966" y="196691"/>
                </a:cubicBezTo>
                <a:cubicBezTo>
                  <a:pt x="3921919" y="202406"/>
                  <a:pt x="3921919" y="208121"/>
                  <a:pt x="3922871" y="213836"/>
                </a:cubicBezTo>
                <a:cubicBezTo>
                  <a:pt x="3920966" y="211931"/>
                  <a:pt x="3920014" y="210979"/>
                  <a:pt x="3920014" y="210979"/>
                </a:cubicBezTo>
                <a:cubicBezTo>
                  <a:pt x="3920014" y="210979"/>
                  <a:pt x="3920966" y="212884"/>
                  <a:pt x="3923824" y="214789"/>
                </a:cubicBezTo>
                <a:cubicBezTo>
                  <a:pt x="3923824" y="218599"/>
                  <a:pt x="3924776" y="222409"/>
                  <a:pt x="3924776" y="226219"/>
                </a:cubicBezTo>
                <a:cubicBezTo>
                  <a:pt x="3919061" y="232886"/>
                  <a:pt x="3913346" y="240506"/>
                  <a:pt x="3906679" y="249079"/>
                </a:cubicBezTo>
                <a:cubicBezTo>
                  <a:pt x="3905726" y="250031"/>
                  <a:pt x="3905726" y="250984"/>
                  <a:pt x="3904774" y="251936"/>
                </a:cubicBezTo>
                <a:cubicBezTo>
                  <a:pt x="3903821" y="251936"/>
                  <a:pt x="3903821" y="250984"/>
                  <a:pt x="3902869" y="250984"/>
                </a:cubicBezTo>
                <a:cubicBezTo>
                  <a:pt x="3901916" y="245269"/>
                  <a:pt x="3900964" y="242411"/>
                  <a:pt x="3900964" y="242411"/>
                </a:cubicBezTo>
                <a:cubicBezTo>
                  <a:pt x="3900964" y="242411"/>
                  <a:pt x="3900964" y="245269"/>
                  <a:pt x="3900964" y="249079"/>
                </a:cubicBezTo>
                <a:cubicBezTo>
                  <a:pt x="3900011" y="248126"/>
                  <a:pt x="3898106" y="247174"/>
                  <a:pt x="3897154" y="247174"/>
                </a:cubicBezTo>
                <a:cubicBezTo>
                  <a:pt x="3893344" y="245269"/>
                  <a:pt x="3891439" y="243364"/>
                  <a:pt x="3891439" y="243364"/>
                </a:cubicBezTo>
                <a:cubicBezTo>
                  <a:pt x="3891439" y="243364"/>
                  <a:pt x="3893344" y="245269"/>
                  <a:pt x="3896201" y="248126"/>
                </a:cubicBezTo>
                <a:cubicBezTo>
                  <a:pt x="3897154" y="249079"/>
                  <a:pt x="3899059" y="250984"/>
                  <a:pt x="3900964" y="251936"/>
                </a:cubicBezTo>
                <a:cubicBezTo>
                  <a:pt x="3900964" y="253841"/>
                  <a:pt x="3900964" y="254794"/>
                  <a:pt x="3900964" y="256699"/>
                </a:cubicBezTo>
                <a:cubicBezTo>
                  <a:pt x="3899059" y="259556"/>
                  <a:pt x="3896201" y="263366"/>
                  <a:pt x="3894296" y="266224"/>
                </a:cubicBezTo>
                <a:cubicBezTo>
                  <a:pt x="3893344" y="261461"/>
                  <a:pt x="3891439" y="255746"/>
                  <a:pt x="3890486" y="250984"/>
                </a:cubicBezTo>
                <a:cubicBezTo>
                  <a:pt x="3886676" y="235744"/>
                  <a:pt x="3883819" y="222409"/>
                  <a:pt x="3880009" y="210026"/>
                </a:cubicBezTo>
                <a:cubicBezTo>
                  <a:pt x="3880009" y="209074"/>
                  <a:pt x="3879056" y="207169"/>
                  <a:pt x="3879056" y="206216"/>
                </a:cubicBezTo>
                <a:cubicBezTo>
                  <a:pt x="3886676" y="191929"/>
                  <a:pt x="3894296" y="178594"/>
                  <a:pt x="3900964" y="168116"/>
                </a:cubicBezTo>
                <a:close/>
                <a:moveTo>
                  <a:pt x="3873341" y="214789"/>
                </a:moveTo>
                <a:cubicBezTo>
                  <a:pt x="3875246" y="226219"/>
                  <a:pt x="3877151" y="238601"/>
                  <a:pt x="3879056" y="251936"/>
                </a:cubicBezTo>
                <a:cubicBezTo>
                  <a:pt x="3880009" y="260509"/>
                  <a:pt x="3881914" y="270034"/>
                  <a:pt x="3883819" y="280511"/>
                </a:cubicBezTo>
                <a:cubicBezTo>
                  <a:pt x="3883819" y="281464"/>
                  <a:pt x="3882866" y="281464"/>
                  <a:pt x="3882866" y="282416"/>
                </a:cubicBezTo>
                <a:cubicBezTo>
                  <a:pt x="3880009" y="273844"/>
                  <a:pt x="3878104" y="266224"/>
                  <a:pt x="3875246" y="259556"/>
                </a:cubicBezTo>
                <a:cubicBezTo>
                  <a:pt x="3871436" y="250031"/>
                  <a:pt x="3868579" y="241459"/>
                  <a:pt x="3865721" y="234791"/>
                </a:cubicBezTo>
                <a:cubicBezTo>
                  <a:pt x="3865721" y="233839"/>
                  <a:pt x="3864769" y="232886"/>
                  <a:pt x="3864769" y="231934"/>
                </a:cubicBezTo>
                <a:cubicBezTo>
                  <a:pt x="3867626" y="225266"/>
                  <a:pt x="3870484" y="219551"/>
                  <a:pt x="3873341" y="214789"/>
                </a:cubicBezTo>
                <a:close/>
                <a:moveTo>
                  <a:pt x="3864769" y="341471"/>
                </a:moveTo>
                <a:cubicBezTo>
                  <a:pt x="3863816" y="342424"/>
                  <a:pt x="3863816" y="344329"/>
                  <a:pt x="3862864" y="345281"/>
                </a:cubicBezTo>
                <a:cubicBezTo>
                  <a:pt x="3862864" y="344329"/>
                  <a:pt x="3863816" y="343376"/>
                  <a:pt x="3864769" y="341471"/>
                </a:cubicBezTo>
                <a:cubicBezTo>
                  <a:pt x="3864769" y="341471"/>
                  <a:pt x="3864769" y="341471"/>
                  <a:pt x="3864769" y="341471"/>
                </a:cubicBezTo>
                <a:close/>
                <a:moveTo>
                  <a:pt x="3854291" y="211931"/>
                </a:moveTo>
                <a:cubicBezTo>
                  <a:pt x="3854291" y="208121"/>
                  <a:pt x="3855244" y="204311"/>
                  <a:pt x="3856196" y="201454"/>
                </a:cubicBezTo>
                <a:cubicBezTo>
                  <a:pt x="3856196" y="206216"/>
                  <a:pt x="3856196" y="212884"/>
                  <a:pt x="3857149" y="220504"/>
                </a:cubicBezTo>
                <a:cubicBezTo>
                  <a:pt x="3856196" y="222409"/>
                  <a:pt x="3855244" y="224314"/>
                  <a:pt x="3854291" y="226219"/>
                </a:cubicBezTo>
                <a:cubicBezTo>
                  <a:pt x="3853339" y="220504"/>
                  <a:pt x="3854291" y="215741"/>
                  <a:pt x="3854291" y="211931"/>
                </a:cubicBezTo>
                <a:close/>
                <a:moveTo>
                  <a:pt x="3849529" y="262414"/>
                </a:moveTo>
                <a:cubicBezTo>
                  <a:pt x="3849529" y="260509"/>
                  <a:pt x="3849529" y="259556"/>
                  <a:pt x="3849529" y="257651"/>
                </a:cubicBezTo>
                <a:cubicBezTo>
                  <a:pt x="3849529" y="257651"/>
                  <a:pt x="3849529" y="256699"/>
                  <a:pt x="3850481" y="256699"/>
                </a:cubicBezTo>
                <a:cubicBezTo>
                  <a:pt x="3853339" y="263366"/>
                  <a:pt x="3856196" y="270986"/>
                  <a:pt x="3859054" y="278606"/>
                </a:cubicBezTo>
                <a:cubicBezTo>
                  <a:pt x="3859054" y="279559"/>
                  <a:pt x="3859054" y="279559"/>
                  <a:pt x="3860006" y="280511"/>
                </a:cubicBezTo>
                <a:cubicBezTo>
                  <a:pt x="3860959" y="290989"/>
                  <a:pt x="3861911" y="302419"/>
                  <a:pt x="3862864" y="313849"/>
                </a:cubicBezTo>
                <a:cubicBezTo>
                  <a:pt x="3862864" y="313849"/>
                  <a:pt x="3862864" y="313849"/>
                  <a:pt x="3862864" y="313849"/>
                </a:cubicBezTo>
                <a:cubicBezTo>
                  <a:pt x="3858101" y="305276"/>
                  <a:pt x="3852386" y="298609"/>
                  <a:pt x="3847624" y="291941"/>
                </a:cubicBezTo>
                <a:cubicBezTo>
                  <a:pt x="3848576" y="281464"/>
                  <a:pt x="3848576" y="271939"/>
                  <a:pt x="3849529" y="262414"/>
                </a:cubicBezTo>
                <a:close/>
                <a:moveTo>
                  <a:pt x="3846671" y="308134"/>
                </a:moveTo>
                <a:cubicBezTo>
                  <a:pt x="3849529" y="312896"/>
                  <a:pt x="3852386" y="318611"/>
                  <a:pt x="3855244" y="323374"/>
                </a:cubicBezTo>
                <a:cubicBezTo>
                  <a:pt x="3855244" y="324326"/>
                  <a:pt x="3856196" y="324326"/>
                  <a:pt x="3856196" y="325279"/>
                </a:cubicBezTo>
                <a:cubicBezTo>
                  <a:pt x="3856196" y="326231"/>
                  <a:pt x="3855244" y="326231"/>
                  <a:pt x="3855244" y="327184"/>
                </a:cubicBezTo>
                <a:cubicBezTo>
                  <a:pt x="3853339" y="330041"/>
                  <a:pt x="3851434" y="333851"/>
                  <a:pt x="3849529" y="336709"/>
                </a:cubicBezTo>
                <a:cubicBezTo>
                  <a:pt x="3848576" y="334804"/>
                  <a:pt x="3846671" y="331946"/>
                  <a:pt x="3845719" y="330041"/>
                </a:cubicBezTo>
                <a:cubicBezTo>
                  <a:pt x="3845719" y="323374"/>
                  <a:pt x="3846671" y="315754"/>
                  <a:pt x="3846671" y="308134"/>
                </a:cubicBezTo>
                <a:close/>
                <a:moveTo>
                  <a:pt x="3843814" y="415766"/>
                </a:moveTo>
                <a:cubicBezTo>
                  <a:pt x="3844766" y="413861"/>
                  <a:pt x="3845719" y="411956"/>
                  <a:pt x="3846671" y="410051"/>
                </a:cubicBezTo>
                <a:cubicBezTo>
                  <a:pt x="3846671" y="411956"/>
                  <a:pt x="3847624" y="414814"/>
                  <a:pt x="3847624" y="416719"/>
                </a:cubicBezTo>
                <a:cubicBezTo>
                  <a:pt x="3847624" y="417671"/>
                  <a:pt x="3847624" y="418624"/>
                  <a:pt x="3847624" y="419576"/>
                </a:cubicBezTo>
                <a:cubicBezTo>
                  <a:pt x="3847624" y="420529"/>
                  <a:pt x="3846671" y="421481"/>
                  <a:pt x="3846671" y="422434"/>
                </a:cubicBezTo>
                <a:cubicBezTo>
                  <a:pt x="3845719" y="423386"/>
                  <a:pt x="3845719" y="425291"/>
                  <a:pt x="3844766" y="426244"/>
                </a:cubicBezTo>
                <a:lnTo>
                  <a:pt x="3842861" y="426244"/>
                </a:lnTo>
                <a:cubicBezTo>
                  <a:pt x="3843814" y="422434"/>
                  <a:pt x="3843814" y="418624"/>
                  <a:pt x="3843814" y="415766"/>
                </a:cubicBezTo>
                <a:close/>
                <a:moveTo>
                  <a:pt x="3830479" y="297656"/>
                </a:moveTo>
                <a:cubicBezTo>
                  <a:pt x="3830479" y="298609"/>
                  <a:pt x="3830479" y="298609"/>
                  <a:pt x="3830479" y="299561"/>
                </a:cubicBezTo>
                <a:cubicBezTo>
                  <a:pt x="3830479" y="300514"/>
                  <a:pt x="3830479" y="300514"/>
                  <a:pt x="3830479" y="301466"/>
                </a:cubicBezTo>
                <a:cubicBezTo>
                  <a:pt x="3830479" y="303371"/>
                  <a:pt x="3830479" y="305276"/>
                  <a:pt x="3829526" y="307181"/>
                </a:cubicBezTo>
                <a:cubicBezTo>
                  <a:pt x="3828574" y="306229"/>
                  <a:pt x="3827621" y="305276"/>
                  <a:pt x="3827621" y="304324"/>
                </a:cubicBezTo>
                <a:cubicBezTo>
                  <a:pt x="3828574" y="301466"/>
                  <a:pt x="3829526" y="299561"/>
                  <a:pt x="3830479" y="297656"/>
                </a:cubicBezTo>
                <a:close/>
                <a:moveTo>
                  <a:pt x="3826669" y="305276"/>
                </a:moveTo>
                <a:cubicBezTo>
                  <a:pt x="3827621" y="306229"/>
                  <a:pt x="3827621" y="308134"/>
                  <a:pt x="3828574" y="310039"/>
                </a:cubicBezTo>
                <a:cubicBezTo>
                  <a:pt x="3828574" y="311944"/>
                  <a:pt x="3828574" y="312896"/>
                  <a:pt x="3827621" y="314801"/>
                </a:cubicBezTo>
                <a:cubicBezTo>
                  <a:pt x="3826669" y="312896"/>
                  <a:pt x="3824764" y="310991"/>
                  <a:pt x="3823811" y="309086"/>
                </a:cubicBezTo>
                <a:cubicBezTo>
                  <a:pt x="3825716" y="307181"/>
                  <a:pt x="3825716" y="306229"/>
                  <a:pt x="3826669" y="305276"/>
                </a:cubicBezTo>
                <a:close/>
                <a:moveTo>
                  <a:pt x="3820001" y="319564"/>
                </a:moveTo>
                <a:cubicBezTo>
                  <a:pt x="3821906" y="323374"/>
                  <a:pt x="3823811" y="328136"/>
                  <a:pt x="3826669" y="332899"/>
                </a:cubicBezTo>
                <a:cubicBezTo>
                  <a:pt x="3826669" y="332899"/>
                  <a:pt x="3826669" y="333851"/>
                  <a:pt x="3827621" y="333851"/>
                </a:cubicBezTo>
                <a:cubicBezTo>
                  <a:pt x="3827621" y="336709"/>
                  <a:pt x="3826669" y="339566"/>
                  <a:pt x="3826669" y="343376"/>
                </a:cubicBezTo>
                <a:cubicBezTo>
                  <a:pt x="3825716" y="354806"/>
                  <a:pt x="3825716" y="366236"/>
                  <a:pt x="3824764" y="377666"/>
                </a:cubicBezTo>
                <a:cubicBezTo>
                  <a:pt x="3823811" y="372904"/>
                  <a:pt x="3821906" y="368141"/>
                  <a:pt x="3820954" y="364331"/>
                </a:cubicBezTo>
                <a:cubicBezTo>
                  <a:pt x="3820954" y="360521"/>
                  <a:pt x="3820001" y="356711"/>
                  <a:pt x="3820001" y="352901"/>
                </a:cubicBezTo>
                <a:cubicBezTo>
                  <a:pt x="3820001" y="347186"/>
                  <a:pt x="3819049" y="341471"/>
                  <a:pt x="3818096" y="336709"/>
                </a:cubicBezTo>
                <a:cubicBezTo>
                  <a:pt x="3820001" y="333851"/>
                  <a:pt x="3821906" y="332899"/>
                  <a:pt x="3821906" y="332899"/>
                </a:cubicBezTo>
                <a:cubicBezTo>
                  <a:pt x="3821906" y="332899"/>
                  <a:pt x="3820954" y="333851"/>
                  <a:pt x="3818096" y="335756"/>
                </a:cubicBezTo>
                <a:cubicBezTo>
                  <a:pt x="3818096" y="332899"/>
                  <a:pt x="3817144" y="329089"/>
                  <a:pt x="3817144" y="326231"/>
                </a:cubicBezTo>
                <a:cubicBezTo>
                  <a:pt x="3818096" y="323374"/>
                  <a:pt x="3819049" y="321469"/>
                  <a:pt x="3820001" y="319564"/>
                </a:cubicBezTo>
                <a:close/>
                <a:moveTo>
                  <a:pt x="3788569" y="264319"/>
                </a:moveTo>
                <a:cubicBezTo>
                  <a:pt x="3789521" y="266224"/>
                  <a:pt x="3791426" y="268129"/>
                  <a:pt x="3792379" y="270986"/>
                </a:cubicBezTo>
                <a:cubicBezTo>
                  <a:pt x="3795236" y="274796"/>
                  <a:pt x="3798094" y="280511"/>
                  <a:pt x="3800951" y="285274"/>
                </a:cubicBezTo>
                <a:cubicBezTo>
                  <a:pt x="3800951" y="286226"/>
                  <a:pt x="3800951" y="286226"/>
                  <a:pt x="3800951" y="287179"/>
                </a:cubicBezTo>
                <a:cubicBezTo>
                  <a:pt x="3800951" y="290989"/>
                  <a:pt x="3800951" y="294799"/>
                  <a:pt x="3800951" y="298609"/>
                </a:cubicBezTo>
                <a:cubicBezTo>
                  <a:pt x="3800951" y="299561"/>
                  <a:pt x="3800951" y="300514"/>
                  <a:pt x="3800951" y="300514"/>
                </a:cubicBezTo>
                <a:cubicBezTo>
                  <a:pt x="3799999" y="295751"/>
                  <a:pt x="3798094" y="291941"/>
                  <a:pt x="3797141" y="287179"/>
                </a:cubicBezTo>
                <a:cubicBezTo>
                  <a:pt x="3797141" y="286226"/>
                  <a:pt x="3796189" y="285274"/>
                  <a:pt x="3796189" y="285274"/>
                </a:cubicBezTo>
                <a:cubicBezTo>
                  <a:pt x="3796189" y="282416"/>
                  <a:pt x="3796189" y="280511"/>
                  <a:pt x="3796189" y="280511"/>
                </a:cubicBezTo>
                <a:cubicBezTo>
                  <a:pt x="3796189" y="280511"/>
                  <a:pt x="3796189" y="281464"/>
                  <a:pt x="3795236" y="283369"/>
                </a:cubicBezTo>
                <a:cubicBezTo>
                  <a:pt x="3794284" y="279559"/>
                  <a:pt x="3792379" y="275749"/>
                  <a:pt x="3791426" y="271939"/>
                </a:cubicBezTo>
                <a:cubicBezTo>
                  <a:pt x="3790474" y="269081"/>
                  <a:pt x="3789521" y="266224"/>
                  <a:pt x="3788569" y="264319"/>
                </a:cubicBezTo>
                <a:close/>
                <a:moveTo>
                  <a:pt x="3748564" y="364331"/>
                </a:moveTo>
                <a:cubicBezTo>
                  <a:pt x="3748564" y="359569"/>
                  <a:pt x="3748564" y="355759"/>
                  <a:pt x="3748564" y="351949"/>
                </a:cubicBezTo>
                <a:cubicBezTo>
                  <a:pt x="3749516" y="353854"/>
                  <a:pt x="3749516" y="355759"/>
                  <a:pt x="3750469" y="358616"/>
                </a:cubicBezTo>
                <a:cubicBezTo>
                  <a:pt x="3749516" y="359569"/>
                  <a:pt x="3749516" y="361474"/>
                  <a:pt x="3748564" y="364331"/>
                </a:cubicBezTo>
                <a:close/>
                <a:moveTo>
                  <a:pt x="3762851" y="399574"/>
                </a:moveTo>
                <a:cubicBezTo>
                  <a:pt x="3761899" y="401479"/>
                  <a:pt x="3760946" y="403384"/>
                  <a:pt x="3759994" y="405289"/>
                </a:cubicBezTo>
                <a:cubicBezTo>
                  <a:pt x="3759994" y="400526"/>
                  <a:pt x="3760946" y="395764"/>
                  <a:pt x="3760946" y="391954"/>
                </a:cubicBezTo>
                <a:cubicBezTo>
                  <a:pt x="3760946" y="391954"/>
                  <a:pt x="3760946" y="391001"/>
                  <a:pt x="3760946" y="391001"/>
                </a:cubicBezTo>
                <a:cubicBezTo>
                  <a:pt x="3761899" y="392906"/>
                  <a:pt x="3761899" y="394811"/>
                  <a:pt x="3762851" y="396716"/>
                </a:cubicBezTo>
                <a:cubicBezTo>
                  <a:pt x="3763804" y="397669"/>
                  <a:pt x="3762851" y="398621"/>
                  <a:pt x="3762851" y="399574"/>
                </a:cubicBezTo>
                <a:close/>
                <a:moveTo>
                  <a:pt x="3770471" y="290036"/>
                </a:moveTo>
                <a:cubicBezTo>
                  <a:pt x="3772376" y="296704"/>
                  <a:pt x="3773329" y="302419"/>
                  <a:pt x="3775234" y="309086"/>
                </a:cubicBezTo>
                <a:cubicBezTo>
                  <a:pt x="3774281" y="306229"/>
                  <a:pt x="3773329" y="304324"/>
                  <a:pt x="3771424" y="301466"/>
                </a:cubicBezTo>
                <a:cubicBezTo>
                  <a:pt x="3771424" y="300514"/>
                  <a:pt x="3770471" y="300514"/>
                  <a:pt x="3770471" y="299561"/>
                </a:cubicBezTo>
                <a:cubicBezTo>
                  <a:pt x="3770471" y="296704"/>
                  <a:pt x="3770471" y="293846"/>
                  <a:pt x="3770471" y="290989"/>
                </a:cubicBezTo>
                <a:cubicBezTo>
                  <a:pt x="3770471" y="290989"/>
                  <a:pt x="3770471" y="290036"/>
                  <a:pt x="3770471" y="290036"/>
                </a:cubicBezTo>
                <a:close/>
                <a:moveTo>
                  <a:pt x="3769519" y="370046"/>
                </a:moveTo>
                <a:cubicBezTo>
                  <a:pt x="3769519" y="370999"/>
                  <a:pt x="3769519" y="371951"/>
                  <a:pt x="3770471" y="372904"/>
                </a:cubicBezTo>
                <a:cubicBezTo>
                  <a:pt x="3769519" y="370999"/>
                  <a:pt x="3768566" y="369094"/>
                  <a:pt x="3767614" y="366236"/>
                </a:cubicBezTo>
                <a:cubicBezTo>
                  <a:pt x="3767614" y="362426"/>
                  <a:pt x="3767614" y="359569"/>
                  <a:pt x="3767614" y="359569"/>
                </a:cubicBezTo>
                <a:cubicBezTo>
                  <a:pt x="3767614" y="359569"/>
                  <a:pt x="3767614" y="361474"/>
                  <a:pt x="3766661" y="364331"/>
                </a:cubicBezTo>
                <a:cubicBezTo>
                  <a:pt x="3765709" y="363379"/>
                  <a:pt x="3765709" y="361474"/>
                  <a:pt x="3764756" y="360521"/>
                </a:cubicBezTo>
                <a:cubicBezTo>
                  <a:pt x="3764756" y="359569"/>
                  <a:pt x="3764756" y="358616"/>
                  <a:pt x="3764756" y="357664"/>
                </a:cubicBezTo>
                <a:cubicBezTo>
                  <a:pt x="3764756" y="355759"/>
                  <a:pt x="3765709" y="353854"/>
                  <a:pt x="3765709" y="351949"/>
                </a:cubicBezTo>
                <a:cubicBezTo>
                  <a:pt x="3767614" y="358616"/>
                  <a:pt x="3768566" y="364331"/>
                  <a:pt x="3769519" y="370046"/>
                </a:cubicBezTo>
                <a:close/>
                <a:moveTo>
                  <a:pt x="3753326" y="250031"/>
                </a:moveTo>
                <a:cubicBezTo>
                  <a:pt x="3754279" y="245269"/>
                  <a:pt x="3754279" y="241459"/>
                  <a:pt x="3755231" y="236696"/>
                </a:cubicBezTo>
                <a:cubicBezTo>
                  <a:pt x="3755231" y="235744"/>
                  <a:pt x="3755231" y="233839"/>
                  <a:pt x="3756184" y="232886"/>
                </a:cubicBezTo>
                <a:cubicBezTo>
                  <a:pt x="3757136" y="231934"/>
                  <a:pt x="3757136" y="230981"/>
                  <a:pt x="3758089" y="230029"/>
                </a:cubicBezTo>
                <a:cubicBezTo>
                  <a:pt x="3759041" y="232886"/>
                  <a:pt x="3759041" y="234791"/>
                  <a:pt x="3759994" y="237649"/>
                </a:cubicBezTo>
                <a:cubicBezTo>
                  <a:pt x="3762851" y="250984"/>
                  <a:pt x="3766661" y="266224"/>
                  <a:pt x="3769519" y="281464"/>
                </a:cubicBezTo>
                <a:cubicBezTo>
                  <a:pt x="3768566" y="284321"/>
                  <a:pt x="3768566" y="287179"/>
                  <a:pt x="3767614" y="290036"/>
                </a:cubicBezTo>
                <a:cubicBezTo>
                  <a:pt x="3767614" y="290036"/>
                  <a:pt x="3767614" y="290036"/>
                  <a:pt x="3767614" y="290989"/>
                </a:cubicBezTo>
                <a:cubicBezTo>
                  <a:pt x="3762851" y="280511"/>
                  <a:pt x="3757136" y="270986"/>
                  <a:pt x="3752374" y="261461"/>
                </a:cubicBezTo>
                <a:cubicBezTo>
                  <a:pt x="3752374" y="258604"/>
                  <a:pt x="3752374" y="253841"/>
                  <a:pt x="3753326" y="250031"/>
                </a:cubicBezTo>
                <a:close/>
                <a:moveTo>
                  <a:pt x="3748564" y="296704"/>
                </a:moveTo>
                <a:cubicBezTo>
                  <a:pt x="3748564" y="296704"/>
                  <a:pt x="3748564" y="296704"/>
                  <a:pt x="3748564" y="296704"/>
                </a:cubicBezTo>
                <a:cubicBezTo>
                  <a:pt x="3751421" y="301466"/>
                  <a:pt x="3753326" y="307181"/>
                  <a:pt x="3756184" y="313849"/>
                </a:cubicBezTo>
                <a:cubicBezTo>
                  <a:pt x="3756184" y="314801"/>
                  <a:pt x="3757136" y="315754"/>
                  <a:pt x="3757136" y="316706"/>
                </a:cubicBezTo>
                <a:cubicBezTo>
                  <a:pt x="3758089" y="318611"/>
                  <a:pt x="3758089" y="321469"/>
                  <a:pt x="3759041" y="323374"/>
                </a:cubicBezTo>
                <a:cubicBezTo>
                  <a:pt x="3758089" y="325279"/>
                  <a:pt x="3758089" y="328136"/>
                  <a:pt x="3757136" y="330041"/>
                </a:cubicBezTo>
                <a:cubicBezTo>
                  <a:pt x="3756184" y="333851"/>
                  <a:pt x="3755231" y="337661"/>
                  <a:pt x="3754279" y="341471"/>
                </a:cubicBezTo>
                <a:cubicBezTo>
                  <a:pt x="3753326" y="339566"/>
                  <a:pt x="3751421" y="337661"/>
                  <a:pt x="3750469" y="335756"/>
                </a:cubicBezTo>
                <a:cubicBezTo>
                  <a:pt x="3749516" y="333851"/>
                  <a:pt x="3748564" y="332899"/>
                  <a:pt x="3747611" y="331946"/>
                </a:cubicBezTo>
                <a:cubicBezTo>
                  <a:pt x="3748564" y="320516"/>
                  <a:pt x="3748564" y="308134"/>
                  <a:pt x="3748564" y="296704"/>
                </a:cubicBezTo>
                <a:close/>
                <a:moveTo>
                  <a:pt x="3738086" y="273844"/>
                </a:moveTo>
                <a:cubicBezTo>
                  <a:pt x="3738086" y="273844"/>
                  <a:pt x="3738086" y="273844"/>
                  <a:pt x="3738086" y="273844"/>
                </a:cubicBezTo>
                <a:cubicBezTo>
                  <a:pt x="3738086" y="274796"/>
                  <a:pt x="3738086" y="274796"/>
                  <a:pt x="3738086" y="274796"/>
                </a:cubicBezTo>
                <a:cubicBezTo>
                  <a:pt x="3738086" y="273844"/>
                  <a:pt x="3738086" y="273844"/>
                  <a:pt x="3738086" y="273844"/>
                </a:cubicBezTo>
                <a:close/>
                <a:moveTo>
                  <a:pt x="3689509" y="326231"/>
                </a:moveTo>
                <a:cubicBezTo>
                  <a:pt x="3688556" y="328136"/>
                  <a:pt x="3687604" y="330041"/>
                  <a:pt x="3686651" y="331946"/>
                </a:cubicBezTo>
                <a:cubicBezTo>
                  <a:pt x="3686651" y="331946"/>
                  <a:pt x="3686651" y="330994"/>
                  <a:pt x="3685699" y="330994"/>
                </a:cubicBezTo>
                <a:cubicBezTo>
                  <a:pt x="3685699" y="328136"/>
                  <a:pt x="3685699" y="325279"/>
                  <a:pt x="3685699" y="322421"/>
                </a:cubicBezTo>
                <a:cubicBezTo>
                  <a:pt x="3685699" y="319564"/>
                  <a:pt x="3685699" y="316706"/>
                  <a:pt x="3685699" y="313849"/>
                </a:cubicBezTo>
                <a:cubicBezTo>
                  <a:pt x="3686651" y="316706"/>
                  <a:pt x="3688556" y="320516"/>
                  <a:pt x="3689509" y="325279"/>
                </a:cubicBezTo>
                <a:cubicBezTo>
                  <a:pt x="3689509" y="326231"/>
                  <a:pt x="3689509" y="326231"/>
                  <a:pt x="3689509" y="326231"/>
                </a:cubicBezTo>
                <a:close/>
                <a:moveTo>
                  <a:pt x="3716179" y="211931"/>
                </a:moveTo>
                <a:cubicBezTo>
                  <a:pt x="3718084" y="214789"/>
                  <a:pt x="3719036" y="218599"/>
                  <a:pt x="3720941" y="221456"/>
                </a:cubicBezTo>
                <a:cubicBezTo>
                  <a:pt x="3719989" y="224314"/>
                  <a:pt x="3719989" y="227171"/>
                  <a:pt x="3719036" y="230029"/>
                </a:cubicBezTo>
                <a:cubicBezTo>
                  <a:pt x="3719036" y="230981"/>
                  <a:pt x="3719036" y="232886"/>
                  <a:pt x="3718084" y="233839"/>
                </a:cubicBezTo>
                <a:cubicBezTo>
                  <a:pt x="3715226" y="230029"/>
                  <a:pt x="3713321" y="228124"/>
                  <a:pt x="3713321" y="228124"/>
                </a:cubicBezTo>
                <a:cubicBezTo>
                  <a:pt x="3713321" y="228124"/>
                  <a:pt x="3715226" y="230981"/>
                  <a:pt x="3717131" y="235744"/>
                </a:cubicBezTo>
                <a:cubicBezTo>
                  <a:pt x="3716179" y="241459"/>
                  <a:pt x="3715226" y="247174"/>
                  <a:pt x="3714274" y="253841"/>
                </a:cubicBezTo>
                <a:cubicBezTo>
                  <a:pt x="3714274" y="252889"/>
                  <a:pt x="3714274" y="251936"/>
                  <a:pt x="3714274" y="250984"/>
                </a:cubicBezTo>
                <a:cubicBezTo>
                  <a:pt x="3714274" y="246221"/>
                  <a:pt x="3713321" y="242411"/>
                  <a:pt x="3713321" y="238601"/>
                </a:cubicBezTo>
                <a:cubicBezTo>
                  <a:pt x="3713321" y="234791"/>
                  <a:pt x="3713321" y="230981"/>
                  <a:pt x="3713321" y="227171"/>
                </a:cubicBezTo>
                <a:cubicBezTo>
                  <a:pt x="3713321" y="219551"/>
                  <a:pt x="3712369" y="213836"/>
                  <a:pt x="3712369" y="208121"/>
                </a:cubicBezTo>
                <a:cubicBezTo>
                  <a:pt x="3712369" y="207169"/>
                  <a:pt x="3712369" y="206216"/>
                  <a:pt x="3712369" y="205264"/>
                </a:cubicBezTo>
                <a:cubicBezTo>
                  <a:pt x="3713321" y="207169"/>
                  <a:pt x="3714274" y="209074"/>
                  <a:pt x="3716179" y="211931"/>
                </a:cubicBezTo>
                <a:close/>
                <a:moveTo>
                  <a:pt x="3679984" y="236696"/>
                </a:moveTo>
                <a:cubicBezTo>
                  <a:pt x="3681889" y="222409"/>
                  <a:pt x="3683794" y="209074"/>
                  <a:pt x="3684746" y="196691"/>
                </a:cubicBezTo>
                <a:cubicBezTo>
                  <a:pt x="3685699" y="185261"/>
                  <a:pt x="3687604" y="174784"/>
                  <a:pt x="3687604" y="166211"/>
                </a:cubicBezTo>
                <a:cubicBezTo>
                  <a:pt x="3687604" y="161449"/>
                  <a:pt x="3688556" y="157639"/>
                  <a:pt x="3688556" y="154781"/>
                </a:cubicBezTo>
                <a:cubicBezTo>
                  <a:pt x="3690461" y="159544"/>
                  <a:pt x="3694271" y="168116"/>
                  <a:pt x="3699034" y="178594"/>
                </a:cubicBezTo>
                <a:cubicBezTo>
                  <a:pt x="3701891" y="184309"/>
                  <a:pt x="3704749" y="191929"/>
                  <a:pt x="3708559" y="199549"/>
                </a:cubicBezTo>
                <a:cubicBezTo>
                  <a:pt x="3708559" y="201454"/>
                  <a:pt x="3707606" y="204311"/>
                  <a:pt x="3707606" y="207169"/>
                </a:cubicBezTo>
                <a:cubicBezTo>
                  <a:pt x="3706654" y="211931"/>
                  <a:pt x="3705701" y="218599"/>
                  <a:pt x="3704749" y="226219"/>
                </a:cubicBezTo>
                <a:cubicBezTo>
                  <a:pt x="3703796" y="230029"/>
                  <a:pt x="3703796" y="233839"/>
                  <a:pt x="3702844" y="237649"/>
                </a:cubicBezTo>
                <a:cubicBezTo>
                  <a:pt x="3702844" y="241459"/>
                  <a:pt x="3701891" y="246221"/>
                  <a:pt x="3701891" y="250984"/>
                </a:cubicBezTo>
                <a:cubicBezTo>
                  <a:pt x="3700939" y="259556"/>
                  <a:pt x="3700939" y="270034"/>
                  <a:pt x="3700939" y="280511"/>
                </a:cubicBezTo>
                <a:cubicBezTo>
                  <a:pt x="3700939" y="287179"/>
                  <a:pt x="3700939" y="293846"/>
                  <a:pt x="3700939" y="300514"/>
                </a:cubicBezTo>
                <a:cubicBezTo>
                  <a:pt x="3699034" y="293846"/>
                  <a:pt x="3697129" y="290036"/>
                  <a:pt x="3697129" y="290036"/>
                </a:cubicBezTo>
                <a:cubicBezTo>
                  <a:pt x="3697129" y="290036"/>
                  <a:pt x="3698081" y="296704"/>
                  <a:pt x="3699034" y="308134"/>
                </a:cubicBezTo>
                <a:cubicBezTo>
                  <a:pt x="3696176" y="312896"/>
                  <a:pt x="3693319" y="317659"/>
                  <a:pt x="3690461" y="322421"/>
                </a:cubicBezTo>
                <a:cubicBezTo>
                  <a:pt x="3687604" y="317659"/>
                  <a:pt x="3685699" y="313849"/>
                  <a:pt x="3683794" y="310991"/>
                </a:cubicBezTo>
                <a:cubicBezTo>
                  <a:pt x="3683794" y="305276"/>
                  <a:pt x="3683794" y="302419"/>
                  <a:pt x="3683794" y="302419"/>
                </a:cubicBezTo>
                <a:cubicBezTo>
                  <a:pt x="3683794" y="302419"/>
                  <a:pt x="3683794" y="304324"/>
                  <a:pt x="3682841" y="308134"/>
                </a:cubicBezTo>
                <a:cubicBezTo>
                  <a:pt x="3680936" y="304324"/>
                  <a:pt x="3679031" y="302419"/>
                  <a:pt x="3679031" y="302419"/>
                </a:cubicBezTo>
                <a:cubicBezTo>
                  <a:pt x="3679031" y="302419"/>
                  <a:pt x="3679984" y="305276"/>
                  <a:pt x="3681889" y="310991"/>
                </a:cubicBezTo>
                <a:cubicBezTo>
                  <a:pt x="3680936" y="313849"/>
                  <a:pt x="3680936" y="318611"/>
                  <a:pt x="3679984" y="323374"/>
                </a:cubicBezTo>
                <a:cubicBezTo>
                  <a:pt x="3677126" y="317659"/>
                  <a:pt x="3675221" y="311944"/>
                  <a:pt x="3672364" y="307181"/>
                </a:cubicBezTo>
                <a:cubicBezTo>
                  <a:pt x="3674269" y="300514"/>
                  <a:pt x="3676174" y="294799"/>
                  <a:pt x="3677126" y="289084"/>
                </a:cubicBezTo>
                <a:cubicBezTo>
                  <a:pt x="3679031" y="283369"/>
                  <a:pt x="3680936" y="277654"/>
                  <a:pt x="3681889" y="272891"/>
                </a:cubicBezTo>
                <a:cubicBezTo>
                  <a:pt x="3683794" y="268129"/>
                  <a:pt x="3685699" y="264319"/>
                  <a:pt x="3686651" y="260509"/>
                </a:cubicBezTo>
                <a:cubicBezTo>
                  <a:pt x="3690461" y="253841"/>
                  <a:pt x="3692366" y="250031"/>
                  <a:pt x="3692366" y="250031"/>
                </a:cubicBezTo>
                <a:cubicBezTo>
                  <a:pt x="3692366" y="250031"/>
                  <a:pt x="3689509" y="252889"/>
                  <a:pt x="3683794" y="258604"/>
                </a:cubicBezTo>
                <a:cubicBezTo>
                  <a:pt x="3680936" y="261461"/>
                  <a:pt x="3678079" y="265271"/>
                  <a:pt x="3675221" y="270034"/>
                </a:cubicBezTo>
                <a:cubicBezTo>
                  <a:pt x="3674269" y="271939"/>
                  <a:pt x="3673316" y="273844"/>
                  <a:pt x="3671411" y="275749"/>
                </a:cubicBezTo>
                <a:cubicBezTo>
                  <a:pt x="3677126" y="261461"/>
                  <a:pt x="3679031" y="248126"/>
                  <a:pt x="3679984" y="236696"/>
                </a:cubicBezTo>
                <a:close/>
                <a:moveTo>
                  <a:pt x="3678079" y="342424"/>
                </a:moveTo>
                <a:cubicBezTo>
                  <a:pt x="3678079" y="344329"/>
                  <a:pt x="3677126" y="346234"/>
                  <a:pt x="3677126" y="349091"/>
                </a:cubicBezTo>
                <a:cubicBezTo>
                  <a:pt x="3677126" y="347186"/>
                  <a:pt x="3676174" y="345281"/>
                  <a:pt x="3676174" y="343376"/>
                </a:cubicBezTo>
                <a:cubicBezTo>
                  <a:pt x="3675221" y="340519"/>
                  <a:pt x="3675221" y="337661"/>
                  <a:pt x="3674269" y="335756"/>
                </a:cubicBezTo>
                <a:cubicBezTo>
                  <a:pt x="3675221" y="337661"/>
                  <a:pt x="3676174" y="340519"/>
                  <a:pt x="3678079" y="342424"/>
                </a:cubicBezTo>
                <a:close/>
                <a:moveTo>
                  <a:pt x="3664744" y="355759"/>
                </a:moveTo>
                <a:cubicBezTo>
                  <a:pt x="3664744" y="357664"/>
                  <a:pt x="3664744" y="360521"/>
                  <a:pt x="3664744" y="362426"/>
                </a:cubicBezTo>
                <a:cubicBezTo>
                  <a:pt x="3664744" y="365284"/>
                  <a:pt x="3663791" y="368141"/>
                  <a:pt x="3663791" y="371951"/>
                </a:cubicBezTo>
                <a:cubicBezTo>
                  <a:pt x="3663791" y="371951"/>
                  <a:pt x="3663791" y="371951"/>
                  <a:pt x="3663791" y="371951"/>
                </a:cubicBezTo>
                <a:cubicBezTo>
                  <a:pt x="3663791" y="370046"/>
                  <a:pt x="3662839" y="368141"/>
                  <a:pt x="3662839" y="367189"/>
                </a:cubicBezTo>
                <a:cubicBezTo>
                  <a:pt x="3662839" y="367189"/>
                  <a:pt x="3662839" y="367189"/>
                  <a:pt x="3662839" y="366236"/>
                </a:cubicBezTo>
                <a:cubicBezTo>
                  <a:pt x="3663791" y="363379"/>
                  <a:pt x="3664744" y="359569"/>
                  <a:pt x="3664744" y="355759"/>
                </a:cubicBezTo>
                <a:close/>
                <a:moveTo>
                  <a:pt x="3603784" y="369094"/>
                </a:moveTo>
                <a:cubicBezTo>
                  <a:pt x="3603784" y="367189"/>
                  <a:pt x="3602831" y="365284"/>
                  <a:pt x="3602831" y="363379"/>
                </a:cubicBezTo>
                <a:cubicBezTo>
                  <a:pt x="3603784" y="359569"/>
                  <a:pt x="3604736" y="355759"/>
                  <a:pt x="3605689" y="352901"/>
                </a:cubicBezTo>
                <a:cubicBezTo>
                  <a:pt x="3605689" y="351949"/>
                  <a:pt x="3606641" y="350996"/>
                  <a:pt x="3606641" y="350044"/>
                </a:cubicBezTo>
                <a:cubicBezTo>
                  <a:pt x="3606641" y="350996"/>
                  <a:pt x="3607594" y="351949"/>
                  <a:pt x="3607594" y="352901"/>
                </a:cubicBezTo>
                <a:lnTo>
                  <a:pt x="3607594" y="353854"/>
                </a:lnTo>
                <a:cubicBezTo>
                  <a:pt x="3605689" y="358616"/>
                  <a:pt x="3604736" y="364331"/>
                  <a:pt x="3603784" y="369094"/>
                </a:cubicBezTo>
                <a:close/>
                <a:moveTo>
                  <a:pt x="3612356" y="329089"/>
                </a:moveTo>
                <a:cubicBezTo>
                  <a:pt x="3612356" y="329089"/>
                  <a:pt x="3611404" y="328136"/>
                  <a:pt x="3611404" y="327184"/>
                </a:cubicBezTo>
                <a:cubicBezTo>
                  <a:pt x="3611404" y="325279"/>
                  <a:pt x="3611404" y="323374"/>
                  <a:pt x="3610451" y="321469"/>
                </a:cubicBezTo>
                <a:cubicBezTo>
                  <a:pt x="3611404" y="322421"/>
                  <a:pt x="3612356" y="323374"/>
                  <a:pt x="3613309" y="324326"/>
                </a:cubicBezTo>
                <a:cubicBezTo>
                  <a:pt x="3613309" y="326231"/>
                  <a:pt x="3612356" y="327184"/>
                  <a:pt x="3612356" y="329089"/>
                </a:cubicBezTo>
                <a:close/>
                <a:moveTo>
                  <a:pt x="3633311" y="366236"/>
                </a:moveTo>
                <a:cubicBezTo>
                  <a:pt x="3632359" y="363379"/>
                  <a:pt x="3630454" y="361474"/>
                  <a:pt x="3629501" y="358616"/>
                </a:cubicBezTo>
                <a:cubicBezTo>
                  <a:pt x="3629501" y="357664"/>
                  <a:pt x="3629501" y="355759"/>
                  <a:pt x="3629501" y="354806"/>
                </a:cubicBezTo>
                <a:cubicBezTo>
                  <a:pt x="3631406" y="357664"/>
                  <a:pt x="3632359" y="361474"/>
                  <a:pt x="3633311" y="366236"/>
                </a:cubicBezTo>
                <a:cubicBezTo>
                  <a:pt x="3633311" y="366236"/>
                  <a:pt x="3634264" y="366236"/>
                  <a:pt x="3633311" y="366236"/>
                </a:cubicBezTo>
                <a:cubicBezTo>
                  <a:pt x="3634264" y="366236"/>
                  <a:pt x="3633311" y="366236"/>
                  <a:pt x="3633311" y="366236"/>
                </a:cubicBezTo>
                <a:close/>
                <a:moveTo>
                  <a:pt x="3632359" y="331946"/>
                </a:moveTo>
                <a:cubicBezTo>
                  <a:pt x="3633311" y="336709"/>
                  <a:pt x="3634264" y="342424"/>
                  <a:pt x="3635216" y="348139"/>
                </a:cubicBezTo>
                <a:cubicBezTo>
                  <a:pt x="3634264" y="346234"/>
                  <a:pt x="3632359" y="343376"/>
                  <a:pt x="3631406" y="341471"/>
                </a:cubicBezTo>
                <a:cubicBezTo>
                  <a:pt x="3631406" y="337661"/>
                  <a:pt x="3631406" y="334804"/>
                  <a:pt x="3632359" y="331946"/>
                </a:cubicBezTo>
                <a:close/>
                <a:moveTo>
                  <a:pt x="3618071" y="270034"/>
                </a:moveTo>
                <a:cubicBezTo>
                  <a:pt x="3621881" y="261461"/>
                  <a:pt x="3624739" y="252889"/>
                  <a:pt x="3628549" y="246221"/>
                </a:cubicBezTo>
                <a:cubicBezTo>
                  <a:pt x="3629501" y="244316"/>
                  <a:pt x="3629501" y="243364"/>
                  <a:pt x="3630454" y="242411"/>
                </a:cubicBezTo>
                <a:cubicBezTo>
                  <a:pt x="3629501" y="249079"/>
                  <a:pt x="3627596" y="256699"/>
                  <a:pt x="3625691" y="265271"/>
                </a:cubicBezTo>
                <a:cubicBezTo>
                  <a:pt x="3623786" y="267176"/>
                  <a:pt x="3620929" y="269081"/>
                  <a:pt x="3618071" y="271939"/>
                </a:cubicBezTo>
                <a:cubicBezTo>
                  <a:pt x="3618071" y="270986"/>
                  <a:pt x="3618071" y="270034"/>
                  <a:pt x="3618071" y="270034"/>
                </a:cubicBezTo>
                <a:close/>
                <a:moveTo>
                  <a:pt x="3601879" y="310039"/>
                </a:moveTo>
                <a:cubicBezTo>
                  <a:pt x="3603784" y="306229"/>
                  <a:pt x="3604736" y="302419"/>
                  <a:pt x="3606641" y="298609"/>
                </a:cubicBezTo>
                <a:cubicBezTo>
                  <a:pt x="3609499" y="291941"/>
                  <a:pt x="3612356" y="285274"/>
                  <a:pt x="3615214" y="278606"/>
                </a:cubicBezTo>
                <a:cubicBezTo>
                  <a:pt x="3617119" y="276701"/>
                  <a:pt x="3619024" y="273844"/>
                  <a:pt x="3619976" y="271939"/>
                </a:cubicBezTo>
                <a:cubicBezTo>
                  <a:pt x="3621881" y="270034"/>
                  <a:pt x="3623786" y="268129"/>
                  <a:pt x="3625691" y="266224"/>
                </a:cubicBezTo>
                <a:cubicBezTo>
                  <a:pt x="3625691" y="268129"/>
                  <a:pt x="3624739" y="269081"/>
                  <a:pt x="3624739" y="270986"/>
                </a:cubicBezTo>
                <a:cubicBezTo>
                  <a:pt x="3621881" y="282416"/>
                  <a:pt x="3619976" y="295751"/>
                  <a:pt x="3617119" y="309086"/>
                </a:cubicBezTo>
                <a:cubicBezTo>
                  <a:pt x="3616166" y="312896"/>
                  <a:pt x="3615214" y="317659"/>
                  <a:pt x="3614261" y="322421"/>
                </a:cubicBezTo>
                <a:cubicBezTo>
                  <a:pt x="3613309" y="321469"/>
                  <a:pt x="3612356" y="320516"/>
                  <a:pt x="3611404" y="320516"/>
                </a:cubicBezTo>
                <a:cubicBezTo>
                  <a:pt x="3610451" y="312896"/>
                  <a:pt x="3610451" y="306229"/>
                  <a:pt x="3609499" y="298609"/>
                </a:cubicBezTo>
                <a:cubicBezTo>
                  <a:pt x="3609499" y="305276"/>
                  <a:pt x="3608546" y="311944"/>
                  <a:pt x="3608546" y="318611"/>
                </a:cubicBezTo>
                <a:cubicBezTo>
                  <a:pt x="3607594" y="318611"/>
                  <a:pt x="3606641" y="317659"/>
                  <a:pt x="3606641" y="317659"/>
                </a:cubicBezTo>
                <a:cubicBezTo>
                  <a:pt x="3607594" y="318611"/>
                  <a:pt x="3608546" y="318611"/>
                  <a:pt x="3608546" y="319564"/>
                </a:cubicBezTo>
                <a:cubicBezTo>
                  <a:pt x="3608546" y="320516"/>
                  <a:pt x="3608546" y="321469"/>
                  <a:pt x="3608546" y="322421"/>
                </a:cubicBezTo>
                <a:cubicBezTo>
                  <a:pt x="3606641" y="318611"/>
                  <a:pt x="3604736" y="315754"/>
                  <a:pt x="3602831" y="312896"/>
                </a:cubicBezTo>
                <a:cubicBezTo>
                  <a:pt x="3601879" y="310991"/>
                  <a:pt x="3601879" y="310039"/>
                  <a:pt x="3601879" y="310039"/>
                </a:cubicBezTo>
                <a:close/>
                <a:moveTo>
                  <a:pt x="3600926" y="335756"/>
                </a:moveTo>
                <a:cubicBezTo>
                  <a:pt x="3601879" y="339566"/>
                  <a:pt x="3603784" y="342424"/>
                  <a:pt x="3604736" y="346234"/>
                </a:cubicBezTo>
                <a:cubicBezTo>
                  <a:pt x="3603784" y="348139"/>
                  <a:pt x="3602831" y="350044"/>
                  <a:pt x="3601879" y="351949"/>
                </a:cubicBezTo>
                <a:cubicBezTo>
                  <a:pt x="3601879" y="351949"/>
                  <a:pt x="3601879" y="352901"/>
                  <a:pt x="3600926" y="352901"/>
                </a:cubicBezTo>
                <a:cubicBezTo>
                  <a:pt x="3600926" y="350044"/>
                  <a:pt x="3599974" y="348139"/>
                  <a:pt x="3599974" y="345281"/>
                </a:cubicBezTo>
                <a:cubicBezTo>
                  <a:pt x="3599974" y="342424"/>
                  <a:pt x="3600926" y="338614"/>
                  <a:pt x="3600926" y="335756"/>
                </a:cubicBezTo>
                <a:close/>
                <a:moveTo>
                  <a:pt x="3556159" y="342424"/>
                </a:moveTo>
                <a:cubicBezTo>
                  <a:pt x="3556159" y="335756"/>
                  <a:pt x="3557111" y="330041"/>
                  <a:pt x="3557111" y="324326"/>
                </a:cubicBezTo>
                <a:cubicBezTo>
                  <a:pt x="3557111" y="325279"/>
                  <a:pt x="3558064" y="327184"/>
                  <a:pt x="3558064" y="328136"/>
                </a:cubicBezTo>
                <a:cubicBezTo>
                  <a:pt x="3558064" y="330041"/>
                  <a:pt x="3559016" y="331946"/>
                  <a:pt x="3559016" y="333851"/>
                </a:cubicBezTo>
                <a:cubicBezTo>
                  <a:pt x="3559016" y="333851"/>
                  <a:pt x="3559016" y="334804"/>
                  <a:pt x="3559016" y="334804"/>
                </a:cubicBezTo>
                <a:cubicBezTo>
                  <a:pt x="3558064" y="337661"/>
                  <a:pt x="3557111" y="339566"/>
                  <a:pt x="3556159" y="342424"/>
                </a:cubicBezTo>
                <a:close/>
                <a:moveTo>
                  <a:pt x="3559969" y="279559"/>
                </a:moveTo>
                <a:cubicBezTo>
                  <a:pt x="3559016" y="277654"/>
                  <a:pt x="3559016" y="276701"/>
                  <a:pt x="3559016" y="274796"/>
                </a:cubicBezTo>
                <a:cubicBezTo>
                  <a:pt x="3559969" y="275749"/>
                  <a:pt x="3560921" y="275749"/>
                  <a:pt x="3561874" y="276701"/>
                </a:cubicBezTo>
                <a:cubicBezTo>
                  <a:pt x="3563779" y="277654"/>
                  <a:pt x="3564731" y="278606"/>
                  <a:pt x="3566636" y="280511"/>
                </a:cubicBezTo>
                <a:cubicBezTo>
                  <a:pt x="3565684" y="282416"/>
                  <a:pt x="3563779" y="284321"/>
                  <a:pt x="3562826" y="287179"/>
                </a:cubicBezTo>
                <a:cubicBezTo>
                  <a:pt x="3561874" y="285274"/>
                  <a:pt x="3560921" y="282416"/>
                  <a:pt x="3559969" y="279559"/>
                </a:cubicBezTo>
                <a:close/>
                <a:moveTo>
                  <a:pt x="3571399" y="287179"/>
                </a:moveTo>
                <a:cubicBezTo>
                  <a:pt x="3571399" y="294799"/>
                  <a:pt x="3571399" y="303371"/>
                  <a:pt x="3571399" y="311944"/>
                </a:cubicBezTo>
                <a:cubicBezTo>
                  <a:pt x="3570446" y="312896"/>
                  <a:pt x="3570446" y="313849"/>
                  <a:pt x="3569494" y="314801"/>
                </a:cubicBezTo>
                <a:cubicBezTo>
                  <a:pt x="3567589" y="307181"/>
                  <a:pt x="3565684" y="299561"/>
                  <a:pt x="3562826" y="292894"/>
                </a:cubicBezTo>
                <a:cubicBezTo>
                  <a:pt x="3563779" y="289084"/>
                  <a:pt x="3565684" y="285274"/>
                  <a:pt x="3566636" y="282416"/>
                </a:cubicBezTo>
                <a:cubicBezTo>
                  <a:pt x="3568541" y="283369"/>
                  <a:pt x="3570446" y="284321"/>
                  <a:pt x="3571399" y="287179"/>
                </a:cubicBezTo>
                <a:cubicBezTo>
                  <a:pt x="3571399" y="286226"/>
                  <a:pt x="3571399" y="286226"/>
                  <a:pt x="3571399" y="287179"/>
                </a:cubicBezTo>
                <a:close/>
                <a:moveTo>
                  <a:pt x="3571399" y="281464"/>
                </a:moveTo>
                <a:cubicBezTo>
                  <a:pt x="3570446" y="280511"/>
                  <a:pt x="3569494" y="280511"/>
                  <a:pt x="3568541" y="279559"/>
                </a:cubicBezTo>
                <a:cubicBezTo>
                  <a:pt x="3568541" y="279559"/>
                  <a:pt x="3568541" y="279559"/>
                  <a:pt x="3568541" y="279559"/>
                </a:cubicBezTo>
                <a:cubicBezTo>
                  <a:pt x="3570446" y="276701"/>
                  <a:pt x="3571399" y="274796"/>
                  <a:pt x="3571399" y="273844"/>
                </a:cubicBezTo>
                <a:cubicBezTo>
                  <a:pt x="3571399" y="276701"/>
                  <a:pt x="3571399" y="279559"/>
                  <a:pt x="3571399" y="281464"/>
                </a:cubicBezTo>
                <a:close/>
                <a:moveTo>
                  <a:pt x="3567589" y="250031"/>
                </a:moveTo>
                <a:cubicBezTo>
                  <a:pt x="3568541" y="254794"/>
                  <a:pt x="3569494" y="260509"/>
                  <a:pt x="3570446" y="265271"/>
                </a:cubicBezTo>
                <a:cubicBezTo>
                  <a:pt x="3570446" y="267176"/>
                  <a:pt x="3571399" y="270034"/>
                  <a:pt x="3571399" y="271939"/>
                </a:cubicBezTo>
                <a:cubicBezTo>
                  <a:pt x="3571399" y="271939"/>
                  <a:pt x="3571399" y="272891"/>
                  <a:pt x="3571399" y="272891"/>
                </a:cubicBezTo>
                <a:cubicBezTo>
                  <a:pt x="3571399" y="272891"/>
                  <a:pt x="3569494" y="274796"/>
                  <a:pt x="3567589" y="277654"/>
                </a:cubicBezTo>
                <a:cubicBezTo>
                  <a:pt x="3567589" y="277654"/>
                  <a:pt x="3567589" y="277654"/>
                  <a:pt x="3567589" y="277654"/>
                </a:cubicBezTo>
                <a:cubicBezTo>
                  <a:pt x="3565684" y="276701"/>
                  <a:pt x="3563779" y="274796"/>
                  <a:pt x="3561874" y="274796"/>
                </a:cubicBezTo>
                <a:cubicBezTo>
                  <a:pt x="3559969" y="273844"/>
                  <a:pt x="3559016" y="273844"/>
                  <a:pt x="3558064" y="272891"/>
                </a:cubicBezTo>
                <a:cubicBezTo>
                  <a:pt x="3557111" y="269081"/>
                  <a:pt x="3555206" y="264319"/>
                  <a:pt x="3554254" y="260509"/>
                </a:cubicBezTo>
                <a:cubicBezTo>
                  <a:pt x="3555206" y="259556"/>
                  <a:pt x="3555206" y="258604"/>
                  <a:pt x="3556159" y="257651"/>
                </a:cubicBezTo>
                <a:cubicBezTo>
                  <a:pt x="3559969" y="251936"/>
                  <a:pt x="3562826" y="247174"/>
                  <a:pt x="3566636" y="243364"/>
                </a:cubicBezTo>
                <a:cubicBezTo>
                  <a:pt x="3567589" y="246221"/>
                  <a:pt x="3567589" y="248126"/>
                  <a:pt x="3567589" y="250031"/>
                </a:cubicBezTo>
                <a:close/>
                <a:moveTo>
                  <a:pt x="3561874" y="229076"/>
                </a:moveTo>
                <a:cubicBezTo>
                  <a:pt x="3561874" y="228124"/>
                  <a:pt x="3562826" y="228124"/>
                  <a:pt x="3562826" y="227171"/>
                </a:cubicBezTo>
                <a:cubicBezTo>
                  <a:pt x="3563779" y="230029"/>
                  <a:pt x="3563779" y="232886"/>
                  <a:pt x="3564731" y="235744"/>
                </a:cubicBezTo>
                <a:cubicBezTo>
                  <a:pt x="3564731" y="236696"/>
                  <a:pt x="3564731" y="237649"/>
                  <a:pt x="3565684" y="238601"/>
                </a:cubicBezTo>
                <a:cubicBezTo>
                  <a:pt x="3561874" y="241459"/>
                  <a:pt x="3557111" y="246221"/>
                  <a:pt x="3552349" y="251936"/>
                </a:cubicBezTo>
                <a:cubicBezTo>
                  <a:pt x="3552349" y="250031"/>
                  <a:pt x="3551396" y="248126"/>
                  <a:pt x="3551396" y="247174"/>
                </a:cubicBezTo>
                <a:cubicBezTo>
                  <a:pt x="3555206" y="241459"/>
                  <a:pt x="3558064" y="234791"/>
                  <a:pt x="3561874" y="229076"/>
                </a:cubicBezTo>
                <a:close/>
                <a:moveTo>
                  <a:pt x="3551396" y="293846"/>
                </a:moveTo>
                <a:cubicBezTo>
                  <a:pt x="3552349" y="298609"/>
                  <a:pt x="3553301" y="303371"/>
                  <a:pt x="3554254" y="307181"/>
                </a:cubicBezTo>
                <a:cubicBezTo>
                  <a:pt x="3553301" y="311944"/>
                  <a:pt x="3551396" y="315754"/>
                  <a:pt x="3550444" y="321469"/>
                </a:cubicBezTo>
                <a:cubicBezTo>
                  <a:pt x="3549491" y="325279"/>
                  <a:pt x="3548539" y="329089"/>
                  <a:pt x="3547586" y="333851"/>
                </a:cubicBezTo>
                <a:cubicBezTo>
                  <a:pt x="3547586" y="332899"/>
                  <a:pt x="3546634" y="332899"/>
                  <a:pt x="3546634" y="331946"/>
                </a:cubicBezTo>
                <a:cubicBezTo>
                  <a:pt x="3545681" y="330041"/>
                  <a:pt x="3544729" y="329089"/>
                  <a:pt x="3543776" y="327184"/>
                </a:cubicBezTo>
                <a:cubicBezTo>
                  <a:pt x="3544729" y="319564"/>
                  <a:pt x="3544729" y="312896"/>
                  <a:pt x="3544729" y="306229"/>
                </a:cubicBezTo>
                <a:cubicBezTo>
                  <a:pt x="3545681" y="299561"/>
                  <a:pt x="3546634" y="292894"/>
                  <a:pt x="3547586" y="286226"/>
                </a:cubicBezTo>
                <a:cubicBezTo>
                  <a:pt x="3547586" y="283369"/>
                  <a:pt x="3548539" y="279559"/>
                  <a:pt x="3548539" y="276701"/>
                </a:cubicBezTo>
                <a:cubicBezTo>
                  <a:pt x="3548539" y="282416"/>
                  <a:pt x="3550444" y="288131"/>
                  <a:pt x="3551396" y="293846"/>
                </a:cubicBezTo>
                <a:close/>
                <a:moveTo>
                  <a:pt x="3543776" y="191929"/>
                </a:moveTo>
                <a:cubicBezTo>
                  <a:pt x="3545681" y="187166"/>
                  <a:pt x="3547586" y="183356"/>
                  <a:pt x="3549491" y="180499"/>
                </a:cubicBezTo>
                <a:cubicBezTo>
                  <a:pt x="3549491" y="181451"/>
                  <a:pt x="3549491" y="183356"/>
                  <a:pt x="3548539" y="185261"/>
                </a:cubicBezTo>
                <a:cubicBezTo>
                  <a:pt x="3547586" y="192881"/>
                  <a:pt x="3546634" y="201454"/>
                  <a:pt x="3544729" y="211931"/>
                </a:cubicBezTo>
                <a:cubicBezTo>
                  <a:pt x="3544729" y="213836"/>
                  <a:pt x="3543776" y="215741"/>
                  <a:pt x="3543776" y="217646"/>
                </a:cubicBezTo>
                <a:cubicBezTo>
                  <a:pt x="3541871" y="210026"/>
                  <a:pt x="3539966" y="204311"/>
                  <a:pt x="3539014" y="200501"/>
                </a:cubicBezTo>
                <a:cubicBezTo>
                  <a:pt x="3540919" y="196691"/>
                  <a:pt x="3541871" y="194786"/>
                  <a:pt x="3543776" y="191929"/>
                </a:cubicBezTo>
                <a:close/>
                <a:moveTo>
                  <a:pt x="3530441" y="217646"/>
                </a:moveTo>
                <a:cubicBezTo>
                  <a:pt x="3533299" y="211931"/>
                  <a:pt x="3536156" y="206216"/>
                  <a:pt x="3539014" y="201454"/>
                </a:cubicBezTo>
                <a:cubicBezTo>
                  <a:pt x="3539014" y="205264"/>
                  <a:pt x="3539966" y="210979"/>
                  <a:pt x="3540919" y="217646"/>
                </a:cubicBezTo>
                <a:cubicBezTo>
                  <a:pt x="3540919" y="221456"/>
                  <a:pt x="3541871" y="226219"/>
                  <a:pt x="3542824" y="231934"/>
                </a:cubicBezTo>
                <a:cubicBezTo>
                  <a:pt x="3541871" y="234791"/>
                  <a:pt x="3541871" y="237649"/>
                  <a:pt x="3540919" y="240506"/>
                </a:cubicBezTo>
                <a:cubicBezTo>
                  <a:pt x="3537109" y="246221"/>
                  <a:pt x="3532346" y="252889"/>
                  <a:pt x="3528536" y="259556"/>
                </a:cubicBezTo>
                <a:cubicBezTo>
                  <a:pt x="3528536" y="258604"/>
                  <a:pt x="3528536" y="257651"/>
                  <a:pt x="3528536" y="257651"/>
                </a:cubicBezTo>
                <a:cubicBezTo>
                  <a:pt x="3528536" y="251936"/>
                  <a:pt x="3528536" y="246221"/>
                  <a:pt x="3527584" y="240506"/>
                </a:cubicBezTo>
                <a:cubicBezTo>
                  <a:pt x="3527584" y="236696"/>
                  <a:pt x="3526631" y="232886"/>
                  <a:pt x="3526631" y="229076"/>
                </a:cubicBezTo>
                <a:cubicBezTo>
                  <a:pt x="3527584" y="224314"/>
                  <a:pt x="3528536" y="220504"/>
                  <a:pt x="3530441" y="217646"/>
                </a:cubicBezTo>
                <a:close/>
                <a:moveTo>
                  <a:pt x="3490436" y="321469"/>
                </a:moveTo>
                <a:cubicBezTo>
                  <a:pt x="3490436" y="320516"/>
                  <a:pt x="3490436" y="318611"/>
                  <a:pt x="3490436" y="317659"/>
                </a:cubicBezTo>
                <a:cubicBezTo>
                  <a:pt x="3490436" y="318611"/>
                  <a:pt x="3491389" y="319564"/>
                  <a:pt x="3491389" y="319564"/>
                </a:cubicBezTo>
                <a:cubicBezTo>
                  <a:pt x="3491389" y="320516"/>
                  <a:pt x="3491389" y="320516"/>
                  <a:pt x="3490436" y="321469"/>
                </a:cubicBezTo>
                <a:close/>
                <a:moveTo>
                  <a:pt x="3514249" y="250984"/>
                </a:moveTo>
                <a:cubicBezTo>
                  <a:pt x="3515201" y="249079"/>
                  <a:pt x="3516154" y="247174"/>
                  <a:pt x="3516154" y="246221"/>
                </a:cubicBezTo>
                <a:cubicBezTo>
                  <a:pt x="3516154" y="250031"/>
                  <a:pt x="3516154" y="253841"/>
                  <a:pt x="3515201" y="257651"/>
                </a:cubicBezTo>
                <a:cubicBezTo>
                  <a:pt x="3515201" y="261461"/>
                  <a:pt x="3514249" y="266224"/>
                  <a:pt x="3514249" y="270986"/>
                </a:cubicBezTo>
                <a:cubicBezTo>
                  <a:pt x="3513296" y="267176"/>
                  <a:pt x="3511391" y="263366"/>
                  <a:pt x="3509486" y="259556"/>
                </a:cubicBezTo>
                <a:cubicBezTo>
                  <a:pt x="3512344" y="255746"/>
                  <a:pt x="3513296" y="252889"/>
                  <a:pt x="3514249" y="250984"/>
                </a:cubicBezTo>
                <a:close/>
                <a:moveTo>
                  <a:pt x="3504724" y="271939"/>
                </a:moveTo>
                <a:cubicBezTo>
                  <a:pt x="3504724" y="272891"/>
                  <a:pt x="3505676" y="273844"/>
                  <a:pt x="3505676" y="274796"/>
                </a:cubicBezTo>
                <a:cubicBezTo>
                  <a:pt x="3506629" y="279559"/>
                  <a:pt x="3508534" y="283369"/>
                  <a:pt x="3509486" y="288131"/>
                </a:cubicBezTo>
                <a:cubicBezTo>
                  <a:pt x="3508534" y="290036"/>
                  <a:pt x="3507581" y="291941"/>
                  <a:pt x="3505676" y="293846"/>
                </a:cubicBezTo>
                <a:cubicBezTo>
                  <a:pt x="3505676" y="290036"/>
                  <a:pt x="3504724" y="286226"/>
                  <a:pt x="3504724" y="282416"/>
                </a:cubicBezTo>
                <a:cubicBezTo>
                  <a:pt x="3504724" y="279559"/>
                  <a:pt x="3504724" y="275749"/>
                  <a:pt x="3504724" y="271939"/>
                </a:cubicBezTo>
                <a:cubicBezTo>
                  <a:pt x="3504724" y="272891"/>
                  <a:pt x="3504724" y="272891"/>
                  <a:pt x="3504724" y="271939"/>
                </a:cubicBezTo>
                <a:close/>
                <a:moveTo>
                  <a:pt x="3501866" y="398621"/>
                </a:moveTo>
                <a:cubicBezTo>
                  <a:pt x="3499961" y="389096"/>
                  <a:pt x="3497104" y="380524"/>
                  <a:pt x="3495199" y="371951"/>
                </a:cubicBezTo>
                <a:cubicBezTo>
                  <a:pt x="3495199" y="370999"/>
                  <a:pt x="3494246" y="370046"/>
                  <a:pt x="3494246" y="369094"/>
                </a:cubicBezTo>
                <a:cubicBezTo>
                  <a:pt x="3496151" y="365284"/>
                  <a:pt x="3498056" y="361474"/>
                  <a:pt x="3499961" y="357664"/>
                </a:cubicBezTo>
                <a:cubicBezTo>
                  <a:pt x="3500914" y="370999"/>
                  <a:pt x="3500914" y="384334"/>
                  <a:pt x="3501866" y="398621"/>
                </a:cubicBezTo>
                <a:close/>
                <a:moveTo>
                  <a:pt x="3496151" y="290036"/>
                </a:moveTo>
                <a:cubicBezTo>
                  <a:pt x="3497104" y="288131"/>
                  <a:pt x="3498056" y="286226"/>
                  <a:pt x="3499009" y="284321"/>
                </a:cubicBezTo>
                <a:cubicBezTo>
                  <a:pt x="3499009" y="288131"/>
                  <a:pt x="3499009" y="291941"/>
                  <a:pt x="3499009" y="295751"/>
                </a:cubicBezTo>
                <a:cubicBezTo>
                  <a:pt x="3498056" y="293846"/>
                  <a:pt x="3497104" y="291941"/>
                  <a:pt x="3496151" y="290036"/>
                </a:cubicBezTo>
                <a:close/>
                <a:moveTo>
                  <a:pt x="3496151" y="252889"/>
                </a:moveTo>
                <a:cubicBezTo>
                  <a:pt x="3496151" y="250984"/>
                  <a:pt x="3496151" y="249079"/>
                  <a:pt x="3496151" y="247174"/>
                </a:cubicBezTo>
                <a:cubicBezTo>
                  <a:pt x="3497104" y="250031"/>
                  <a:pt x="3498056" y="252889"/>
                  <a:pt x="3499009" y="254794"/>
                </a:cubicBezTo>
                <a:cubicBezTo>
                  <a:pt x="3498056" y="256699"/>
                  <a:pt x="3496151" y="258604"/>
                  <a:pt x="3495199" y="261461"/>
                </a:cubicBezTo>
                <a:cubicBezTo>
                  <a:pt x="3495199" y="258604"/>
                  <a:pt x="3496151" y="255746"/>
                  <a:pt x="3496151" y="252889"/>
                </a:cubicBezTo>
                <a:close/>
                <a:moveTo>
                  <a:pt x="3481864" y="205264"/>
                </a:moveTo>
                <a:cubicBezTo>
                  <a:pt x="3484721" y="212884"/>
                  <a:pt x="3488531" y="220504"/>
                  <a:pt x="3491389" y="230029"/>
                </a:cubicBezTo>
                <a:cubicBezTo>
                  <a:pt x="3492341" y="233839"/>
                  <a:pt x="3494246" y="238601"/>
                  <a:pt x="3495199" y="243364"/>
                </a:cubicBezTo>
                <a:cubicBezTo>
                  <a:pt x="3494246" y="245269"/>
                  <a:pt x="3493294" y="248126"/>
                  <a:pt x="3492341" y="251936"/>
                </a:cubicBezTo>
                <a:cubicBezTo>
                  <a:pt x="3491389" y="256699"/>
                  <a:pt x="3489484" y="261461"/>
                  <a:pt x="3487579" y="268129"/>
                </a:cubicBezTo>
                <a:cubicBezTo>
                  <a:pt x="3487579" y="269081"/>
                  <a:pt x="3487579" y="269081"/>
                  <a:pt x="3486626" y="270034"/>
                </a:cubicBezTo>
                <a:cubicBezTo>
                  <a:pt x="3484721" y="265271"/>
                  <a:pt x="3481864" y="260509"/>
                  <a:pt x="3479959" y="255746"/>
                </a:cubicBezTo>
                <a:cubicBezTo>
                  <a:pt x="3479959" y="245269"/>
                  <a:pt x="3479959" y="235744"/>
                  <a:pt x="3479959" y="228124"/>
                </a:cubicBezTo>
                <a:cubicBezTo>
                  <a:pt x="3479959" y="221456"/>
                  <a:pt x="3479959" y="216694"/>
                  <a:pt x="3479959" y="213836"/>
                </a:cubicBezTo>
                <a:cubicBezTo>
                  <a:pt x="3480911" y="211931"/>
                  <a:pt x="3480911" y="208121"/>
                  <a:pt x="3481864" y="205264"/>
                </a:cubicBezTo>
                <a:close/>
                <a:moveTo>
                  <a:pt x="3473291" y="241459"/>
                </a:moveTo>
                <a:cubicBezTo>
                  <a:pt x="3474244" y="239554"/>
                  <a:pt x="3474244" y="236696"/>
                  <a:pt x="3475196" y="234791"/>
                </a:cubicBezTo>
                <a:cubicBezTo>
                  <a:pt x="3474244" y="236696"/>
                  <a:pt x="3474244" y="239554"/>
                  <a:pt x="3473291" y="241459"/>
                </a:cubicBezTo>
                <a:cubicBezTo>
                  <a:pt x="3473291" y="242411"/>
                  <a:pt x="3473291" y="241459"/>
                  <a:pt x="3473291" y="241459"/>
                </a:cubicBezTo>
                <a:cubicBezTo>
                  <a:pt x="3473291" y="241459"/>
                  <a:pt x="3473291" y="241459"/>
                  <a:pt x="3473291" y="241459"/>
                </a:cubicBezTo>
                <a:close/>
                <a:moveTo>
                  <a:pt x="3468529" y="260509"/>
                </a:moveTo>
                <a:cubicBezTo>
                  <a:pt x="3468529" y="261461"/>
                  <a:pt x="3469481" y="262414"/>
                  <a:pt x="3469481" y="263366"/>
                </a:cubicBezTo>
                <a:cubicBezTo>
                  <a:pt x="3469481" y="266224"/>
                  <a:pt x="3468529" y="268129"/>
                  <a:pt x="3468529" y="270986"/>
                </a:cubicBezTo>
                <a:cubicBezTo>
                  <a:pt x="3467576" y="279559"/>
                  <a:pt x="3466624" y="290036"/>
                  <a:pt x="3465671" y="300514"/>
                </a:cubicBezTo>
                <a:cubicBezTo>
                  <a:pt x="3464719" y="306229"/>
                  <a:pt x="3464719" y="311944"/>
                  <a:pt x="3464719" y="318611"/>
                </a:cubicBezTo>
                <a:cubicBezTo>
                  <a:pt x="3464719" y="319564"/>
                  <a:pt x="3463766" y="320516"/>
                  <a:pt x="3463766" y="321469"/>
                </a:cubicBezTo>
                <a:cubicBezTo>
                  <a:pt x="3462814" y="316706"/>
                  <a:pt x="3460909" y="311944"/>
                  <a:pt x="3459956" y="307181"/>
                </a:cubicBezTo>
                <a:cubicBezTo>
                  <a:pt x="3459956" y="307181"/>
                  <a:pt x="3459956" y="306229"/>
                  <a:pt x="3459956" y="306229"/>
                </a:cubicBezTo>
                <a:cubicBezTo>
                  <a:pt x="3459956" y="304324"/>
                  <a:pt x="3460909" y="302419"/>
                  <a:pt x="3460909" y="300514"/>
                </a:cubicBezTo>
                <a:cubicBezTo>
                  <a:pt x="3463766" y="287179"/>
                  <a:pt x="3466624" y="273844"/>
                  <a:pt x="3468529" y="260509"/>
                </a:cubicBezTo>
                <a:close/>
                <a:moveTo>
                  <a:pt x="3451384" y="237649"/>
                </a:moveTo>
                <a:cubicBezTo>
                  <a:pt x="3451384" y="231934"/>
                  <a:pt x="3451384" y="227171"/>
                  <a:pt x="3451384" y="221456"/>
                </a:cubicBezTo>
                <a:cubicBezTo>
                  <a:pt x="3451384" y="221456"/>
                  <a:pt x="3451384" y="221456"/>
                  <a:pt x="3451384" y="222409"/>
                </a:cubicBezTo>
                <a:cubicBezTo>
                  <a:pt x="3453289" y="227171"/>
                  <a:pt x="3456146" y="231934"/>
                  <a:pt x="3458051" y="237649"/>
                </a:cubicBezTo>
                <a:cubicBezTo>
                  <a:pt x="3458051" y="237649"/>
                  <a:pt x="3458051" y="238601"/>
                  <a:pt x="3458051" y="238601"/>
                </a:cubicBezTo>
                <a:cubicBezTo>
                  <a:pt x="3455194" y="248126"/>
                  <a:pt x="3452336" y="257651"/>
                  <a:pt x="3450431" y="267176"/>
                </a:cubicBezTo>
                <a:cubicBezTo>
                  <a:pt x="3450431" y="267176"/>
                  <a:pt x="3450431" y="267176"/>
                  <a:pt x="3450431" y="267176"/>
                </a:cubicBezTo>
                <a:cubicBezTo>
                  <a:pt x="3451384" y="256699"/>
                  <a:pt x="3451384" y="247174"/>
                  <a:pt x="3451384" y="237649"/>
                </a:cubicBezTo>
                <a:close/>
                <a:moveTo>
                  <a:pt x="3405664" y="273844"/>
                </a:moveTo>
                <a:cubicBezTo>
                  <a:pt x="3406616" y="268129"/>
                  <a:pt x="3406616" y="263366"/>
                  <a:pt x="3406616" y="258604"/>
                </a:cubicBezTo>
                <a:cubicBezTo>
                  <a:pt x="3406616" y="253841"/>
                  <a:pt x="3406616" y="249079"/>
                  <a:pt x="3406616" y="245269"/>
                </a:cubicBezTo>
                <a:cubicBezTo>
                  <a:pt x="3406616" y="247174"/>
                  <a:pt x="3407569" y="251936"/>
                  <a:pt x="3409474" y="259556"/>
                </a:cubicBezTo>
                <a:cubicBezTo>
                  <a:pt x="3409474" y="264319"/>
                  <a:pt x="3407569" y="269081"/>
                  <a:pt x="3405664" y="273844"/>
                </a:cubicBezTo>
                <a:close/>
                <a:moveTo>
                  <a:pt x="3416141" y="335756"/>
                </a:moveTo>
                <a:cubicBezTo>
                  <a:pt x="3416141" y="341471"/>
                  <a:pt x="3416141" y="347186"/>
                  <a:pt x="3416141" y="353854"/>
                </a:cubicBezTo>
                <a:cubicBezTo>
                  <a:pt x="3416141" y="351949"/>
                  <a:pt x="3415189" y="350044"/>
                  <a:pt x="3415189" y="348139"/>
                </a:cubicBezTo>
                <a:cubicBezTo>
                  <a:pt x="3414236" y="340519"/>
                  <a:pt x="3414236" y="333851"/>
                  <a:pt x="3413284" y="328136"/>
                </a:cubicBezTo>
                <a:cubicBezTo>
                  <a:pt x="3413284" y="328136"/>
                  <a:pt x="3413284" y="328136"/>
                  <a:pt x="3413284" y="328136"/>
                </a:cubicBezTo>
                <a:cubicBezTo>
                  <a:pt x="3414236" y="325279"/>
                  <a:pt x="3415189" y="323374"/>
                  <a:pt x="3417094" y="320516"/>
                </a:cubicBezTo>
                <a:cubicBezTo>
                  <a:pt x="3417094" y="324326"/>
                  <a:pt x="3417094" y="329089"/>
                  <a:pt x="3416141" y="335756"/>
                </a:cubicBezTo>
                <a:close/>
                <a:moveTo>
                  <a:pt x="3421856" y="320516"/>
                </a:moveTo>
                <a:cubicBezTo>
                  <a:pt x="3420904" y="324326"/>
                  <a:pt x="3420904" y="329089"/>
                  <a:pt x="3419951" y="332899"/>
                </a:cubicBezTo>
                <a:cubicBezTo>
                  <a:pt x="3418999" y="326231"/>
                  <a:pt x="3418999" y="320516"/>
                  <a:pt x="3418046" y="316706"/>
                </a:cubicBezTo>
                <a:cubicBezTo>
                  <a:pt x="3418999" y="314801"/>
                  <a:pt x="3419951" y="312896"/>
                  <a:pt x="3420904" y="310991"/>
                </a:cubicBezTo>
                <a:cubicBezTo>
                  <a:pt x="3420904" y="310039"/>
                  <a:pt x="3421856" y="309086"/>
                  <a:pt x="3421856" y="308134"/>
                </a:cubicBezTo>
                <a:cubicBezTo>
                  <a:pt x="3421856" y="310039"/>
                  <a:pt x="3422809" y="310991"/>
                  <a:pt x="3422809" y="312896"/>
                </a:cubicBezTo>
                <a:cubicBezTo>
                  <a:pt x="3422809" y="314801"/>
                  <a:pt x="3422809" y="317659"/>
                  <a:pt x="3421856" y="320516"/>
                </a:cubicBezTo>
                <a:close/>
                <a:moveTo>
                  <a:pt x="3410426" y="139541"/>
                </a:moveTo>
                <a:cubicBezTo>
                  <a:pt x="3413284" y="145256"/>
                  <a:pt x="3417094" y="151924"/>
                  <a:pt x="3421856" y="161449"/>
                </a:cubicBezTo>
                <a:cubicBezTo>
                  <a:pt x="3424714" y="167164"/>
                  <a:pt x="3428524" y="173831"/>
                  <a:pt x="3433286" y="181451"/>
                </a:cubicBezTo>
                <a:cubicBezTo>
                  <a:pt x="3431381" y="187166"/>
                  <a:pt x="3430429" y="192881"/>
                  <a:pt x="3428524" y="198596"/>
                </a:cubicBezTo>
                <a:cubicBezTo>
                  <a:pt x="3427571" y="202406"/>
                  <a:pt x="3426619" y="206216"/>
                  <a:pt x="3425666" y="210026"/>
                </a:cubicBezTo>
                <a:cubicBezTo>
                  <a:pt x="3424714" y="205264"/>
                  <a:pt x="3423761" y="200501"/>
                  <a:pt x="3422809" y="195739"/>
                </a:cubicBezTo>
                <a:cubicBezTo>
                  <a:pt x="3419951" y="183356"/>
                  <a:pt x="3417094" y="171926"/>
                  <a:pt x="3415189" y="163354"/>
                </a:cubicBezTo>
                <a:cubicBezTo>
                  <a:pt x="3413284" y="154781"/>
                  <a:pt x="3411379" y="148114"/>
                  <a:pt x="3410426" y="143351"/>
                </a:cubicBezTo>
                <a:cubicBezTo>
                  <a:pt x="3409474" y="141446"/>
                  <a:pt x="3410426" y="140494"/>
                  <a:pt x="3410426" y="139541"/>
                </a:cubicBezTo>
                <a:close/>
                <a:moveTo>
                  <a:pt x="3408521" y="136684"/>
                </a:move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lose/>
                <a:moveTo>
                  <a:pt x="3395186" y="266224"/>
                </a:moveTo>
                <a:cubicBezTo>
                  <a:pt x="3396139" y="251936"/>
                  <a:pt x="3396139" y="239554"/>
                  <a:pt x="3396139" y="227171"/>
                </a:cubicBezTo>
                <a:cubicBezTo>
                  <a:pt x="3396139" y="222409"/>
                  <a:pt x="3396139" y="217646"/>
                  <a:pt x="3396139" y="212884"/>
                </a:cubicBezTo>
                <a:cubicBezTo>
                  <a:pt x="3397091" y="210026"/>
                  <a:pt x="3398044" y="207169"/>
                  <a:pt x="3398996" y="204311"/>
                </a:cubicBezTo>
                <a:cubicBezTo>
                  <a:pt x="3398044" y="206216"/>
                  <a:pt x="3397091" y="208121"/>
                  <a:pt x="3396139" y="210026"/>
                </a:cubicBezTo>
                <a:cubicBezTo>
                  <a:pt x="3396139" y="207169"/>
                  <a:pt x="3396139" y="204311"/>
                  <a:pt x="3396139" y="202406"/>
                </a:cubicBezTo>
                <a:cubicBezTo>
                  <a:pt x="3397091" y="199549"/>
                  <a:pt x="3397091" y="197644"/>
                  <a:pt x="3398044" y="194786"/>
                </a:cubicBezTo>
                <a:cubicBezTo>
                  <a:pt x="3401854" y="178594"/>
                  <a:pt x="3405664" y="162401"/>
                  <a:pt x="3408521" y="145256"/>
                </a:cubicBezTo>
                <a:cubicBezTo>
                  <a:pt x="3408521" y="150019"/>
                  <a:pt x="3409474" y="155734"/>
                  <a:pt x="3410426" y="162401"/>
                </a:cubicBezTo>
                <a:cubicBezTo>
                  <a:pt x="3411379" y="171926"/>
                  <a:pt x="3412331" y="182404"/>
                  <a:pt x="3414236" y="195739"/>
                </a:cubicBezTo>
                <a:cubicBezTo>
                  <a:pt x="3415189" y="202406"/>
                  <a:pt x="3416141" y="209074"/>
                  <a:pt x="3417094" y="215741"/>
                </a:cubicBezTo>
                <a:cubicBezTo>
                  <a:pt x="3418046" y="220504"/>
                  <a:pt x="3418999" y="224314"/>
                  <a:pt x="3419951" y="229076"/>
                </a:cubicBezTo>
                <a:cubicBezTo>
                  <a:pt x="3418999" y="230981"/>
                  <a:pt x="3418999" y="232886"/>
                  <a:pt x="3418046" y="233839"/>
                </a:cubicBezTo>
                <a:cubicBezTo>
                  <a:pt x="3416141" y="240506"/>
                  <a:pt x="3414236" y="247174"/>
                  <a:pt x="3411379" y="253841"/>
                </a:cubicBezTo>
                <a:cubicBezTo>
                  <a:pt x="3408521" y="248126"/>
                  <a:pt x="3407569" y="245269"/>
                  <a:pt x="3407569" y="244316"/>
                </a:cubicBezTo>
                <a:cubicBezTo>
                  <a:pt x="3407569" y="242411"/>
                  <a:pt x="3407569" y="241459"/>
                  <a:pt x="3407569" y="239554"/>
                </a:cubicBezTo>
                <a:cubicBezTo>
                  <a:pt x="3407569" y="230029"/>
                  <a:pt x="3407569" y="224314"/>
                  <a:pt x="3407569" y="224314"/>
                </a:cubicBezTo>
                <a:cubicBezTo>
                  <a:pt x="3407569" y="224314"/>
                  <a:pt x="3405664" y="230029"/>
                  <a:pt x="3403759" y="239554"/>
                </a:cubicBezTo>
                <a:cubicBezTo>
                  <a:pt x="3402806" y="244316"/>
                  <a:pt x="3400901" y="250031"/>
                  <a:pt x="3399949" y="256699"/>
                </a:cubicBezTo>
                <a:cubicBezTo>
                  <a:pt x="3398996" y="262414"/>
                  <a:pt x="3397091" y="269081"/>
                  <a:pt x="3395186" y="275749"/>
                </a:cubicBezTo>
                <a:cubicBezTo>
                  <a:pt x="3395186" y="273844"/>
                  <a:pt x="3395186" y="270034"/>
                  <a:pt x="3395186" y="266224"/>
                </a:cubicBezTo>
                <a:close/>
                <a:moveTo>
                  <a:pt x="3363754" y="252889"/>
                </a:moveTo>
                <a:cubicBezTo>
                  <a:pt x="3364706" y="256699"/>
                  <a:pt x="3365659" y="260509"/>
                  <a:pt x="3365659" y="264319"/>
                </a:cubicBezTo>
                <a:cubicBezTo>
                  <a:pt x="3364706" y="266224"/>
                  <a:pt x="3363754" y="267176"/>
                  <a:pt x="3363754" y="269081"/>
                </a:cubicBezTo>
                <a:cubicBezTo>
                  <a:pt x="3363754" y="262414"/>
                  <a:pt x="3363754" y="257651"/>
                  <a:pt x="3363754" y="252889"/>
                </a:cubicBezTo>
                <a:close/>
                <a:moveTo>
                  <a:pt x="3321844" y="351949"/>
                </a:moveTo>
                <a:cubicBezTo>
                  <a:pt x="3321844" y="349091"/>
                  <a:pt x="3322796" y="345281"/>
                  <a:pt x="3322796" y="342424"/>
                </a:cubicBezTo>
                <a:cubicBezTo>
                  <a:pt x="3322796" y="344329"/>
                  <a:pt x="3323749" y="346234"/>
                  <a:pt x="3323749" y="347186"/>
                </a:cubicBezTo>
                <a:cubicBezTo>
                  <a:pt x="3323749" y="349091"/>
                  <a:pt x="3322796" y="350044"/>
                  <a:pt x="3321844" y="351949"/>
                </a:cubicBezTo>
                <a:close/>
                <a:moveTo>
                  <a:pt x="3340894" y="273844"/>
                </a:moveTo>
                <a:cubicBezTo>
                  <a:pt x="3342799" y="282416"/>
                  <a:pt x="3345656" y="290036"/>
                  <a:pt x="3347561" y="298609"/>
                </a:cubicBezTo>
                <a:cubicBezTo>
                  <a:pt x="3346609" y="300514"/>
                  <a:pt x="3345656" y="302419"/>
                  <a:pt x="3344704" y="304324"/>
                </a:cubicBezTo>
                <a:cubicBezTo>
                  <a:pt x="3342799" y="299561"/>
                  <a:pt x="3340894" y="295751"/>
                  <a:pt x="3338989" y="290989"/>
                </a:cubicBezTo>
                <a:cubicBezTo>
                  <a:pt x="3338036" y="276701"/>
                  <a:pt x="3336131" y="263366"/>
                  <a:pt x="3335179" y="251936"/>
                </a:cubicBezTo>
                <a:cubicBezTo>
                  <a:pt x="3337084" y="259556"/>
                  <a:pt x="3338989" y="266224"/>
                  <a:pt x="3340894" y="273844"/>
                </a:cubicBezTo>
                <a:close/>
                <a:moveTo>
                  <a:pt x="3330416" y="376714"/>
                </a:moveTo>
                <a:cubicBezTo>
                  <a:pt x="3330416" y="377666"/>
                  <a:pt x="3330416" y="378619"/>
                  <a:pt x="3331369" y="379571"/>
                </a:cubicBezTo>
                <a:cubicBezTo>
                  <a:pt x="3330416" y="380524"/>
                  <a:pt x="3330416" y="382429"/>
                  <a:pt x="3329464" y="384334"/>
                </a:cubicBezTo>
                <a:cubicBezTo>
                  <a:pt x="3329464" y="383381"/>
                  <a:pt x="3328511" y="382429"/>
                  <a:pt x="3328511" y="381476"/>
                </a:cubicBezTo>
                <a:cubicBezTo>
                  <a:pt x="3328511" y="379571"/>
                  <a:pt x="3329464" y="378619"/>
                  <a:pt x="3330416" y="376714"/>
                </a:cubicBezTo>
                <a:close/>
                <a:moveTo>
                  <a:pt x="3329464" y="202406"/>
                </a:moveTo>
                <a:cubicBezTo>
                  <a:pt x="3329464" y="203359"/>
                  <a:pt x="3329464" y="205264"/>
                  <a:pt x="3329464" y="207169"/>
                </a:cubicBezTo>
                <a:cubicBezTo>
                  <a:pt x="3329464" y="206216"/>
                  <a:pt x="3329464" y="206216"/>
                  <a:pt x="3328511" y="205264"/>
                </a:cubicBezTo>
                <a:cubicBezTo>
                  <a:pt x="3329464" y="204311"/>
                  <a:pt x="3329464" y="203359"/>
                  <a:pt x="3329464" y="202406"/>
                </a:cubicBezTo>
                <a:close/>
                <a:moveTo>
                  <a:pt x="3326606" y="302419"/>
                </a:moveTo>
                <a:cubicBezTo>
                  <a:pt x="3327559" y="305276"/>
                  <a:pt x="3328511" y="307181"/>
                  <a:pt x="3329464" y="310039"/>
                </a:cubicBezTo>
                <a:cubicBezTo>
                  <a:pt x="3329464" y="310991"/>
                  <a:pt x="3329464" y="310991"/>
                  <a:pt x="3329464" y="311944"/>
                </a:cubicBezTo>
                <a:cubicBezTo>
                  <a:pt x="3328511" y="310039"/>
                  <a:pt x="3327559" y="308134"/>
                  <a:pt x="3326606" y="306229"/>
                </a:cubicBezTo>
                <a:cubicBezTo>
                  <a:pt x="3326606" y="304324"/>
                  <a:pt x="3326606" y="303371"/>
                  <a:pt x="3326606" y="302419"/>
                </a:cubicBezTo>
                <a:close/>
                <a:moveTo>
                  <a:pt x="3323749" y="227171"/>
                </a:moveTo>
                <a:cubicBezTo>
                  <a:pt x="3324701" y="224314"/>
                  <a:pt x="3324701" y="221456"/>
                  <a:pt x="3325654" y="219551"/>
                </a:cubicBezTo>
                <a:cubicBezTo>
                  <a:pt x="3325654" y="220504"/>
                  <a:pt x="3325654" y="220504"/>
                  <a:pt x="3325654" y="221456"/>
                </a:cubicBezTo>
                <a:cubicBezTo>
                  <a:pt x="3322796" y="232886"/>
                  <a:pt x="3320891" y="244316"/>
                  <a:pt x="3318034" y="256699"/>
                </a:cubicBezTo>
                <a:cubicBezTo>
                  <a:pt x="3318034" y="256699"/>
                  <a:pt x="3318034" y="255746"/>
                  <a:pt x="3317081" y="255746"/>
                </a:cubicBezTo>
                <a:cubicBezTo>
                  <a:pt x="3319939" y="245269"/>
                  <a:pt x="3321844" y="235744"/>
                  <a:pt x="3323749" y="227171"/>
                </a:cubicBezTo>
                <a:close/>
                <a:moveTo>
                  <a:pt x="3315176" y="269081"/>
                </a:moveTo>
                <a:cubicBezTo>
                  <a:pt x="3315176" y="270034"/>
                  <a:pt x="3316129" y="270986"/>
                  <a:pt x="3316129" y="270986"/>
                </a:cubicBezTo>
                <a:cubicBezTo>
                  <a:pt x="3315176" y="274796"/>
                  <a:pt x="3315176" y="278606"/>
                  <a:pt x="3314224" y="282416"/>
                </a:cubicBezTo>
                <a:cubicBezTo>
                  <a:pt x="3314224" y="281464"/>
                  <a:pt x="3313271" y="280511"/>
                  <a:pt x="3313271" y="280511"/>
                </a:cubicBezTo>
                <a:cubicBezTo>
                  <a:pt x="3313271" y="276701"/>
                  <a:pt x="3314224" y="272891"/>
                  <a:pt x="3315176" y="269081"/>
                </a:cubicBezTo>
                <a:close/>
                <a:moveTo>
                  <a:pt x="3305651" y="310991"/>
                </a:moveTo>
                <a:cubicBezTo>
                  <a:pt x="3306604" y="307181"/>
                  <a:pt x="3307556" y="302419"/>
                  <a:pt x="3308509" y="298609"/>
                </a:cubicBezTo>
                <a:cubicBezTo>
                  <a:pt x="3309461" y="299561"/>
                  <a:pt x="3309461" y="301466"/>
                  <a:pt x="3310414" y="302419"/>
                </a:cubicBezTo>
                <a:cubicBezTo>
                  <a:pt x="3309461" y="308134"/>
                  <a:pt x="3308509" y="314801"/>
                  <a:pt x="3307556" y="320516"/>
                </a:cubicBezTo>
                <a:cubicBezTo>
                  <a:pt x="3306604" y="318611"/>
                  <a:pt x="3305651" y="315754"/>
                  <a:pt x="3304699" y="313849"/>
                </a:cubicBezTo>
                <a:cubicBezTo>
                  <a:pt x="3305651" y="313849"/>
                  <a:pt x="3305651" y="312896"/>
                  <a:pt x="3305651" y="310991"/>
                </a:cubicBezTo>
                <a:close/>
                <a:moveTo>
                  <a:pt x="3302794" y="327184"/>
                </a:moveTo>
                <a:cubicBezTo>
                  <a:pt x="3303746" y="330041"/>
                  <a:pt x="3303746" y="332899"/>
                  <a:pt x="3304699" y="335756"/>
                </a:cubicBezTo>
                <a:cubicBezTo>
                  <a:pt x="3303746" y="339566"/>
                  <a:pt x="3302794" y="344329"/>
                  <a:pt x="3300889" y="349091"/>
                </a:cubicBezTo>
                <a:cubicBezTo>
                  <a:pt x="3299936" y="350996"/>
                  <a:pt x="3299936" y="353854"/>
                  <a:pt x="3298984" y="355759"/>
                </a:cubicBezTo>
                <a:cubicBezTo>
                  <a:pt x="3298031" y="354806"/>
                  <a:pt x="3298031" y="352901"/>
                  <a:pt x="3297079" y="351949"/>
                </a:cubicBezTo>
                <a:cubicBezTo>
                  <a:pt x="3298984" y="343376"/>
                  <a:pt x="3300889" y="334804"/>
                  <a:pt x="3302794" y="327184"/>
                </a:cubicBezTo>
                <a:close/>
                <a:moveTo>
                  <a:pt x="3279934" y="297656"/>
                </a:moveTo>
                <a:cubicBezTo>
                  <a:pt x="3279934" y="294799"/>
                  <a:pt x="3279934" y="291941"/>
                  <a:pt x="3280886" y="289084"/>
                </a:cubicBezTo>
                <a:cubicBezTo>
                  <a:pt x="3281839" y="280511"/>
                  <a:pt x="3282791" y="271939"/>
                  <a:pt x="3283744" y="263366"/>
                </a:cubicBezTo>
                <a:cubicBezTo>
                  <a:pt x="3283744" y="259556"/>
                  <a:pt x="3284696" y="255746"/>
                  <a:pt x="3284696" y="252889"/>
                </a:cubicBezTo>
                <a:cubicBezTo>
                  <a:pt x="3287554" y="258604"/>
                  <a:pt x="3290411" y="264319"/>
                  <a:pt x="3293269" y="270034"/>
                </a:cubicBezTo>
                <a:cubicBezTo>
                  <a:pt x="3292316" y="272891"/>
                  <a:pt x="3292316" y="274796"/>
                  <a:pt x="3291364" y="277654"/>
                </a:cubicBezTo>
                <a:cubicBezTo>
                  <a:pt x="3291364" y="279559"/>
                  <a:pt x="3290411" y="281464"/>
                  <a:pt x="3290411" y="283369"/>
                </a:cubicBezTo>
                <a:cubicBezTo>
                  <a:pt x="3289459" y="271939"/>
                  <a:pt x="3289459" y="264319"/>
                  <a:pt x="3289459" y="264319"/>
                </a:cubicBezTo>
                <a:cubicBezTo>
                  <a:pt x="3289459" y="264319"/>
                  <a:pt x="3285649" y="285274"/>
                  <a:pt x="3281839" y="317659"/>
                </a:cubicBezTo>
                <a:cubicBezTo>
                  <a:pt x="3281839" y="317659"/>
                  <a:pt x="3280886" y="317659"/>
                  <a:pt x="3280886" y="317659"/>
                </a:cubicBezTo>
                <a:cubicBezTo>
                  <a:pt x="3280886" y="317659"/>
                  <a:pt x="3280886" y="316706"/>
                  <a:pt x="3280886" y="316706"/>
                </a:cubicBezTo>
                <a:cubicBezTo>
                  <a:pt x="3280886" y="316706"/>
                  <a:pt x="3280886" y="315754"/>
                  <a:pt x="3279934" y="315754"/>
                </a:cubicBezTo>
                <a:cubicBezTo>
                  <a:pt x="3279934" y="314801"/>
                  <a:pt x="3278981" y="314801"/>
                  <a:pt x="3278981" y="313849"/>
                </a:cubicBezTo>
                <a:cubicBezTo>
                  <a:pt x="3278981" y="308134"/>
                  <a:pt x="3279934" y="302419"/>
                  <a:pt x="3279934" y="297656"/>
                </a:cubicBezTo>
                <a:close/>
                <a:moveTo>
                  <a:pt x="3263741" y="295751"/>
                </a:moveTo>
                <a:cubicBezTo>
                  <a:pt x="3263741" y="294799"/>
                  <a:pt x="3263741" y="293846"/>
                  <a:pt x="3263741" y="293846"/>
                </a:cubicBezTo>
                <a:cubicBezTo>
                  <a:pt x="3263741" y="293846"/>
                  <a:pt x="3263741" y="294799"/>
                  <a:pt x="3263741" y="295751"/>
                </a:cubicBezTo>
                <a:cubicBezTo>
                  <a:pt x="3264694" y="295751"/>
                  <a:pt x="3264694" y="295751"/>
                  <a:pt x="3264694" y="296704"/>
                </a:cubicBezTo>
                <a:cubicBezTo>
                  <a:pt x="3263741" y="299561"/>
                  <a:pt x="3262789" y="303371"/>
                  <a:pt x="3262789" y="306229"/>
                </a:cubicBezTo>
                <a:cubicBezTo>
                  <a:pt x="3262789" y="302419"/>
                  <a:pt x="3263741" y="298609"/>
                  <a:pt x="3263741" y="295751"/>
                </a:cubicBezTo>
                <a:close/>
                <a:moveTo>
                  <a:pt x="3232309" y="381476"/>
                </a:moveTo>
                <a:cubicBezTo>
                  <a:pt x="3232309" y="372904"/>
                  <a:pt x="3232309" y="365284"/>
                  <a:pt x="3232309" y="357664"/>
                </a:cubicBezTo>
                <a:cubicBezTo>
                  <a:pt x="3232309" y="357664"/>
                  <a:pt x="3232309" y="358616"/>
                  <a:pt x="3232309" y="358616"/>
                </a:cubicBezTo>
                <a:cubicBezTo>
                  <a:pt x="3232309" y="359569"/>
                  <a:pt x="3232309" y="360521"/>
                  <a:pt x="3233261" y="360521"/>
                </a:cubicBezTo>
                <a:cubicBezTo>
                  <a:pt x="3233261" y="367189"/>
                  <a:pt x="3233261" y="373856"/>
                  <a:pt x="3232309" y="381476"/>
                </a:cubicBezTo>
                <a:close/>
                <a:moveTo>
                  <a:pt x="3239929" y="327184"/>
                </a:moveTo>
                <a:cubicBezTo>
                  <a:pt x="3240881" y="330994"/>
                  <a:pt x="3240881" y="335756"/>
                  <a:pt x="3241834" y="339566"/>
                </a:cubicBezTo>
                <a:cubicBezTo>
                  <a:pt x="3240881" y="337661"/>
                  <a:pt x="3239929" y="335756"/>
                  <a:pt x="3239929" y="333851"/>
                </a:cubicBezTo>
                <a:cubicBezTo>
                  <a:pt x="3239929" y="331946"/>
                  <a:pt x="3239929" y="330994"/>
                  <a:pt x="3239929" y="329089"/>
                </a:cubicBezTo>
                <a:cubicBezTo>
                  <a:pt x="3238976" y="328136"/>
                  <a:pt x="3239929" y="328136"/>
                  <a:pt x="3239929" y="327184"/>
                </a:cubicBezTo>
                <a:close/>
                <a:moveTo>
                  <a:pt x="3234214" y="318611"/>
                </a:moveTo>
                <a:cubicBezTo>
                  <a:pt x="3235166" y="315754"/>
                  <a:pt x="3236119" y="312896"/>
                  <a:pt x="3237071" y="310039"/>
                </a:cubicBezTo>
                <a:cubicBezTo>
                  <a:pt x="3237071" y="311944"/>
                  <a:pt x="3238024" y="313849"/>
                  <a:pt x="3238024" y="314801"/>
                </a:cubicBezTo>
                <a:cubicBezTo>
                  <a:pt x="3238024" y="315754"/>
                  <a:pt x="3238024" y="315754"/>
                  <a:pt x="3238024" y="316706"/>
                </a:cubicBezTo>
                <a:cubicBezTo>
                  <a:pt x="3238024" y="316706"/>
                  <a:pt x="3238024" y="317659"/>
                  <a:pt x="3237071" y="317659"/>
                </a:cubicBezTo>
                <a:cubicBezTo>
                  <a:pt x="3237071" y="314801"/>
                  <a:pt x="3236119" y="311944"/>
                  <a:pt x="3237071" y="311944"/>
                </a:cubicBezTo>
                <a:cubicBezTo>
                  <a:pt x="3238024" y="311944"/>
                  <a:pt x="3237071" y="314801"/>
                  <a:pt x="3236119" y="319564"/>
                </a:cubicBezTo>
                <a:cubicBezTo>
                  <a:pt x="3235166" y="320516"/>
                  <a:pt x="3235166" y="321469"/>
                  <a:pt x="3234214" y="322421"/>
                </a:cubicBezTo>
                <a:cubicBezTo>
                  <a:pt x="3234214" y="321469"/>
                  <a:pt x="3233261" y="320516"/>
                  <a:pt x="3233261" y="319564"/>
                </a:cubicBezTo>
                <a:cubicBezTo>
                  <a:pt x="3234214" y="319564"/>
                  <a:pt x="3234214" y="319564"/>
                  <a:pt x="3234214" y="318611"/>
                </a:cubicBezTo>
                <a:close/>
                <a:moveTo>
                  <a:pt x="3233261" y="286226"/>
                </a:moveTo>
                <a:cubicBezTo>
                  <a:pt x="3233261" y="287179"/>
                  <a:pt x="3233261" y="287179"/>
                  <a:pt x="3233261" y="288131"/>
                </a:cubicBezTo>
                <a:cubicBezTo>
                  <a:pt x="3233261" y="289084"/>
                  <a:pt x="3232309" y="289084"/>
                  <a:pt x="3232309" y="290036"/>
                </a:cubicBezTo>
                <a:cubicBezTo>
                  <a:pt x="3232309" y="287179"/>
                  <a:pt x="3232309" y="285274"/>
                  <a:pt x="3232309" y="282416"/>
                </a:cubicBezTo>
                <a:cubicBezTo>
                  <a:pt x="3232309" y="284321"/>
                  <a:pt x="3233261" y="285274"/>
                  <a:pt x="3233261" y="286226"/>
                </a:cubicBezTo>
                <a:close/>
                <a:moveTo>
                  <a:pt x="3222784" y="285274"/>
                </a:moveTo>
                <a:cubicBezTo>
                  <a:pt x="3222784" y="281464"/>
                  <a:pt x="3222784" y="277654"/>
                  <a:pt x="3223736" y="273844"/>
                </a:cubicBezTo>
                <a:cubicBezTo>
                  <a:pt x="3224689" y="271939"/>
                  <a:pt x="3224689" y="270034"/>
                  <a:pt x="3224689" y="270034"/>
                </a:cubicBezTo>
                <a:cubicBezTo>
                  <a:pt x="3224689" y="270034"/>
                  <a:pt x="3224689" y="270034"/>
                  <a:pt x="3224689" y="270986"/>
                </a:cubicBezTo>
                <a:cubicBezTo>
                  <a:pt x="3225641" y="265271"/>
                  <a:pt x="3226594" y="259556"/>
                  <a:pt x="3227546" y="253841"/>
                </a:cubicBezTo>
                <a:cubicBezTo>
                  <a:pt x="3227546" y="253841"/>
                  <a:pt x="3227546" y="253841"/>
                  <a:pt x="3227546" y="253841"/>
                </a:cubicBezTo>
                <a:cubicBezTo>
                  <a:pt x="3226594" y="264319"/>
                  <a:pt x="3225641" y="277654"/>
                  <a:pt x="3223736" y="292894"/>
                </a:cubicBezTo>
                <a:cubicBezTo>
                  <a:pt x="3223736" y="292894"/>
                  <a:pt x="3223736" y="291941"/>
                  <a:pt x="3222784" y="291941"/>
                </a:cubicBezTo>
                <a:cubicBezTo>
                  <a:pt x="3222784" y="291941"/>
                  <a:pt x="3222784" y="291941"/>
                  <a:pt x="3222784" y="290989"/>
                </a:cubicBezTo>
                <a:cubicBezTo>
                  <a:pt x="3221831" y="289084"/>
                  <a:pt x="3221831" y="287179"/>
                  <a:pt x="3222784" y="285274"/>
                </a:cubicBezTo>
                <a:close/>
                <a:moveTo>
                  <a:pt x="3217069" y="207169"/>
                </a:moveTo>
                <a:cubicBezTo>
                  <a:pt x="3218021" y="210979"/>
                  <a:pt x="3218974" y="214789"/>
                  <a:pt x="3219926" y="219551"/>
                </a:cubicBezTo>
                <a:cubicBezTo>
                  <a:pt x="3218021" y="225266"/>
                  <a:pt x="3217069" y="231934"/>
                  <a:pt x="3215164" y="238601"/>
                </a:cubicBezTo>
                <a:cubicBezTo>
                  <a:pt x="3215164" y="226219"/>
                  <a:pt x="3217069" y="215741"/>
                  <a:pt x="3217069" y="207169"/>
                </a:cubicBezTo>
                <a:close/>
                <a:moveTo>
                  <a:pt x="3191351" y="249079"/>
                </a:moveTo>
                <a:cubicBezTo>
                  <a:pt x="3191351" y="242411"/>
                  <a:pt x="3192304" y="236696"/>
                  <a:pt x="3192304" y="232886"/>
                </a:cubicBezTo>
                <a:cubicBezTo>
                  <a:pt x="3193256" y="234791"/>
                  <a:pt x="3193256" y="235744"/>
                  <a:pt x="3194209" y="238601"/>
                </a:cubicBezTo>
                <a:cubicBezTo>
                  <a:pt x="3193256" y="247174"/>
                  <a:pt x="3192304" y="255746"/>
                  <a:pt x="3191351" y="265271"/>
                </a:cubicBezTo>
                <a:cubicBezTo>
                  <a:pt x="3191351" y="258604"/>
                  <a:pt x="3191351" y="253841"/>
                  <a:pt x="3191351" y="249079"/>
                </a:cubicBezTo>
                <a:close/>
                <a:moveTo>
                  <a:pt x="3155156" y="313849"/>
                </a:moveTo>
                <a:cubicBezTo>
                  <a:pt x="3155156" y="315754"/>
                  <a:pt x="3156109" y="317659"/>
                  <a:pt x="3156109" y="320516"/>
                </a:cubicBezTo>
                <a:cubicBezTo>
                  <a:pt x="3156109" y="325279"/>
                  <a:pt x="3157061" y="330041"/>
                  <a:pt x="3158014" y="334804"/>
                </a:cubicBezTo>
                <a:cubicBezTo>
                  <a:pt x="3157061" y="341471"/>
                  <a:pt x="3155156" y="348139"/>
                  <a:pt x="3154204" y="354806"/>
                </a:cubicBezTo>
                <a:cubicBezTo>
                  <a:pt x="3153251" y="353854"/>
                  <a:pt x="3153251" y="352901"/>
                  <a:pt x="3152299" y="351949"/>
                </a:cubicBezTo>
                <a:cubicBezTo>
                  <a:pt x="3152299" y="350996"/>
                  <a:pt x="3152299" y="350044"/>
                  <a:pt x="3152299" y="350044"/>
                </a:cubicBezTo>
                <a:cubicBezTo>
                  <a:pt x="3152299" y="348139"/>
                  <a:pt x="3151346" y="347186"/>
                  <a:pt x="3151346" y="345281"/>
                </a:cubicBezTo>
                <a:cubicBezTo>
                  <a:pt x="3151346" y="345281"/>
                  <a:pt x="3151346" y="344329"/>
                  <a:pt x="3151346" y="344329"/>
                </a:cubicBezTo>
                <a:lnTo>
                  <a:pt x="3151346" y="338614"/>
                </a:lnTo>
                <a:cubicBezTo>
                  <a:pt x="3151346" y="329089"/>
                  <a:pt x="3153251" y="321469"/>
                  <a:pt x="3155156" y="313849"/>
                </a:cubicBezTo>
                <a:close/>
                <a:moveTo>
                  <a:pt x="3139916" y="213836"/>
                </a:moveTo>
                <a:cubicBezTo>
                  <a:pt x="3140869" y="220504"/>
                  <a:pt x="3142774" y="228124"/>
                  <a:pt x="3143726" y="235744"/>
                </a:cubicBezTo>
                <a:cubicBezTo>
                  <a:pt x="3145631" y="246221"/>
                  <a:pt x="3147536" y="256699"/>
                  <a:pt x="3148489" y="267176"/>
                </a:cubicBezTo>
                <a:cubicBezTo>
                  <a:pt x="3146584" y="272891"/>
                  <a:pt x="3145631" y="278606"/>
                  <a:pt x="3143726" y="284321"/>
                </a:cubicBezTo>
                <a:cubicBezTo>
                  <a:pt x="3140869" y="251936"/>
                  <a:pt x="3138964" y="228124"/>
                  <a:pt x="3137059" y="216694"/>
                </a:cubicBezTo>
                <a:cubicBezTo>
                  <a:pt x="3138011" y="215741"/>
                  <a:pt x="3138964" y="214789"/>
                  <a:pt x="3139916" y="213836"/>
                </a:cubicBezTo>
                <a:close/>
                <a:moveTo>
                  <a:pt x="3130391" y="337661"/>
                </a:moveTo>
                <a:cubicBezTo>
                  <a:pt x="3130391" y="336709"/>
                  <a:pt x="3130391" y="336709"/>
                  <a:pt x="3130391" y="335756"/>
                </a:cubicBezTo>
                <a:cubicBezTo>
                  <a:pt x="3130391" y="335756"/>
                  <a:pt x="3130391" y="335756"/>
                  <a:pt x="3130391" y="335756"/>
                </a:cubicBezTo>
                <a:cubicBezTo>
                  <a:pt x="3130391" y="336709"/>
                  <a:pt x="3130391" y="336709"/>
                  <a:pt x="3130391" y="337661"/>
                </a:cubicBezTo>
                <a:close/>
                <a:moveTo>
                  <a:pt x="3130391" y="328136"/>
                </a:moveTo>
                <a:cubicBezTo>
                  <a:pt x="3130391" y="328136"/>
                  <a:pt x="3130391" y="327184"/>
                  <a:pt x="3130391" y="328136"/>
                </a:cubicBezTo>
                <a:cubicBezTo>
                  <a:pt x="3130391" y="327184"/>
                  <a:pt x="3130391" y="328136"/>
                  <a:pt x="3130391" y="328136"/>
                </a:cubicBezTo>
                <a:cubicBezTo>
                  <a:pt x="3130391" y="328136"/>
                  <a:pt x="3130391" y="328136"/>
                  <a:pt x="3130391" y="328136"/>
                </a:cubicBezTo>
                <a:close/>
                <a:moveTo>
                  <a:pt x="3133249" y="276701"/>
                </a:moveTo>
                <a:cubicBezTo>
                  <a:pt x="3133249" y="276701"/>
                  <a:pt x="3133249" y="275749"/>
                  <a:pt x="3133249" y="276701"/>
                </a:cubicBezTo>
                <a:cubicBezTo>
                  <a:pt x="3131344" y="270034"/>
                  <a:pt x="3129439" y="264319"/>
                  <a:pt x="3128486" y="259556"/>
                </a:cubicBezTo>
                <a:cubicBezTo>
                  <a:pt x="3128486" y="254794"/>
                  <a:pt x="3128486" y="250031"/>
                  <a:pt x="3127534" y="246221"/>
                </a:cubicBezTo>
                <a:cubicBezTo>
                  <a:pt x="3131344" y="235744"/>
                  <a:pt x="3134201" y="228124"/>
                  <a:pt x="3135154" y="223361"/>
                </a:cubicBezTo>
                <a:cubicBezTo>
                  <a:pt x="3135154" y="235744"/>
                  <a:pt x="3134201" y="253841"/>
                  <a:pt x="3133249" y="276701"/>
                </a:cubicBezTo>
                <a:close/>
                <a:moveTo>
                  <a:pt x="3130391" y="229076"/>
                </a:moveTo>
                <a:cubicBezTo>
                  <a:pt x="3132296" y="225266"/>
                  <a:pt x="3134201" y="222409"/>
                  <a:pt x="3136106" y="219551"/>
                </a:cubicBezTo>
                <a:cubicBezTo>
                  <a:pt x="3136106" y="220504"/>
                  <a:pt x="3136106" y="220504"/>
                  <a:pt x="3136106" y="221456"/>
                </a:cubicBezTo>
                <a:cubicBezTo>
                  <a:pt x="3134201" y="224314"/>
                  <a:pt x="3131344" y="229076"/>
                  <a:pt x="3127534" y="236696"/>
                </a:cubicBezTo>
                <a:cubicBezTo>
                  <a:pt x="3127534" y="235744"/>
                  <a:pt x="3127534" y="235744"/>
                  <a:pt x="3127534" y="234791"/>
                </a:cubicBezTo>
                <a:cubicBezTo>
                  <a:pt x="3128486" y="232886"/>
                  <a:pt x="3129439" y="230981"/>
                  <a:pt x="3130391" y="229076"/>
                </a:cubicBezTo>
                <a:close/>
                <a:moveTo>
                  <a:pt x="3114199" y="290036"/>
                </a:moveTo>
                <a:cubicBezTo>
                  <a:pt x="3114199" y="289084"/>
                  <a:pt x="3113246" y="288131"/>
                  <a:pt x="3113246" y="287179"/>
                </a:cubicBezTo>
                <a:cubicBezTo>
                  <a:pt x="3113246" y="287179"/>
                  <a:pt x="3113246" y="287179"/>
                  <a:pt x="3113246" y="286226"/>
                </a:cubicBezTo>
                <a:cubicBezTo>
                  <a:pt x="3114199" y="284321"/>
                  <a:pt x="3114199" y="283369"/>
                  <a:pt x="3115151" y="281464"/>
                </a:cubicBezTo>
                <a:cubicBezTo>
                  <a:pt x="3114199" y="284321"/>
                  <a:pt x="3114199" y="287179"/>
                  <a:pt x="3114199" y="290036"/>
                </a:cubicBezTo>
                <a:close/>
                <a:moveTo>
                  <a:pt x="3115151" y="257651"/>
                </a:moveTo>
                <a:cubicBezTo>
                  <a:pt x="3115151" y="256699"/>
                  <a:pt x="3116104" y="256699"/>
                  <a:pt x="3116104" y="255746"/>
                </a:cubicBezTo>
                <a:cubicBezTo>
                  <a:pt x="3116104" y="256699"/>
                  <a:pt x="3116104" y="257651"/>
                  <a:pt x="3115151" y="257651"/>
                </a:cubicBezTo>
                <a:cubicBezTo>
                  <a:pt x="3114199" y="261461"/>
                  <a:pt x="3111341" y="265271"/>
                  <a:pt x="3109436" y="270034"/>
                </a:cubicBezTo>
                <a:cubicBezTo>
                  <a:pt x="3111341" y="266224"/>
                  <a:pt x="3113246" y="261461"/>
                  <a:pt x="3115151" y="257651"/>
                </a:cubicBezTo>
                <a:close/>
                <a:moveTo>
                  <a:pt x="3110389" y="292894"/>
                </a:moveTo>
                <a:cubicBezTo>
                  <a:pt x="3111341" y="297656"/>
                  <a:pt x="3112294" y="302419"/>
                  <a:pt x="3113246" y="309086"/>
                </a:cubicBezTo>
                <a:cubicBezTo>
                  <a:pt x="3113246" y="310039"/>
                  <a:pt x="3113246" y="310991"/>
                  <a:pt x="3114199" y="311944"/>
                </a:cubicBezTo>
                <a:cubicBezTo>
                  <a:pt x="3114199" y="314801"/>
                  <a:pt x="3114199" y="317659"/>
                  <a:pt x="3114199" y="321469"/>
                </a:cubicBezTo>
                <a:cubicBezTo>
                  <a:pt x="3114199" y="321469"/>
                  <a:pt x="3114199" y="320516"/>
                  <a:pt x="3114199" y="319564"/>
                </a:cubicBezTo>
                <a:cubicBezTo>
                  <a:pt x="3113246" y="315754"/>
                  <a:pt x="3112294" y="312896"/>
                  <a:pt x="3110389" y="309086"/>
                </a:cubicBezTo>
                <a:cubicBezTo>
                  <a:pt x="3110389" y="306229"/>
                  <a:pt x="3109436" y="303371"/>
                  <a:pt x="3109436" y="300514"/>
                </a:cubicBezTo>
                <a:cubicBezTo>
                  <a:pt x="3109436" y="300514"/>
                  <a:pt x="3109436" y="299561"/>
                  <a:pt x="3109436" y="299561"/>
                </a:cubicBezTo>
                <a:cubicBezTo>
                  <a:pt x="3108484" y="297656"/>
                  <a:pt x="3109436" y="295751"/>
                  <a:pt x="3110389" y="292894"/>
                </a:cubicBezTo>
                <a:close/>
                <a:moveTo>
                  <a:pt x="3098006" y="350996"/>
                </a:moveTo>
                <a:cubicBezTo>
                  <a:pt x="3098006" y="350996"/>
                  <a:pt x="3098006" y="350996"/>
                  <a:pt x="3098006" y="350996"/>
                </a:cubicBezTo>
                <a:cubicBezTo>
                  <a:pt x="3098006" y="351949"/>
                  <a:pt x="3098006" y="352901"/>
                  <a:pt x="3098006" y="353854"/>
                </a:cubicBezTo>
                <a:cubicBezTo>
                  <a:pt x="3098006" y="353854"/>
                  <a:pt x="3098006" y="353854"/>
                  <a:pt x="3097054" y="354806"/>
                </a:cubicBezTo>
                <a:cubicBezTo>
                  <a:pt x="3097054" y="353854"/>
                  <a:pt x="3098006" y="351949"/>
                  <a:pt x="3098006" y="350996"/>
                </a:cubicBezTo>
                <a:close/>
                <a:moveTo>
                  <a:pt x="3093244" y="377666"/>
                </a:moveTo>
                <a:cubicBezTo>
                  <a:pt x="3095149" y="372904"/>
                  <a:pt x="3097054" y="370046"/>
                  <a:pt x="3097054" y="370046"/>
                </a:cubicBezTo>
                <a:cubicBezTo>
                  <a:pt x="3097054" y="370046"/>
                  <a:pt x="3096101" y="371951"/>
                  <a:pt x="3094196" y="373856"/>
                </a:cubicBezTo>
                <a:cubicBezTo>
                  <a:pt x="3095149" y="368141"/>
                  <a:pt x="3096101" y="361474"/>
                  <a:pt x="3097054" y="355759"/>
                </a:cubicBezTo>
                <a:cubicBezTo>
                  <a:pt x="3097054" y="354806"/>
                  <a:pt x="3098006" y="354806"/>
                  <a:pt x="3098006" y="353854"/>
                </a:cubicBezTo>
                <a:cubicBezTo>
                  <a:pt x="3098006" y="359569"/>
                  <a:pt x="3098006" y="366236"/>
                  <a:pt x="3098006" y="371951"/>
                </a:cubicBezTo>
                <a:cubicBezTo>
                  <a:pt x="3098006" y="375761"/>
                  <a:pt x="3098006" y="379571"/>
                  <a:pt x="3098006" y="383381"/>
                </a:cubicBezTo>
                <a:lnTo>
                  <a:pt x="3095149" y="383381"/>
                </a:lnTo>
                <a:cubicBezTo>
                  <a:pt x="3095149" y="383381"/>
                  <a:pt x="3095149" y="383381"/>
                  <a:pt x="3095149" y="383381"/>
                </a:cubicBezTo>
                <a:cubicBezTo>
                  <a:pt x="3094196" y="381476"/>
                  <a:pt x="3094196" y="379571"/>
                  <a:pt x="3093244" y="378619"/>
                </a:cubicBezTo>
                <a:cubicBezTo>
                  <a:pt x="3093244" y="379571"/>
                  <a:pt x="3093244" y="378619"/>
                  <a:pt x="3093244" y="377666"/>
                </a:cubicBezTo>
                <a:close/>
                <a:moveTo>
                  <a:pt x="3084671" y="293846"/>
                </a:moveTo>
                <a:cubicBezTo>
                  <a:pt x="3084671" y="288131"/>
                  <a:pt x="3085624" y="282416"/>
                  <a:pt x="3085624" y="276701"/>
                </a:cubicBezTo>
                <a:cubicBezTo>
                  <a:pt x="3085624" y="277654"/>
                  <a:pt x="3085624" y="277654"/>
                  <a:pt x="3085624" y="278606"/>
                </a:cubicBezTo>
                <a:cubicBezTo>
                  <a:pt x="3086576" y="281464"/>
                  <a:pt x="3087529" y="285274"/>
                  <a:pt x="3088481" y="289084"/>
                </a:cubicBezTo>
                <a:cubicBezTo>
                  <a:pt x="3087529" y="290036"/>
                  <a:pt x="3087529" y="290989"/>
                  <a:pt x="3086576" y="291941"/>
                </a:cubicBezTo>
                <a:cubicBezTo>
                  <a:pt x="3085624" y="292894"/>
                  <a:pt x="3084671" y="294799"/>
                  <a:pt x="3084671" y="296704"/>
                </a:cubicBezTo>
                <a:cubicBezTo>
                  <a:pt x="3084671" y="294799"/>
                  <a:pt x="3084671" y="294799"/>
                  <a:pt x="3084671" y="293846"/>
                </a:cubicBezTo>
                <a:close/>
                <a:moveTo>
                  <a:pt x="3086576" y="348139"/>
                </a:moveTo>
                <a:cubicBezTo>
                  <a:pt x="3086576" y="349091"/>
                  <a:pt x="3086576" y="349091"/>
                  <a:pt x="3086576" y="350044"/>
                </a:cubicBezTo>
                <a:cubicBezTo>
                  <a:pt x="3085624" y="353854"/>
                  <a:pt x="3084671" y="357664"/>
                  <a:pt x="3083719" y="361474"/>
                </a:cubicBezTo>
                <a:cubicBezTo>
                  <a:pt x="3083719" y="360521"/>
                  <a:pt x="3083719" y="358616"/>
                  <a:pt x="3083719" y="357664"/>
                </a:cubicBezTo>
                <a:cubicBezTo>
                  <a:pt x="3084671" y="353854"/>
                  <a:pt x="3085624" y="350996"/>
                  <a:pt x="3086576" y="348139"/>
                </a:cubicBezTo>
                <a:close/>
                <a:moveTo>
                  <a:pt x="3057049" y="235744"/>
                </a:moveTo>
                <a:cubicBezTo>
                  <a:pt x="3058001" y="227171"/>
                  <a:pt x="3058954" y="218599"/>
                  <a:pt x="3059906" y="210979"/>
                </a:cubicBezTo>
                <a:cubicBezTo>
                  <a:pt x="3060859" y="204311"/>
                  <a:pt x="3061811" y="197644"/>
                  <a:pt x="3062764" y="191929"/>
                </a:cubicBezTo>
                <a:cubicBezTo>
                  <a:pt x="3063716" y="195739"/>
                  <a:pt x="3065621" y="201454"/>
                  <a:pt x="3067526" y="209074"/>
                </a:cubicBezTo>
                <a:cubicBezTo>
                  <a:pt x="3067526" y="213836"/>
                  <a:pt x="3066574" y="217646"/>
                  <a:pt x="3066574" y="222409"/>
                </a:cubicBezTo>
                <a:cubicBezTo>
                  <a:pt x="3065621" y="231934"/>
                  <a:pt x="3064669" y="242411"/>
                  <a:pt x="3063716" y="253841"/>
                </a:cubicBezTo>
                <a:cubicBezTo>
                  <a:pt x="3062764" y="258604"/>
                  <a:pt x="3060859" y="263366"/>
                  <a:pt x="3059906" y="268129"/>
                </a:cubicBezTo>
                <a:cubicBezTo>
                  <a:pt x="3058954" y="262414"/>
                  <a:pt x="3058001" y="257651"/>
                  <a:pt x="3057049" y="252889"/>
                </a:cubicBezTo>
                <a:cubicBezTo>
                  <a:pt x="3057049" y="250984"/>
                  <a:pt x="3056096" y="250031"/>
                  <a:pt x="3056096" y="248126"/>
                </a:cubicBezTo>
                <a:cubicBezTo>
                  <a:pt x="3056096" y="244316"/>
                  <a:pt x="3056096" y="239554"/>
                  <a:pt x="3057049" y="235744"/>
                </a:cubicBezTo>
                <a:close/>
                <a:moveTo>
                  <a:pt x="3002756" y="307181"/>
                </a:moveTo>
                <a:cubicBezTo>
                  <a:pt x="3002756" y="308134"/>
                  <a:pt x="3001804" y="309086"/>
                  <a:pt x="3001804" y="310039"/>
                </a:cubicBezTo>
                <a:cubicBezTo>
                  <a:pt x="3001804" y="308134"/>
                  <a:pt x="3002756" y="307181"/>
                  <a:pt x="3002756" y="305276"/>
                </a:cubicBezTo>
                <a:cubicBezTo>
                  <a:pt x="3004661" y="298609"/>
                  <a:pt x="3005614" y="292894"/>
                  <a:pt x="3006566" y="286226"/>
                </a:cubicBezTo>
                <a:cubicBezTo>
                  <a:pt x="3007519" y="287179"/>
                  <a:pt x="3007519" y="289084"/>
                  <a:pt x="3008471" y="290036"/>
                </a:cubicBezTo>
                <a:cubicBezTo>
                  <a:pt x="3006566" y="295751"/>
                  <a:pt x="3004661" y="301466"/>
                  <a:pt x="3002756" y="307181"/>
                </a:cubicBezTo>
                <a:close/>
                <a:moveTo>
                  <a:pt x="3036094" y="249079"/>
                </a:moveTo>
                <a:cubicBezTo>
                  <a:pt x="3036094" y="254794"/>
                  <a:pt x="3036094" y="260509"/>
                  <a:pt x="3036094" y="266224"/>
                </a:cubicBezTo>
                <a:cubicBezTo>
                  <a:pt x="3035141" y="263366"/>
                  <a:pt x="3034189" y="260509"/>
                  <a:pt x="3033236" y="258604"/>
                </a:cubicBezTo>
                <a:cubicBezTo>
                  <a:pt x="3034189" y="255746"/>
                  <a:pt x="3035141" y="252889"/>
                  <a:pt x="3036094" y="249079"/>
                </a:cubicBezTo>
                <a:close/>
                <a:moveTo>
                  <a:pt x="3030379" y="269081"/>
                </a:moveTo>
                <a:cubicBezTo>
                  <a:pt x="3030379" y="269081"/>
                  <a:pt x="3030379" y="270034"/>
                  <a:pt x="3030379" y="269081"/>
                </a:cubicBezTo>
                <a:cubicBezTo>
                  <a:pt x="3030379" y="270034"/>
                  <a:pt x="3030379" y="270034"/>
                  <a:pt x="3030379" y="269081"/>
                </a:cubicBezTo>
                <a:cubicBezTo>
                  <a:pt x="3030379" y="269081"/>
                  <a:pt x="3030379" y="269081"/>
                  <a:pt x="3030379" y="269081"/>
                </a:cubicBezTo>
                <a:close/>
                <a:moveTo>
                  <a:pt x="3027521" y="353854"/>
                </a:moveTo>
                <a:cubicBezTo>
                  <a:pt x="3026569" y="356711"/>
                  <a:pt x="3024664" y="360521"/>
                  <a:pt x="3023711" y="364331"/>
                </a:cubicBezTo>
                <a:cubicBezTo>
                  <a:pt x="3021806" y="370046"/>
                  <a:pt x="3019901" y="376714"/>
                  <a:pt x="3017996" y="383381"/>
                </a:cubicBezTo>
                <a:cubicBezTo>
                  <a:pt x="3017996" y="384334"/>
                  <a:pt x="3017044" y="384334"/>
                  <a:pt x="3017044" y="385286"/>
                </a:cubicBezTo>
                <a:cubicBezTo>
                  <a:pt x="3016091" y="382429"/>
                  <a:pt x="3015139" y="379571"/>
                  <a:pt x="3015139" y="376714"/>
                </a:cubicBezTo>
                <a:cubicBezTo>
                  <a:pt x="3017044" y="372904"/>
                  <a:pt x="3018949" y="370046"/>
                  <a:pt x="3020854" y="366236"/>
                </a:cubicBezTo>
                <a:cubicBezTo>
                  <a:pt x="3023711" y="361474"/>
                  <a:pt x="3025616" y="357664"/>
                  <a:pt x="3028474" y="352901"/>
                </a:cubicBezTo>
                <a:cubicBezTo>
                  <a:pt x="3027521" y="352901"/>
                  <a:pt x="3027521" y="353854"/>
                  <a:pt x="3027521" y="353854"/>
                </a:cubicBezTo>
                <a:close/>
                <a:moveTo>
                  <a:pt x="3021806" y="230029"/>
                </a:moveTo>
                <a:cubicBezTo>
                  <a:pt x="3022759" y="231934"/>
                  <a:pt x="3022759" y="235744"/>
                  <a:pt x="3024664" y="241459"/>
                </a:cubicBezTo>
                <a:cubicBezTo>
                  <a:pt x="3024664" y="241459"/>
                  <a:pt x="3024664" y="241459"/>
                  <a:pt x="3024664" y="241459"/>
                </a:cubicBezTo>
                <a:cubicBezTo>
                  <a:pt x="3022759" y="237649"/>
                  <a:pt x="3022759" y="233839"/>
                  <a:pt x="3021806" y="230029"/>
                </a:cubicBezTo>
                <a:cubicBezTo>
                  <a:pt x="3021806" y="230029"/>
                  <a:pt x="3021806" y="230029"/>
                  <a:pt x="3021806" y="230029"/>
                </a:cubicBezTo>
                <a:close/>
                <a:moveTo>
                  <a:pt x="3020854" y="305276"/>
                </a:moveTo>
                <a:cubicBezTo>
                  <a:pt x="3020854" y="305276"/>
                  <a:pt x="3020854" y="305276"/>
                  <a:pt x="3020854" y="305276"/>
                </a:cubicBezTo>
                <a:cubicBezTo>
                  <a:pt x="3020854" y="306229"/>
                  <a:pt x="3020854" y="305276"/>
                  <a:pt x="3020854" y="305276"/>
                </a:cubicBezTo>
                <a:cubicBezTo>
                  <a:pt x="3020854" y="305276"/>
                  <a:pt x="3020854" y="305276"/>
                  <a:pt x="3020854" y="305276"/>
                </a:cubicBezTo>
                <a:close/>
                <a:moveTo>
                  <a:pt x="3017996" y="317659"/>
                </a:moveTo>
                <a:cubicBezTo>
                  <a:pt x="3018949" y="321469"/>
                  <a:pt x="3020854" y="325279"/>
                  <a:pt x="3021806" y="329089"/>
                </a:cubicBezTo>
                <a:cubicBezTo>
                  <a:pt x="3022759" y="332899"/>
                  <a:pt x="3023711" y="336709"/>
                  <a:pt x="3025616" y="339566"/>
                </a:cubicBezTo>
                <a:cubicBezTo>
                  <a:pt x="3020854" y="345281"/>
                  <a:pt x="3016091" y="351949"/>
                  <a:pt x="3011329" y="359569"/>
                </a:cubicBezTo>
                <a:cubicBezTo>
                  <a:pt x="3011329" y="359569"/>
                  <a:pt x="3011329" y="359569"/>
                  <a:pt x="3011329" y="360521"/>
                </a:cubicBezTo>
                <a:cubicBezTo>
                  <a:pt x="3010376" y="357664"/>
                  <a:pt x="3009424" y="354806"/>
                  <a:pt x="3009424" y="351949"/>
                </a:cubicBezTo>
                <a:cubicBezTo>
                  <a:pt x="3011329" y="340519"/>
                  <a:pt x="3015139" y="329089"/>
                  <a:pt x="3017996" y="317659"/>
                </a:cubicBezTo>
                <a:close/>
                <a:moveTo>
                  <a:pt x="3013234" y="257651"/>
                </a:moveTo>
                <a:cubicBezTo>
                  <a:pt x="3013234" y="258604"/>
                  <a:pt x="3013234" y="259556"/>
                  <a:pt x="3014186" y="261461"/>
                </a:cubicBezTo>
                <a:cubicBezTo>
                  <a:pt x="3014186" y="263366"/>
                  <a:pt x="3015139" y="266224"/>
                  <a:pt x="3015139" y="269081"/>
                </a:cubicBezTo>
                <a:cubicBezTo>
                  <a:pt x="3013234" y="273844"/>
                  <a:pt x="3012281" y="279559"/>
                  <a:pt x="3010376" y="284321"/>
                </a:cubicBezTo>
                <a:cubicBezTo>
                  <a:pt x="3010376" y="283369"/>
                  <a:pt x="3009424" y="283369"/>
                  <a:pt x="3009424" y="282416"/>
                </a:cubicBezTo>
                <a:cubicBezTo>
                  <a:pt x="3009424" y="281464"/>
                  <a:pt x="3008471" y="280511"/>
                  <a:pt x="3008471" y="279559"/>
                </a:cubicBezTo>
                <a:cubicBezTo>
                  <a:pt x="3008471" y="278606"/>
                  <a:pt x="3008471" y="277654"/>
                  <a:pt x="3009424" y="276701"/>
                </a:cubicBezTo>
                <a:cubicBezTo>
                  <a:pt x="3010376" y="270034"/>
                  <a:pt x="3011329" y="263366"/>
                  <a:pt x="3013234" y="257651"/>
                </a:cubicBezTo>
                <a:close/>
                <a:moveTo>
                  <a:pt x="3008471" y="230029"/>
                </a:moveTo>
                <a:cubicBezTo>
                  <a:pt x="3009424" y="234791"/>
                  <a:pt x="3010376" y="239554"/>
                  <a:pt x="3010376" y="244316"/>
                </a:cubicBezTo>
                <a:cubicBezTo>
                  <a:pt x="3009424" y="246221"/>
                  <a:pt x="3008471" y="249079"/>
                  <a:pt x="3007519" y="250984"/>
                </a:cubicBezTo>
                <a:cubicBezTo>
                  <a:pt x="3005614" y="254794"/>
                  <a:pt x="3003709" y="259556"/>
                  <a:pt x="3001804" y="264319"/>
                </a:cubicBezTo>
                <a:cubicBezTo>
                  <a:pt x="3003709" y="251936"/>
                  <a:pt x="3005614" y="240506"/>
                  <a:pt x="3008471" y="230029"/>
                </a:cubicBezTo>
                <a:close/>
                <a:moveTo>
                  <a:pt x="3003709" y="195739"/>
                </a:moveTo>
                <a:cubicBezTo>
                  <a:pt x="3003709" y="198596"/>
                  <a:pt x="3004661" y="202406"/>
                  <a:pt x="3004661" y="205264"/>
                </a:cubicBezTo>
                <a:cubicBezTo>
                  <a:pt x="3002756" y="210979"/>
                  <a:pt x="3000851" y="216694"/>
                  <a:pt x="2997994" y="223361"/>
                </a:cubicBezTo>
                <a:cubicBezTo>
                  <a:pt x="2993231" y="235744"/>
                  <a:pt x="2990374" y="248126"/>
                  <a:pt x="2986564" y="262414"/>
                </a:cubicBezTo>
                <a:cubicBezTo>
                  <a:pt x="2985611" y="265271"/>
                  <a:pt x="2985611" y="268129"/>
                  <a:pt x="2984659" y="270986"/>
                </a:cubicBezTo>
                <a:cubicBezTo>
                  <a:pt x="2984659" y="270986"/>
                  <a:pt x="2984659" y="270986"/>
                  <a:pt x="2984659" y="270986"/>
                </a:cubicBezTo>
                <a:cubicBezTo>
                  <a:pt x="2991326" y="243364"/>
                  <a:pt x="2997994" y="218599"/>
                  <a:pt x="3003709" y="195739"/>
                </a:cubicBezTo>
                <a:close/>
                <a:moveTo>
                  <a:pt x="2974181" y="311944"/>
                </a:moveTo>
                <a:cubicBezTo>
                  <a:pt x="2976086" y="302419"/>
                  <a:pt x="2978944" y="292894"/>
                  <a:pt x="2980849" y="284321"/>
                </a:cubicBezTo>
                <a:cubicBezTo>
                  <a:pt x="2980849" y="284321"/>
                  <a:pt x="2980849" y="285274"/>
                  <a:pt x="2980849" y="285274"/>
                </a:cubicBezTo>
                <a:cubicBezTo>
                  <a:pt x="2978944" y="291941"/>
                  <a:pt x="2977991" y="299561"/>
                  <a:pt x="2976086" y="307181"/>
                </a:cubicBezTo>
                <a:cubicBezTo>
                  <a:pt x="2975134" y="313849"/>
                  <a:pt x="2973229" y="320516"/>
                  <a:pt x="2972276" y="327184"/>
                </a:cubicBezTo>
                <a:cubicBezTo>
                  <a:pt x="2971324" y="325279"/>
                  <a:pt x="2971324" y="324326"/>
                  <a:pt x="2970371" y="322421"/>
                </a:cubicBezTo>
                <a:cubicBezTo>
                  <a:pt x="2972276" y="318611"/>
                  <a:pt x="2973229" y="314801"/>
                  <a:pt x="2974181" y="311944"/>
                </a:cubicBezTo>
                <a:close/>
                <a:moveTo>
                  <a:pt x="2964656" y="349091"/>
                </a:moveTo>
                <a:cubicBezTo>
                  <a:pt x="2965609" y="344329"/>
                  <a:pt x="2967514" y="339566"/>
                  <a:pt x="2968466" y="334804"/>
                </a:cubicBezTo>
                <a:cubicBezTo>
                  <a:pt x="2969419" y="337661"/>
                  <a:pt x="2970371" y="341471"/>
                  <a:pt x="2970371" y="344329"/>
                </a:cubicBezTo>
                <a:cubicBezTo>
                  <a:pt x="2970371" y="347186"/>
                  <a:pt x="2969419" y="350996"/>
                  <a:pt x="2969419" y="353854"/>
                </a:cubicBezTo>
                <a:cubicBezTo>
                  <a:pt x="2968466" y="361474"/>
                  <a:pt x="2967514" y="369094"/>
                  <a:pt x="2966561" y="377666"/>
                </a:cubicBezTo>
                <a:cubicBezTo>
                  <a:pt x="2965609" y="373856"/>
                  <a:pt x="2964656" y="369094"/>
                  <a:pt x="2963704" y="366236"/>
                </a:cubicBezTo>
                <a:cubicBezTo>
                  <a:pt x="2967514" y="350996"/>
                  <a:pt x="2969419" y="341471"/>
                  <a:pt x="2969419" y="341471"/>
                </a:cubicBezTo>
                <a:cubicBezTo>
                  <a:pt x="2969419" y="341471"/>
                  <a:pt x="2967514" y="344329"/>
                  <a:pt x="2964656" y="349091"/>
                </a:cubicBezTo>
                <a:close/>
                <a:moveTo>
                  <a:pt x="2958941" y="383381"/>
                </a:moveTo>
                <a:cubicBezTo>
                  <a:pt x="2958941" y="383381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3381"/>
                  <a:pt x="2958941" y="383381"/>
                </a:cubicBezTo>
                <a:close/>
                <a:moveTo>
                  <a:pt x="2936081" y="284321"/>
                </a:moveTo>
                <a:cubicBezTo>
                  <a:pt x="2935129" y="280511"/>
                  <a:pt x="2935129" y="277654"/>
                  <a:pt x="2934176" y="273844"/>
                </a:cubicBezTo>
                <a:cubicBezTo>
                  <a:pt x="2935129" y="272891"/>
                  <a:pt x="2935129" y="271939"/>
                  <a:pt x="2936081" y="271939"/>
                </a:cubicBezTo>
                <a:cubicBezTo>
                  <a:pt x="2936081" y="276701"/>
                  <a:pt x="2936081" y="280511"/>
                  <a:pt x="2936081" y="284321"/>
                </a:cubicBezTo>
                <a:close/>
                <a:moveTo>
                  <a:pt x="2936081" y="267176"/>
                </a:moveTo>
                <a:cubicBezTo>
                  <a:pt x="2936081" y="267176"/>
                  <a:pt x="2936081" y="267176"/>
                  <a:pt x="2936081" y="267176"/>
                </a:cubicBezTo>
                <a:cubicBezTo>
                  <a:pt x="2935129" y="268129"/>
                  <a:pt x="2935129" y="268129"/>
                  <a:pt x="2934176" y="269081"/>
                </a:cubicBezTo>
                <a:cubicBezTo>
                  <a:pt x="2935129" y="268129"/>
                  <a:pt x="2935129" y="266224"/>
                  <a:pt x="2936081" y="265271"/>
                </a:cubicBezTo>
                <a:cubicBezTo>
                  <a:pt x="2935129" y="265271"/>
                  <a:pt x="2936081" y="266224"/>
                  <a:pt x="2936081" y="267176"/>
                </a:cubicBezTo>
                <a:close/>
                <a:moveTo>
                  <a:pt x="2929414" y="243364"/>
                </a:moveTo>
                <a:lnTo>
                  <a:pt x="2930366" y="243364"/>
                </a:lnTo>
                <a:lnTo>
                  <a:pt x="2933224" y="244316"/>
                </a:lnTo>
                <a:cubicBezTo>
                  <a:pt x="2933224" y="248126"/>
                  <a:pt x="2934176" y="251936"/>
                  <a:pt x="2934176" y="255746"/>
                </a:cubicBezTo>
                <a:cubicBezTo>
                  <a:pt x="2933224" y="257651"/>
                  <a:pt x="2932271" y="259556"/>
                  <a:pt x="2931319" y="261461"/>
                </a:cubicBezTo>
                <a:cubicBezTo>
                  <a:pt x="2930366" y="256699"/>
                  <a:pt x="2929414" y="251936"/>
                  <a:pt x="2927509" y="248126"/>
                </a:cubicBezTo>
                <a:cubicBezTo>
                  <a:pt x="2928461" y="246221"/>
                  <a:pt x="2929414" y="245269"/>
                  <a:pt x="2929414" y="243364"/>
                </a:cubicBezTo>
                <a:close/>
                <a:moveTo>
                  <a:pt x="2917984" y="351949"/>
                </a:moveTo>
                <a:cubicBezTo>
                  <a:pt x="2917984" y="352901"/>
                  <a:pt x="2917984" y="352901"/>
                  <a:pt x="2918936" y="353854"/>
                </a:cubicBezTo>
                <a:cubicBezTo>
                  <a:pt x="2918936" y="356711"/>
                  <a:pt x="2919889" y="360521"/>
                  <a:pt x="2919889" y="363379"/>
                </a:cubicBezTo>
                <a:cubicBezTo>
                  <a:pt x="2920841" y="369094"/>
                  <a:pt x="2921794" y="374809"/>
                  <a:pt x="2922746" y="380524"/>
                </a:cubicBezTo>
                <a:cubicBezTo>
                  <a:pt x="2921794" y="380524"/>
                  <a:pt x="2921794" y="380524"/>
                  <a:pt x="2920841" y="380524"/>
                </a:cubicBezTo>
                <a:cubicBezTo>
                  <a:pt x="2918936" y="374809"/>
                  <a:pt x="2916079" y="368141"/>
                  <a:pt x="2913221" y="362426"/>
                </a:cubicBezTo>
                <a:cubicBezTo>
                  <a:pt x="2914174" y="358616"/>
                  <a:pt x="2916079" y="355759"/>
                  <a:pt x="2917984" y="351949"/>
                </a:cubicBezTo>
                <a:close/>
                <a:moveTo>
                  <a:pt x="2904649" y="224314"/>
                </a:moveTo>
                <a:cubicBezTo>
                  <a:pt x="2904649" y="224314"/>
                  <a:pt x="2904649" y="224314"/>
                  <a:pt x="2904649" y="224314"/>
                </a:cubicBezTo>
                <a:cubicBezTo>
                  <a:pt x="2904649" y="228124"/>
                  <a:pt x="2903696" y="232886"/>
                  <a:pt x="2903696" y="237649"/>
                </a:cubicBezTo>
                <a:cubicBezTo>
                  <a:pt x="2903696" y="241459"/>
                  <a:pt x="2902744" y="245269"/>
                  <a:pt x="2902744" y="250031"/>
                </a:cubicBezTo>
                <a:cubicBezTo>
                  <a:pt x="2901791" y="245269"/>
                  <a:pt x="2901791" y="240506"/>
                  <a:pt x="2900839" y="235744"/>
                </a:cubicBezTo>
                <a:cubicBezTo>
                  <a:pt x="2901791" y="231934"/>
                  <a:pt x="2902744" y="228124"/>
                  <a:pt x="2904649" y="224314"/>
                </a:cubicBezTo>
                <a:close/>
                <a:moveTo>
                  <a:pt x="2885599" y="294799"/>
                </a:moveTo>
                <a:cubicBezTo>
                  <a:pt x="2886551" y="290036"/>
                  <a:pt x="2887504" y="285274"/>
                  <a:pt x="2888456" y="280511"/>
                </a:cubicBezTo>
                <a:cubicBezTo>
                  <a:pt x="2888456" y="289084"/>
                  <a:pt x="2889409" y="298609"/>
                  <a:pt x="2889409" y="308134"/>
                </a:cubicBezTo>
                <a:cubicBezTo>
                  <a:pt x="2887504" y="304324"/>
                  <a:pt x="2886551" y="301466"/>
                  <a:pt x="2884646" y="297656"/>
                </a:cubicBezTo>
                <a:cubicBezTo>
                  <a:pt x="2884646" y="296704"/>
                  <a:pt x="2885599" y="295751"/>
                  <a:pt x="2885599" y="294799"/>
                </a:cubicBezTo>
                <a:close/>
                <a:moveTo>
                  <a:pt x="2869406" y="301466"/>
                </a:moveTo>
                <a:cubicBezTo>
                  <a:pt x="2869406" y="302419"/>
                  <a:pt x="2869406" y="302419"/>
                  <a:pt x="2869406" y="301466"/>
                </a:cubicBezTo>
                <a:cubicBezTo>
                  <a:pt x="2869406" y="302419"/>
                  <a:pt x="2869406" y="302419"/>
                  <a:pt x="2869406" y="302419"/>
                </a:cubicBezTo>
                <a:cubicBezTo>
                  <a:pt x="2869406" y="303371"/>
                  <a:pt x="2868454" y="304324"/>
                  <a:pt x="2868454" y="305276"/>
                </a:cubicBezTo>
                <a:cubicBezTo>
                  <a:pt x="2864644" y="298609"/>
                  <a:pt x="2860834" y="290989"/>
                  <a:pt x="2856071" y="284321"/>
                </a:cubicBezTo>
                <a:cubicBezTo>
                  <a:pt x="2856071" y="283369"/>
                  <a:pt x="2855119" y="283369"/>
                  <a:pt x="2855119" y="282416"/>
                </a:cubicBezTo>
                <a:cubicBezTo>
                  <a:pt x="2856071" y="279559"/>
                  <a:pt x="2857024" y="276701"/>
                  <a:pt x="2857976" y="273844"/>
                </a:cubicBezTo>
                <a:cubicBezTo>
                  <a:pt x="2861786" y="283369"/>
                  <a:pt x="2865596" y="292894"/>
                  <a:pt x="2869406" y="301466"/>
                </a:cubicBezTo>
                <a:close/>
                <a:moveTo>
                  <a:pt x="2851309" y="262414"/>
                </a:moveTo>
                <a:cubicBezTo>
                  <a:pt x="2851309" y="261461"/>
                  <a:pt x="2851309" y="260509"/>
                  <a:pt x="2851309" y="259556"/>
                </a:cubicBezTo>
                <a:cubicBezTo>
                  <a:pt x="2852261" y="262414"/>
                  <a:pt x="2853214" y="264319"/>
                  <a:pt x="2855119" y="267176"/>
                </a:cubicBezTo>
                <a:cubicBezTo>
                  <a:pt x="2855119" y="268129"/>
                  <a:pt x="2856071" y="268129"/>
                  <a:pt x="2856071" y="269081"/>
                </a:cubicBezTo>
                <a:cubicBezTo>
                  <a:pt x="2855119" y="270986"/>
                  <a:pt x="2853214" y="273844"/>
                  <a:pt x="2851309" y="276701"/>
                </a:cubicBezTo>
                <a:cubicBezTo>
                  <a:pt x="2851309" y="275749"/>
                  <a:pt x="2850356" y="275749"/>
                  <a:pt x="2850356" y="274796"/>
                </a:cubicBezTo>
                <a:cubicBezTo>
                  <a:pt x="2850356" y="270986"/>
                  <a:pt x="2851309" y="267176"/>
                  <a:pt x="2851309" y="262414"/>
                </a:cubicBezTo>
                <a:close/>
                <a:moveTo>
                  <a:pt x="2848451" y="312896"/>
                </a:moveTo>
                <a:cubicBezTo>
                  <a:pt x="2848451" y="309086"/>
                  <a:pt x="2848451" y="306229"/>
                  <a:pt x="2848451" y="302419"/>
                </a:cubicBezTo>
                <a:cubicBezTo>
                  <a:pt x="2852261" y="310039"/>
                  <a:pt x="2857024" y="318611"/>
                  <a:pt x="2860834" y="327184"/>
                </a:cubicBezTo>
                <a:cubicBezTo>
                  <a:pt x="2858929" y="332899"/>
                  <a:pt x="2857024" y="338614"/>
                  <a:pt x="2856071" y="344329"/>
                </a:cubicBezTo>
                <a:cubicBezTo>
                  <a:pt x="2855119" y="348139"/>
                  <a:pt x="2854166" y="351949"/>
                  <a:pt x="2853214" y="355759"/>
                </a:cubicBezTo>
                <a:cubicBezTo>
                  <a:pt x="2852261" y="350996"/>
                  <a:pt x="2852261" y="346234"/>
                  <a:pt x="2851309" y="341471"/>
                </a:cubicBezTo>
                <a:cubicBezTo>
                  <a:pt x="2850356" y="332899"/>
                  <a:pt x="2849404" y="324326"/>
                  <a:pt x="2847499" y="316706"/>
                </a:cubicBezTo>
                <a:cubicBezTo>
                  <a:pt x="2848451" y="315754"/>
                  <a:pt x="2848451" y="313849"/>
                  <a:pt x="2848451" y="312896"/>
                </a:cubicBezTo>
                <a:close/>
                <a:moveTo>
                  <a:pt x="2836069" y="226219"/>
                </a:moveTo>
                <a:cubicBezTo>
                  <a:pt x="2839879" y="234791"/>
                  <a:pt x="2843689" y="243364"/>
                  <a:pt x="2847499" y="251936"/>
                </a:cubicBezTo>
                <a:cubicBezTo>
                  <a:pt x="2846546" y="254794"/>
                  <a:pt x="2845594" y="257651"/>
                  <a:pt x="2844641" y="261461"/>
                </a:cubicBezTo>
                <a:cubicBezTo>
                  <a:pt x="2844641" y="262414"/>
                  <a:pt x="2843689" y="264319"/>
                  <a:pt x="2843689" y="266224"/>
                </a:cubicBezTo>
                <a:cubicBezTo>
                  <a:pt x="2841784" y="263366"/>
                  <a:pt x="2840831" y="261461"/>
                  <a:pt x="2838926" y="258604"/>
                </a:cubicBezTo>
                <a:cubicBezTo>
                  <a:pt x="2837974" y="249079"/>
                  <a:pt x="2836069" y="238601"/>
                  <a:pt x="2834164" y="229076"/>
                </a:cubicBezTo>
                <a:cubicBezTo>
                  <a:pt x="2836069" y="228124"/>
                  <a:pt x="2836069" y="227171"/>
                  <a:pt x="2836069" y="226219"/>
                </a:cubicBezTo>
                <a:close/>
                <a:moveTo>
                  <a:pt x="2830354" y="305276"/>
                </a:moveTo>
                <a:cubicBezTo>
                  <a:pt x="2830354" y="308134"/>
                  <a:pt x="2830354" y="310039"/>
                  <a:pt x="2831306" y="312896"/>
                </a:cubicBezTo>
                <a:cubicBezTo>
                  <a:pt x="2831306" y="312896"/>
                  <a:pt x="2831306" y="312896"/>
                  <a:pt x="2831306" y="313849"/>
                </a:cubicBezTo>
                <a:cubicBezTo>
                  <a:pt x="2831306" y="311944"/>
                  <a:pt x="2831306" y="310039"/>
                  <a:pt x="2830354" y="308134"/>
                </a:cubicBezTo>
                <a:cubicBezTo>
                  <a:pt x="2830354" y="307181"/>
                  <a:pt x="2830354" y="306229"/>
                  <a:pt x="2830354" y="305276"/>
                </a:cubicBezTo>
                <a:close/>
                <a:moveTo>
                  <a:pt x="2829401" y="292894"/>
                </a:moveTo>
                <a:cubicBezTo>
                  <a:pt x="2829401" y="294799"/>
                  <a:pt x="2829401" y="296704"/>
                  <a:pt x="2830354" y="299561"/>
                </a:cubicBezTo>
                <a:cubicBezTo>
                  <a:pt x="2830354" y="300514"/>
                  <a:pt x="2830354" y="300514"/>
                  <a:pt x="2829401" y="301466"/>
                </a:cubicBezTo>
                <a:cubicBezTo>
                  <a:pt x="2829401" y="300514"/>
                  <a:pt x="2829401" y="300514"/>
                  <a:pt x="2829401" y="299561"/>
                </a:cubicBezTo>
                <a:cubicBezTo>
                  <a:pt x="2828449" y="296704"/>
                  <a:pt x="2828449" y="294799"/>
                  <a:pt x="2829401" y="292894"/>
                </a:cubicBezTo>
                <a:close/>
                <a:moveTo>
                  <a:pt x="2785586" y="268129"/>
                </a:moveTo>
                <a:cubicBezTo>
                  <a:pt x="2784634" y="269081"/>
                  <a:pt x="2783681" y="270034"/>
                  <a:pt x="2782729" y="271939"/>
                </a:cubicBezTo>
                <a:cubicBezTo>
                  <a:pt x="2782729" y="270986"/>
                  <a:pt x="2782729" y="270034"/>
                  <a:pt x="2782729" y="269081"/>
                </a:cubicBezTo>
                <a:cubicBezTo>
                  <a:pt x="2782729" y="268129"/>
                  <a:pt x="2782729" y="266224"/>
                  <a:pt x="2782729" y="265271"/>
                </a:cubicBezTo>
                <a:cubicBezTo>
                  <a:pt x="2783681" y="263366"/>
                  <a:pt x="2785586" y="260509"/>
                  <a:pt x="2786539" y="258604"/>
                </a:cubicBezTo>
                <a:cubicBezTo>
                  <a:pt x="2786539" y="259556"/>
                  <a:pt x="2786539" y="259556"/>
                  <a:pt x="2786539" y="260509"/>
                </a:cubicBezTo>
                <a:cubicBezTo>
                  <a:pt x="2785586" y="262414"/>
                  <a:pt x="2785586" y="265271"/>
                  <a:pt x="2785586" y="268129"/>
                </a:cubicBezTo>
                <a:close/>
                <a:moveTo>
                  <a:pt x="2796064" y="268129"/>
                </a:moveTo>
                <a:cubicBezTo>
                  <a:pt x="2796064" y="267176"/>
                  <a:pt x="2796064" y="267176"/>
                  <a:pt x="2796064" y="268129"/>
                </a:cubicBezTo>
                <a:cubicBezTo>
                  <a:pt x="2797016" y="266224"/>
                  <a:pt x="2797969" y="264319"/>
                  <a:pt x="2798921" y="263366"/>
                </a:cubicBezTo>
                <a:cubicBezTo>
                  <a:pt x="2797969" y="264319"/>
                  <a:pt x="2797016" y="266224"/>
                  <a:pt x="2796064" y="268129"/>
                </a:cubicBezTo>
                <a:close/>
                <a:moveTo>
                  <a:pt x="2803684" y="314801"/>
                </a:moveTo>
                <a:cubicBezTo>
                  <a:pt x="2803684" y="315754"/>
                  <a:pt x="2802731" y="317659"/>
                  <a:pt x="2802731" y="318611"/>
                </a:cubicBezTo>
                <a:cubicBezTo>
                  <a:pt x="2802731" y="320516"/>
                  <a:pt x="2801779" y="322421"/>
                  <a:pt x="2801779" y="325279"/>
                </a:cubicBezTo>
                <a:cubicBezTo>
                  <a:pt x="2800826" y="322421"/>
                  <a:pt x="2799874" y="320516"/>
                  <a:pt x="2798921" y="317659"/>
                </a:cubicBezTo>
                <a:cubicBezTo>
                  <a:pt x="2798921" y="316706"/>
                  <a:pt x="2798921" y="316706"/>
                  <a:pt x="2798921" y="315754"/>
                </a:cubicBezTo>
                <a:cubicBezTo>
                  <a:pt x="2798921" y="315754"/>
                  <a:pt x="2798921" y="315754"/>
                  <a:pt x="2798921" y="315754"/>
                </a:cubicBezTo>
                <a:cubicBezTo>
                  <a:pt x="2799874" y="311944"/>
                  <a:pt x="2800826" y="308134"/>
                  <a:pt x="2801779" y="304324"/>
                </a:cubicBezTo>
                <a:cubicBezTo>
                  <a:pt x="2802731" y="307181"/>
                  <a:pt x="2802731" y="310039"/>
                  <a:pt x="2803684" y="312896"/>
                </a:cubicBezTo>
                <a:cubicBezTo>
                  <a:pt x="2803684" y="313849"/>
                  <a:pt x="2803684" y="313849"/>
                  <a:pt x="2803684" y="314801"/>
                </a:cubicBezTo>
                <a:close/>
                <a:moveTo>
                  <a:pt x="2810351" y="280511"/>
                </a:moveTo>
                <a:cubicBezTo>
                  <a:pt x="2808446" y="287179"/>
                  <a:pt x="2807494" y="294799"/>
                  <a:pt x="2805589" y="302419"/>
                </a:cubicBezTo>
                <a:cubicBezTo>
                  <a:pt x="2804636" y="301466"/>
                  <a:pt x="2804636" y="299561"/>
                  <a:pt x="2803684" y="298609"/>
                </a:cubicBezTo>
                <a:cubicBezTo>
                  <a:pt x="2803684" y="297656"/>
                  <a:pt x="2803684" y="297656"/>
                  <a:pt x="2802731" y="296704"/>
                </a:cubicBezTo>
                <a:cubicBezTo>
                  <a:pt x="2803684" y="292894"/>
                  <a:pt x="2804636" y="290036"/>
                  <a:pt x="2805589" y="287179"/>
                </a:cubicBezTo>
                <a:cubicBezTo>
                  <a:pt x="2806541" y="284321"/>
                  <a:pt x="2808446" y="280511"/>
                  <a:pt x="2809399" y="277654"/>
                </a:cubicBezTo>
                <a:cubicBezTo>
                  <a:pt x="2809399" y="276701"/>
                  <a:pt x="2810351" y="275749"/>
                  <a:pt x="2810351" y="275749"/>
                </a:cubicBezTo>
                <a:cubicBezTo>
                  <a:pt x="2811304" y="276701"/>
                  <a:pt x="2810351" y="278606"/>
                  <a:pt x="2810351" y="280511"/>
                </a:cubicBezTo>
                <a:close/>
                <a:moveTo>
                  <a:pt x="2811304" y="276701"/>
                </a:moveTo>
                <a:cubicBezTo>
                  <a:pt x="2811304" y="275749"/>
                  <a:pt x="2811304" y="275749"/>
                  <a:pt x="2811304" y="274796"/>
                </a:cubicBezTo>
                <a:cubicBezTo>
                  <a:pt x="2812256" y="273844"/>
                  <a:pt x="2812256" y="271939"/>
                  <a:pt x="2813209" y="270986"/>
                </a:cubicBezTo>
                <a:cubicBezTo>
                  <a:pt x="2812256" y="272891"/>
                  <a:pt x="2812256" y="274796"/>
                  <a:pt x="2811304" y="276701"/>
                </a:cubicBezTo>
                <a:close/>
                <a:moveTo>
                  <a:pt x="2812256" y="236696"/>
                </a:moveTo>
                <a:cubicBezTo>
                  <a:pt x="2810351" y="239554"/>
                  <a:pt x="2808446" y="243364"/>
                  <a:pt x="2806541" y="246221"/>
                </a:cubicBezTo>
                <a:cubicBezTo>
                  <a:pt x="2804636" y="248126"/>
                  <a:pt x="2802731" y="250031"/>
                  <a:pt x="2799874" y="251936"/>
                </a:cubicBezTo>
                <a:cubicBezTo>
                  <a:pt x="2797969" y="253841"/>
                  <a:pt x="2796064" y="255746"/>
                  <a:pt x="2794159" y="257651"/>
                </a:cubicBezTo>
                <a:cubicBezTo>
                  <a:pt x="2793206" y="252889"/>
                  <a:pt x="2792254" y="249079"/>
                  <a:pt x="2792254" y="245269"/>
                </a:cubicBezTo>
                <a:cubicBezTo>
                  <a:pt x="2793206" y="242411"/>
                  <a:pt x="2795111" y="240506"/>
                  <a:pt x="2796064" y="238601"/>
                </a:cubicBezTo>
                <a:cubicBezTo>
                  <a:pt x="2799874" y="231934"/>
                  <a:pt x="2802731" y="227171"/>
                  <a:pt x="2804636" y="224314"/>
                </a:cubicBezTo>
                <a:cubicBezTo>
                  <a:pt x="2807494" y="228124"/>
                  <a:pt x="2809399" y="232886"/>
                  <a:pt x="2812256" y="236696"/>
                </a:cubicBezTo>
                <a:close/>
                <a:moveTo>
                  <a:pt x="2804636" y="223361"/>
                </a:moveTo>
                <a:cubicBezTo>
                  <a:pt x="2802731" y="225266"/>
                  <a:pt x="2798921" y="229076"/>
                  <a:pt x="2794159" y="235744"/>
                </a:cubicBezTo>
                <a:cubicBezTo>
                  <a:pt x="2793206" y="236696"/>
                  <a:pt x="2793206" y="237649"/>
                  <a:pt x="2792254" y="238601"/>
                </a:cubicBezTo>
                <a:cubicBezTo>
                  <a:pt x="2792254" y="238601"/>
                  <a:pt x="2792254" y="238601"/>
                  <a:pt x="2792254" y="238601"/>
                </a:cubicBezTo>
                <a:cubicBezTo>
                  <a:pt x="2794159" y="235744"/>
                  <a:pt x="2795111" y="232886"/>
                  <a:pt x="2796064" y="230981"/>
                </a:cubicBezTo>
                <a:cubicBezTo>
                  <a:pt x="2797969" y="226219"/>
                  <a:pt x="2800826" y="222409"/>
                  <a:pt x="2801779" y="219551"/>
                </a:cubicBezTo>
                <a:cubicBezTo>
                  <a:pt x="2802731" y="220504"/>
                  <a:pt x="2803684" y="222409"/>
                  <a:pt x="2804636" y="223361"/>
                </a:cubicBezTo>
                <a:close/>
                <a:moveTo>
                  <a:pt x="2787491" y="196691"/>
                </a:moveTo>
                <a:cubicBezTo>
                  <a:pt x="2792254" y="203359"/>
                  <a:pt x="2796064" y="210026"/>
                  <a:pt x="2800826" y="217646"/>
                </a:cubicBezTo>
                <a:cubicBezTo>
                  <a:pt x="2798921" y="220504"/>
                  <a:pt x="2796064" y="224314"/>
                  <a:pt x="2792254" y="228124"/>
                </a:cubicBezTo>
                <a:cubicBezTo>
                  <a:pt x="2791301" y="229076"/>
                  <a:pt x="2790349" y="230029"/>
                  <a:pt x="2790349" y="230981"/>
                </a:cubicBezTo>
                <a:cubicBezTo>
                  <a:pt x="2789396" y="226219"/>
                  <a:pt x="2788444" y="222409"/>
                  <a:pt x="2787491" y="218599"/>
                </a:cubicBezTo>
                <a:cubicBezTo>
                  <a:pt x="2783681" y="205264"/>
                  <a:pt x="2781776" y="196691"/>
                  <a:pt x="2781776" y="196691"/>
                </a:cubicBezTo>
                <a:cubicBezTo>
                  <a:pt x="2781776" y="196691"/>
                  <a:pt x="2782729" y="204311"/>
                  <a:pt x="2783681" y="218599"/>
                </a:cubicBezTo>
                <a:cubicBezTo>
                  <a:pt x="2784634" y="224314"/>
                  <a:pt x="2784634" y="230981"/>
                  <a:pt x="2784634" y="237649"/>
                </a:cubicBezTo>
                <a:cubicBezTo>
                  <a:pt x="2783681" y="239554"/>
                  <a:pt x="2781776" y="241459"/>
                  <a:pt x="2780824" y="243364"/>
                </a:cubicBezTo>
                <a:cubicBezTo>
                  <a:pt x="2779871" y="227171"/>
                  <a:pt x="2779871" y="213836"/>
                  <a:pt x="2778919" y="204311"/>
                </a:cubicBezTo>
                <a:cubicBezTo>
                  <a:pt x="2777966" y="192881"/>
                  <a:pt x="2777966" y="186214"/>
                  <a:pt x="2777966" y="186214"/>
                </a:cubicBezTo>
                <a:cubicBezTo>
                  <a:pt x="2777966" y="186214"/>
                  <a:pt x="2777014" y="192881"/>
                  <a:pt x="2775109" y="204311"/>
                </a:cubicBezTo>
                <a:cubicBezTo>
                  <a:pt x="2775109" y="207169"/>
                  <a:pt x="2774156" y="210979"/>
                  <a:pt x="2774156" y="214789"/>
                </a:cubicBezTo>
                <a:cubicBezTo>
                  <a:pt x="2773204" y="206216"/>
                  <a:pt x="2772251" y="198596"/>
                  <a:pt x="2770346" y="190976"/>
                </a:cubicBezTo>
                <a:cubicBezTo>
                  <a:pt x="2770346" y="190024"/>
                  <a:pt x="2770346" y="190024"/>
                  <a:pt x="2770346" y="189071"/>
                </a:cubicBezTo>
                <a:cubicBezTo>
                  <a:pt x="2770346" y="188119"/>
                  <a:pt x="2770346" y="186214"/>
                  <a:pt x="2770346" y="185261"/>
                </a:cubicBezTo>
                <a:cubicBezTo>
                  <a:pt x="2769394" y="174784"/>
                  <a:pt x="2768441" y="168116"/>
                  <a:pt x="2768441" y="166211"/>
                </a:cubicBezTo>
                <a:cubicBezTo>
                  <a:pt x="2774156" y="174784"/>
                  <a:pt x="2779871" y="185261"/>
                  <a:pt x="2787491" y="196691"/>
                </a:cubicBezTo>
                <a:close/>
                <a:moveTo>
                  <a:pt x="2767489" y="167164"/>
                </a:moveTo>
                <a:cubicBezTo>
                  <a:pt x="2767489" y="168116"/>
                  <a:pt x="2767489" y="169069"/>
                  <a:pt x="2767489" y="170974"/>
                </a:cubicBezTo>
                <a:cubicBezTo>
                  <a:pt x="2767489" y="169069"/>
                  <a:pt x="2767489" y="168116"/>
                  <a:pt x="2766536" y="166211"/>
                </a:cubicBezTo>
                <a:cubicBezTo>
                  <a:pt x="2767489" y="166211"/>
                  <a:pt x="2767489" y="166211"/>
                  <a:pt x="2767489" y="167164"/>
                </a:cubicBezTo>
                <a:close/>
                <a:moveTo>
                  <a:pt x="2757964" y="342424"/>
                </a:moveTo>
                <a:cubicBezTo>
                  <a:pt x="2757011" y="340519"/>
                  <a:pt x="2756059" y="338614"/>
                  <a:pt x="2755106" y="336709"/>
                </a:cubicBezTo>
                <a:cubicBezTo>
                  <a:pt x="2756059" y="333851"/>
                  <a:pt x="2757964" y="331946"/>
                  <a:pt x="2758916" y="329089"/>
                </a:cubicBezTo>
                <a:cubicBezTo>
                  <a:pt x="2759869" y="330041"/>
                  <a:pt x="2759869" y="331946"/>
                  <a:pt x="2760821" y="332899"/>
                </a:cubicBezTo>
                <a:cubicBezTo>
                  <a:pt x="2759869" y="336709"/>
                  <a:pt x="2758916" y="339566"/>
                  <a:pt x="2757964" y="342424"/>
                </a:cubicBezTo>
                <a:close/>
                <a:moveTo>
                  <a:pt x="2762726" y="327184"/>
                </a:moveTo>
                <a:cubicBezTo>
                  <a:pt x="2762726" y="328136"/>
                  <a:pt x="2761774" y="329089"/>
                  <a:pt x="2761774" y="330994"/>
                </a:cubicBezTo>
                <a:cubicBezTo>
                  <a:pt x="2760821" y="330041"/>
                  <a:pt x="2760821" y="329089"/>
                  <a:pt x="2759869" y="328136"/>
                </a:cubicBezTo>
                <a:cubicBezTo>
                  <a:pt x="2760821" y="327184"/>
                  <a:pt x="2760821" y="325279"/>
                  <a:pt x="2761774" y="324326"/>
                </a:cubicBezTo>
                <a:cubicBezTo>
                  <a:pt x="2762726" y="325279"/>
                  <a:pt x="2762726" y="326231"/>
                  <a:pt x="2762726" y="327184"/>
                </a:cubicBezTo>
                <a:cubicBezTo>
                  <a:pt x="2762726" y="327184"/>
                  <a:pt x="2762726" y="327184"/>
                  <a:pt x="2762726" y="327184"/>
                </a:cubicBezTo>
                <a:close/>
                <a:moveTo>
                  <a:pt x="2762726" y="250031"/>
                </a:moveTo>
                <a:cubicBezTo>
                  <a:pt x="2762726" y="256699"/>
                  <a:pt x="2762726" y="263366"/>
                  <a:pt x="2762726" y="270034"/>
                </a:cubicBezTo>
                <a:cubicBezTo>
                  <a:pt x="2759869" y="273844"/>
                  <a:pt x="2757011" y="278606"/>
                  <a:pt x="2754154" y="282416"/>
                </a:cubicBezTo>
                <a:cubicBezTo>
                  <a:pt x="2754154" y="283369"/>
                  <a:pt x="2753201" y="283369"/>
                  <a:pt x="2753201" y="284321"/>
                </a:cubicBezTo>
                <a:cubicBezTo>
                  <a:pt x="2753201" y="283369"/>
                  <a:pt x="2752249" y="283369"/>
                  <a:pt x="2752249" y="282416"/>
                </a:cubicBezTo>
                <a:cubicBezTo>
                  <a:pt x="2752249" y="281464"/>
                  <a:pt x="2753201" y="280511"/>
                  <a:pt x="2753201" y="278606"/>
                </a:cubicBezTo>
                <a:cubicBezTo>
                  <a:pt x="2754154" y="274796"/>
                  <a:pt x="2755106" y="270986"/>
                  <a:pt x="2756059" y="267176"/>
                </a:cubicBezTo>
                <a:cubicBezTo>
                  <a:pt x="2757964" y="260509"/>
                  <a:pt x="2759869" y="255746"/>
                  <a:pt x="2761774" y="251936"/>
                </a:cubicBezTo>
                <a:cubicBezTo>
                  <a:pt x="2761774" y="251936"/>
                  <a:pt x="2761774" y="250031"/>
                  <a:pt x="2762726" y="250031"/>
                </a:cubicBezTo>
                <a:cubicBezTo>
                  <a:pt x="2762726" y="250031"/>
                  <a:pt x="2762726" y="250031"/>
                  <a:pt x="2762726" y="250031"/>
                </a:cubicBezTo>
                <a:close/>
                <a:moveTo>
                  <a:pt x="2753201" y="250031"/>
                </a:moveTo>
                <a:cubicBezTo>
                  <a:pt x="2755106" y="242411"/>
                  <a:pt x="2756059" y="236696"/>
                  <a:pt x="2757011" y="230981"/>
                </a:cubicBezTo>
                <a:cubicBezTo>
                  <a:pt x="2758916" y="236696"/>
                  <a:pt x="2760821" y="242411"/>
                  <a:pt x="2762726" y="249079"/>
                </a:cubicBezTo>
                <a:cubicBezTo>
                  <a:pt x="2761774" y="250031"/>
                  <a:pt x="2761774" y="250984"/>
                  <a:pt x="2760821" y="252889"/>
                </a:cubicBezTo>
                <a:cubicBezTo>
                  <a:pt x="2758916" y="255746"/>
                  <a:pt x="2756059" y="260509"/>
                  <a:pt x="2752249" y="267176"/>
                </a:cubicBezTo>
                <a:cubicBezTo>
                  <a:pt x="2750344" y="270034"/>
                  <a:pt x="2749391" y="272891"/>
                  <a:pt x="2748439" y="275749"/>
                </a:cubicBezTo>
                <a:cubicBezTo>
                  <a:pt x="2748439" y="275749"/>
                  <a:pt x="2748439" y="274796"/>
                  <a:pt x="2747486" y="274796"/>
                </a:cubicBezTo>
                <a:cubicBezTo>
                  <a:pt x="2749391" y="265271"/>
                  <a:pt x="2751296" y="256699"/>
                  <a:pt x="2753201" y="250031"/>
                </a:cubicBezTo>
                <a:close/>
                <a:moveTo>
                  <a:pt x="2749391" y="362426"/>
                </a:moveTo>
                <a:cubicBezTo>
                  <a:pt x="2748439" y="360521"/>
                  <a:pt x="2747486" y="359569"/>
                  <a:pt x="2746534" y="357664"/>
                </a:cubicBezTo>
                <a:cubicBezTo>
                  <a:pt x="2746534" y="356711"/>
                  <a:pt x="2746534" y="355759"/>
                  <a:pt x="2746534" y="354806"/>
                </a:cubicBezTo>
                <a:cubicBezTo>
                  <a:pt x="2747486" y="356711"/>
                  <a:pt x="2748439" y="359569"/>
                  <a:pt x="2749391" y="362426"/>
                </a:cubicBezTo>
                <a:close/>
                <a:moveTo>
                  <a:pt x="2734151" y="258604"/>
                </a:moveTo>
                <a:cubicBezTo>
                  <a:pt x="2736056" y="262414"/>
                  <a:pt x="2737961" y="268129"/>
                  <a:pt x="2740819" y="273844"/>
                </a:cubicBezTo>
                <a:cubicBezTo>
                  <a:pt x="2738914" y="278606"/>
                  <a:pt x="2737009" y="284321"/>
                  <a:pt x="2735104" y="290036"/>
                </a:cubicBezTo>
                <a:cubicBezTo>
                  <a:pt x="2735104" y="288131"/>
                  <a:pt x="2734151" y="287179"/>
                  <a:pt x="2734151" y="287179"/>
                </a:cubicBezTo>
                <a:cubicBezTo>
                  <a:pt x="2734151" y="287179"/>
                  <a:pt x="2734151" y="289084"/>
                  <a:pt x="2734151" y="291941"/>
                </a:cubicBezTo>
                <a:cubicBezTo>
                  <a:pt x="2734151" y="291941"/>
                  <a:pt x="2734151" y="291941"/>
                  <a:pt x="2734151" y="291941"/>
                </a:cubicBezTo>
                <a:cubicBezTo>
                  <a:pt x="2733199" y="290989"/>
                  <a:pt x="2733199" y="290036"/>
                  <a:pt x="2732246" y="289084"/>
                </a:cubicBezTo>
                <a:cubicBezTo>
                  <a:pt x="2732246" y="288131"/>
                  <a:pt x="2731294" y="287179"/>
                  <a:pt x="2731294" y="286226"/>
                </a:cubicBezTo>
                <a:cubicBezTo>
                  <a:pt x="2733199" y="275749"/>
                  <a:pt x="2734151" y="266224"/>
                  <a:pt x="2734151" y="258604"/>
                </a:cubicBezTo>
                <a:close/>
                <a:moveTo>
                  <a:pt x="2715101" y="290989"/>
                </a:moveTo>
                <a:cubicBezTo>
                  <a:pt x="2715101" y="284321"/>
                  <a:pt x="2715101" y="278606"/>
                  <a:pt x="2716054" y="273844"/>
                </a:cubicBezTo>
                <a:cubicBezTo>
                  <a:pt x="2717006" y="274796"/>
                  <a:pt x="2717006" y="276701"/>
                  <a:pt x="2717959" y="278606"/>
                </a:cubicBezTo>
                <a:cubicBezTo>
                  <a:pt x="2717006" y="287179"/>
                  <a:pt x="2717006" y="295751"/>
                  <a:pt x="2716054" y="304324"/>
                </a:cubicBezTo>
                <a:cubicBezTo>
                  <a:pt x="2716054" y="304324"/>
                  <a:pt x="2715101" y="303371"/>
                  <a:pt x="2715101" y="303371"/>
                </a:cubicBezTo>
                <a:cubicBezTo>
                  <a:pt x="2714149" y="298609"/>
                  <a:pt x="2715101" y="294799"/>
                  <a:pt x="2715101" y="290989"/>
                </a:cubicBezTo>
                <a:close/>
                <a:moveTo>
                  <a:pt x="2705576" y="243364"/>
                </a:moveTo>
                <a:cubicBezTo>
                  <a:pt x="2705576" y="244316"/>
                  <a:pt x="2705576" y="246221"/>
                  <a:pt x="2704624" y="247174"/>
                </a:cubicBezTo>
                <a:lnTo>
                  <a:pt x="2703671" y="238601"/>
                </a:lnTo>
                <a:cubicBezTo>
                  <a:pt x="2704624" y="239554"/>
                  <a:pt x="2705576" y="241459"/>
                  <a:pt x="2705576" y="243364"/>
                </a:cubicBezTo>
                <a:close/>
                <a:moveTo>
                  <a:pt x="2697956" y="312896"/>
                </a:moveTo>
                <a:cubicBezTo>
                  <a:pt x="2697956" y="312896"/>
                  <a:pt x="2697956" y="313849"/>
                  <a:pt x="2697956" y="313849"/>
                </a:cubicBezTo>
                <a:cubicBezTo>
                  <a:pt x="2697956" y="312896"/>
                  <a:pt x="2697956" y="311944"/>
                  <a:pt x="2697956" y="310991"/>
                </a:cubicBezTo>
                <a:lnTo>
                  <a:pt x="2697956" y="312896"/>
                </a:lnTo>
                <a:close/>
                <a:moveTo>
                  <a:pt x="2664619" y="234791"/>
                </a:moveTo>
                <a:cubicBezTo>
                  <a:pt x="2665571" y="235744"/>
                  <a:pt x="2665571" y="237649"/>
                  <a:pt x="2666524" y="238601"/>
                </a:cubicBezTo>
                <a:cubicBezTo>
                  <a:pt x="2668429" y="253841"/>
                  <a:pt x="2670334" y="270034"/>
                  <a:pt x="2673191" y="287179"/>
                </a:cubicBezTo>
                <a:cubicBezTo>
                  <a:pt x="2672239" y="284321"/>
                  <a:pt x="2671286" y="282416"/>
                  <a:pt x="2670334" y="279559"/>
                </a:cubicBezTo>
                <a:cubicBezTo>
                  <a:pt x="2670334" y="279559"/>
                  <a:pt x="2670334" y="278606"/>
                  <a:pt x="2670334" y="278606"/>
                </a:cubicBezTo>
                <a:cubicBezTo>
                  <a:pt x="2670334" y="276701"/>
                  <a:pt x="2671286" y="276701"/>
                  <a:pt x="2671286" y="276701"/>
                </a:cubicBezTo>
                <a:cubicBezTo>
                  <a:pt x="2671286" y="276701"/>
                  <a:pt x="2671286" y="277654"/>
                  <a:pt x="2670334" y="278606"/>
                </a:cubicBezTo>
                <a:cubicBezTo>
                  <a:pt x="2669381" y="266224"/>
                  <a:pt x="2667476" y="255746"/>
                  <a:pt x="2664619" y="246221"/>
                </a:cubicBezTo>
                <a:cubicBezTo>
                  <a:pt x="2664619" y="244316"/>
                  <a:pt x="2663666" y="242411"/>
                  <a:pt x="2663666" y="240506"/>
                </a:cubicBezTo>
                <a:cubicBezTo>
                  <a:pt x="2663666" y="238601"/>
                  <a:pt x="2663666" y="236696"/>
                  <a:pt x="2664619" y="234791"/>
                </a:cubicBezTo>
                <a:close/>
                <a:moveTo>
                  <a:pt x="2657951" y="339566"/>
                </a:moveTo>
                <a:cubicBezTo>
                  <a:pt x="2656999" y="338614"/>
                  <a:pt x="2656999" y="337661"/>
                  <a:pt x="2656046" y="336709"/>
                </a:cubicBezTo>
                <a:cubicBezTo>
                  <a:pt x="2656999" y="332899"/>
                  <a:pt x="2656999" y="329089"/>
                  <a:pt x="2657951" y="325279"/>
                </a:cubicBezTo>
                <a:cubicBezTo>
                  <a:pt x="2658904" y="330041"/>
                  <a:pt x="2657951" y="334804"/>
                  <a:pt x="2657951" y="339566"/>
                </a:cubicBezTo>
                <a:close/>
                <a:moveTo>
                  <a:pt x="2654141" y="277654"/>
                </a:moveTo>
                <a:cubicBezTo>
                  <a:pt x="2656046" y="284321"/>
                  <a:pt x="2657951" y="291941"/>
                  <a:pt x="2659856" y="298609"/>
                </a:cubicBezTo>
                <a:cubicBezTo>
                  <a:pt x="2659856" y="298609"/>
                  <a:pt x="2659856" y="299561"/>
                  <a:pt x="2659856" y="299561"/>
                </a:cubicBezTo>
                <a:cubicBezTo>
                  <a:pt x="2657951" y="304324"/>
                  <a:pt x="2656046" y="310039"/>
                  <a:pt x="2653189" y="316706"/>
                </a:cubicBezTo>
                <a:cubicBezTo>
                  <a:pt x="2653189" y="317659"/>
                  <a:pt x="2652236" y="318611"/>
                  <a:pt x="2652236" y="319564"/>
                </a:cubicBezTo>
                <a:cubicBezTo>
                  <a:pt x="2651284" y="316706"/>
                  <a:pt x="2651284" y="313849"/>
                  <a:pt x="2650331" y="311944"/>
                </a:cubicBezTo>
                <a:cubicBezTo>
                  <a:pt x="2649379" y="308134"/>
                  <a:pt x="2648426" y="305276"/>
                  <a:pt x="2647474" y="301466"/>
                </a:cubicBezTo>
                <a:cubicBezTo>
                  <a:pt x="2649379" y="293846"/>
                  <a:pt x="2651284" y="286226"/>
                  <a:pt x="2654141" y="277654"/>
                </a:cubicBezTo>
                <a:close/>
                <a:moveTo>
                  <a:pt x="2633186" y="283369"/>
                </a:moveTo>
                <a:cubicBezTo>
                  <a:pt x="2633186" y="284321"/>
                  <a:pt x="2633186" y="284321"/>
                  <a:pt x="2633186" y="285274"/>
                </a:cubicBezTo>
                <a:cubicBezTo>
                  <a:pt x="2633186" y="285274"/>
                  <a:pt x="2633186" y="286226"/>
                  <a:pt x="2633186" y="286226"/>
                </a:cubicBezTo>
                <a:cubicBezTo>
                  <a:pt x="2633186" y="287179"/>
                  <a:pt x="2632234" y="288131"/>
                  <a:pt x="2632234" y="290036"/>
                </a:cubicBezTo>
                <a:cubicBezTo>
                  <a:pt x="2633186" y="287179"/>
                  <a:pt x="2633186" y="285274"/>
                  <a:pt x="2633186" y="283369"/>
                </a:cubicBezTo>
                <a:close/>
                <a:moveTo>
                  <a:pt x="2578894" y="242411"/>
                </a:moveTo>
                <a:cubicBezTo>
                  <a:pt x="2578894" y="242411"/>
                  <a:pt x="2578894" y="241459"/>
                  <a:pt x="2577941" y="241459"/>
                </a:cubicBezTo>
                <a:cubicBezTo>
                  <a:pt x="2578894" y="239554"/>
                  <a:pt x="2579846" y="237649"/>
                  <a:pt x="2580799" y="235744"/>
                </a:cubicBezTo>
                <a:cubicBezTo>
                  <a:pt x="2580799" y="235744"/>
                  <a:pt x="2580799" y="235744"/>
                  <a:pt x="2580799" y="235744"/>
                </a:cubicBezTo>
                <a:cubicBezTo>
                  <a:pt x="2580799" y="238601"/>
                  <a:pt x="2579846" y="240506"/>
                  <a:pt x="2578894" y="242411"/>
                </a:cubicBezTo>
                <a:close/>
                <a:moveTo>
                  <a:pt x="2597944" y="275749"/>
                </a:moveTo>
                <a:cubicBezTo>
                  <a:pt x="2597944" y="275749"/>
                  <a:pt x="2597944" y="274796"/>
                  <a:pt x="2597944" y="274796"/>
                </a:cubicBezTo>
                <a:cubicBezTo>
                  <a:pt x="2597944" y="274796"/>
                  <a:pt x="2598896" y="275749"/>
                  <a:pt x="2597944" y="275749"/>
                </a:cubicBezTo>
                <a:cubicBezTo>
                  <a:pt x="2598896" y="275749"/>
                  <a:pt x="2597944" y="275749"/>
                  <a:pt x="2597944" y="275749"/>
                </a:cubicBezTo>
                <a:close/>
                <a:moveTo>
                  <a:pt x="2616041" y="309086"/>
                </a:moveTo>
                <a:cubicBezTo>
                  <a:pt x="2615089" y="312896"/>
                  <a:pt x="2614136" y="315754"/>
                  <a:pt x="2613184" y="319564"/>
                </a:cubicBezTo>
                <a:cubicBezTo>
                  <a:pt x="2613184" y="318611"/>
                  <a:pt x="2613184" y="318611"/>
                  <a:pt x="2613184" y="318611"/>
                </a:cubicBezTo>
                <a:cubicBezTo>
                  <a:pt x="2613184" y="318611"/>
                  <a:pt x="2613184" y="319564"/>
                  <a:pt x="2613184" y="319564"/>
                </a:cubicBezTo>
                <a:cubicBezTo>
                  <a:pt x="2613184" y="319564"/>
                  <a:pt x="2613184" y="319564"/>
                  <a:pt x="2613184" y="319564"/>
                </a:cubicBezTo>
                <a:cubicBezTo>
                  <a:pt x="2609374" y="309086"/>
                  <a:pt x="2604611" y="298609"/>
                  <a:pt x="2600801" y="289084"/>
                </a:cubicBezTo>
                <a:cubicBezTo>
                  <a:pt x="2601754" y="287179"/>
                  <a:pt x="2602706" y="284321"/>
                  <a:pt x="2602706" y="282416"/>
                </a:cubicBezTo>
                <a:cubicBezTo>
                  <a:pt x="2605564" y="287179"/>
                  <a:pt x="2609374" y="292894"/>
                  <a:pt x="2612231" y="299561"/>
                </a:cubicBezTo>
                <a:cubicBezTo>
                  <a:pt x="2613184" y="302419"/>
                  <a:pt x="2615089" y="305276"/>
                  <a:pt x="2616041" y="308134"/>
                </a:cubicBezTo>
                <a:lnTo>
                  <a:pt x="2616041" y="309086"/>
                </a:lnTo>
                <a:lnTo>
                  <a:pt x="2616041" y="309086"/>
                </a:lnTo>
                <a:close/>
                <a:moveTo>
                  <a:pt x="2604611" y="276701"/>
                </a:moveTo>
                <a:cubicBezTo>
                  <a:pt x="2605564" y="272891"/>
                  <a:pt x="2607469" y="270034"/>
                  <a:pt x="2608421" y="267176"/>
                </a:cubicBezTo>
                <a:cubicBezTo>
                  <a:pt x="2609374" y="271939"/>
                  <a:pt x="2612231" y="279559"/>
                  <a:pt x="2615089" y="290036"/>
                </a:cubicBezTo>
                <a:cubicBezTo>
                  <a:pt x="2611279" y="285274"/>
                  <a:pt x="2608421" y="280511"/>
                  <a:pt x="2604611" y="276701"/>
                </a:cubicBezTo>
                <a:close/>
                <a:moveTo>
                  <a:pt x="2614136" y="276701"/>
                </a:moveTo>
                <a:cubicBezTo>
                  <a:pt x="2612231" y="271939"/>
                  <a:pt x="2610326" y="268129"/>
                  <a:pt x="2609374" y="266224"/>
                </a:cubicBezTo>
                <a:cubicBezTo>
                  <a:pt x="2610326" y="263366"/>
                  <a:pt x="2611279" y="260509"/>
                  <a:pt x="2612231" y="257651"/>
                </a:cubicBezTo>
                <a:cubicBezTo>
                  <a:pt x="2612231" y="263366"/>
                  <a:pt x="2613184" y="270034"/>
                  <a:pt x="2614136" y="276701"/>
                </a:cubicBezTo>
                <a:close/>
                <a:moveTo>
                  <a:pt x="2606516" y="208121"/>
                </a:moveTo>
                <a:cubicBezTo>
                  <a:pt x="2607469" y="221456"/>
                  <a:pt x="2609374" y="235744"/>
                  <a:pt x="2611279" y="250984"/>
                </a:cubicBezTo>
                <a:cubicBezTo>
                  <a:pt x="2611279" y="250984"/>
                  <a:pt x="2611279" y="251936"/>
                  <a:pt x="2611279" y="251936"/>
                </a:cubicBezTo>
                <a:cubicBezTo>
                  <a:pt x="2608421" y="256699"/>
                  <a:pt x="2604611" y="263366"/>
                  <a:pt x="2600801" y="271939"/>
                </a:cubicBezTo>
                <a:cubicBezTo>
                  <a:pt x="2599849" y="270034"/>
                  <a:pt x="2598896" y="269081"/>
                  <a:pt x="2597944" y="268129"/>
                </a:cubicBezTo>
                <a:cubicBezTo>
                  <a:pt x="2596991" y="257651"/>
                  <a:pt x="2596039" y="247174"/>
                  <a:pt x="2595086" y="237649"/>
                </a:cubicBezTo>
                <a:cubicBezTo>
                  <a:pt x="2595086" y="234791"/>
                  <a:pt x="2594134" y="230981"/>
                  <a:pt x="2594134" y="228124"/>
                </a:cubicBezTo>
                <a:cubicBezTo>
                  <a:pt x="2598896" y="207169"/>
                  <a:pt x="2602706" y="190976"/>
                  <a:pt x="2605564" y="179546"/>
                </a:cubicBezTo>
                <a:cubicBezTo>
                  <a:pt x="2604611" y="188119"/>
                  <a:pt x="2605564" y="197644"/>
                  <a:pt x="2606516" y="208121"/>
                </a:cubicBezTo>
                <a:close/>
                <a:moveTo>
                  <a:pt x="2586514" y="186214"/>
                </a:moveTo>
                <a:cubicBezTo>
                  <a:pt x="2591276" y="175736"/>
                  <a:pt x="2595086" y="167164"/>
                  <a:pt x="2598896" y="159544"/>
                </a:cubicBezTo>
                <a:cubicBezTo>
                  <a:pt x="2599849" y="157639"/>
                  <a:pt x="2600801" y="155734"/>
                  <a:pt x="2601754" y="153829"/>
                </a:cubicBezTo>
                <a:cubicBezTo>
                  <a:pt x="2602706" y="159544"/>
                  <a:pt x="2602706" y="166211"/>
                  <a:pt x="2603659" y="173831"/>
                </a:cubicBezTo>
                <a:cubicBezTo>
                  <a:pt x="2600801" y="182404"/>
                  <a:pt x="2596039" y="194786"/>
                  <a:pt x="2590324" y="210979"/>
                </a:cubicBezTo>
                <a:cubicBezTo>
                  <a:pt x="2589371" y="202406"/>
                  <a:pt x="2587466" y="194786"/>
                  <a:pt x="2586514" y="187166"/>
                </a:cubicBezTo>
                <a:cubicBezTo>
                  <a:pt x="2586514" y="187166"/>
                  <a:pt x="2586514" y="187166"/>
                  <a:pt x="2586514" y="186214"/>
                </a:cubicBezTo>
                <a:close/>
                <a:moveTo>
                  <a:pt x="2584609" y="408146"/>
                </a:moveTo>
                <a:cubicBezTo>
                  <a:pt x="2584609" y="408146"/>
                  <a:pt x="2584609" y="409099"/>
                  <a:pt x="2584609" y="408146"/>
                </a:cubicBezTo>
                <a:cubicBezTo>
                  <a:pt x="2583656" y="403384"/>
                  <a:pt x="2582704" y="398621"/>
                  <a:pt x="2581751" y="393859"/>
                </a:cubicBezTo>
                <a:cubicBezTo>
                  <a:pt x="2582704" y="398621"/>
                  <a:pt x="2583656" y="403384"/>
                  <a:pt x="2584609" y="408146"/>
                </a:cubicBezTo>
                <a:close/>
                <a:moveTo>
                  <a:pt x="2580799" y="199549"/>
                </a:moveTo>
                <a:cubicBezTo>
                  <a:pt x="2580799" y="208121"/>
                  <a:pt x="2581751" y="217646"/>
                  <a:pt x="2581751" y="228124"/>
                </a:cubicBezTo>
                <a:cubicBezTo>
                  <a:pt x="2580799" y="229076"/>
                  <a:pt x="2579846" y="230029"/>
                  <a:pt x="2578894" y="231934"/>
                </a:cubicBezTo>
                <a:cubicBezTo>
                  <a:pt x="2577941" y="232886"/>
                  <a:pt x="2576989" y="234791"/>
                  <a:pt x="2575084" y="236696"/>
                </a:cubicBezTo>
                <a:cubicBezTo>
                  <a:pt x="2574131" y="235744"/>
                  <a:pt x="2574131" y="234791"/>
                  <a:pt x="2573179" y="233839"/>
                </a:cubicBezTo>
                <a:cubicBezTo>
                  <a:pt x="2573179" y="231934"/>
                  <a:pt x="2573179" y="230981"/>
                  <a:pt x="2572226" y="229076"/>
                </a:cubicBezTo>
                <a:cubicBezTo>
                  <a:pt x="2572226" y="226219"/>
                  <a:pt x="2571274" y="222409"/>
                  <a:pt x="2571274" y="219551"/>
                </a:cubicBezTo>
                <a:cubicBezTo>
                  <a:pt x="2575084" y="211931"/>
                  <a:pt x="2577941" y="206216"/>
                  <a:pt x="2580799" y="199549"/>
                </a:cubicBezTo>
                <a:close/>
                <a:moveTo>
                  <a:pt x="2569369" y="320516"/>
                </a:moveTo>
                <a:cubicBezTo>
                  <a:pt x="2569369" y="322421"/>
                  <a:pt x="2570321" y="325279"/>
                  <a:pt x="2570321" y="327184"/>
                </a:cubicBezTo>
                <a:cubicBezTo>
                  <a:pt x="2570321" y="328136"/>
                  <a:pt x="2570321" y="329089"/>
                  <a:pt x="2571274" y="330041"/>
                </a:cubicBezTo>
                <a:cubicBezTo>
                  <a:pt x="2568416" y="334804"/>
                  <a:pt x="2566511" y="339566"/>
                  <a:pt x="2563654" y="345281"/>
                </a:cubicBezTo>
                <a:cubicBezTo>
                  <a:pt x="2563654" y="344329"/>
                  <a:pt x="2562701" y="343376"/>
                  <a:pt x="2562701" y="342424"/>
                </a:cubicBezTo>
                <a:cubicBezTo>
                  <a:pt x="2565559" y="334804"/>
                  <a:pt x="2567464" y="328136"/>
                  <a:pt x="2569369" y="320516"/>
                </a:cubicBezTo>
                <a:close/>
                <a:moveTo>
                  <a:pt x="2556034" y="262414"/>
                </a:moveTo>
                <a:cubicBezTo>
                  <a:pt x="2556986" y="258604"/>
                  <a:pt x="2558891" y="255746"/>
                  <a:pt x="2559844" y="251936"/>
                </a:cubicBezTo>
                <a:cubicBezTo>
                  <a:pt x="2559844" y="253841"/>
                  <a:pt x="2559844" y="255746"/>
                  <a:pt x="2560796" y="257651"/>
                </a:cubicBezTo>
                <a:cubicBezTo>
                  <a:pt x="2560796" y="258604"/>
                  <a:pt x="2559844" y="258604"/>
                  <a:pt x="2559844" y="259556"/>
                </a:cubicBezTo>
                <a:cubicBezTo>
                  <a:pt x="2557939" y="262414"/>
                  <a:pt x="2556034" y="266224"/>
                  <a:pt x="2554129" y="269081"/>
                </a:cubicBezTo>
                <a:cubicBezTo>
                  <a:pt x="2554129" y="266224"/>
                  <a:pt x="2555081" y="264319"/>
                  <a:pt x="2556034" y="262414"/>
                </a:cubicBezTo>
                <a:close/>
                <a:moveTo>
                  <a:pt x="2561749" y="276701"/>
                </a:moveTo>
                <a:cubicBezTo>
                  <a:pt x="2561749" y="275749"/>
                  <a:pt x="2561749" y="275749"/>
                  <a:pt x="2562701" y="274796"/>
                </a:cubicBezTo>
                <a:cubicBezTo>
                  <a:pt x="2563654" y="278606"/>
                  <a:pt x="2563654" y="283369"/>
                  <a:pt x="2564606" y="287179"/>
                </a:cubicBezTo>
                <a:cubicBezTo>
                  <a:pt x="2562701" y="293846"/>
                  <a:pt x="2559844" y="301466"/>
                  <a:pt x="2557939" y="309086"/>
                </a:cubicBezTo>
                <a:cubicBezTo>
                  <a:pt x="2556986" y="310991"/>
                  <a:pt x="2556986" y="312896"/>
                  <a:pt x="2556034" y="313849"/>
                </a:cubicBezTo>
                <a:cubicBezTo>
                  <a:pt x="2555081" y="308134"/>
                  <a:pt x="2554129" y="302419"/>
                  <a:pt x="2553176" y="296704"/>
                </a:cubicBezTo>
                <a:cubicBezTo>
                  <a:pt x="2556034" y="290036"/>
                  <a:pt x="2558891" y="282416"/>
                  <a:pt x="2561749" y="276701"/>
                </a:cubicBezTo>
                <a:close/>
                <a:moveTo>
                  <a:pt x="2538889" y="252889"/>
                </a:moveTo>
                <a:cubicBezTo>
                  <a:pt x="2539841" y="249079"/>
                  <a:pt x="2539841" y="245269"/>
                  <a:pt x="2540794" y="242411"/>
                </a:cubicBezTo>
                <a:cubicBezTo>
                  <a:pt x="2540794" y="241459"/>
                  <a:pt x="2541746" y="239554"/>
                  <a:pt x="2542699" y="238601"/>
                </a:cubicBezTo>
                <a:cubicBezTo>
                  <a:pt x="2543651" y="236696"/>
                  <a:pt x="2543651" y="234791"/>
                  <a:pt x="2544604" y="233839"/>
                </a:cubicBezTo>
                <a:cubicBezTo>
                  <a:pt x="2544604" y="237649"/>
                  <a:pt x="2543651" y="242411"/>
                  <a:pt x="2543651" y="248126"/>
                </a:cubicBezTo>
                <a:cubicBezTo>
                  <a:pt x="2543651" y="250984"/>
                  <a:pt x="2543651" y="253841"/>
                  <a:pt x="2542699" y="257651"/>
                </a:cubicBezTo>
                <a:cubicBezTo>
                  <a:pt x="2540794" y="261461"/>
                  <a:pt x="2539841" y="264319"/>
                  <a:pt x="2537936" y="268129"/>
                </a:cubicBezTo>
                <a:cubicBezTo>
                  <a:pt x="2537936" y="263366"/>
                  <a:pt x="2537936" y="257651"/>
                  <a:pt x="2538889" y="252889"/>
                </a:cubicBezTo>
                <a:close/>
                <a:moveTo>
                  <a:pt x="2521744" y="475774"/>
                </a:moveTo>
                <a:cubicBezTo>
                  <a:pt x="2521744" y="478631"/>
                  <a:pt x="2522696" y="481489"/>
                  <a:pt x="2522696" y="484346"/>
                </a:cubicBezTo>
                <a:cubicBezTo>
                  <a:pt x="2521744" y="482441"/>
                  <a:pt x="2521744" y="481489"/>
                  <a:pt x="2520791" y="479584"/>
                </a:cubicBezTo>
                <a:cubicBezTo>
                  <a:pt x="2521744" y="478631"/>
                  <a:pt x="2521744" y="477679"/>
                  <a:pt x="2521744" y="475774"/>
                </a:cubicBezTo>
                <a:close/>
                <a:moveTo>
                  <a:pt x="2514124" y="323374"/>
                </a:moveTo>
                <a:cubicBezTo>
                  <a:pt x="2514124" y="323374"/>
                  <a:pt x="2515076" y="323374"/>
                  <a:pt x="2514124" y="323374"/>
                </a:cubicBezTo>
                <a:cubicBezTo>
                  <a:pt x="2514124" y="325279"/>
                  <a:pt x="2513171" y="326231"/>
                  <a:pt x="2513171" y="328136"/>
                </a:cubicBezTo>
                <a:cubicBezTo>
                  <a:pt x="2513171" y="328136"/>
                  <a:pt x="2513171" y="328136"/>
                  <a:pt x="2513171" y="329089"/>
                </a:cubicBezTo>
                <a:cubicBezTo>
                  <a:pt x="2513171" y="326231"/>
                  <a:pt x="2514124" y="324326"/>
                  <a:pt x="2514124" y="323374"/>
                </a:cubicBezTo>
                <a:close/>
                <a:moveTo>
                  <a:pt x="2509361" y="300514"/>
                </a:moveTo>
                <a:cubicBezTo>
                  <a:pt x="2509361" y="301466"/>
                  <a:pt x="2509361" y="301466"/>
                  <a:pt x="2508409" y="302419"/>
                </a:cubicBezTo>
                <a:cubicBezTo>
                  <a:pt x="2508409" y="302419"/>
                  <a:pt x="2508409" y="302419"/>
                  <a:pt x="2508409" y="302419"/>
                </a:cubicBezTo>
                <a:cubicBezTo>
                  <a:pt x="2508409" y="299561"/>
                  <a:pt x="2507456" y="297656"/>
                  <a:pt x="2507456" y="294799"/>
                </a:cubicBezTo>
                <a:cubicBezTo>
                  <a:pt x="2508409" y="296704"/>
                  <a:pt x="2509361" y="298609"/>
                  <a:pt x="2509361" y="300514"/>
                </a:cubicBezTo>
                <a:close/>
                <a:moveTo>
                  <a:pt x="2496979" y="292894"/>
                </a:moveTo>
                <a:cubicBezTo>
                  <a:pt x="2497931" y="290989"/>
                  <a:pt x="2497931" y="290036"/>
                  <a:pt x="2497931" y="290036"/>
                </a:cubicBezTo>
                <a:cubicBezTo>
                  <a:pt x="2497931" y="290036"/>
                  <a:pt x="2497931" y="290989"/>
                  <a:pt x="2496979" y="290989"/>
                </a:cubicBezTo>
                <a:cubicBezTo>
                  <a:pt x="2496979" y="289084"/>
                  <a:pt x="2496979" y="286226"/>
                  <a:pt x="2497931" y="284321"/>
                </a:cubicBezTo>
                <a:cubicBezTo>
                  <a:pt x="2497931" y="278606"/>
                  <a:pt x="2498884" y="272891"/>
                  <a:pt x="2498884" y="269081"/>
                </a:cubicBezTo>
                <a:cubicBezTo>
                  <a:pt x="2498884" y="268129"/>
                  <a:pt x="2498884" y="267176"/>
                  <a:pt x="2498884" y="266224"/>
                </a:cubicBezTo>
                <a:cubicBezTo>
                  <a:pt x="2499836" y="270034"/>
                  <a:pt x="2500789" y="273844"/>
                  <a:pt x="2502694" y="277654"/>
                </a:cubicBezTo>
                <a:cubicBezTo>
                  <a:pt x="2502694" y="279559"/>
                  <a:pt x="2502694" y="281464"/>
                  <a:pt x="2502694" y="283369"/>
                </a:cubicBezTo>
                <a:cubicBezTo>
                  <a:pt x="2502694" y="288131"/>
                  <a:pt x="2501741" y="294799"/>
                  <a:pt x="2501741" y="302419"/>
                </a:cubicBezTo>
                <a:cubicBezTo>
                  <a:pt x="2501741" y="306229"/>
                  <a:pt x="2501741" y="310039"/>
                  <a:pt x="2501741" y="313849"/>
                </a:cubicBezTo>
                <a:cubicBezTo>
                  <a:pt x="2501741" y="317659"/>
                  <a:pt x="2500789" y="321469"/>
                  <a:pt x="2500789" y="325279"/>
                </a:cubicBezTo>
                <a:cubicBezTo>
                  <a:pt x="2500789" y="325279"/>
                  <a:pt x="2500789" y="326231"/>
                  <a:pt x="2500789" y="326231"/>
                </a:cubicBezTo>
                <a:cubicBezTo>
                  <a:pt x="2500789" y="322421"/>
                  <a:pt x="2499836" y="319564"/>
                  <a:pt x="2499836" y="315754"/>
                </a:cubicBezTo>
                <a:cubicBezTo>
                  <a:pt x="2499836" y="313849"/>
                  <a:pt x="2499836" y="311944"/>
                  <a:pt x="2499836" y="310039"/>
                </a:cubicBezTo>
                <a:cubicBezTo>
                  <a:pt x="2499836" y="305276"/>
                  <a:pt x="2500789" y="300514"/>
                  <a:pt x="2500789" y="297656"/>
                </a:cubicBezTo>
                <a:cubicBezTo>
                  <a:pt x="2500789" y="290989"/>
                  <a:pt x="2500789" y="286226"/>
                  <a:pt x="2500789" y="286226"/>
                </a:cubicBezTo>
                <a:cubicBezTo>
                  <a:pt x="2500789" y="286226"/>
                  <a:pt x="2498884" y="289084"/>
                  <a:pt x="2496979" y="292894"/>
                </a:cubicBezTo>
                <a:cubicBezTo>
                  <a:pt x="2496979" y="293846"/>
                  <a:pt x="2496979" y="293846"/>
                  <a:pt x="2496979" y="292894"/>
                </a:cubicBezTo>
                <a:close/>
                <a:moveTo>
                  <a:pt x="2449354" y="334804"/>
                </a:moveTo>
                <a:cubicBezTo>
                  <a:pt x="2448401" y="332899"/>
                  <a:pt x="2448401" y="330041"/>
                  <a:pt x="2447449" y="328136"/>
                </a:cubicBezTo>
                <a:cubicBezTo>
                  <a:pt x="2448401" y="326231"/>
                  <a:pt x="2449354" y="323374"/>
                  <a:pt x="2450306" y="321469"/>
                </a:cubicBezTo>
                <a:cubicBezTo>
                  <a:pt x="2450306" y="321469"/>
                  <a:pt x="2450306" y="322421"/>
                  <a:pt x="2450306" y="322421"/>
                </a:cubicBezTo>
                <a:cubicBezTo>
                  <a:pt x="2450306" y="323374"/>
                  <a:pt x="2450306" y="323374"/>
                  <a:pt x="2451259" y="324326"/>
                </a:cubicBezTo>
                <a:cubicBezTo>
                  <a:pt x="2450306" y="327184"/>
                  <a:pt x="2449354" y="330994"/>
                  <a:pt x="2449354" y="334804"/>
                </a:cubicBezTo>
                <a:close/>
                <a:moveTo>
                  <a:pt x="2450306" y="254794"/>
                </a:moveTo>
                <a:cubicBezTo>
                  <a:pt x="2450306" y="253841"/>
                  <a:pt x="2451259" y="252889"/>
                  <a:pt x="2451259" y="251936"/>
                </a:cubicBezTo>
                <a:cubicBezTo>
                  <a:pt x="2451259" y="251936"/>
                  <a:pt x="2451259" y="251936"/>
                  <a:pt x="2451259" y="250984"/>
                </a:cubicBezTo>
                <a:cubicBezTo>
                  <a:pt x="2451259" y="250984"/>
                  <a:pt x="2451259" y="251936"/>
                  <a:pt x="2451259" y="251936"/>
                </a:cubicBezTo>
                <a:cubicBezTo>
                  <a:pt x="2451259" y="252889"/>
                  <a:pt x="2451259" y="253841"/>
                  <a:pt x="2450306" y="254794"/>
                </a:cubicBezTo>
                <a:close/>
                <a:moveTo>
                  <a:pt x="2452211" y="251936"/>
                </a:moveTo>
                <a:cubicBezTo>
                  <a:pt x="2452211" y="251936"/>
                  <a:pt x="2452211" y="250984"/>
                  <a:pt x="2451259" y="250984"/>
                </a:cubicBezTo>
                <a:cubicBezTo>
                  <a:pt x="2453164" y="246221"/>
                  <a:pt x="2454116" y="242411"/>
                  <a:pt x="2456021" y="238601"/>
                </a:cubicBezTo>
                <a:cubicBezTo>
                  <a:pt x="2457926" y="236696"/>
                  <a:pt x="2458879" y="233839"/>
                  <a:pt x="2460784" y="231934"/>
                </a:cubicBezTo>
                <a:cubicBezTo>
                  <a:pt x="2460784" y="232886"/>
                  <a:pt x="2459831" y="234791"/>
                  <a:pt x="2459831" y="235744"/>
                </a:cubicBezTo>
                <a:cubicBezTo>
                  <a:pt x="2458879" y="239554"/>
                  <a:pt x="2456974" y="243364"/>
                  <a:pt x="2456021" y="248126"/>
                </a:cubicBezTo>
                <a:cubicBezTo>
                  <a:pt x="2455069" y="248126"/>
                  <a:pt x="2454116" y="250031"/>
                  <a:pt x="2452211" y="251936"/>
                </a:cubicBezTo>
                <a:close/>
                <a:moveTo>
                  <a:pt x="2457926" y="266224"/>
                </a:moveTo>
                <a:cubicBezTo>
                  <a:pt x="2457926" y="267176"/>
                  <a:pt x="2456974" y="267176"/>
                  <a:pt x="2456974" y="268129"/>
                </a:cubicBezTo>
                <a:cubicBezTo>
                  <a:pt x="2457926" y="267176"/>
                  <a:pt x="2457926" y="266224"/>
                  <a:pt x="2457926" y="266224"/>
                </a:cubicBezTo>
                <a:cubicBezTo>
                  <a:pt x="2457926" y="265271"/>
                  <a:pt x="2457926" y="266224"/>
                  <a:pt x="2457926" y="266224"/>
                </a:cubicBezTo>
                <a:close/>
                <a:moveTo>
                  <a:pt x="2457926" y="374809"/>
                </a:moveTo>
                <a:cubicBezTo>
                  <a:pt x="2456974" y="371951"/>
                  <a:pt x="2456974" y="369094"/>
                  <a:pt x="2456021" y="367189"/>
                </a:cubicBezTo>
                <a:cubicBezTo>
                  <a:pt x="2456021" y="365284"/>
                  <a:pt x="2456021" y="364331"/>
                  <a:pt x="2456021" y="362426"/>
                </a:cubicBezTo>
                <a:cubicBezTo>
                  <a:pt x="2456021" y="355759"/>
                  <a:pt x="2456021" y="350044"/>
                  <a:pt x="2456021" y="344329"/>
                </a:cubicBezTo>
                <a:cubicBezTo>
                  <a:pt x="2456974" y="347186"/>
                  <a:pt x="2457926" y="350996"/>
                  <a:pt x="2458879" y="354806"/>
                </a:cubicBezTo>
                <a:cubicBezTo>
                  <a:pt x="2459831" y="361474"/>
                  <a:pt x="2458879" y="368141"/>
                  <a:pt x="2457926" y="374809"/>
                </a:cubicBezTo>
                <a:close/>
                <a:moveTo>
                  <a:pt x="2456974" y="308134"/>
                </a:moveTo>
                <a:cubicBezTo>
                  <a:pt x="2456974" y="307181"/>
                  <a:pt x="2456974" y="306229"/>
                  <a:pt x="2456974" y="305276"/>
                </a:cubicBezTo>
                <a:cubicBezTo>
                  <a:pt x="2456974" y="304324"/>
                  <a:pt x="2457926" y="303371"/>
                  <a:pt x="2457926" y="302419"/>
                </a:cubicBezTo>
                <a:cubicBezTo>
                  <a:pt x="2458879" y="306229"/>
                  <a:pt x="2458879" y="310039"/>
                  <a:pt x="2459831" y="313849"/>
                </a:cubicBezTo>
                <a:cubicBezTo>
                  <a:pt x="2459831" y="314801"/>
                  <a:pt x="2459831" y="315754"/>
                  <a:pt x="2460784" y="317659"/>
                </a:cubicBezTo>
                <a:cubicBezTo>
                  <a:pt x="2458879" y="313849"/>
                  <a:pt x="2457926" y="310991"/>
                  <a:pt x="2456974" y="308134"/>
                </a:cubicBezTo>
                <a:close/>
                <a:moveTo>
                  <a:pt x="2458879" y="290036"/>
                </a:moveTo>
                <a:cubicBezTo>
                  <a:pt x="2458879" y="289084"/>
                  <a:pt x="2459831" y="288131"/>
                  <a:pt x="2459831" y="287179"/>
                </a:cubicBezTo>
                <a:cubicBezTo>
                  <a:pt x="2460784" y="284321"/>
                  <a:pt x="2461736" y="280511"/>
                  <a:pt x="2463641" y="277654"/>
                </a:cubicBezTo>
                <a:cubicBezTo>
                  <a:pt x="2464594" y="278606"/>
                  <a:pt x="2464594" y="280511"/>
                  <a:pt x="2465546" y="281464"/>
                </a:cubicBezTo>
                <a:cubicBezTo>
                  <a:pt x="2463641" y="284321"/>
                  <a:pt x="2461736" y="287179"/>
                  <a:pt x="2458879" y="290036"/>
                </a:cubicBezTo>
                <a:close/>
                <a:moveTo>
                  <a:pt x="2464594" y="305276"/>
                </a:moveTo>
                <a:cubicBezTo>
                  <a:pt x="2463641" y="301466"/>
                  <a:pt x="2462689" y="298609"/>
                  <a:pt x="2460784" y="295751"/>
                </a:cubicBezTo>
                <a:cubicBezTo>
                  <a:pt x="2460784" y="294799"/>
                  <a:pt x="2461736" y="293846"/>
                  <a:pt x="2462689" y="292894"/>
                </a:cubicBezTo>
                <a:cubicBezTo>
                  <a:pt x="2464594" y="290036"/>
                  <a:pt x="2465546" y="287179"/>
                  <a:pt x="2466499" y="285274"/>
                </a:cubicBezTo>
                <a:cubicBezTo>
                  <a:pt x="2465546" y="290989"/>
                  <a:pt x="2465546" y="297656"/>
                  <a:pt x="2464594" y="305276"/>
                </a:cubicBezTo>
                <a:close/>
                <a:moveTo>
                  <a:pt x="2467451" y="274796"/>
                </a:moveTo>
                <a:cubicBezTo>
                  <a:pt x="2467451" y="273844"/>
                  <a:pt x="2466499" y="272891"/>
                  <a:pt x="2466499" y="272891"/>
                </a:cubicBezTo>
                <a:cubicBezTo>
                  <a:pt x="2467451" y="270986"/>
                  <a:pt x="2467451" y="270034"/>
                  <a:pt x="2468404" y="268129"/>
                </a:cubicBezTo>
                <a:cubicBezTo>
                  <a:pt x="2468404" y="270034"/>
                  <a:pt x="2467451" y="272891"/>
                  <a:pt x="2467451" y="274796"/>
                </a:cubicBezTo>
                <a:close/>
                <a:moveTo>
                  <a:pt x="2471261" y="233839"/>
                </a:moveTo>
                <a:cubicBezTo>
                  <a:pt x="2471261" y="233839"/>
                  <a:pt x="2471261" y="237649"/>
                  <a:pt x="2470309" y="245269"/>
                </a:cubicBezTo>
                <a:cubicBezTo>
                  <a:pt x="2470309" y="245269"/>
                  <a:pt x="2470309" y="246221"/>
                  <a:pt x="2469356" y="246221"/>
                </a:cubicBezTo>
                <a:cubicBezTo>
                  <a:pt x="2466499" y="251936"/>
                  <a:pt x="2462689" y="256699"/>
                  <a:pt x="2459831" y="263366"/>
                </a:cubicBezTo>
                <a:cubicBezTo>
                  <a:pt x="2459831" y="262414"/>
                  <a:pt x="2458879" y="262414"/>
                  <a:pt x="2458879" y="261461"/>
                </a:cubicBezTo>
                <a:cubicBezTo>
                  <a:pt x="2459831" y="256699"/>
                  <a:pt x="2460784" y="250984"/>
                  <a:pt x="2461736" y="247174"/>
                </a:cubicBezTo>
                <a:cubicBezTo>
                  <a:pt x="2461736" y="246221"/>
                  <a:pt x="2462689" y="246221"/>
                  <a:pt x="2462689" y="245269"/>
                </a:cubicBezTo>
                <a:cubicBezTo>
                  <a:pt x="2466499" y="239554"/>
                  <a:pt x="2469356" y="234791"/>
                  <a:pt x="2472214" y="231934"/>
                </a:cubicBezTo>
                <a:cubicBezTo>
                  <a:pt x="2472214" y="231934"/>
                  <a:pt x="2472214" y="231934"/>
                  <a:pt x="2472214" y="231934"/>
                </a:cubicBezTo>
                <a:cubicBezTo>
                  <a:pt x="2472214" y="234791"/>
                  <a:pt x="2473166" y="237649"/>
                  <a:pt x="2473166" y="240506"/>
                </a:cubicBezTo>
                <a:cubicBezTo>
                  <a:pt x="2473166" y="241459"/>
                  <a:pt x="2472214" y="241459"/>
                  <a:pt x="2472214" y="242411"/>
                </a:cubicBezTo>
                <a:cubicBezTo>
                  <a:pt x="2472214" y="236696"/>
                  <a:pt x="2471261" y="233839"/>
                  <a:pt x="2471261" y="233839"/>
                </a:cubicBezTo>
                <a:close/>
                <a:moveTo>
                  <a:pt x="2467451" y="211931"/>
                </a:moveTo>
                <a:cubicBezTo>
                  <a:pt x="2466499" y="212884"/>
                  <a:pt x="2466499" y="212884"/>
                  <a:pt x="2465546" y="213836"/>
                </a:cubicBezTo>
                <a:cubicBezTo>
                  <a:pt x="2465546" y="212884"/>
                  <a:pt x="2465546" y="212884"/>
                  <a:pt x="2466499" y="211931"/>
                </a:cubicBezTo>
                <a:cubicBezTo>
                  <a:pt x="2467451" y="210026"/>
                  <a:pt x="2467451" y="209074"/>
                  <a:pt x="2468404" y="208121"/>
                </a:cubicBezTo>
                <a:cubicBezTo>
                  <a:pt x="2468404" y="209074"/>
                  <a:pt x="2468404" y="210026"/>
                  <a:pt x="2468404" y="210979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7451" y="210979"/>
                  <a:pt x="2467451" y="211931"/>
                </a:cubicBezTo>
                <a:close/>
                <a:moveTo>
                  <a:pt x="2470309" y="218599"/>
                </a:moveTo>
                <a:cubicBezTo>
                  <a:pt x="2471261" y="222409"/>
                  <a:pt x="2471261" y="226219"/>
                  <a:pt x="2472214" y="230029"/>
                </a:cubicBezTo>
                <a:cubicBezTo>
                  <a:pt x="2472214" y="230029"/>
                  <a:pt x="2472214" y="230029"/>
                  <a:pt x="2472214" y="230029"/>
                </a:cubicBezTo>
                <a:cubicBezTo>
                  <a:pt x="2470309" y="231934"/>
                  <a:pt x="2467451" y="234791"/>
                  <a:pt x="2463641" y="237649"/>
                </a:cubicBezTo>
                <a:cubicBezTo>
                  <a:pt x="2463641" y="236696"/>
                  <a:pt x="2463641" y="235744"/>
                  <a:pt x="2464594" y="234791"/>
                </a:cubicBezTo>
                <a:cubicBezTo>
                  <a:pt x="2465546" y="230981"/>
                  <a:pt x="2465546" y="227171"/>
                  <a:pt x="2466499" y="224314"/>
                </a:cubicBezTo>
                <a:cubicBezTo>
                  <a:pt x="2466499" y="224314"/>
                  <a:pt x="2466499" y="224314"/>
                  <a:pt x="2466499" y="224314"/>
                </a:cubicBezTo>
                <a:cubicBezTo>
                  <a:pt x="2467451" y="223361"/>
                  <a:pt x="2468404" y="220504"/>
                  <a:pt x="2470309" y="218599"/>
                </a:cubicBezTo>
                <a:close/>
                <a:moveTo>
                  <a:pt x="2477929" y="223361"/>
                </a:moveTo>
                <a:cubicBezTo>
                  <a:pt x="2476976" y="219551"/>
                  <a:pt x="2476024" y="215741"/>
                  <a:pt x="2475071" y="212884"/>
                </a:cubicBezTo>
                <a:cubicBezTo>
                  <a:pt x="2476024" y="211931"/>
                  <a:pt x="2476976" y="210026"/>
                  <a:pt x="2477929" y="209074"/>
                </a:cubicBezTo>
                <a:cubicBezTo>
                  <a:pt x="2477929" y="211931"/>
                  <a:pt x="2477929" y="214789"/>
                  <a:pt x="2477929" y="217646"/>
                </a:cubicBezTo>
                <a:cubicBezTo>
                  <a:pt x="2477929" y="219551"/>
                  <a:pt x="2477929" y="221456"/>
                  <a:pt x="2477929" y="223361"/>
                </a:cubicBezTo>
                <a:close/>
                <a:moveTo>
                  <a:pt x="2473166" y="206216"/>
                </a:moveTo>
                <a:cubicBezTo>
                  <a:pt x="2473166" y="205264"/>
                  <a:pt x="2472214" y="204311"/>
                  <a:pt x="2472214" y="203359"/>
                </a:cubicBezTo>
                <a:cubicBezTo>
                  <a:pt x="2472214" y="202406"/>
                  <a:pt x="2472214" y="202406"/>
                  <a:pt x="2471261" y="201454"/>
                </a:cubicBezTo>
                <a:cubicBezTo>
                  <a:pt x="2472214" y="199549"/>
                  <a:pt x="2473166" y="197644"/>
                  <a:pt x="2474119" y="195739"/>
                </a:cubicBezTo>
                <a:cubicBezTo>
                  <a:pt x="2475071" y="193834"/>
                  <a:pt x="2476976" y="190976"/>
                  <a:pt x="2477929" y="189071"/>
                </a:cubicBezTo>
                <a:cubicBezTo>
                  <a:pt x="2477929" y="192881"/>
                  <a:pt x="2477929" y="197644"/>
                  <a:pt x="2477929" y="201454"/>
                </a:cubicBezTo>
                <a:cubicBezTo>
                  <a:pt x="2476024" y="203359"/>
                  <a:pt x="2474119" y="205264"/>
                  <a:pt x="2473166" y="206216"/>
                </a:cubicBezTo>
                <a:close/>
                <a:moveTo>
                  <a:pt x="2473166" y="255746"/>
                </a:moveTo>
                <a:cubicBezTo>
                  <a:pt x="2474119" y="254794"/>
                  <a:pt x="2474119" y="252889"/>
                  <a:pt x="2475071" y="251936"/>
                </a:cubicBezTo>
                <a:cubicBezTo>
                  <a:pt x="2476024" y="256699"/>
                  <a:pt x="2476024" y="261461"/>
                  <a:pt x="2476976" y="266224"/>
                </a:cubicBezTo>
                <a:cubicBezTo>
                  <a:pt x="2477929" y="274796"/>
                  <a:pt x="2478881" y="283369"/>
                  <a:pt x="2479834" y="292894"/>
                </a:cubicBezTo>
                <a:cubicBezTo>
                  <a:pt x="2479834" y="293846"/>
                  <a:pt x="2479834" y="295751"/>
                  <a:pt x="2479834" y="296704"/>
                </a:cubicBezTo>
                <a:cubicBezTo>
                  <a:pt x="2479834" y="296704"/>
                  <a:pt x="2479834" y="295751"/>
                  <a:pt x="2479834" y="295751"/>
                </a:cubicBezTo>
                <a:cubicBezTo>
                  <a:pt x="2477929" y="292894"/>
                  <a:pt x="2476976" y="290036"/>
                  <a:pt x="2475071" y="288131"/>
                </a:cubicBezTo>
                <a:cubicBezTo>
                  <a:pt x="2475071" y="275749"/>
                  <a:pt x="2474119" y="264319"/>
                  <a:pt x="2473166" y="255746"/>
                </a:cubicBezTo>
                <a:close/>
                <a:moveTo>
                  <a:pt x="2481739" y="324326"/>
                </a:moveTo>
                <a:cubicBezTo>
                  <a:pt x="2481739" y="325279"/>
                  <a:pt x="2480786" y="325279"/>
                  <a:pt x="2480786" y="326231"/>
                </a:cubicBezTo>
                <a:cubicBezTo>
                  <a:pt x="2479834" y="330041"/>
                  <a:pt x="2477929" y="334804"/>
                  <a:pt x="2476024" y="340519"/>
                </a:cubicBezTo>
                <a:cubicBezTo>
                  <a:pt x="2476024" y="329089"/>
                  <a:pt x="2476024" y="317659"/>
                  <a:pt x="2476024" y="308134"/>
                </a:cubicBezTo>
                <a:cubicBezTo>
                  <a:pt x="2476024" y="308134"/>
                  <a:pt x="2476024" y="308134"/>
                  <a:pt x="2476024" y="308134"/>
                </a:cubicBezTo>
                <a:cubicBezTo>
                  <a:pt x="2476976" y="311944"/>
                  <a:pt x="2478881" y="314801"/>
                  <a:pt x="2479834" y="318611"/>
                </a:cubicBezTo>
                <a:cubicBezTo>
                  <a:pt x="2479834" y="319564"/>
                  <a:pt x="2480786" y="321469"/>
                  <a:pt x="2480786" y="322421"/>
                </a:cubicBezTo>
                <a:cubicBezTo>
                  <a:pt x="2480786" y="322421"/>
                  <a:pt x="2481739" y="323374"/>
                  <a:pt x="2481739" y="324326"/>
                </a:cubicBezTo>
                <a:cubicBezTo>
                  <a:pt x="2481739" y="324326"/>
                  <a:pt x="2481739" y="324326"/>
                  <a:pt x="2481739" y="324326"/>
                </a:cubicBezTo>
                <a:close/>
                <a:moveTo>
                  <a:pt x="2436971" y="215741"/>
                </a:moveTo>
                <a:cubicBezTo>
                  <a:pt x="2440781" y="209074"/>
                  <a:pt x="2444591" y="202406"/>
                  <a:pt x="2447449" y="195739"/>
                </a:cubicBezTo>
                <a:cubicBezTo>
                  <a:pt x="2451259" y="190024"/>
                  <a:pt x="2454116" y="184309"/>
                  <a:pt x="2457926" y="178594"/>
                </a:cubicBezTo>
                <a:cubicBezTo>
                  <a:pt x="2464594" y="168116"/>
                  <a:pt x="2469356" y="157639"/>
                  <a:pt x="2475071" y="150971"/>
                </a:cubicBezTo>
                <a:cubicBezTo>
                  <a:pt x="2477929" y="146209"/>
                  <a:pt x="2480786" y="142399"/>
                  <a:pt x="2482691" y="138589"/>
                </a:cubicBezTo>
                <a:cubicBezTo>
                  <a:pt x="2481739" y="142399"/>
                  <a:pt x="2481739" y="148114"/>
                  <a:pt x="2480786" y="154781"/>
                </a:cubicBezTo>
                <a:cubicBezTo>
                  <a:pt x="2479834" y="162401"/>
                  <a:pt x="2479834" y="170974"/>
                  <a:pt x="2478881" y="181451"/>
                </a:cubicBezTo>
                <a:cubicBezTo>
                  <a:pt x="2476024" y="185261"/>
                  <a:pt x="2473166" y="189071"/>
                  <a:pt x="2470309" y="193834"/>
                </a:cubicBezTo>
                <a:cubicBezTo>
                  <a:pt x="2470309" y="193834"/>
                  <a:pt x="2470309" y="194786"/>
                  <a:pt x="2469356" y="194786"/>
                </a:cubicBezTo>
                <a:cubicBezTo>
                  <a:pt x="2466499" y="186214"/>
                  <a:pt x="2465546" y="181451"/>
                  <a:pt x="2465546" y="181451"/>
                </a:cubicBezTo>
                <a:cubicBezTo>
                  <a:pt x="2465546" y="181451"/>
                  <a:pt x="2466499" y="187166"/>
                  <a:pt x="2467451" y="197644"/>
                </a:cubicBezTo>
                <a:cubicBezTo>
                  <a:pt x="2465546" y="201454"/>
                  <a:pt x="2462689" y="205264"/>
                  <a:pt x="2460784" y="209074"/>
                </a:cubicBezTo>
                <a:cubicBezTo>
                  <a:pt x="2456021" y="216694"/>
                  <a:pt x="2452211" y="225266"/>
                  <a:pt x="2447449" y="234791"/>
                </a:cubicBezTo>
                <a:cubicBezTo>
                  <a:pt x="2443639" y="238601"/>
                  <a:pt x="2440781" y="243364"/>
                  <a:pt x="2436971" y="247174"/>
                </a:cubicBezTo>
                <a:cubicBezTo>
                  <a:pt x="2436971" y="248126"/>
                  <a:pt x="2436019" y="248126"/>
                  <a:pt x="2436019" y="249079"/>
                </a:cubicBezTo>
                <a:cubicBezTo>
                  <a:pt x="2436019" y="249079"/>
                  <a:pt x="2436019" y="249079"/>
                  <a:pt x="2436019" y="249079"/>
                </a:cubicBezTo>
                <a:cubicBezTo>
                  <a:pt x="2435066" y="240506"/>
                  <a:pt x="2434114" y="232886"/>
                  <a:pt x="2433161" y="225266"/>
                </a:cubicBezTo>
                <a:cubicBezTo>
                  <a:pt x="2433161" y="221456"/>
                  <a:pt x="2435066" y="218599"/>
                  <a:pt x="2436971" y="215741"/>
                </a:cubicBezTo>
                <a:close/>
                <a:moveTo>
                  <a:pt x="2416016" y="313849"/>
                </a:moveTo>
                <a:cubicBezTo>
                  <a:pt x="2416016" y="313849"/>
                  <a:pt x="2416016" y="313849"/>
                  <a:pt x="2416016" y="313849"/>
                </a:cubicBezTo>
                <a:cubicBezTo>
                  <a:pt x="2415064" y="310039"/>
                  <a:pt x="2414111" y="307181"/>
                  <a:pt x="2413159" y="304324"/>
                </a:cubicBezTo>
                <a:cubicBezTo>
                  <a:pt x="2414111" y="303371"/>
                  <a:pt x="2414111" y="302419"/>
                  <a:pt x="2415064" y="301466"/>
                </a:cubicBezTo>
                <a:cubicBezTo>
                  <a:pt x="2415064" y="302419"/>
                  <a:pt x="2415064" y="302419"/>
                  <a:pt x="2415064" y="303371"/>
                </a:cubicBezTo>
                <a:cubicBezTo>
                  <a:pt x="2415064" y="306229"/>
                  <a:pt x="2416016" y="310039"/>
                  <a:pt x="2416016" y="313849"/>
                </a:cubicBezTo>
                <a:cubicBezTo>
                  <a:pt x="2416016" y="313849"/>
                  <a:pt x="2416016" y="313849"/>
                  <a:pt x="2416016" y="313849"/>
                </a:cubicBezTo>
                <a:close/>
                <a:moveTo>
                  <a:pt x="2422684" y="288131"/>
                </a:moveTo>
                <a:cubicBezTo>
                  <a:pt x="2422684" y="290036"/>
                  <a:pt x="2422684" y="291941"/>
                  <a:pt x="2422684" y="293846"/>
                </a:cubicBezTo>
                <a:cubicBezTo>
                  <a:pt x="2421731" y="295751"/>
                  <a:pt x="2421731" y="297656"/>
                  <a:pt x="2420779" y="299561"/>
                </a:cubicBezTo>
                <a:cubicBezTo>
                  <a:pt x="2419826" y="297656"/>
                  <a:pt x="2419826" y="295751"/>
                  <a:pt x="2418874" y="293846"/>
                </a:cubicBezTo>
                <a:cubicBezTo>
                  <a:pt x="2419826" y="292894"/>
                  <a:pt x="2419826" y="291941"/>
                  <a:pt x="2420779" y="290989"/>
                </a:cubicBezTo>
                <a:cubicBezTo>
                  <a:pt x="2421731" y="290036"/>
                  <a:pt x="2421731" y="289084"/>
                  <a:pt x="2422684" y="288131"/>
                </a:cubicBezTo>
                <a:close/>
                <a:moveTo>
                  <a:pt x="2414111" y="259556"/>
                </a:moveTo>
                <a:cubicBezTo>
                  <a:pt x="2416016" y="255746"/>
                  <a:pt x="2417921" y="251936"/>
                  <a:pt x="2419826" y="248126"/>
                </a:cubicBezTo>
                <a:cubicBezTo>
                  <a:pt x="2419826" y="253841"/>
                  <a:pt x="2420779" y="259556"/>
                  <a:pt x="2420779" y="266224"/>
                </a:cubicBezTo>
                <a:cubicBezTo>
                  <a:pt x="2417921" y="270034"/>
                  <a:pt x="2415064" y="273844"/>
                  <a:pt x="2412206" y="277654"/>
                </a:cubicBezTo>
                <a:cubicBezTo>
                  <a:pt x="2411254" y="276701"/>
                  <a:pt x="2411254" y="275749"/>
                  <a:pt x="2410301" y="273844"/>
                </a:cubicBezTo>
                <a:cubicBezTo>
                  <a:pt x="2409349" y="272891"/>
                  <a:pt x="2409349" y="271939"/>
                  <a:pt x="2408396" y="270986"/>
                </a:cubicBezTo>
                <a:cubicBezTo>
                  <a:pt x="2410301" y="268129"/>
                  <a:pt x="2412206" y="263366"/>
                  <a:pt x="2414111" y="259556"/>
                </a:cubicBezTo>
                <a:close/>
                <a:moveTo>
                  <a:pt x="2406491" y="275749"/>
                </a:moveTo>
                <a:cubicBezTo>
                  <a:pt x="2406491" y="275749"/>
                  <a:pt x="2406491" y="275749"/>
                  <a:pt x="2406491" y="275749"/>
                </a:cubicBezTo>
                <a:cubicBezTo>
                  <a:pt x="2407444" y="277654"/>
                  <a:pt x="2408396" y="279559"/>
                  <a:pt x="2409349" y="282416"/>
                </a:cubicBezTo>
                <a:cubicBezTo>
                  <a:pt x="2408396" y="283369"/>
                  <a:pt x="2407444" y="285274"/>
                  <a:pt x="2406491" y="286226"/>
                </a:cubicBezTo>
                <a:cubicBezTo>
                  <a:pt x="2405539" y="284321"/>
                  <a:pt x="2405539" y="282416"/>
                  <a:pt x="2404586" y="280511"/>
                </a:cubicBezTo>
                <a:cubicBezTo>
                  <a:pt x="2405539" y="278606"/>
                  <a:pt x="2405539" y="276701"/>
                  <a:pt x="2406491" y="275749"/>
                </a:cubicBezTo>
                <a:close/>
                <a:moveTo>
                  <a:pt x="2405539" y="317659"/>
                </a:moveTo>
                <a:cubicBezTo>
                  <a:pt x="2406491" y="321469"/>
                  <a:pt x="2407444" y="324326"/>
                  <a:pt x="2408396" y="328136"/>
                </a:cubicBezTo>
                <a:cubicBezTo>
                  <a:pt x="2408396" y="330041"/>
                  <a:pt x="2408396" y="331946"/>
                  <a:pt x="2408396" y="334804"/>
                </a:cubicBezTo>
                <a:cubicBezTo>
                  <a:pt x="2408396" y="333851"/>
                  <a:pt x="2407444" y="332899"/>
                  <a:pt x="2407444" y="332899"/>
                </a:cubicBezTo>
                <a:cubicBezTo>
                  <a:pt x="2407444" y="332899"/>
                  <a:pt x="2407444" y="335756"/>
                  <a:pt x="2407444" y="340519"/>
                </a:cubicBezTo>
                <a:cubicBezTo>
                  <a:pt x="2406491" y="344329"/>
                  <a:pt x="2405539" y="347186"/>
                  <a:pt x="2404586" y="350996"/>
                </a:cubicBezTo>
                <a:cubicBezTo>
                  <a:pt x="2403634" y="355759"/>
                  <a:pt x="2401729" y="359569"/>
                  <a:pt x="2400776" y="364331"/>
                </a:cubicBezTo>
                <a:cubicBezTo>
                  <a:pt x="2399824" y="357664"/>
                  <a:pt x="2398871" y="350044"/>
                  <a:pt x="2398871" y="343376"/>
                </a:cubicBezTo>
                <a:cubicBezTo>
                  <a:pt x="2398871" y="340519"/>
                  <a:pt x="2397919" y="336709"/>
                  <a:pt x="2397919" y="333851"/>
                </a:cubicBezTo>
                <a:cubicBezTo>
                  <a:pt x="2397919" y="332899"/>
                  <a:pt x="2397919" y="331946"/>
                  <a:pt x="2398871" y="330994"/>
                </a:cubicBezTo>
                <a:cubicBezTo>
                  <a:pt x="2399824" y="325279"/>
                  <a:pt x="2402681" y="321469"/>
                  <a:pt x="2405539" y="317659"/>
                </a:cubicBezTo>
                <a:close/>
                <a:moveTo>
                  <a:pt x="2398871" y="291941"/>
                </a:moveTo>
                <a:cubicBezTo>
                  <a:pt x="2398871" y="292894"/>
                  <a:pt x="2399824" y="293846"/>
                  <a:pt x="2399824" y="295751"/>
                </a:cubicBezTo>
                <a:cubicBezTo>
                  <a:pt x="2397919" y="298609"/>
                  <a:pt x="2396014" y="300514"/>
                  <a:pt x="2394109" y="303371"/>
                </a:cubicBezTo>
                <a:cubicBezTo>
                  <a:pt x="2394109" y="303371"/>
                  <a:pt x="2394109" y="302419"/>
                  <a:pt x="2394109" y="302419"/>
                </a:cubicBezTo>
                <a:cubicBezTo>
                  <a:pt x="2396014" y="298609"/>
                  <a:pt x="2397919" y="295751"/>
                  <a:pt x="2398871" y="291941"/>
                </a:cubicBezTo>
                <a:close/>
                <a:moveTo>
                  <a:pt x="2393156" y="267176"/>
                </a:moveTo>
                <a:cubicBezTo>
                  <a:pt x="2392204" y="268129"/>
                  <a:pt x="2392204" y="269081"/>
                  <a:pt x="2391251" y="270034"/>
                </a:cubicBezTo>
                <a:cubicBezTo>
                  <a:pt x="2390299" y="264319"/>
                  <a:pt x="2390299" y="259556"/>
                  <a:pt x="2389346" y="254794"/>
                </a:cubicBezTo>
                <a:cubicBezTo>
                  <a:pt x="2391251" y="258604"/>
                  <a:pt x="2392204" y="263366"/>
                  <a:pt x="2393156" y="267176"/>
                </a:cubicBezTo>
                <a:close/>
                <a:moveTo>
                  <a:pt x="2351246" y="278606"/>
                </a:moveTo>
                <a:cubicBezTo>
                  <a:pt x="2351246" y="277654"/>
                  <a:pt x="2351246" y="277654"/>
                  <a:pt x="2351246" y="278606"/>
                </a:cubicBezTo>
                <a:lnTo>
                  <a:pt x="2351246" y="275749"/>
                </a:lnTo>
                <a:cubicBezTo>
                  <a:pt x="2351246" y="276701"/>
                  <a:pt x="2351246" y="277654"/>
                  <a:pt x="2351246" y="278606"/>
                </a:cubicBezTo>
                <a:close/>
                <a:moveTo>
                  <a:pt x="2378869" y="295751"/>
                </a:moveTo>
                <a:cubicBezTo>
                  <a:pt x="2377916" y="298609"/>
                  <a:pt x="2376011" y="300514"/>
                  <a:pt x="2375059" y="303371"/>
                </a:cubicBezTo>
                <a:cubicBezTo>
                  <a:pt x="2375059" y="304324"/>
                  <a:pt x="2374106" y="304324"/>
                  <a:pt x="2374106" y="305276"/>
                </a:cubicBezTo>
                <a:cubicBezTo>
                  <a:pt x="2374106" y="305276"/>
                  <a:pt x="2374106" y="304324"/>
                  <a:pt x="2374106" y="304324"/>
                </a:cubicBezTo>
                <a:cubicBezTo>
                  <a:pt x="2376964" y="261461"/>
                  <a:pt x="2376011" y="231934"/>
                  <a:pt x="2376011" y="231934"/>
                </a:cubicBezTo>
                <a:cubicBezTo>
                  <a:pt x="2376011" y="231934"/>
                  <a:pt x="2372201" y="249079"/>
                  <a:pt x="2366486" y="277654"/>
                </a:cubicBezTo>
                <a:cubicBezTo>
                  <a:pt x="2365534" y="275749"/>
                  <a:pt x="2365534" y="273844"/>
                  <a:pt x="2364581" y="272891"/>
                </a:cubicBezTo>
                <a:cubicBezTo>
                  <a:pt x="2363629" y="270034"/>
                  <a:pt x="2362676" y="267176"/>
                  <a:pt x="2361724" y="264319"/>
                </a:cubicBezTo>
                <a:cubicBezTo>
                  <a:pt x="2361724" y="257651"/>
                  <a:pt x="2361724" y="250984"/>
                  <a:pt x="2361724" y="245269"/>
                </a:cubicBezTo>
                <a:lnTo>
                  <a:pt x="2365534" y="234791"/>
                </a:lnTo>
                <a:lnTo>
                  <a:pt x="2376011" y="211931"/>
                </a:lnTo>
                <a:cubicBezTo>
                  <a:pt x="2376011" y="221456"/>
                  <a:pt x="2376011" y="232886"/>
                  <a:pt x="2376011" y="244316"/>
                </a:cubicBezTo>
                <a:cubicBezTo>
                  <a:pt x="2376011" y="258604"/>
                  <a:pt x="2376011" y="274796"/>
                  <a:pt x="2376964" y="290989"/>
                </a:cubicBezTo>
                <a:cubicBezTo>
                  <a:pt x="2378869" y="292894"/>
                  <a:pt x="2378869" y="293846"/>
                  <a:pt x="2378869" y="295751"/>
                </a:cubicBezTo>
                <a:close/>
                <a:moveTo>
                  <a:pt x="2362676" y="180499"/>
                </a:moveTo>
                <a:cubicBezTo>
                  <a:pt x="2364581" y="175736"/>
                  <a:pt x="2366486" y="170974"/>
                  <a:pt x="2368391" y="166211"/>
                </a:cubicBezTo>
                <a:cubicBezTo>
                  <a:pt x="2372201" y="157639"/>
                  <a:pt x="2375059" y="149066"/>
                  <a:pt x="2377916" y="140494"/>
                </a:cubicBezTo>
                <a:cubicBezTo>
                  <a:pt x="2377916" y="141446"/>
                  <a:pt x="2378869" y="142399"/>
                  <a:pt x="2378869" y="143351"/>
                </a:cubicBezTo>
                <a:cubicBezTo>
                  <a:pt x="2379821" y="146209"/>
                  <a:pt x="2379821" y="149066"/>
                  <a:pt x="2378869" y="152876"/>
                </a:cubicBezTo>
                <a:cubicBezTo>
                  <a:pt x="2377916" y="149066"/>
                  <a:pt x="2377916" y="147161"/>
                  <a:pt x="2377916" y="147161"/>
                </a:cubicBezTo>
                <a:cubicBezTo>
                  <a:pt x="2377916" y="147161"/>
                  <a:pt x="2377916" y="156686"/>
                  <a:pt x="2377916" y="173831"/>
                </a:cubicBezTo>
                <a:cubicBezTo>
                  <a:pt x="2377916" y="182404"/>
                  <a:pt x="2377916" y="191929"/>
                  <a:pt x="2377916" y="203359"/>
                </a:cubicBezTo>
                <a:cubicBezTo>
                  <a:pt x="2373154" y="210979"/>
                  <a:pt x="2368391" y="219551"/>
                  <a:pt x="2362676" y="227171"/>
                </a:cubicBezTo>
                <a:cubicBezTo>
                  <a:pt x="2361724" y="206216"/>
                  <a:pt x="2361724" y="190976"/>
                  <a:pt x="2360771" y="185261"/>
                </a:cubicBezTo>
                <a:cubicBezTo>
                  <a:pt x="2361724" y="183356"/>
                  <a:pt x="2361724" y="182404"/>
                  <a:pt x="2362676" y="180499"/>
                </a:cubicBezTo>
                <a:close/>
                <a:moveTo>
                  <a:pt x="2340769" y="241459"/>
                </a:moveTo>
                <a:cubicBezTo>
                  <a:pt x="2341721" y="239554"/>
                  <a:pt x="2341721" y="237649"/>
                  <a:pt x="2342674" y="235744"/>
                </a:cubicBezTo>
                <a:cubicBezTo>
                  <a:pt x="2344579" y="230981"/>
                  <a:pt x="2345531" y="226219"/>
                  <a:pt x="2347436" y="221456"/>
                </a:cubicBezTo>
                <a:cubicBezTo>
                  <a:pt x="2352199" y="210026"/>
                  <a:pt x="2356009" y="198596"/>
                  <a:pt x="2359819" y="187166"/>
                </a:cubicBezTo>
                <a:cubicBezTo>
                  <a:pt x="2358866" y="194786"/>
                  <a:pt x="2356961" y="212884"/>
                  <a:pt x="2355056" y="236696"/>
                </a:cubicBezTo>
                <a:cubicBezTo>
                  <a:pt x="2354104" y="232886"/>
                  <a:pt x="2353151" y="230029"/>
                  <a:pt x="2353151" y="230029"/>
                </a:cubicBezTo>
                <a:cubicBezTo>
                  <a:pt x="2353151" y="230029"/>
                  <a:pt x="2354104" y="233839"/>
                  <a:pt x="2354104" y="241459"/>
                </a:cubicBezTo>
                <a:cubicBezTo>
                  <a:pt x="2351246" y="247174"/>
                  <a:pt x="2347436" y="253841"/>
                  <a:pt x="2344579" y="259556"/>
                </a:cubicBezTo>
                <a:cubicBezTo>
                  <a:pt x="2344579" y="259556"/>
                  <a:pt x="2344579" y="259556"/>
                  <a:pt x="2344579" y="259556"/>
                </a:cubicBezTo>
                <a:cubicBezTo>
                  <a:pt x="2342674" y="254794"/>
                  <a:pt x="2340769" y="250031"/>
                  <a:pt x="2339816" y="245269"/>
                </a:cubicBezTo>
                <a:lnTo>
                  <a:pt x="2340769" y="241459"/>
                </a:lnTo>
                <a:close/>
                <a:moveTo>
                  <a:pt x="2344579" y="320516"/>
                </a:moveTo>
                <a:cubicBezTo>
                  <a:pt x="2342674" y="316706"/>
                  <a:pt x="2340769" y="313849"/>
                  <a:pt x="2339816" y="310991"/>
                </a:cubicBezTo>
                <a:lnTo>
                  <a:pt x="2339816" y="310039"/>
                </a:lnTo>
                <a:cubicBezTo>
                  <a:pt x="2341721" y="313849"/>
                  <a:pt x="2343626" y="317659"/>
                  <a:pt x="2344579" y="320516"/>
                </a:cubicBezTo>
                <a:close/>
                <a:moveTo>
                  <a:pt x="2337911" y="317659"/>
                </a:moveTo>
                <a:cubicBezTo>
                  <a:pt x="2338864" y="320516"/>
                  <a:pt x="2339816" y="324326"/>
                  <a:pt x="2341721" y="327184"/>
                </a:cubicBezTo>
                <a:lnTo>
                  <a:pt x="2336959" y="321469"/>
                </a:lnTo>
                <a:lnTo>
                  <a:pt x="2337911" y="317659"/>
                </a:lnTo>
                <a:close/>
                <a:moveTo>
                  <a:pt x="2332196" y="280511"/>
                </a:moveTo>
                <a:cubicBezTo>
                  <a:pt x="2332196" y="281464"/>
                  <a:pt x="2333149" y="282416"/>
                  <a:pt x="2333149" y="283369"/>
                </a:cubicBezTo>
                <a:cubicBezTo>
                  <a:pt x="2333149" y="282416"/>
                  <a:pt x="2332196" y="282416"/>
                  <a:pt x="2332196" y="281464"/>
                </a:cubicBezTo>
                <a:lnTo>
                  <a:pt x="2332196" y="280511"/>
                </a:lnTo>
                <a:close/>
                <a:moveTo>
                  <a:pt x="2330291" y="289084"/>
                </a:moveTo>
                <a:cubicBezTo>
                  <a:pt x="2330291" y="290036"/>
                  <a:pt x="2331244" y="290989"/>
                  <a:pt x="2331244" y="290989"/>
                </a:cubicBezTo>
                <a:lnTo>
                  <a:pt x="2330291" y="292894"/>
                </a:lnTo>
                <a:cubicBezTo>
                  <a:pt x="2330291" y="291941"/>
                  <a:pt x="2329339" y="291941"/>
                  <a:pt x="2329339" y="290989"/>
                </a:cubicBezTo>
                <a:lnTo>
                  <a:pt x="2330291" y="289084"/>
                </a:lnTo>
                <a:close/>
                <a:moveTo>
                  <a:pt x="2329339" y="293846"/>
                </a:moveTo>
                <a:lnTo>
                  <a:pt x="2329339" y="292894"/>
                </a:lnTo>
                <a:cubicBezTo>
                  <a:pt x="2329339" y="293846"/>
                  <a:pt x="2329339" y="293846"/>
                  <a:pt x="2330291" y="294799"/>
                </a:cubicBezTo>
                <a:lnTo>
                  <a:pt x="2328386" y="299561"/>
                </a:lnTo>
                <a:cubicBezTo>
                  <a:pt x="2328386" y="299561"/>
                  <a:pt x="2328386" y="299561"/>
                  <a:pt x="2328386" y="298609"/>
                </a:cubicBezTo>
                <a:lnTo>
                  <a:pt x="2329339" y="293846"/>
                </a:lnTo>
                <a:close/>
                <a:moveTo>
                  <a:pt x="2313146" y="194786"/>
                </a:moveTo>
                <a:cubicBezTo>
                  <a:pt x="2314099" y="196691"/>
                  <a:pt x="2314099" y="199549"/>
                  <a:pt x="2315051" y="201454"/>
                </a:cubicBezTo>
                <a:cubicBezTo>
                  <a:pt x="2315051" y="202406"/>
                  <a:pt x="2316004" y="203359"/>
                  <a:pt x="2316004" y="205264"/>
                </a:cubicBezTo>
                <a:cubicBezTo>
                  <a:pt x="2315051" y="208121"/>
                  <a:pt x="2314099" y="211931"/>
                  <a:pt x="2314099" y="214789"/>
                </a:cubicBezTo>
                <a:cubicBezTo>
                  <a:pt x="2314099" y="214789"/>
                  <a:pt x="2314099" y="214789"/>
                  <a:pt x="2314099" y="214789"/>
                </a:cubicBezTo>
                <a:cubicBezTo>
                  <a:pt x="2313146" y="211931"/>
                  <a:pt x="2311241" y="210026"/>
                  <a:pt x="2310289" y="207169"/>
                </a:cubicBezTo>
                <a:cubicBezTo>
                  <a:pt x="2311241" y="202406"/>
                  <a:pt x="2312194" y="198596"/>
                  <a:pt x="2313146" y="194786"/>
                </a:cubicBezTo>
                <a:close/>
                <a:moveTo>
                  <a:pt x="2304574" y="197644"/>
                </a:moveTo>
                <a:cubicBezTo>
                  <a:pt x="2304574" y="198596"/>
                  <a:pt x="2305526" y="199549"/>
                  <a:pt x="2305526" y="200501"/>
                </a:cubicBezTo>
                <a:cubicBezTo>
                  <a:pt x="2304574" y="202406"/>
                  <a:pt x="2304574" y="204311"/>
                  <a:pt x="2303621" y="205264"/>
                </a:cubicBezTo>
                <a:cubicBezTo>
                  <a:pt x="2304574" y="203359"/>
                  <a:pt x="2304574" y="200501"/>
                  <a:pt x="2304574" y="197644"/>
                </a:cubicBezTo>
                <a:close/>
                <a:moveTo>
                  <a:pt x="2297906" y="272891"/>
                </a:moveTo>
                <a:cubicBezTo>
                  <a:pt x="2298859" y="267176"/>
                  <a:pt x="2298859" y="262414"/>
                  <a:pt x="2298859" y="256699"/>
                </a:cubicBezTo>
                <a:cubicBezTo>
                  <a:pt x="2298859" y="254794"/>
                  <a:pt x="2299811" y="252889"/>
                  <a:pt x="2299811" y="250984"/>
                </a:cubicBezTo>
                <a:cubicBezTo>
                  <a:pt x="2303621" y="236696"/>
                  <a:pt x="2306479" y="223361"/>
                  <a:pt x="2308384" y="211931"/>
                </a:cubicBezTo>
                <a:cubicBezTo>
                  <a:pt x="2308384" y="212884"/>
                  <a:pt x="2309336" y="214789"/>
                  <a:pt x="2309336" y="215741"/>
                </a:cubicBezTo>
                <a:cubicBezTo>
                  <a:pt x="2310289" y="217646"/>
                  <a:pt x="2310289" y="219551"/>
                  <a:pt x="2311241" y="221456"/>
                </a:cubicBezTo>
                <a:cubicBezTo>
                  <a:pt x="2311241" y="221456"/>
                  <a:pt x="2311241" y="221456"/>
                  <a:pt x="2311241" y="221456"/>
                </a:cubicBezTo>
                <a:cubicBezTo>
                  <a:pt x="2309336" y="231934"/>
                  <a:pt x="2306479" y="242411"/>
                  <a:pt x="2304574" y="253841"/>
                </a:cubicBezTo>
                <a:cubicBezTo>
                  <a:pt x="2302669" y="252889"/>
                  <a:pt x="2302669" y="251936"/>
                  <a:pt x="2302669" y="251936"/>
                </a:cubicBezTo>
                <a:cubicBezTo>
                  <a:pt x="2302669" y="251936"/>
                  <a:pt x="2303621" y="252889"/>
                  <a:pt x="2304574" y="253841"/>
                </a:cubicBezTo>
                <a:cubicBezTo>
                  <a:pt x="2302669" y="260509"/>
                  <a:pt x="2301716" y="268129"/>
                  <a:pt x="2299811" y="274796"/>
                </a:cubicBezTo>
                <a:cubicBezTo>
                  <a:pt x="2297906" y="283369"/>
                  <a:pt x="2296001" y="291941"/>
                  <a:pt x="2294096" y="300514"/>
                </a:cubicBezTo>
                <a:cubicBezTo>
                  <a:pt x="2296954" y="291941"/>
                  <a:pt x="2297906" y="282416"/>
                  <a:pt x="2297906" y="272891"/>
                </a:cubicBezTo>
                <a:close/>
                <a:moveTo>
                  <a:pt x="2271236" y="369094"/>
                </a:moveTo>
                <a:cubicBezTo>
                  <a:pt x="2271236" y="371951"/>
                  <a:pt x="2271236" y="374809"/>
                  <a:pt x="2270284" y="376714"/>
                </a:cubicBezTo>
                <a:lnTo>
                  <a:pt x="2270284" y="376714"/>
                </a:lnTo>
                <a:cubicBezTo>
                  <a:pt x="2270284" y="375761"/>
                  <a:pt x="2270284" y="373856"/>
                  <a:pt x="2270284" y="372904"/>
                </a:cubicBezTo>
                <a:cubicBezTo>
                  <a:pt x="2270284" y="371951"/>
                  <a:pt x="2270284" y="370046"/>
                  <a:pt x="2271236" y="369094"/>
                </a:cubicBezTo>
                <a:close/>
                <a:moveTo>
                  <a:pt x="2252186" y="297656"/>
                </a:moveTo>
                <a:cubicBezTo>
                  <a:pt x="2252186" y="302419"/>
                  <a:pt x="2251234" y="307181"/>
                  <a:pt x="2251234" y="311944"/>
                </a:cubicBezTo>
                <a:cubicBezTo>
                  <a:pt x="2251234" y="310991"/>
                  <a:pt x="2250281" y="310039"/>
                  <a:pt x="2250281" y="308134"/>
                </a:cubicBezTo>
                <a:cubicBezTo>
                  <a:pt x="2251234" y="305276"/>
                  <a:pt x="2252186" y="301466"/>
                  <a:pt x="2252186" y="297656"/>
                </a:cubicBezTo>
                <a:close/>
                <a:moveTo>
                  <a:pt x="2215991" y="252889"/>
                </a:moveTo>
                <a:lnTo>
                  <a:pt x="2215991" y="256699"/>
                </a:lnTo>
                <a:cubicBezTo>
                  <a:pt x="2215991" y="256699"/>
                  <a:pt x="2215991" y="256699"/>
                  <a:pt x="2215991" y="256699"/>
                </a:cubicBezTo>
                <a:cubicBezTo>
                  <a:pt x="2215039" y="255746"/>
                  <a:pt x="2215991" y="254794"/>
                  <a:pt x="2215991" y="252889"/>
                </a:cubicBezTo>
                <a:close/>
                <a:moveTo>
                  <a:pt x="2211229" y="281464"/>
                </a:moveTo>
                <a:cubicBezTo>
                  <a:pt x="2212181" y="273844"/>
                  <a:pt x="2213134" y="267176"/>
                  <a:pt x="2214086" y="260509"/>
                </a:cubicBezTo>
                <a:cubicBezTo>
                  <a:pt x="2214086" y="260509"/>
                  <a:pt x="2215039" y="261461"/>
                  <a:pt x="2215039" y="261461"/>
                </a:cubicBezTo>
                <a:lnTo>
                  <a:pt x="2215039" y="267176"/>
                </a:lnTo>
                <a:cubicBezTo>
                  <a:pt x="2214086" y="277654"/>
                  <a:pt x="2213134" y="289084"/>
                  <a:pt x="2212181" y="299561"/>
                </a:cubicBezTo>
                <a:cubicBezTo>
                  <a:pt x="2210276" y="302419"/>
                  <a:pt x="2208371" y="306229"/>
                  <a:pt x="2206466" y="309086"/>
                </a:cubicBezTo>
                <a:cubicBezTo>
                  <a:pt x="2208371" y="299561"/>
                  <a:pt x="2210276" y="290036"/>
                  <a:pt x="2211229" y="281464"/>
                </a:cubicBezTo>
                <a:close/>
                <a:moveTo>
                  <a:pt x="2205514" y="337661"/>
                </a:moveTo>
                <a:cubicBezTo>
                  <a:pt x="2205514" y="338614"/>
                  <a:pt x="2204561" y="338614"/>
                  <a:pt x="2204561" y="339566"/>
                </a:cubicBezTo>
                <a:cubicBezTo>
                  <a:pt x="2204561" y="339566"/>
                  <a:pt x="2204561" y="339566"/>
                  <a:pt x="2204561" y="340519"/>
                </a:cubicBezTo>
                <a:cubicBezTo>
                  <a:pt x="2204561" y="339566"/>
                  <a:pt x="2204561" y="338614"/>
                  <a:pt x="2205514" y="337661"/>
                </a:cubicBezTo>
                <a:close/>
                <a:moveTo>
                  <a:pt x="2183606" y="336709"/>
                </a:moveTo>
                <a:cubicBezTo>
                  <a:pt x="2183606" y="338614"/>
                  <a:pt x="2184559" y="341471"/>
                  <a:pt x="2185511" y="345281"/>
                </a:cubicBezTo>
                <a:cubicBezTo>
                  <a:pt x="2185511" y="347186"/>
                  <a:pt x="2184559" y="349091"/>
                  <a:pt x="2184559" y="350044"/>
                </a:cubicBezTo>
                <a:cubicBezTo>
                  <a:pt x="2184559" y="347186"/>
                  <a:pt x="2183606" y="343376"/>
                  <a:pt x="2183606" y="340519"/>
                </a:cubicBezTo>
                <a:cubicBezTo>
                  <a:pt x="2183606" y="339566"/>
                  <a:pt x="2183606" y="338614"/>
                  <a:pt x="2183606" y="337661"/>
                </a:cubicBezTo>
                <a:cubicBezTo>
                  <a:pt x="2182654" y="337661"/>
                  <a:pt x="2182654" y="337661"/>
                  <a:pt x="2183606" y="336709"/>
                </a:cubicBezTo>
                <a:close/>
                <a:moveTo>
                  <a:pt x="2178844" y="345281"/>
                </a:moveTo>
                <a:cubicBezTo>
                  <a:pt x="2178844" y="349091"/>
                  <a:pt x="2178844" y="352901"/>
                  <a:pt x="2178844" y="357664"/>
                </a:cubicBezTo>
                <a:cubicBezTo>
                  <a:pt x="2177891" y="355759"/>
                  <a:pt x="2176939" y="352901"/>
                  <a:pt x="2175986" y="350996"/>
                </a:cubicBezTo>
                <a:cubicBezTo>
                  <a:pt x="2176939" y="348139"/>
                  <a:pt x="2177891" y="346234"/>
                  <a:pt x="2178844" y="345281"/>
                </a:cubicBezTo>
                <a:close/>
                <a:moveTo>
                  <a:pt x="2150269" y="278606"/>
                </a:moveTo>
                <a:cubicBezTo>
                  <a:pt x="2155031" y="261461"/>
                  <a:pt x="2159794" y="246221"/>
                  <a:pt x="2162651" y="232886"/>
                </a:cubicBezTo>
                <a:cubicBezTo>
                  <a:pt x="2162651" y="233839"/>
                  <a:pt x="2162651" y="234791"/>
                  <a:pt x="2161699" y="235744"/>
                </a:cubicBezTo>
                <a:cubicBezTo>
                  <a:pt x="2160746" y="241459"/>
                  <a:pt x="2158841" y="248126"/>
                  <a:pt x="2157889" y="253841"/>
                </a:cubicBezTo>
                <a:cubicBezTo>
                  <a:pt x="2156936" y="260509"/>
                  <a:pt x="2155984" y="267176"/>
                  <a:pt x="2154079" y="274796"/>
                </a:cubicBezTo>
                <a:cubicBezTo>
                  <a:pt x="2153126" y="280511"/>
                  <a:pt x="2152174" y="287179"/>
                  <a:pt x="2151221" y="293846"/>
                </a:cubicBezTo>
                <a:cubicBezTo>
                  <a:pt x="2149316" y="290036"/>
                  <a:pt x="2148364" y="288131"/>
                  <a:pt x="2148364" y="288131"/>
                </a:cubicBezTo>
                <a:cubicBezTo>
                  <a:pt x="2148364" y="288131"/>
                  <a:pt x="2149316" y="290989"/>
                  <a:pt x="2150269" y="296704"/>
                </a:cubicBezTo>
                <a:cubicBezTo>
                  <a:pt x="2149316" y="302419"/>
                  <a:pt x="2148364" y="309086"/>
                  <a:pt x="2147411" y="314801"/>
                </a:cubicBezTo>
                <a:cubicBezTo>
                  <a:pt x="2143601" y="309086"/>
                  <a:pt x="2140744" y="305276"/>
                  <a:pt x="2140744" y="305276"/>
                </a:cubicBezTo>
                <a:cubicBezTo>
                  <a:pt x="2145506" y="296704"/>
                  <a:pt x="2147411" y="287179"/>
                  <a:pt x="2150269" y="278606"/>
                </a:cubicBezTo>
                <a:close/>
                <a:moveTo>
                  <a:pt x="2142649" y="305276"/>
                </a:moveTo>
                <a:cubicBezTo>
                  <a:pt x="2142649" y="306229"/>
                  <a:pt x="2144554" y="310991"/>
                  <a:pt x="2148364" y="319564"/>
                </a:cubicBezTo>
                <a:cubicBezTo>
                  <a:pt x="2148364" y="319564"/>
                  <a:pt x="2148364" y="320516"/>
                  <a:pt x="2148364" y="320516"/>
                </a:cubicBezTo>
                <a:cubicBezTo>
                  <a:pt x="2148364" y="320516"/>
                  <a:pt x="2148364" y="321469"/>
                  <a:pt x="2148364" y="321469"/>
                </a:cubicBezTo>
                <a:cubicBezTo>
                  <a:pt x="2147411" y="328136"/>
                  <a:pt x="2146459" y="335756"/>
                  <a:pt x="2145506" y="343376"/>
                </a:cubicBezTo>
                <a:cubicBezTo>
                  <a:pt x="2143601" y="336709"/>
                  <a:pt x="2141696" y="330994"/>
                  <a:pt x="2139791" y="324326"/>
                </a:cubicBezTo>
                <a:cubicBezTo>
                  <a:pt x="2139791" y="323374"/>
                  <a:pt x="2138839" y="321469"/>
                  <a:pt x="2138839" y="320516"/>
                </a:cubicBezTo>
                <a:cubicBezTo>
                  <a:pt x="2138839" y="315754"/>
                  <a:pt x="2140744" y="310991"/>
                  <a:pt x="2142649" y="305276"/>
                </a:cubicBezTo>
                <a:close/>
                <a:moveTo>
                  <a:pt x="2058829" y="353854"/>
                </a:moveTo>
                <a:cubicBezTo>
                  <a:pt x="2057876" y="357664"/>
                  <a:pt x="2056924" y="362426"/>
                  <a:pt x="2056924" y="366236"/>
                </a:cubicBezTo>
                <a:cubicBezTo>
                  <a:pt x="2056924" y="364331"/>
                  <a:pt x="2055971" y="363379"/>
                  <a:pt x="2055971" y="361474"/>
                </a:cubicBezTo>
                <a:cubicBezTo>
                  <a:pt x="2055019" y="358616"/>
                  <a:pt x="2055019" y="355759"/>
                  <a:pt x="2054066" y="352901"/>
                </a:cubicBezTo>
                <a:cubicBezTo>
                  <a:pt x="2054066" y="352901"/>
                  <a:pt x="2054066" y="352901"/>
                  <a:pt x="2054066" y="351949"/>
                </a:cubicBezTo>
                <a:cubicBezTo>
                  <a:pt x="2055971" y="347186"/>
                  <a:pt x="2057876" y="343376"/>
                  <a:pt x="2059781" y="338614"/>
                </a:cubicBezTo>
                <a:cubicBezTo>
                  <a:pt x="2059781" y="340519"/>
                  <a:pt x="2060734" y="341471"/>
                  <a:pt x="2060734" y="343376"/>
                </a:cubicBezTo>
                <a:cubicBezTo>
                  <a:pt x="2060734" y="347186"/>
                  <a:pt x="2059781" y="350044"/>
                  <a:pt x="2058829" y="353854"/>
                </a:cubicBezTo>
                <a:close/>
                <a:moveTo>
                  <a:pt x="2081689" y="350044"/>
                </a:moveTo>
                <a:cubicBezTo>
                  <a:pt x="2080736" y="351949"/>
                  <a:pt x="2080736" y="352901"/>
                  <a:pt x="2079784" y="354806"/>
                </a:cubicBezTo>
                <a:cubicBezTo>
                  <a:pt x="2078831" y="351949"/>
                  <a:pt x="2078831" y="350044"/>
                  <a:pt x="2077879" y="347186"/>
                </a:cubicBezTo>
                <a:cubicBezTo>
                  <a:pt x="2077879" y="346234"/>
                  <a:pt x="2077879" y="345281"/>
                  <a:pt x="2077879" y="344329"/>
                </a:cubicBezTo>
                <a:cubicBezTo>
                  <a:pt x="2078831" y="345281"/>
                  <a:pt x="2079784" y="346234"/>
                  <a:pt x="2080736" y="348139"/>
                </a:cubicBezTo>
                <a:cubicBezTo>
                  <a:pt x="2080736" y="348139"/>
                  <a:pt x="2080736" y="349091"/>
                  <a:pt x="2081689" y="350044"/>
                </a:cubicBezTo>
                <a:cubicBezTo>
                  <a:pt x="2081689" y="350044"/>
                  <a:pt x="2081689" y="350044"/>
                  <a:pt x="2081689" y="350044"/>
                </a:cubicBezTo>
                <a:close/>
                <a:moveTo>
                  <a:pt x="2081689" y="339566"/>
                </a:moveTo>
                <a:cubicBezTo>
                  <a:pt x="2081689" y="340519"/>
                  <a:pt x="2081689" y="341471"/>
                  <a:pt x="2081689" y="341471"/>
                </a:cubicBezTo>
                <a:cubicBezTo>
                  <a:pt x="2080736" y="340519"/>
                  <a:pt x="2079784" y="338614"/>
                  <a:pt x="2078831" y="337661"/>
                </a:cubicBezTo>
                <a:cubicBezTo>
                  <a:pt x="2078831" y="334804"/>
                  <a:pt x="2079784" y="331946"/>
                  <a:pt x="2079784" y="330041"/>
                </a:cubicBezTo>
                <a:cubicBezTo>
                  <a:pt x="2080736" y="332899"/>
                  <a:pt x="2081689" y="335756"/>
                  <a:pt x="2081689" y="339566"/>
                </a:cubicBezTo>
                <a:cubicBezTo>
                  <a:pt x="2081689" y="338614"/>
                  <a:pt x="2081689" y="338614"/>
                  <a:pt x="2081689" y="339566"/>
                </a:cubicBezTo>
                <a:close/>
                <a:moveTo>
                  <a:pt x="2085499" y="290036"/>
                </a:moveTo>
                <a:cubicBezTo>
                  <a:pt x="2085499" y="295751"/>
                  <a:pt x="2084546" y="301466"/>
                  <a:pt x="2084546" y="307181"/>
                </a:cubicBezTo>
                <a:cubicBezTo>
                  <a:pt x="2084546" y="306229"/>
                  <a:pt x="2083594" y="305276"/>
                  <a:pt x="2083594" y="303371"/>
                </a:cubicBezTo>
                <a:cubicBezTo>
                  <a:pt x="2084546" y="292894"/>
                  <a:pt x="2085499" y="282416"/>
                  <a:pt x="2086451" y="273844"/>
                </a:cubicBezTo>
                <a:cubicBezTo>
                  <a:pt x="2086451" y="271939"/>
                  <a:pt x="2086451" y="269081"/>
                  <a:pt x="2087404" y="267176"/>
                </a:cubicBezTo>
                <a:cubicBezTo>
                  <a:pt x="2086451" y="274796"/>
                  <a:pt x="2085499" y="282416"/>
                  <a:pt x="2085499" y="290036"/>
                </a:cubicBezTo>
                <a:close/>
                <a:moveTo>
                  <a:pt x="2089309" y="180499"/>
                </a:moveTo>
                <a:cubicBezTo>
                  <a:pt x="2089309" y="186214"/>
                  <a:pt x="2089309" y="192881"/>
                  <a:pt x="2089309" y="200501"/>
                </a:cubicBezTo>
                <a:cubicBezTo>
                  <a:pt x="2088356" y="197644"/>
                  <a:pt x="2086451" y="194786"/>
                  <a:pt x="2086451" y="192881"/>
                </a:cubicBezTo>
                <a:cubicBezTo>
                  <a:pt x="2087404" y="188119"/>
                  <a:pt x="2088356" y="184309"/>
                  <a:pt x="2089309" y="180499"/>
                </a:cubicBezTo>
                <a:close/>
                <a:moveTo>
                  <a:pt x="2072164" y="241459"/>
                </a:moveTo>
                <a:cubicBezTo>
                  <a:pt x="2077879" y="223361"/>
                  <a:pt x="2082641" y="207169"/>
                  <a:pt x="2086451" y="193834"/>
                </a:cubicBezTo>
                <a:cubicBezTo>
                  <a:pt x="2087404" y="197644"/>
                  <a:pt x="2088356" y="201454"/>
                  <a:pt x="2090261" y="207169"/>
                </a:cubicBezTo>
                <a:cubicBezTo>
                  <a:pt x="2090261" y="207169"/>
                  <a:pt x="2090261" y="207169"/>
                  <a:pt x="2090261" y="208121"/>
                </a:cubicBezTo>
                <a:cubicBezTo>
                  <a:pt x="2087404" y="221456"/>
                  <a:pt x="2081689" y="244316"/>
                  <a:pt x="2075974" y="271939"/>
                </a:cubicBezTo>
                <a:cubicBezTo>
                  <a:pt x="2075021" y="274796"/>
                  <a:pt x="2075021" y="278606"/>
                  <a:pt x="2074069" y="282416"/>
                </a:cubicBezTo>
                <a:cubicBezTo>
                  <a:pt x="2072164" y="278606"/>
                  <a:pt x="2070259" y="274796"/>
                  <a:pt x="2068354" y="271939"/>
                </a:cubicBezTo>
                <a:cubicBezTo>
                  <a:pt x="2067401" y="270034"/>
                  <a:pt x="2066449" y="268129"/>
                  <a:pt x="2065496" y="266224"/>
                </a:cubicBezTo>
                <a:cubicBezTo>
                  <a:pt x="2067401" y="257651"/>
                  <a:pt x="2069306" y="249079"/>
                  <a:pt x="2072164" y="241459"/>
                </a:cubicBezTo>
                <a:close/>
                <a:moveTo>
                  <a:pt x="2062639" y="270034"/>
                </a:moveTo>
                <a:cubicBezTo>
                  <a:pt x="2062639" y="270986"/>
                  <a:pt x="2063591" y="271939"/>
                  <a:pt x="2063591" y="272891"/>
                </a:cubicBezTo>
                <a:cubicBezTo>
                  <a:pt x="2065496" y="278606"/>
                  <a:pt x="2067401" y="285274"/>
                  <a:pt x="2069306" y="292894"/>
                </a:cubicBezTo>
                <a:cubicBezTo>
                  <a:pt x="2069306" y="293846"/>
                  <a:pt x="2069306" y="293846"/>
                  <a:pt x="2070259" y="294799"/>
                </a:cubicBezTo>
                <a:cubicBezTo>
                  <a:pt x="2069306" y="299561"/>
                  <a:pt x="2068354" y="305276"/>
                  <a:pt x="2067401" y="310039"/>
                </a:cubicBezTo>
                <a:cubicBezTo>
                  <a:pt x="2066449" y="308134"/>
                  <a:pt x="2066449" y="305276"/>
                  <a:pt x="2065496" y="303371"/>
                </a:cubicBezTo>
                <a:cubicBezTo>
                  <a:pt x="2063591" y="296704"/>
                  <a:pt x="2060734" y="290036"/>
                  <a:pt x="2058829" y="284321"/>
                </a:cubicBezTo>
                <a:cubicBezTo>
                  <a:pt x="2059781" y="279559"/>
                  <a:pt x="2061686" y="274796"/>
                  <a:pt x="2062639" y="270034"/>
                </a:cubicBezTo>
                <a:close/>
                <a:moveTo>
                  <a:pt x="2053114" y="301466"/>
                </a:moveTo>
                <a:cubicBezTo>
                  <a:pt x="2053114" y="303371"/>
                  <a:pt x="2054066" y="304324"/>
                  <a:pt x="2054066" y="306229"/>
                </a:cubicBezTo>
                <a:cubicBezTo>
                  <a:pt x="2055019" y="310991"/>
                  <a:pt x="2055971" y="315754"/>
                  <a:pt x="2056924" y="320516"/>
                </a:cubicBezTo>
                <a:cubicBezTo>
                  <a:pt x="2056924" y="320516"/>
                  <a:pt x="2055971" y="320516"/>
                  <a:pt x="2055971" y="320516"/>
                </a:cubicBezTo>
                <a:cubicBezTo>
                  <a:pt x="2051209" y="318611"/>
                  <a:pt x="2049304" y="317659"/>
                  <a:pt x="2049304" y="317659"/>
                </a:cubicBezTo>
                <a:cubicBezTo>
                  <a:pt x="2049304" y="317659"/>
                  <a:pt x="2051209" y="319564"/>
                  <a:pt x="2055971" y="321469"/>
                </a:cubicBezTo>
                <a:cubicBezTo>
                  <a:pt x="2056924" y="321469"/>
                  <a:pt x="2056924" y="322421"/>
                  <a:pt x="2057876" y="322421"/>
                </a:cubicBezTo>
                <a:cubicBezTo>
                  <a:pt x="2058829" y="326231"/>
                  <a:pt x="2058829" y="329089"/>
                  <a:pt x="2059781" y="332899"/>
                </a:cubicBezTo>
                <a:cubicBezTo>
                  <a:pt x="2057876" y="335756"/>
                  <a:pt x="2055971" y="338614"/>
                  <a:pt x="2053114" y="342424"/>
                </a:cubicBezTo>
                <a:cubicBezTo>
                  <a:pt x="2052161" y="335756"/>
                  <a:pt x="2050256" y="328136"/>
                  <a:pt x="2049304" y="321469"/>
                </a:cubicBezTo>
                <a:cubicBezTo>
                  <a:pt x="2049304" y="319564"/>
                  <a:pt x="2049304" y="317659"/>
                  <a:pt x="2049304" y="315754"/>
                </a:cubicBezTo>
                <a:cubicBezTo>
                  <a:pt x="2050256" y="310991"/>
                  <a:pt x="2052161" y="305276"/>
                  <a:pt x="2053114" y="301466"/>
                </a:cubicBezTo>
                <a:close/>
                <a:moveTo>
                  <a:pt x="2044541" y="260509"/>
                </a:moveTo>
                <a:cubicBezTo>
                  <a:pt x="2044541" y="260509"/>
                  <a:pt x="2044541" y="260509"/>
                  <a:pt x="2044541" y="260509"/>
                </a:cubicBezTo>
                <a:cubicBezTo>
                  <a:pt x="2044541" y="260509"/>
                  <a:pt x="2044541" y="259556"/>
                  <a:pt x="2044541" y="259556"/>
                </a:cubicBezTo>
                <a:cubicBezTo>
                  <a:pt x="2044541" y="259556"/>
                  <a:pt x="2044541" y="259556"/>
                  <a:pt x="2044541" y="260509"/>
                </a:cubicBezTo>
                <a:close/>
                <a:moveTo>
                  <a:pt x="2019776" y="188119"/>
                </a:moveTo>
                <a:cubicBezTo>
                  <a:pt x="2019776" y="187166"/>
                  <a:pt x="2019776" y="186214"/>
                  <a:pt x="2019776" y="185261"/>
                </a:cubicBezTo>
                <a:cubicBezTo>
                  <a:pt x="2019776" y="182404"/>
                  <a:pt x="2020729" y="179546"/>
                  <a:pt x="2020729" y="177641"/>
                </a:cubicBezTo>
                <a:cubicBezTo>
                  <a:pt x="2020729" y="180499"/>
                  <a:pt x="2020729" y="184309"/>
                  <a:pt x="2020729" y="189071"/>
                </a:cubicBezTo>
                <a:cubicBezTo>
                  <a:pt x="2020729" y="197644"/>
                  <a:pt x="2021681" y="208121"/>
                  <a:pt x="2021681" y="220504"/>
                </a:cubicBezTo>
                <a:cubicBezTo>
                  <a:pt x="2021681" y="228124"/>
                  <a:pt x="2022634" y="235744"/>
                  <a:pt x="2023586" y="244316"/>
                </a:cubicBezTo>
                <a:cubicBezTo>
                  <a:pt x="2023586" y="245269"/>
                  <a:pt x="2022634" y="246221"/>
                  <a:pt x="2022634" y="247174"/>
                </a:cubicBezTo>
                <a:cubicBezTo>
                  <a:pt x="2020729" y="238601"/>
                  <a:pt x="2018824" y="230029"/>
                  <a:pt x="2016919" y="222409"/>
                </a:cubicBezTo>
                <a:cubicBezTo>
                  <a:pt x="2018824" y="209074"/>
                  <a:pt x="2018824" y="197644"/>
                  <a:pt x="2019776" y="188119"/>
                </a:cubicBezTo>
                <a:close/>
                <a:moveTo>
                  <a:pt x="1999774" y="298609"/>
                </a:moveTo>
                <a:cubicBezTo>
                  <a:pt x="1999774" y="300514"/>
                  <a:pt x="1999774" y="302419"/>
                  <a:pt x="1999774" y="304324"/>
                </a:cubicBezTo>
                <a:cubicBezTo>
                  <a:pt x="1998821" y="306229"/>
                  <a:pt x="1998821" y="308134"/>
                  <a:pt x="1997869" y="310039"/>
                </a:cubicBezTo>
                <a:cubicBezTo>
                  <a:pt x="1998821" y="306229"/>
                  <a:pt x="1999774" y="302419"/>
                  <a:pt x="1999774" y="298609"/>
                </a:cubicBezTo>
                <a:close/>
                <a:moveTo>
                  <a:pt x="1992154" y="349091"/>
                </a:moveTo>
                <a:cubicBezTo>
                  <a:pt x="1992154" y="351949"/>
                  <a:pt x="1992154" y="355759"/>
                  <a:pt x="1992154" y="359569"/>
                </a:cubicBezTo>
                <a:cubicBezTo>
                  <a:pt x="1992154" y="362426"/>
                  <a:pt x="1992154" y="366236"/>
                  <a:pt x="1992154" y="369094"/>
                </a:cubicBezTo>
                <a:cubicBezTo>
                  <a:pt x="1991201" y="370046"/>
                  <a:pt x="1990249" y="371951"/>
                  <a:pt x="1988344" y="373856"/>
                </a:cubicBezTo>
                <a:cubicBezTo>
                  <a:pt x="1990249" y="365284"/>
                  <a:pt x="1991201" y="356711"/>
                  <a:pt x="1992154" y="349091"/>
                </a:cubicBezTo>
                <a:close/>
                <a:moveTo>
                  <a:pt x="1987391" y="381476"/>
                </a:moveTo>
                <a:cubicBezTo>
                  <a:pt x="1987391" y="381476"/>
                  <a:pt x="1987391" y="381476"/>
                  <a:pt x="1987391" y="381476"/>
                </a:cubicBezTo>
                <a:cubicBezTo>
                  <a:pt x="1989296" y="377666"/>
                  <a:pt x="1991201" y="374809"/>
                  <a:pt x="1992154" y="372904"/>
                </a:cubicBezTo>
                <a:cubicBezTo>
                  <a:pt x="1992154" y="374809"/>
                  <a:pt x="1992154" y="377666"/>
                  <a:pt x="1992154" y="379571"/>
                </a:cubicBezTo>
                <a:cubicBezTo>
                  <a:pt x="1992154" y="381476"/>
                  <a:pt x="1991201" y="384334"/>
                  <a:pt x="1991201" y="386239"/>
                </a:cubicBezTo>
                <a:cubicBezTo>
                  <a:pt x="1990249" y="391001"/>
                  <a:pt x="1989296" y="395764"/>
                  <a:pt x="1988344" y="400526"/>
                </a:cubicBezTo>
                <a:cubicBezTo>
                  <a:pt x="1988344" y="400526"/>
                  <a:pt x="1988344" y="399574"/>
                  <a:pt x="1988344" y="399574"/>
                </a:cubicBezTo>
                <a:cubicBezTo>
                  <a:pt x="1987391" y="397669"/>
                  <a:pt x="1986439" y="394811"/>
                  <a:pt x="1985486" y="392906"/>
                </a:cubicBezTo>
                <a:cubicBezTo>
                  <a:pt x="1986439" y="389096"/>
                  <a:pt x="1986439" y="385286"/>
                  <a:pt x="1987391" y="381476"/>
                </a:cubicBezTo>
                <a:close/>
                <a:moveTo>
                  <a:pt x="1968341" y="290989"/>
                </a:moveTo>
                <a:cubicBezTo>
                  <a:pt x="1968341" y="292894"/>
                  <a:pt x="1968341" y="294799"/>
                  <a:pt x="1967389" y="297656"/>
                </a:cubicBezTo>
                <a:cubicBezTo>
                  <a:pt x="1967389" y="299561"/>
                  <a:pt x="1966436" y="302419"/>
                  <a:pt x="1966436" y="305276"/>
                </a:cubicBezTo>
                <a:cubicBezTo>
                  <a:pt x="1966436" y="309086"/>
                  <a:pt x="1965484" y="313849"/>
                  <a:pt x="1965484" y="318611"/>
                </a:cubicBezTo>
                <a:cubicBezTo>
                  <a:pt x="1965484" y="313849"/>
                  <a:pt x="1964531" y="309086"/>
                  <a:pt x="1964531" y="304324"/>
                </a:cubicBezTo>
                <a:cubicBezTo>
                  <a:pt x="1964531" y="303371"/>
                  <a:pt x="1964531" y="301466"/>
                  <a:pt x="1964531" y="300514"/>
                </a:cubicBezTo>
                <a:cubicBezTo>
                  <a:pt x="1965484" y="296704"/>
                  <a:pt x="1967389" y="293846"/>
                  <a:pt x="1968341" y="290989"/>
                </a:cubicBezTo>
                <a:close/>
                <a:moveTo>
                  <a:pt x="1937861" y="310039"/>
                </a:moveTo>
                <a:cubicBezTo>
                  <a:pt x="1937861" y="307181"/>
                  <a:pt x="1937861" y="304324"/>
                  <a:pt x="1937861" y="302419"/>
                </a:cubicBezTo>
                <a:cubicBezTo>
                  <a:pt x="1937861" y="300514"/>
                  <a:pt x="1937861" y="297656"/>
                  <a:pt x="1937861" y="295751"/>
                </a:cubicBezTo>
                <a:cubicBezTo>
                  <a:pt x="1937861" y="299561"/>
                  <a:pt x="1938814" y="302419"/>
                  <a:pt x="1938814" y="306229"/>
                </a:cubicBezTo>
                <a:cubicBezTo>
                  <a:pt x="1938814" y="308134"/>
                  <a:pt x="1938814" y="309086"/>
                  <a:pt x="1937861" y="310039"/>
                </a:cubicBezTo>
                <a:close/>
                <a:moveTo>
                  <a:pt x="1938814" y="272891"/>
                </a:moveTo>
                <a:cubicBezTo>
                  <a:pt x="1937861" y="270034"/>
                  <a:pt x="1937861" y="268129"/>
                  <a:pt x="1936909" y="266224"/>
                </a:cubicBezTo>
                <a:cubicBezTo>
                  <a:pt x="1936909" y="264319"/>
                  <a:pt x="1936909" y="262414"/>
                  <a:pt x="1936909" y="261461"/>
                </a:cubicBezTo>
                <a:cubicBezTo>
                  <a:pt x="1936909" y="256699"/>
                  <a:pt x="1936909" y="250984"/>
                  <a:pt x="1936909" y="246221"/>
                </a:cubicBezTo>
                <a:cubicBezTo>
                  <a:pt x="1936909" y="253841"/>
                  <a:pt x="1937861" y="263366"/>
                  <a:pt x="1938814" y="272891"/>
                </a:cubicBezTo>
                <a:close/>
                <a:moveTo>
                  <a:pt x="1900714" y="338614"/>
                </a:moveTo>
                <a:cubicBezTo>
                  <a:pt x="1900714" y="336709"/>
                  <a:pt x="1900714" y="334804"/>
                  <a:pt x="1900714" y="333851"/>
                </a:cubicBezTo>
                <a:cubicBezTo>
                  <a:pt x="1901666" y="331946"/>
                  <a:pt x="1901666" y="330041"/>
                  <a:pt x="1902619" y="329089"/>
                </a:cubicBezTo>
                <a:cubicBezTo>
                  <a:pt x="1903571" y="328136"/>
                  <a:pt x="1904524" y="326231"/>
                  <a:pt x="1904524" y="325279"/>
                </a:cubicBezTo>
                <a:cubicBezTo>
                  <a:pt x="1902619" y="330041"/>
                  <a:pt x="1901666" y="333851"/>
                  <a:pt x="1900714" y="338614"/>
                </a:cubicBezTo>
                <a:close/>
                <a:moveTo>
                  <a:pt x="1915954" y="436721"/>
                </a:moveTo>
                <a:cubicBezTo>
                  <a:pt x="1915954" y="435769"/>
                  <a:pt x="1915954" y="434816"/>
                  <a:pt x="1915954" y="433864"/>
                </a:cubicBezTo>
                <a:cubicBezTo>
                  <a:pt x="1915954" y="433864"/>
                  <a:pt x="1915954" y="434816"/>
                  <a:pt x="1916906" y="434816"/>
                </a:cubicBezTo>
                <a:cubicBezTo>
                  <a:pt x="1915954" y="435769"/>
                  <a:pt x="1915954" y="436721"/>
                  <a:pt x="1915954" y="436721"/>
                </a:cubicBezTo>
                <a:close/>
                <a:moveTo>
                  <a:pt x="1920716" y="401479"/>
                </a:moveTo>
                <a:cubicBezTo>
                  <a:pt x="1920716" y="403384"/>
                  <a:pt x="1919764" y="405289"/>
                  <a:pt x="1919764" y="407194"/>
                </a:cubicBezTo>
                <a:cubicBezTo>
                  <a:pt x="1918811" y="406241"/>
                  <a:pt x="1918811" y="405289"/>
                  <a:pt x="1917859" y="404336"/>
                </a:cubicBezTo>
                <a:cubicBezTo>
                  <a:pt x="1918811" y="402431"/>
                  <a:pt x="1919764" y="400526"/>
                  <a:pt x="1919764" y="398621"/>
                </a:cubicBezTo>
                <a:cubicBezTo>
                  <a:pt x="1920716" y="399574"/>
                  <a:pt x="1920716" y="400526"/>
                  <a:pt x="1920716" y="401479"/>
                </a:cubicBezTo>
                <a:close/>
                <a:moveTo>
                  <a:pt x="1917859" y="331946"/>
                </a:moveTo>
                <a:cubicBezTo>
                  <a:pt x="1918811" y="333851"/>
                  <a:pt x="1919764" y="335756"/>
                  <a:pt x="1919764" y="337661"/>
                </a:cubicBezTo>
                <a:cubicBezTo>
                  <a:pt x="1919764" y="337661"/>
                  <a:pt x="1919764" y="337661"/>
                  <a:pt x="1919764" y="337661"/>
                </a:cubicBezTo>
                <a:cubicBezTo>
                  <a:pt x="1919764" y="337661"/>
                  <a:pt x="1918811" y="338614"/>
                  <a:pt x="1918811" y="338614"/>
                </a:cubicBezTo>
                <a:cubicBezTo>
                  <a:pt x="1917859" y="339566"/>
                  <a:pt x="1916906" y="340519"/>
                  <a:pt x="1916906" y="342424"/>
                </a:cubicBezTo>
                <a:cubicBezTo>
                  <a:pt x="1916906" y="341471"/>
                  <a:pt x="1916906" y="341471"/>
                  <a:pt x="1916906" y="341471"/>
                </a:cubicBezTo>
                <a:cubicBezTo>
                  <a:pt x="1916906" y="341471"/>
                  <a:pt x="1916906" y="342424"/>
                  <a:pt x="1915954" y="344329"/>
                </a:cubicBezTo>
                <a:cubicBezTo>
                  <a:pt x="1915954" y="344329"/>
                  <a:pt x="1915001" y="345281"/>
                  <a:pt x="1915001" y="345281"/>
                </a:cubicBezTo>
                <a:cubicBezTo>
                  <a:pt x="1915954" y="340519"/>
                  <a:pt x="1916906" y="335756"/>
                  <a:pt x="1917859" y="331946"/>
                </a:cubicBezTo>
                <a:close/>
                <a:moveTo>
                  <a:pt x="1919764" y="360521"/>
                </a:moveTo>
                <a:cubicBezTo>
                  <a:pt x="1919764" y="361474"/>
                  <a:pt x="1919764" y="362426"/>
                  <a:pt x="1919764" y="364331"/>
                </a:cubicBezTo>
                <a:cubicBezTo>
                  <a:pt x="1917859" y="367189"/>
                  <a:pt x="1916906" y="370999"/>
                  <a:pt x="1915001" y="373856"/>
                </a:cubicBezTo>
                <a:cubicBezTo>
                  <a:pt x="1913096" y="378619"/>
                  <a:pt x="1910239" y="383381"/>
                  <a:pt x="1908334" y="388144"/>
                </a:cubicBezTo>
                <a:cubicBezTo>
                  <a:pt x="1908334" y="388144"/>
                  <a:pt x="1907381" y="387191"/>
                  <a:pt x="1907381" y="387191"/>
                </a:cubicBezTo>
                <a:cubicBezTo>
                  <a:pt x="1907381" y="386239"/>
                  <a:pt x="1907381" y="386239"/>
                  <a:pt x="1907381" y="385286"/>
                </a:cubicBezTo>
                <a:cubicBezTo>
                  <a:pt x="1908334" y="383381"/>
                  <a:pt x="1909286" y="381476"/>
                  <a:pt x="1910239" y="380524"/>
                </a:cubicBezTo>
                <a:cubicBezTo>
                  <a:pt x="1913096" y="372904"/>
                  <a:pt x="1916906" y="366236"/>
                  <a:pt x="1919764" y="360521"/>
                </a:cubicBezTo>
                <a:close/>
                <a:moveTo>
                  <a:pt x="1910239" y="299561"/>
                </a:moveTo>
                <a:cubicBezTo>
                  <a:pt x="1909286" y="301466"/>
                  <a:pt x="1909286" y="303371"/>
                  <a:pt x="1908334" y="305276"/>
                </a:cubicBezTo>
                <a:cubicBezTo>
                  <a:pt x="1908334" y="305276"/>
                  <a:pt x="1908334" y="305276"/>
                  <a:pt x="1908334" y="305276"/>
                </a:cubicBezTo>
                <a:cubicBezTo>
                  <a:pt x="1909286" y="302419"/>
                  <a:pt x="1910239" y="300514"/>
                  <a:pt x="1910239" y="299561"/>
                </a:cubicBezTo>
                <a:close/>
                <a:moveTo>
                  <a:pt x="1906429" y="313849"/>
                </a:moveTo>
                <a:cubicBezTo>
                  <a:pt x="1907381" y="311944"/>
                  <a:pt x="1907381" y="310991"/>
                  <a:pt x="1908334" y="309086"/>
                </a:cubicBezTo>
                <a:cubicBezTo>
                  <a:pt x="1908334" y="309086"/>
                  <a:pt x="1908334" y="309086"/>
                  <a:pt x="1908334" y="310039"/>
                </a:cubicBezTo>
                <a:cubicBezTo>
                  <a:pt x="1907381" y="311944"/>
                  <a:pt x="1907381" y="313849"/>
                  <a:pt x="1906429" y="315754"/>
                </a:cubicBezTo>
                <a:cubicBezTo>
                  <a:pt x="1906429" y="315754"/>
                  <a:pt x="1905476" y="316706"/>
                  <a:pt x="1905476" y="316706"/>
                </a:cubicBezTo>
                <a:cubicBezTo>
                  <a:pt x="1905476" y="314801"/>
                  <a:pt x="1905476" y="314801"/>
                  <a:pt x="1906429" y="313849"/>
                </a:cubicBezTo>
                <a:close/>
                <a:moveTo>
                  <a:pt x="1893094" y="259556"/>
                </a:moveTo>
                <a:cubicBezTo>
                  <a:pt x="1893094" y="258604"/>
                  <a:pt x="1894046" y="257651"/>
                  <a:pt x="1894046" y="256699"/>
                </a:cubicBezTo>
                <a:cubicBezTo>
                  <a:pt x="1894046" y="256699"/>
                  <a:pt x="1894999" y="256699"/>
                  <a:pt x="1894999" y="256699"/>
                </a:cubicBezTo>
                <a:cubicBezTo>
                  <a:pt x="1896904" y="257651"/>
                  <a:pt x="1897856" y="259556"/>
                  <a:pt x="1899761" y="260509"/>
                </a:cubicBezTo>
                <a:lnTo>
                  <a:pt x="1904524" y="275749"/>
                </a:lnTo>
                <a:cubicBezTo>
                  <a:pt x="1901666" y="283369"/>
                  <a:pt x="1898809" y="290036"/>
                  <a:pt x="1895951" y="297656"/>
                </a:cubicBezTo>
                <a:cubicBezTo>
                  <a:pt x="1894999" y="291941"/>
                  <a:pt x="1894999" y="286226"/>
                  <a:pt x="1894046" y="281464"/>
                </a:cubicBezTo>
                <a:cubicBezTo>
                  <a:pt x="1894046" y="277654"/>
                  <a:pt x="1893094" y="273844"/>
                  <a:pt x="1892141" y="270034"/>
                </a:cubicBezTo>
                <a:cubicBezTo>
                  <a:pt x="1892141" y="270986"/>
                  <a:pt x="1893094" y="271939"/>
                  <a:pt x="1893094" y="272891"/>
                </a:cubicBezTo>
                <a:cubicBezTo>
                  <a:pt x="1893094" y="269081"/>
                  <a:pt x="1892141" y="264319"/>
                  <a:pt x="1893094" y="259556"/>
                </a:cubicBezTo>
                <a:close/>
                <a:moveTo>
                  <a:pt x="1841659" y="297656"/>
                </a:moveTo>
                <a:cubicBezTo>
                  <a:pt x="1841659" y="303371"/>
                  <a:pt x="1840706" y="308134"/>
                  <a:pt x="1840706" y="313849"/>
                </a:cubicBezTo>
                <a:cubicBezTo>
                  <a:pt x="1839754" y="307181"/>
                  <a:pt x="1839754" y="300514"/>
                  <a:pt x="1838801" y="294799"/>
                </a:cubicBezTo>
                <a:cubicBezTo>
                  <a:pt x="1838801" y="292894"/>
                  <a:pt x="1838801" y="291941"/>
                  <a:pt x="1838801" y="290989"/>
                </a:cubicBezTo>
                <a:cubicBezTo>
                  <a:pt x="1839754" y="292894"/>
                  <a:pt x="1840706" y="294799"/>
                  <a:pt x="1841659" y="297656"/>
                </a:cubicBezTo>
                <a:close/>
                <a:moveTo>
                  <a:pt x="1822609" y="363379"/>
                </a:moveTo>
                <a:cubicBezTo>
                  <a:pt x="1823561" y="359569"/>
                  <a:pt x="1825466" y="356711"/>
                  <a:pt x="1826419" y="353854"/>
                </a:cubicBezTo>
                <a:cubicBezTo>
                  <a:pt x="1826419" y="357664"/>
                  <a:pt x="1826419" y="360521"/>
                  <a:pt x="1827371" y="364331"/>
                </a:cubicBezTo>
                <a:cubicBezTo>
                  <a:pt x="1826419" y="365284"/>
                  <a:pt x="1824514" y="367189"/>
                  <a:pt x="1823561" y="368141"/>
                </a:cubicBezTo>
                <a:cubicBezTo>
                  <a:pt x="1822609" y="366236"/>
                  <a:pt x="1822609" y="365284"/>
                  <a:pt x="1822609" y="363379"/>
                </a:cubicBezTo>
                <a:close/>
                <a:moveTo>
                  <a:pt x="1828324" y="403384"/>
                </a:moveTo>
                <a:cubicBezTo>
                  <a:pt x="1828324" y="402431"/>
                  <a:pt x="1827371" y="401479"/>
                  <a:pt x="1827371" y="400526"/>
                </a:cubicBezTo>
                <a:cubicBezTo>
                  <a:pt x="1826419" y="393859"/>
                  <a:pt x="1825466" y="387191"/>
                  <a:pt x="1825466" y="381476"/>
                </a:cubicBezTo>
                <a:cubicBezTo>
                  <a:pt x="1826419" y="379571"/>
                  <a:pt x="1827371" y="378619"/>
                  <a:pt x="1828324" y="377666"/>
                </a:cubicBezTo>
                <a:cubicBezTo>
                  <a:pt x="1828324" y="385286"/>
                  <a:pt x="1828324" y="391954"/>
                  <a:pt x="1829276" y="399574"/>
                </a:cubicBezTo>
                <a:cubicBezTo>
                  <a:pt x="1828324" y="400526"/>
                  <a:pt x="1828324" y="402431"/>
                  <a:pt x="1828324" y="403384"/>
                </a:cubicBezTo>
                <a:close/>
                <a:moveTo>
                  <a:pt x="1833086" y="339566"/>
                </a:moveTo>
                <a:cubicBezTo>
                  <a:pt x="1833086" y="339566"/>
                  <a:pt x="1833086" y="339566"/>
                  <a:pt x="1833086" y="339566"/>
                </a:cubicBezTo>
                <a:cubicBezTo>
                  <a:pt x="1833086" y="339566"/>
                  <a:pt x="1833086" y="340519"/>
                  <a:pt x="1833086" y="340519"/>
                </a:cubicBezTo>
                <a:cubicBezTo>
                  <a:pt x="1833086" y="340519"/>
                  <a:pt x="1833086" y="339566"/>
                  <a:pt x="1833086" y="339566"/>
                </a:cubicBezTo>
                <a:close/>
                <a:moveTo>
                  <a:pt x="1824514" y="272891"/>
                </a:moveTo>
                <a:cubicBezTo>
                  <a:pt x="1824514" y="269081"/>
                  <a:pt x="1824514" y="266224"/>
                  <a:pt x="1824514" y="263366"/>
                </a:cubicBezTo>
                <a:cubicBezTo>
                  <a:pt x="1827371" y="269081"/>
                  <a:pt x="1831181" y="276701"/>
                  <a:pt x="1835944" y="285274"/>
                </a:cubicBezTo>
                <a:cubicBezTo>
                  <a:pt x="1835944" y="288131"/>
                  <a:pt x="1835944" y="290989"/>
                  <a:pt x="1834991" y="294799"/>
                </a:cubicBezTo>
                <a:cubicBezTo>
                  <a:pt x="1834991" y="302419"/>
                  <a:pt x="1834039" y="310991"/>
                  <a:pt x="1834039" y="320516"/>
                </a:cubicBezTo>
                <a:cubicBezTo>
                  <a:pt x="1834039" y="323374"/>
                  <a:pt x="1834039" y="327184"/>
                  <a:pt x="1834039" y="330994"/>
                </a:cubicBezTo>
                <a:cubicBezTo>
                  <a:pt x="1834039" y="330994"/>
                  <a:pt x="1833086" y="330994"/>
                  <a:pt x="1833086" y="331946"/>
                </a:cubicBezTo>
                <a:cubicBezTo>
                  <a:pt x="1833086" y="331946"/>
                  <a:pt x="1832134" y="332899"/>
                  <a:pt x="1832134" y="332899"/>
                </a:cubicBezTo>
                <a:cubicBezTo>
                  <a:pt x="1830229" y="326231"/>
                  <a:pt x="1829276" y="321469"/>
                  <a:pt x="1827371" y="316706"/>
                </a:cubicBezTo>
                <a:cubicBezTo>
                  <a:pt x="1825466" y="310991"/>
                  <a:pt x="1823561" y="306229"/>
                  <a:pt x="1822609" y="303371"/>
                </a:cubicBezTo>
                <a:cubicBezTo>
                  <a:pt x="1823561" y="292894"/>
                  <a:pt x="1823561" y="282416"/>
                  <a:pt x="1824514" y="272891"/>
                </a:cubicBezTo>
                <a:close/>
                <a:moveTo>
                  <a:pt x="1822609" y="309086"/>
                </a:moveTo>
                <a:cubicBezTo>
                  <a:pt x="1822609" y="311944"/>
                  <a:pt x="1823561" y="314801"/>
                  <a:pt x="1823561" y="317659"/>
                </a:cubicBezTo>
                <a:cubicBezTo>
                  <a:pt x="1824514" y="323374"/>
                  <a:pt x="1824514" y="330994"/>
                  <a:pt x="1825466" y="338614"/>
                </a:cubicBezTo>
                <a:cubicBezTo>
                  <a:pt x="1825466" y="339566"/>
                  <a:pt x="1825466" y="340519"/>
                  <a:pt x="1825466" y="340519"/>
                </a:cubicBezTo>
                <a:cubicBezTo>
                  <a:pt x="1823561" y="342424"/>
                  <a:pt x="1822609" y="345281"/>
                  <a:pt x="1820704" y="348139"/>
                </a:cubicBezTo>
                <a:cubicBezTo>
                  <a:pt x="1820704" y="343376"/>
                  <a:pt x="1820704" y="337661"/>
                  <a:pt x="1820704" y="332899"/>
                </a:cubicBezTo>
                <a:cubicBezTo>
                  <a:pt x="1820704" y="332899"/>
                  <a:pt x="1820704" y="332899"/>
                  <a:pt x="1820704" y="331946"/>
                </a:cubicBezTo>
                <a:cubicBezTo>
                  <a:pt x="1821656" y="324326"/>
                  <a:pt x="1821656" y="316706"/>
                  <a:pt x="1822609" y="309086"/>
                </a:cubicBezTo>
                <a:close/>
                <a:moveTo>
                  <a:pt x="1763554" y="411956"/>
                </a:moveTo>
                <a:cubicBezTo>
                  <a:pt x="1763554" y="410051"/>
                  <a:pt x="1762601" y="408146"/>
                  <a:pt x="1762601" y="406241"/>
                </a:cubicBezTo>
                <a:cubicBezTo>
                  <a:pt x="1762601" y="403384"/>
                  <a:pt x="1761649" y="400526"/>
                  <a:pt x="1761649" y="397669"/>
                </a:cubicBezTo>
                <a:cubicBezTo>
                  <a:pt x="1761649" y="397669"/>
                  <a:pt x="1761649" y="397669"/>
                  <a:pt x="1761649" y="397669"/>
                </a:cubicBezTo>
                <a:cubicBezTo>
                  <a:pt x="1762601" y="398621"/>
                  <a:pt x="1763554" y="399574"/>
                  <a:pt x="1764506" y="400526"/>
                </a:cubicBezTo>
                <a:cubicBezTo>
                  <a:pt x="1764506" y="404336"/>
                  <a:pt x="1764506" y="408146"/>
                  <a:pt x="1763554" y="411956"/>
                </a:cubicBezTo>
                <a:close/>
                <a:moveTo>
                  <a:pt x="1766411" y="379571"/>
                </a:moveTo>
                <a:cubicBezTo>
                  <a:pt x="1766411" y="379571"/>
                  <a:pt x="1766411" y="379571"/>
                  <a:pt x="1766411" y="379571"/>
                </a:cubicBezTo>
                <a:cubicBezTo>
                  <a:pt x="1766411" y="378619"/>
                  <a:pt x="1766411" y="377666"/>
                  <a:pt x="1766411" y="377666"/>
                </a:cubicBezTo>
                <a:cubicBezTo>
                  <a:pt x="1766411" y="378619"/>
                  <a:pt x="1766411" y="379571"/>
                  <a:pt x="1766411" y="379571"/>
                </a:cubicBezTo>
                <a:close/>
                <a:moveTo>
                  <a:pt x="1792129" y="251936"/>
                </a:moveTo>
                <a:lnTo>
                  <a:pt x="1802606" y="219551"/>
                </a:lnTo>
                <a:cubicBezTo>
                  <a:pt x="1802606" y="219551"/>
                  <a:pt x="1802606" y="219551"/>
                  <a:pt x="1802606" y="219551"/>
                </a:cubicBezTo>
                <a:cubicBezTo>
                  <a:pt x="1802606" y="237649"/>
                  <a:pt x="1801654" y="255746"/>
                  <a:pt x="1801654" y="274796"/>
                </a:cubicBezTo>
                <a:cubicBezTo>
                  <a:pt x="1801654" y="291941"/>
                  <a:pt x="1800701" y="309086"/>
                  <a:pt x="1800701" y="327184"/>
                </a:cubicBezTo>
                <a:cubicBezTo>
                  <a:pt x="1798796" y="321469"/>
                  <a:pt x="1796891" y="315754"/>
                  <a:pt x="1794034" y="310991"/>
                </a:cubicBezTo>
                <a:cubicBezTo>
                  <a:pt x="1792129" y="305276"/>
                  <a:pt x="1790224" y="299561"/>
                  <a:pt x="1788319" y="294799"/>
                </a:cubicBezTo>
                <a:cubicBezTo>
                  <a:pt x="1788319" y="293846"/>
                  <a:pt x="1787366" y="292894"/>
                  <a:pt x="1787366" y="292894"/>
                </a:cubicBezTo>
                <a:cubicBezTo>
                  <a:pt x="1787366" y="290989"/>
                  <a:pt x="1786414" y="289084"/>
                  <a:pt x="1786414" y="287179"/>
                </a:cubicBezTo>
                <a:cubicBezTo>
                  <a:pt x="1787366" y="284321"/>
                  <a:pt x="1788319" y="282416"/>
                  <a:pt x="1788319" y="279559"/>
                </a:cubicBezTo>
                <a:cubicBezTo>
                  <a:pt x="1788319" y="278606"/>
                  <a:pt x="1788319" y="277654"/>
                  <a:pt x="1787366" y="275749"/>
                </a:cubicBezTo>
                <a:cubicBezTo>
                  <a:pt x="1787366" y="274796"/>
                  <a:pt x="1785461" y="274796"/>
                  <a:pt x="1785461" y="274796"/>
                </a:cubicBezTo>
                <a:cubicBezTo>
                  <a:pt x="1785461" y="274796"/>
                  <a:pt x="1785461" y="274796"/>
                  <a:pt x="1785461" y="274796"/>
                </a:cubicBezTo>
                <a:lnTo>
                  <a:pt x="1792129" y="251936"/>
                </a:lnTo>
                <a:close/>
                <a:moveTo>
                  <a:pt x="1785461" y="276701"/>
                </a:moveTo>
                <a:cubicBezTo>
                  <a:pt x="1785461" y="276701"/>
                  <a:pt x="1786414" y="277654"/>
                  <a:pt x="1786414" y="278606"/>
                </a:cubicBezTo>
                <a:cubicBezTo>
                  <a:pt x="1786414" y="279559"/>
                  <a:pt x="1786414" y="281464"/>
                  <a:pt x="1786414" y="282416"/>
                </a:cubicBezTo>
                <a:cubicBezTo>
                  <a:pt x="1785461" y="280511"/>
                  <a:pt x="1785461" y="278606"/>
                  <a:pt x="1785461" y="276701"/>
                </a:cubicBezTo>
                <a:cubicBezTo>
                  <a:pt x="1785461" y="276701"/>
                  <a:pt x="1785461" y="276701"/>
                  <a:pt x="1785461" y="276701"/>
                </a:cubicBezTo>
                <a:close/>
                <a:moveTo>
                  <a:pt x="1776889" y="330994"/>
                </a:moveTo>
                <a:cubicBezTo>
                  <a:pt x="1779746" y="345281"/>
                  <a:pt x="1782604" y="360521"/>
                  <a:pt x="1785461" y="376714"/>
                </a:cubicBezTo>
                <a:cubicBezTo>
                  <a:pt x="1785461" y="379571"/>
                  <a:pt x="1786414" y="382429"/>
                  <a:pt x="1786414" y="385286"/>
                </a:cubicBezTo>
                <a:cubicBezTo>
                  <a:pt x="1785461" y="384334"/>
                  <a:pt x="1785461" y="383381"/>
                  <a:pt x="1784509" y="382429"/>
                </a:cubicBezTo>
                <a:cubicBezTo>
                  <a:pt x="1785461" y="377666"/>
                  <a:pt x="1785461" y="374809"/>
                  <a:pt x="1785461" y="374809"/>
                </a:cubicBezTo>
                <a:cubicBezTo>
                  <a:pt x="1785461" y="374809"/>
                  <a:pt x="1784509" y="376714"/>
                  <a:pt x="1783556" y="380524"/>
                </a:cubicBezTo>
                <a:cubicBezTo>
                  <a:pt x="1781651" y="376714"/>
                  <a:pt x="1778794" y="373856"/>
                  <a:pt x="1776889" y="370999"/>
                </a:cubicBezTo>
                <a:cubicBezTo>
                  <a:pt x="1776889" y="357664"/>
                  <a:pt x="1776889" y="346234"/>
                  <a:pt x="1776889" y="337661"/>
                </a:cubicBezTo>
                <a:cubicBezTo>
                  <a:pt x="1775936" y="334804"/>
                  <a:pt x="1775936" y="332899"/>
                  <a:pt x="1776889" y="330994"/>
                </a:cubicBezTo>
                <a:close/>
                <a:moveTo>
                  <a:pt x="1755934" y="211931"/>
                </a:moveTo>
                <a:cubicBezTo>
                  <a:pt x="1756886" y="215741"/>
                  <a:pt x="1758791" y="223361"/>
                  <a:pt x="1761649" y="233839"/>
                </a:cubicBezTo>
                <a:cubicBezTo>
                  <a:pt x="1761649" y="234791"/>
                  <a:pt x="1762601" y="236696"/>
                  <a:pt x="1762601" y="238601"/>
                </a:cubicBezTo>
                <a:cubicBezTo>
                  <a:pt x="1761649" y="237649"/>
                  <a:pt x="1761649" y="235744"/>
                  <a:pt x="1760696" y="234791"/>
                </a:cubicBezTo>
                <a:cubicBezTo>
                  <a:pt x="1759744" y="232886"/>
                  <a:pt x="1759744" y="230981"/>
                  <a:pt x="1759744" y="230981"/>
                </a:cubicBezTo>
                <a:cubicBezTo>
                  <a:pt x="1759744" y="230981"/>
                  <a:pt x="1759744" y="231934"/>
                  <a:pt x="1759744" y="232886"/>
                </a:cubicBezTo>
                <a:cubicBezTo>
                  <a:pt x="1758791" y="230981"/>
                  <a:pt x="1757839" y="229076"/>
                  <a:pt x="1756886" y="227171"/>
                </a:cubicBezTo>
                <a:cubicBezTo>
                  <a:pt x="1755934" y="226219"/>
                  <a:pt x="1755934" y="225266"/>
                  <a:pt x="1754981" y="223361"/>
                </a:cubicBezTo>
                <a:cubicBezTo>
                  <a:pt x="1755934" y="219551"/>
                  <a:pt x="1755934" y="215741"/>
                  <a:pt x="1755934" y="211931"/>
                </a:cubicBezTo>
                <a:close/>
                <a:moveTo>
                  <a:pt x="1754981" y="232886"/>
                </a:moveTo>
                <a:cubicBezTo>
                  <a:pt x="1754981" y="233839"/>
                  <a:pt x="1755934" y="234791"/>
                  <a:pt x="1755934" y="235744"/>
                </a:cubicBezTo>
                <a:cubicBezTo>
                  <a:pt x="1755934" y="236696"/>
                  <a:pt x="1754981" y="237649"/>
                  <a:pt x="1754981" y="240506"/>
                </a:cubicBezTo>
                <a:cubicBezTo>
                  <a:pt x="1754981" y="237649"/>
                  <a:pt x="1754981" y="234791"/>
                  <a:pt x="1754981" y="232886"/>
                </a:cubicBezTo>
                <a:close/>
                <a:moveTo>
                  <a:pt x="1754029" y="281464"/>
                </a:moveTo>
                <a:cubicBezTo>
                  <a:pt x="1754029" y="270986"/>
                  <a:pt x="1754029" y="261461"/>
                  <a:pt x="1754981" y="252889"/>
                </a:cubicBezTo>
                <a:cubicBezTo>
                  <a:pt x="1755934" y="244316"/>
                  <a:pt x="1756886" y="238601"/>
                  <a:pt x="1756886" y="236696"/>
                </a:cubicBezTo>
                <a:cubicBezTo>
                  <a:pt x="1758791" y="242411"/>
                  <a:pt x="1761649" y="250031"/>
                  <a:pt x="1763554" y="256699"/>
                </a:cubicBezTo>
                <a:cubicBezTo>
                  <a:pt x="1764506" y="265271"/>
                  <a:pt x="1766411" y="274796"/>
                  <a:pt x="1768316" y="286226"/>
                </a:cubicBezTo>
                <a:cubicBezTo>
                  <a:pt x="1763554" y="298609"/>
                  <a:pt x="1758791" y="310991"/>
                  <a:pt x="1754981" y="322421"/>
                </a:cubicBezTo>
                <a:cubicBezTo>
                  <a:pt x="1754981" y="320516"/>
                  <a:pt x="1754981" y="318611"/>
                  <a:pt x="1754029" y="317659"/>
                </a:cubicBezTo>
                <a:cubicBezTo>
                  <a:pt x="1754029" y="317659"/>
                  <a:pt x="1754029" y="316706"/>
                  <a:pt x="1754029" y="316706"/>
                </a:cubicBezTo>
                <a:cubicBezTo>
                  <a:pt x="1754029" y="303371"/>
                  <a:pt x="1754029" y="291941"/>
                  <a:pt x="1754029" y="281464"/>
                </a:cubicBezTo>
                <a:close/>
                <a:moveTo>
                  <a:pt x="1687354" y="295751"/>
                </a:moveTo>
                <a:cubicBezTo>
                  <a:pt x="1686401" y="302419"/>
                  <a:pt x="1685449" y="309086"/>
                  <a:pt x="1685449" y="314801"/>
                </a:cubicBezTo>
                <a:cubicBezTo>
                  <a:pt x="1685449" y="318611"/>
                  <a:pt x="1684496" y="321469"/>
                  <a:pt x="1684496" y="325279"/>
                </a:cubicBezTo>
                <a:cubicBezTo>
                  <a:pt x="1683544" y="320516"/>
                  <a:pt x="1682591" y="316706"/>
                  <a:pt x="1681639" y="311944"/>
                </a:cubicBezTo>
                <a:cubicBezTo>
                  <a:pt x="1681639" y="310039"/>
                  <a:pt x="1681639" y="309086"/>
                  <a:pt x="1681639" y="309086"/>
                </a:cubicBezTo>
                <a:cubicBezTo>
                  <a:pt x="1681639" y="309086"/>
                  <a:pt x="1681639" y="309086"/>
                  <a:pt x="1681639" y="310039"/>
                </a:cubicBezTo>
                <a:cubicBezTo>
                  <a:pt x="1681639" y="309086"/>
                  <a:pt x="1680686" y="307181"/>
                  <a:pt x="1680686" y="306229"/>
                </a:cubicBezTo>
                <a:cubicBezTo>
                  <a:pt x="1680686" y="305276"/>
                  <a:pt x="1680686" y="304324"/>
                  <a:pt x="1681639" y="303371"/>
                </a:cubicBezTo>
                <a:cubicBezTo>
                  <a:pt x="1682591" y="300514"/>
                  <a:pt x="1683544" y="297656"/>
                  <a:pt x="1684496" y="295751"/>
                </a:cubicBezTo>
                <a:cubicBezTo>
                  <a:pt x="1686401" y="290989"/>
                  <a:pt x="1687354" y="287179"/>
                  <a:pt x="1689259" y="282416"/>
                </a:cubicBezTo>
                <a:cubicBezTo>
                  <a:pt x="1687354" y="287179"/>
                  <a:pt x="1687354" y="291941"/>
                  <a:pt x="1687354" y="295751"/>
                </a:cubicBezTo>
                <a:close/>
                <a:moveTo>
                  <a:pt x="1678781" y="276701"/>
                </a:moveTo>
                <a:cubicBezTo>
                  <a:pt x="1680686" y="266224"/>
                  <a:pt x="1682591" y="255746"/>
                  <a:pt x="1684496" y="245269"/>
                </a:cubicBezTo>
                <a:cubicBezTo>
                  <a:pt x="1685449" y="250031"/>
                  <a:pt x="1686401" y="254794"/>
                  <a:pt x="1686401" y="259556"/>
                </a:cubicBezTo>
                <a:cubicBezTo>
                  <a:pt x="1686401" y="262414"/>
                  <a:pt x="1686401" y="265271"/>
                  <a:pt x="1686401" y="268129"/>
                </a:cubicBezTo>
                <a:cubicBezTo>
                  <a:pt x="1686401" y="269081"/>
                  <a:pt x="1686401" y="270034"/>
                  <a:pt x="1686401" y="270986"/>
                </a:cubicBezTo>
                <a:cubicBezTo>
                  <a:pt x="1682591" y="276701"/>
                  <a:pt x="1679734" y="284321"/>
                  <a:pt x="1675924" y="292894"/>
                </a:cubicBezTo>
                <a:cubicBezTo>
                  <a:pt x="1675924" y="292894"/>
                  <a:pt x="1675924" y="291941"/>
                  <a:pt x="1675924" y="291941"/>
                </a:cubicBezTo>
                <a:cubicBezTo>
                  <a:pt x="1676876" y="287179"/>
                  <a:pt x="1677829" y="283369"/>
                  <a:pt x="1678781" y="278606"/>
                </a:cubicBezTo>
                <a:cubicBezTo>
                  <a:pt x="1679734" y="276701"/>
                  <a:pt x="1679734" y="275749"/>
                  <a:pt x="1679734" y="275749"/>
                </a:cubicBezTo>
                <a:cubicBezTo>
                  <a:pt x="1679734" y="275749"/>
                  <a:pt x="1679734" y="275749"/>
                  <a:pt x="1678781" y="276701"/>
                </a:cubicBezTo>
                <a:close/>
                <a:moveTo>
                  <a:pt x="1677829" y="199549"/>
                </a:moveTo>
                <a:cubicBezTo>
                  <a:pt x="1677829" y="201454"/>
                  <a:pt x="1677829" y="202406"/>
                  <a:pt x="1678781" y="204311"/>
                </a:cubicBezTo>
                <a:cubicBezTo>
                  <a:pt x="1677829" y="207169"/>
                  <a:pt x="1676876" y="210979"/>
                  <a:pt x="1676876" y="213836"/>
                </a:cubicBezTo>
                <a:cubicBezTo>
                  <a:pt x="1676876" y="209074"/>
                  <a:pt x="1676876" y="204311"/>
                  <a:pt x="1677829" y="199549"/>
                </a:cubicBezTo>
                <a:close/>
                <a:moveTo>
                  <a:pt x="1640681" y="226219"/>
                </a:moveTo>
                <a:cubicBezTo>
                  <a:pt x="1643539" y="233839"/>
                  <a:pt x="1646396" y="244316"/>
                  <a:pt x="1649254" y="254794"/>
                </a:cubicBezTo>
                <a:cubicBezTo>
                  <a:pt x="1651159" y="260509"/>
                  <a:pt x="1652111" y="267176"/>
                  <a:pt x="1654016" y="274796"/>
                </a:cubicBezTo>
                <a:cubicBezTo>
                  <a:pt x="1654016" y="276701"/>
                  <a:pt x="1653064" y="279559"/>
                  <a:pt x="1653064" y="281464"/>
                </a:cubicBezTo>
                <a:cubicBezTo>
                  <a:pt x="1653064" y="280511"/>
                  <a:pt x="1652111" y="279559"/>
                  <a:pt x="1652111" y="279559"/>
                </a:cubicBezTo>
                <a:cubicBezTo>
                  <a:pt x="1652111" y="279559"/>
                  <a:pt x="1652111" y="280511"/>
                  <a:pt x="1652111" y="282416"/>
                </a:cubicBezTo>
                <a:cubicBezTo>
                  <a:pt x="1651159" y="288131"/>
                  <a:pt x="1650206" y="293846"/>
                  <a:pt x="1649254" y="300514"/>
                </a:cubicBezTo>
                <a:cubicBezTo>
                  <a:pt x="1646396" y="293846"/>
                  <a:pt x="1644491" y="288131"/>
                  <a:pt x="1641634" y="281464"/>
                </a:cubicBezTo>
                <a:cubicBezTo>
                  <a:pt x="1642586" y="280511"/>
                  <a:pt x="1642586" y="280511"/>
                  <a:pt x="1643539" y="279559"/>
                </a:cubicBezTo>
                <a:cubicBezTo>
                  <a:pt x="1644491" y="278606"/>
                  <a:pt x="1646396" y="277654"/>
                  <a:pt x="1647349" y="277654"/>
                </a:cubicBezTo>
                <a:cubicBezTo>
                  <a:pt x="1651159" y="274796"/>
                  <a:pt x="1654016" y="273844"/>
                  <a:pt x="1654016" y="273844"/>
                </a:cubicBezTo>
                <a:cubicBezTo>
                  <a:pt x="1654016" y="273844"/>
                  <a:pt x="1652111" y="274796"/>
                  <a:pt x="1647349" y="276701"/>
                </a:cubicBezTo>
                <a:cubicBezTo>
                  <a:pt x="1646396" y="277654"/>
                  <a:pt x="1645444" y="277654"/>
                  <a:pt x="1643539" y="278606"/>
                </a:cubicBezTo>
                <a:cubicBezTo>
                  <a:pt x="1643539" y="278606"/>
                  <a:pt x="1642586" y="279559"/>
                  <a:pt x="1642586" y="279559"/>
                </a:cubicBezTo>
                <a:cubicBezTo>
                  <a:pt x="1642586" y="271939"/>
                  <a:pt x="1642586" y="263366"/>
                  <a:pt x="1642586" y="255746"/>
                </a:cubicBezTo>
                <a:cubicBezTo>
                  <a:pt x="1640681" y="246221"/>
                  <a:pt x="1640681" y="235744"/>
                  <a:pt x="1640681" y="226219"/>
                </a:cubicBezTo>
                <a:cubicBezTo>
                  <a:pt x="1639729" y="226219"/>
                  <a:pt x="1639729" y="226219"/>
                  <a:pt x="1640681" y="226219"/>
                </a:cubicBezTo>
                <a:close/>
                <a:moveTo>
                  <a:pt x="1620679" y="348139"/>
                </a:moveTo>
                <a:cubicBezTo>
                  <a:pt x="1620679" y="349091"/>
                  <a:pt x="1620679" y="350044"/>
                  <a:pt x="1620679" y="351949"/>
                </a:cubicBezTo>
                <a:cubicBezTo>
                  <a:pt x="1620679" y="352901"/>
                  <a:pt x="1620679" y="353854"/>
                  <a:pt x="1620679" y="353854"/>
                </a:cubicBezTo>
                <a:cubicBezTo>
                  <a:pt x="1619726" y="354806"/>
                  <a:pt x="1619726" y="355759"/>
                  <a:pt x="1618774" y="356711"/>
                </a:cubicBezTo>
                <a:cubicBezTo>
                  <a:pt x="1619726" y="353854"/>
                  <a:pt x="1620679" y="350044"/>
                  <a:pt x="1620679" y="348139"/>
                </a:cubicBezTo>
                <a:close/>
                <a:moveTo>
                  <a:pt x="1618774" y="311944"/>
                </a:moveTo>
                <a:cubicBezTo>
                  <a:pt x="1617821" y="312896"/>
                  <a:pt x="1617821" y="313849"/>
                  <a:pt x="1616869" y="315754"/>
                </a:cubicBezTo>
                <a:cubicBezTo>
                  <a:pt x="1613059" y="323374"/>
                  <a:pt x="1609249" y="332899"/>
                  <a:pt x="1605439" y="343376"/>
                </a:cubicBezTo>
                <a:cubicBezTo>
                  <a:pt x="1604486" y="345281"/>
                  <a:pt x="1603534" y="348139"/>
                  <a:pt x="1602581" y="350996"/>
                </a:cubicBezTo>
                <a:cubicBezTo>
                  <a:pt x="1602581" y="348139"/>
                  <a:pt x="1602581" y="345281"/>
                  <a:pt x="1602581" y="342424"/>
                </a:cubicBezTo>
                <a:cubicBezTo>
                  <a:pt x="1605439" y="334804"/>
                  <a:pt x="1609249" y="328136"/>
                  <a:pt x="1613059" y="321469"/>
                </a:cubicBezTo>
                <a:cubicBezTo>
                  <a:pt x="1614964" y="317659"/>
                  <a:pt x="1617821" y="313849"/>
                  <a:pt x="1619726" y="310039"/>
                </a:cubicBezTo>
                <a:cubicBezTo>
                  <a:pt x="1618774" y="310991"/>
                  <a:pt x="1618774" y="310991"/>
                  <a:pt x="1618774" y="311944"/>
                </a:cubicBezTo>
                <a:close/>
                <a:moveTo>
                  <a:pt x="1610201" y="269081"/>
                </a:moveTo>
                <a:cubicBezTo>
                  <a:pt x="1612106" y="265271"/>
                  <a:pt x="1613059" y="261461"/>
                  <a:pt x="1614011" y="258604"/>
                </a:cubicBezTo>
                <a:cubicBezTo>
                  <a:pt x="1614964" y="256699"/>
                  <a:pt x="1615916" y="254794"/>
                  <a:pt x="1616869" y="252889"/>
                </a:cubicBezTo>
                <a:cubicBezTo>
                  <a:pt x="1616869" y="264319"/>
                  <a:pt x="1617821" y="277654"/>
                  <a:pt x="1617821" y="292894"/>
                </a:cubicBezTo>
                <a:cubicBezTo>
                  <a:pt x="1617821" y="292894"/>
                  <a:pt x="1617821" y="293846"/>
                  <a:pt x="1617821" y="293846"/>
                </a:cubicBezTo>
                <a:cubicBezTo>
                  <a:pt x="1616869" y="291941"/>
                  <a:pt x="1615916" y="290036"/>
                  <a:pt x="1614011" y="289084"/>
                </a:cubicBezTo>
                <a:cubicBezTo>
                  <a:pt x="1611154" y="284321"/>
                  <a:pt x="1608296" y="280511"/>
                  <a:pt x="1606391" y="277654"/>
                </a:cubicBezTo>
                <a:cubicBezTo>
                  <a:pt x="1608296" y="274796"/>
                  <a:pt x="1609249" y="271939"/>
                  <a:pt x="1610201" y="269081"/>
                </a:cubicBezTo>
                <a:close/>
                <a:moveTo>
                  <a:pt x="1600676" y="297656"/>
                </a:moveTo>
                <a:cubicBezTo>
                  <a:pt x="1602581" y="290989"/>
                  <a:pt x="1604486" y="285274"/>
                  <a:pt x="1606391" y="279559"/>
                </a:cubicBezTo>
                <a:cubicBezTo>
                  <a:pt x="1607344" y="282416"/>
                  <a:pt x="1609249" y="286226"/>
                  <a:pt x="1611154" y="290989"/>
                </a:cubicBezTo>
                <a:cubicBezTo>
                  <a:pt x="1613059" y="294799"/>
                  <a:pt x="1614964" y="298609"/>
                  <a:pt x="1616869" y="303371"/>
                </a:cubicBezTo>
                <a:cubicBezTo>
                  <a:pt x="1613059" y="307181"/>
                  <a:pt x="1610201" y="312896"/>
                  <a:pt x="1606391" y="317659"/>
                </a:cubicBezTo>
                <a:cubicBezTo>
                  <a:pt x="1604486" y="320516"/>
                  <a:pt x="1602581" y="322421"/>
                  <a:pt x="1601629" y="325279"/>
                </a:cubicBezTo>
                <a:cubicBezTo>
                  <a:pt x="1601629" y="323374"/>
                  <a:pt x="1601629" y="321469"/>
                  <a:pt x="1600676" y="319564"/>
                </a:cubicBezTo>
                <a:cubicBezTo>
                  <a:pt x="1600676" y="314801"/>
                  <a:pt x="1599724" y="310039"/>
                  <a:pt x="1599724" y="305276"/>
                </a:cubicBezTo>
                <a:cubicBezTo>
                  <a:pt x="1599724" y="302419"/>
                  <a:pt x="1600676" y="300514"/>
                  <a:pt x="1600676" y="297656"/>
                </a:cubicBezTo>
                <a:close/>
                <a:moveTo>
                  <a:pt x="1567339" y="315754"/>
                </a:moveTo>
                <a:cubicBezTo>
                  <a:pt x="1567339" y="320516"/>
                  <a:pt x="1568291" y="325279"/>
                  <a:pt x="1568291" y="330041"/>
                </a:cubicBezTo>
                <a:cubicBezTo>
                  <a:pt x="1567339" y="326231"/>
                  <a:pt x="1567339" y="323374"/>
                  <a:pt x="1566386" y="320516"/>
                </a:cubicBezTo>
                <a:cubicBezTo>
                  <a:pt x="1567339" y="319564"/>
                  <a:pt x="1567339" y="317659"/>
                  <a:pt x="1567339" y="315754"/>
                </a:cubicBezTo>
                <a:close/>
                <a:moveTo>
                  <a:pt x="1547336" y="265271"/>
                </a:moveTo>
                <a:cubicBezTo>
                  <a:pt x="1547336" y="269081"/>
                  <a:pt x="1546384" y="271939"/>
                  <a:pt x="1546384" y="275749"/>
                </a:cubicBezTo>
                <a:cubicBezTo>
                  <a:pt x="1546384" y="274796"/>
                  <a:pt x="1545431" y="273844"/>
                  <a:pt x="1545431" y="272891"/>
                </a:cubicBezTo>
                <a:cubicBezTo>
                  <a:pt x="1546384" y="270986"/>
                  <a:pt x="1546384" y="268129"/>
                  <a:pt x="1547336" y="265271"/>
                </a:cubicBezTo>
                <a:close/>
                <a:moveTo>
                  <a:pt x="1541621" y="286226"/>
                </a:moveTo>
                <a:cubicBezTo>
                  <a:pt x="1542574" y="289084"/>
                  <a:pt x="1543526" y="290989"/>
                  <a:pt x="1543526" y="293846"/>
                </a:cubicBezTo>
                <a:cubicBezTo>
                  <a:pt x="1543526" y="295751"/>
                  <a:pt x="1542574" y="298609"/>
                  <a:pt x="1542574" y="301466"/>
                </a:cubicBezTo>
                <a:cubicBezTo>
                  <a:pt x="1541621" y="298609"/>
                  <a:pt x="1540669" y="294799"/>
                  <a:pt x="1539716" y="291941"/>
                </a:cubicBezTo>
                <a:cubicBezTo>
                  <a:pt x="1540669" y="289084"/>
                  <a:pt x="1541621" y="288131"/>
                  <a:pt x="1541621" y="286226"/>
                </a:cubicBezTo>
                <a:close/>
                <a:moveTo>
                  <a:pt x="1537811" y="271939"/>
                </a:moveTo>
                <a:cubicBezTo>
                  <a:pt x="1537811" y="273844"/>
                  <a:pt x="1538764" y="274796"/>
                  <a:pt x="1538764" y="276701"/>
                </a:cubicBezTo>
                <a:cubicBezTo>
                  <a:pt x="1537811" y="277654"/>
                  <a:pt x="1537811" y="278606"/>
                  <a:pt x="1536859" y="280511"/>
                </a:cubicBezTo>
                <a:cubicBezTo>
                  <a:pt x="1537811" y="276701"/>
                  <a:pt x="1537811" y="273844"/>
                  <a:pt x="1537811" y="271939"/>
                </a:cubicBezTo>
                <a:close/>
                <a:moveTo>
                  <a:pt x="1533049" y="338614"/>
                </a:moveTo>
                <a:cubicBezTo>
                  <a:pt x="1533049" y="337661"/>
                  <a:pt x="1533049" y="336709"/>
                  <a:pt x="1533049" y="335756"/>
                </a:cubicBezTo>
                <a:cubicBezTo>
                  <a:pt x="1534001" y="340519"/>
                  <a:pt x="1534954" y="345281"/>
                  <a:pt x="1535906" y="350044"/>
                </a:cubicBezTo>
                <a:cubicBezTo>
                  <a:pt x="1536859" y="352901"/>
                  <a:pt x="1536859" y="354806"/>
                  <a:pt x="1536859" y="357664"/>
                </a:cubicBezTo>
                <a:cubicBezTo>
                  <a:pt x="1536859" y="359569"/>
                  <a:pt x="1536859" y="360521"/>
                  <a:pt x="1536859" y="362426"/>
                </a:cubicBezTo>
                <a:cubicBezTo>
                  <a:pt x="1536859" y="362426"/>
                  <a:pt x="1536859" y="362426"/>
                  <a:pt x="1536859" y="362426"/>
                </a:cubicBezTo>
                <a:cubicBezTo>
                  <a:pt x="1534954" y="356711"/>
                  <a:pt x="1533049" y="351949"/>
                  <a:pt x="1532096" y="346234"/>
                </a:cubicBezTo>
                <a:cubicBezTo>
                  <a:pt x="1533049" y="343376"/>
                  <a:pt x="1533049" y="341471"/>
                  <a:pt x="1533049" y="338614"/>
                </a:cubicBezTo>
                <a:close/>
                <a:moveTo>
                  <a:pt x="1519714" y="270986"/>
                </a:moveTo>
                <a:cubicBezTo>
                  <a:pt x="1521619" y="279559"/>
                  <a:pt x="1523524" y="288131"/>
                  <a:pt x="1525429" y="297656"/>
                </a:cubicBezTo>
                <a:cubicBezTo>
                  <a:pt x="1525429" y="298609"/>
                  <a:pt x="1525429" y="299561"/>
                  <a:pt x="1524476" y="301466"/>
                </a:cubicBezTo>
                <a:cubicBezTo>
                  <a:pt x="1523524" y="306229"/>
                  <a:pt x="1522571" y="310991"/>
                  <a:pt x="1521619" y="315754"/>
                </a:cubicBezTo>
                <a:cubicBezTo>
                  <a:pt x="1520666" y="313849"/>
                  <a:pt x="1520666" y="311944"/>
                  <a:pt x="1519714" y="310991"/>
                </a:cubicBezTo>
                <a:cubicBezTo>
                  <a:pt x="1519714" y="295751"/>
                  <a:pt x="1518761" y="281464"/>
                  <a:pt x="1517809" y="268129"/>
                </a:cubicBezTo>
                <a:cubicBezTo>
                  <a:pt x="1519714" y="268129"/>
                  <a:pt x="1519714" y="269081"/>
                  <a:pt x="1519714" y="270986"/>
                </a:cubicBezTo>
                <a:close/>
                <a:moveTo>
                  <a:pt x="1503521" y="302419"/>
                </a:moveTo>
                <a:cubicBezTo>
                  <a:pt x="1503521" y="306229"/>
                  <a:pt x="1503521" y="310039"/>
                  <a:pt x="1502569" y="313849"/>
                </a:cubicBezTo>
                <a:cubicBezTo>
                  <a:pt x="1502569" y="318611"/>
                  <a:pt x="1502569" y="324326"/>
                  <a:pt x="1502569" y="330041"/>
                </a:cubicBezTo>
                <a:cubicBezTo>
                  <a:pt x="1502569" y="330041"/>
                  <a:pt x="1502569" y="330041"/>
                  <a:pt x="1501616" y="329089"/>
                </a:cubicBezTo>
                <a:cubicBezTo>
                  <a:pt x="1500664" y="323374"/>
                  <a:pt x="1498759" y="317659"/>
                  <a:pt x="1497806" y="311944"/>
                </a:cubicBezTo>
                <a:cubicBezTo>
                  <a:pt x="1500664" y="309086"/>
                  <a:pt x="1502569" y="306229"/>
                  <a:pt x="1503521" y="302419"/>
                </a:cubicBezTo>
                <a:close/>
                <a:moveTo>
                  <a:pt x="1477804" y="272891"/>
                </a:moveTo>
                <a:cubicBezTo>
                  <a:pt x="1477804" y="273844"/>
                  <a:pt x="1477804" y="273844"/>
                  <a:pt x="1477804" y="272891"/>
                </a:cubicBezTo>
                <a:cubicBezTo>
                  <a:pt x="1477804" y="275749"/>
                  <a:pt x="1477804" y="278606"/>
                  <a:pt x="1477804" y="282416"/>
                </a:cubicBezTo>
                <a:cubicBezTo>
                  <a:pt x="1477804" y="286226"/>
                  <a:pt x="1476851" y="290989"/>
                  <a:pt x="1476851" y="294799"/>
                </a:cubicBezTo>
                <a:cubicBezTo>
                  <a:pt x="1476851" y="294799"/>
                  <a:pt x="1476851" y="295751"/>
                  <a:pt x="1475899" y="295751"/>
                </a:cubicBezTo>
                <a:cubicBezTo>
                  <a:pt x="1475899" y="290989"/>
                  <a:pt x="1474946" y="286226"/>
                  <a:pt x="1474946" y="282416"/>
                </a:cubicBezTo>
                <a:cubicBezTo>
                  <a:pt x="1475899" y="279559"/>
                  <a:pt x="1476851" y="276701"/>
                  <a:pt x="1477804" y="272891"/>
                </a:cubicBezTo>
                <a:close/>
                <a:moveTo>
                  <a:pt x="1461611" y="326231"/>
                </a:moveTo>
                <a:cubicBezTo>
                  <a:pt x="1461611" y="327184"/>
                  <a:pt x="1461611" y="327184"/>
                  <a:pt x="1461611" y="328136"/>
                </a:cubicBezTo>
                <a:cubicBezTo>
                  <a:pt x="1461611" y="329089"/>
                  <a:pt x="1460659" y="329089"/>
                  <a:pt x="1460659" y="330041"/>
                </a:cubicBezTo>
                <a:cubicBezTo>
                  <a:pt x="1460659" y="330041"/>
                  <a:pt x="1460659" y="330041"/>
                  <a:pt x="1460659" y="329089"/>
                </a:cubicBezTo>
                <a:cubicBezTo>
                  <a:pt x="1460659" y="328136"/>
                  <a:pt x="1460659" y="327184"/>
                  <a:pt x="1461611" y="326231"/>
                </a:cubicBezTo>
                <a:close/>
                <a:moveTo>
                  <a:pt x="1457801" y="309086"/>
                </a:moveTo>
                <a:cubicBezTo>
                  <a:pt x="1456849" y="310039"/>
                  <a:pt x="1456849" y="310039"/>
                  <a:pt x="1457801" y="309086"/>
                </a:cubicBezTo>
                <a:cubicBezTo>
                  <a:pt x="1456849" y="307181"/>
                  <a:pt x="1456849" y="305276"/>
                  <a:pt x="1455896" y="302419"/>
                </a:cubicBezTo>
                <a:cubicBezTo>
                  <a:pt x="1455896" y="305276"/>
                  <a:pt x="1456849" y="307181"/>
                  <a:pt x="1457801" y="309086"/>
                </a:cubicBezTo>
                <a:close/>
                <a:moveTo>
                  <a:pt x="1442561" y="328136"/>
                </a:moveTo>
                <a:cubicBezTo>
                  <a:pt x="1442561" y="324326"/>
                  <a:pt x="1442561" y="321469"/>
                  <a:pt x="1442561" y="318611"/>
                </a:cubicBezTo>
                <a:cubicBezTo>
                  <a:pt x="1443514" y="323374"/>
                  <a:pt x="1443514" y="329089"/>
                  <a:pt x="1444466" y="333851"/>
                </a:cubicBezTo>
                <a:cubicBezTo>
                  <a:pt x="1443514" y="332899"/>
                  <a:pt x="1443514" y="330994"/>
                  <a:pt x="1442561" y="330041"/>
                </a:cubicBezTo>
                <a:cubicBezTo>
                  <a:pt x="1442561" y="330041"/>
                  <a:pt x="1442561" y="329089"/>
                  <a:pt x="1442561" y="328136"/>
                </a:cubicBezTo>
                <a:close/>
                <a:moveTo>
                  <a:pt x="1415891" y="281464"/>
                </a:moveTo>
                <a:cubicBezTo>
                  <a:pt x="1415891" y="284321"/>
                  <a:pt x="1415891" y="286226"/>
                  <a:pt x="1415891" y="289084"/>
                </a:cubicBezTo>
                <a:cubicBezTo>
                  <a:pt x="1415891" y="289084"/>
                  <a:pt x="1415891" y="289084"/>
                  <a:pt x="1415891" y="289084"/>
                </a:cubicBezTo>
                <a:cubicBezTo>
                  <a:pt x="1414939" y="288131"/>
                  <a:pt x="1413986" y="287179"/>
                  <a:pt x="1413034" y="286226"/>
                </a:cubicBezTo>
                <a:cubicBezTo>
                  <a:pt x="1414939" y="284321"/>
                  <a:pt x="1415891" y="282416"/>
                  <a:pt x="1415891" y="281464"/>
                </a:cubicBezTo>
                <a:close/>
                <a:moveTo>
                  <a:pt x="1412081" y="290036"/>
                </a:moveTo>
                <a:cubicBezTo>
                  <a:pt x="1413034" y="290989"/>
                  <a:pt x="1413034" y="291941"/>
                  <a:pt x="1413986" y="292894"/>
                </a:cubicBezTo>
                <a:cubicBezTo>
                  <a:pt x="1414939" y="293846"/>
                  <a:pt x="1414939" y="294799"/>
                  <a:pt x="1415891" y="295751"/>
                </a:cubicBezTo>
                <a:cubicBezTo>
                  <a:pt x="1415891" y="297656"/>
                  <a:pt x="1415891" y="299561"/>
                  <a:pt x="1415891" y="300514"/>
                </a:cubicBezTo>
                <a:cubicBezTo>
                  <a:pt x="1413986" y="296704"/>
                  <a:pt x="1413034" y="293846"/>
                  <a:pt x="1412081" y="290036"/>
                </a:cubicBezTo>
                <a:cubicBezTo>
                  <a:pt x="1412081" y="290036"/>
                  <a:pt x="1412081" y="290036"/>
                  <a:pt x="1412081" y="290036"/>
                </a:cubicBezTo>
                <a:close/>
                <a:moveTo>
                  <a:pt x="1383506" y="364331"/>
                </a:moveTo>
                <a:cubicBezTo>
                  <a:pt x="1383506" y="362426"/>
                  <a:pt x="1383506" y="360521"/>
                  <a:pt x="1382554" y="358616"/>
                </a:cubicBezTo>
                <a:cubicBezTo>
                  <a:pt x="1382554" y="358616"/>
                  <a:pt x="1382554" y="357664"/>
                  <a:pt x="1382554" y="357664"/>
                </a:cubicBezTo>
                <a:cubicBezTo>
                  <a:pt x="1382554" y="358616"/>
                  <a:pt x="1383506" y="360521"/>
                  <a:pt x="1383506" y="362426"/>
                </a:cubicBezTo>
                <a:cubicBezTo>
                  <a:pt x="1384459" y="363379"/>
                  <a:pt x="1384459" y="363379"/>
                  <a:pt x="1383506" y="364331"/>
                </a:cubicBezTo>
                <a:close/>
                <a:moveTo>
                  <a:pt x="1386364" y="298609"/>
                </a:moveTo>
                <a:cubicBezTo>
                  <a:pt x="1386364" y="298609"/>
                  <a:pt x="1386364" y="298609"/>
                  <a:pt x="1386364" y="298609"/>
                </a:cubicBezTo>
                <a:cubicBezTo>
                  <a:pt x="1385411" y="296704"/>
                  <a:pt x="1385411" y="295751"/>
                  <a:pt x="1384459" y="293846"/>
                </a:cubicBezTo>
                <a:cubicBezTo>
                  <a:pt x="1385411" y="292894"/>
                  <a:pt x="1385411" y="291941"/>
                  <a:pt x="1386364" y="290989"/>
                </a:cubicBezTo>
                <a:cubicBezTo>
                  <a:pt x="1388269" y="289084"/>
                  <a:pt x="1389221" y="287179"/>
                  <a:pt x="1391126" y="286226"/>
                </a:cubicBezTo>
                <a:cubicBezTo>
                  <a:pt x="1389221" y="290036"/>
                  <a:pt x="1387316" y="293846"/>
                  <a:pt x="1386364" y="298609"/>
                </a:cubicBezTo>
                <a:close/>
                <a:moveTo>
                  <a:pt x="1383506" y="287179"/>
                </a:moveTo>
                <a:cubicBezTo>
                  <a:pt x="1383506" y="287179"/>
                  <a:pt x="1382554" y="288131"/>
                  <a:pt x="1382554" y="288131"/>
                </a:cubicBezTo>
                <a:cubicBezTo>
                  <a:pt x="1380649" y="283369"/>
                  <a:pt x="1378744" y="278606"/>
                  <a:pt x="1376839" y="274796"/>
                </a:cubicBezTo>
                <a:cubicBezTo>
                  <a:pt x="1379696" y="262414"/>
                  <a:pt x="1382554" y="251936"/>
                  <a:pt x="1384459" y="242411"/>
                </a:cubicBezTo>
                <a:cubicBezTo>
                  <a:pt x="1385411" y="250031"/>
                  <a:pt x="1387316" y="263366"/>
                  <a:pt x="1390174" y="281464"/>
                </a:cubicBezTo>
                <a:cubicBezTo>
                  <a:pt x="1388269" y="283369"/>
                  <a:pt x="1386364" y="285274"/>
                  <a:pt x="1383506" y="287179"/>
                </a:cubicBezTo>
                <a:close/>
                <a:moveTo>
                  <a:pt x="1391126" y="310991"/>
                </a:moveTo>
                <a:cubicBezTo>
                  <a:pt x="1392079" y="307181"/>
                  <a:pt x="1392079" y="303371"/>
                  <a:pt x="1393031" y="299561"/>
                </a:cubicBezTo>
                <a:cubicBezTo>
                  <a:pt x="1393031" y="299561"/>
                  <a:pt x="1393031" y="298609"/>
                  <a:pt x="1393031" y="298609"/>
                </a:cubicBezTo>
                <a:cubicBezTo>
                  <a:pt x="1393031" y="300514"/>
                  <a:pt x="1393984" y="303371"/>
                  <a:pt x="1393984" y="305276"/>
                </a:cubicBezTo>
                <a:cubicBezTo>
                  <a:pt x="1393984" y="308134"/>
                  <a:pt x="1392079" y="309086"/>
                  <a:pt x="1391126" y="310991"/>
                </a:cubicBezTo>
                <a:close/>
                <a:moveTo>
                  <a:pt x="1397794" y="278606"/>
                </a:moveTo>
                <a:cubicBezTo>
                  <a:pt x="1397794" y="278606"/>
                  <a:pt x="1397794" y="278606"/>
                  <a:pt x="1397794" y="278606"/>
                </a:cubicBezTo>
                <a:cubicBezTo>
                  <a:pt x="1397794" y="278606"/>
                  <a:pt x="1397794" y="279559"/>
                  <a:pt x="1397794" y="279559"/>
                </a:cubicBezTo>
                <a:cubicBezTo>
                  <a:pt x="1397794" y="279559"/>
                  <a:pt x="1397794" y="279559"/>
                  <a:pt x="1397794" y="278606"/>
                </a:cubicBezTo>
                <a:cubicBezTo>
                  <a:pt x="1397794" y="278606"/>
                  <a:pt x="1397794" y="278606"/>
                  <a:pt x="1397794" y="278606"/>
                </a:cubicBezTo>
                <a:close/>
                <a:moveTo>
                  <a:pt x="1397794" y="322421"/>
                </a:moveTo>
                <a:cubicBezTo>
                  <a:pt x="1398746" y="325279"/>
                  <a:pt x="1398746" y="328136"/>
                  <a:pt x="1399699" y="331946"/>
                </a:cubicBezTo>
                <a:cubicBezTo>
                  <a:pt x="1399699" y="332899"/>
                  <a:pt x="1399699" y="332899"/>
                  <a:pt x="1399699" y="333851"/>
                </a:cubicBezTo>
                <a:cubicBezTo>
                  <a:pt x="1398746" y="330994"/>
                  <a:pt x="1397794" y="328136"/>
                  <a:pt x="1396841" y="326231"/>
                </a:cubicBezTo>
                <a:cubicBezTo>
                  <a:pt x="1396841" y="324326"/>
                  <a:pt x="1396841" y="323374"/>
                  <a:pt x="1397794" y="322421"/>
                </a:cubicBezTo>
                <a:close/>
                <a:moveTo>
                  <a:pt x="1387316" y="231934"/>
                </a:moveTo>
                <a:cubicBezTo>
                  <a:pt x="1389221" y="242411"/>
                  <a:pt x="1392079" y="255746"/>
                  <a:pt x="1395889" y="270986"/>
                </a:cubicBezTo>
                <a:cubicBezTo>
                  <a:pt x="1395889" y="271939"/>
                  <a:pt x="1395889" y="271939"/>
                  <a:pt x="1394936" y="272891"/>
                </a:cubicBezTo>
                <a:cubicBezTo>
                  <a:pt x="1390174" y="257651"/>
                  <a:pt x="1386364" y="246221"/>
                  <a:pt x="1384459" y="240506"/>
                </a:cubicBezTo>
                <a:cubicBezTo>
                  <a:pt x="1386364" y="237649"/>
                  <a:pt x="1387316" y="234791"/>
                  <a:pt x="1387316" y="231934"/>
                </a:cubicBezTo>
                <a:close/>
                <a:moveTo>
                  <a:pt x="1380649" y="232886"/>
                </a:moveTo>
                <a:cubicBezTo>
                  <a:pt x="1382554" y="230029"/>
                  <a:pt x="1384459" y="227171"/>
                  <a:pt x="1386364" y="225266"/>
                </a:cubicBezTo>
                <a:cubicBezTo>
                  <a:pt x="1386364" y="225266"/>
                  <a:pt x="1386364" y="225266"/>
                  <a:pt x="1386364" y="225266"/>
                </a:cubicBezTo>
                <a:cubicBezTo>
                  <a:pt x="1382554" y="234791"/>
                  <a:pt x="1377791" y="247174"/>
                  <a:pt x="1372076" y="262414"/>
                </a:cubicBezTo>
                <a:cubicBezTo>
                  <a:pt x="1371124" y="260509"/>
                  <a:pt x="1371124" y="259556"/>
                  <a:pt x="1370171" y="257651"/>
                </a:cubicBezTo>
                <a:cubicBezTo>
                  <a:pt x="1369219" y="256699"/>
                  <a:pt x="1369219" y="255746"/>
                  <a:pt x="1369219" y="253841"/>
                </a:cubicBezTo>
                <a:cubicBezTo>
                  <a:pt x="1373029" y="245269"/>
                  <a:pt x="1376839" y="238601"/>
                  <a:pt x="1380649" y="232886"/>
                </a:cubicBezTo>
                <a:close/>
                <a:moveTo>
                  <a:pt x="1356836" y="300514"/>
                </a:moveTo>
                <a:cubicBezTo>
                  <a:pt x="1356836" y="301466"/>
                  <a:pt x="1356836" y="301466"/>
                  <a:pt x="1356836" y="302419"/>
                </a:cubicBezTo>
                <a:cubicBezTo>
                  <a:pt x="1356836" y="303371"/>
                  <a:pt x="1356836" y="303371"/>
                  <a:pt x="1355884" y="304324"/>
                </a:cubicBezTo>
                <a:cubicBezTo>
                  <a:pt x="1355884" y="302419"/>
                  <a:pt x="1355884" y="301466"/>
                  <a:pt x="1355884" y="299561"/>
                </a:cubicBezTo>
                <a:cubicBezTo>
                  <a:pt x="1355884" y="299561"/>
                  <a:pt x="1356836" y="299561"/>
                  <a:pt x="1356836" y="300514"/>
                </a:cubicBezTo>
                <a:close/>
                <a:moveTo>
                  <a:pt x="1339691" y="325279"/>
                </a:moveTo>
                <a:cubicBezTo>
                  <a:pt x="1339691" y="325279"/>
                  <a:pt x="1339691" y="324326"/>
                  <a:pt x="1339691" y="324326"/>
                </a:cubicBezTo>
                <a:cubicBezTo>
                  <a:pt x="1340644" y="322421"/>
                  <a:pt x="1341596" y="319564"/>
                  <a:pt x="1341596" y="317659"/>
                </a:cubicBezTo>
                <a:cubicBezTo>
                  <a:pt x="1341596" y="317659"/>
                  <a:pt x="1341596" y="317659"/>
                  <a:pt x="1341596" y="317659"/>
                </a:cubicBezTo>
                <a:cubicBezTo>
                  <a:pt x="1341596" y="322421"/>
                  <a:pt x="1341596" y="326231"/>
                  <a:pt x="1341596" y="330994"/>
                </a:cubicBezTo>
                <a:cubicBezTo>
                  <a:pt x="1341596" y="328136"/>
                  <a:pt x="1340644" y="326231"/>
                  <a:pt x="1339691" y="325279"/>
                </a:cubicBezTo>
                <a:close/>
                <a:moveTo>
                  <a:pt x="1340644" y="226219"/>
                </a:moveTo>
                <a:cubicBezTo>
                  <a:pt x="1340644" y="225266"/>
                  <a:pt x="1340644" y="225266"/>
                  <a:pt x="1340644" y="226219"/>
                </a:cubicBezTo>
                <a:cubicBezTo>
                  <a:pt x="1341596" y="229076"/>
                  <a:pt x="1343501" y="232886"/>
                  <a:pt x="1344454" y="237649"/>
                </a:cubicBezTo>
                <a:cubicBezTo>
                  <a:pt x="1344454" y="239554"/>
                  <a:pt x="1344454" y="240506"/>
                  <a:pt x="1344454" y="242411"/>
                </a:cubicBezTo>
                <a:cubicBezTo>
                  <a:pt x="1344454" y="249079"/>
                  <a:pt x="1343501" y="256699"/>
                  <a:pt x="1343501" y="264319"/>
                </a:cubicBezTo>
                <a:cubicBezTo>
                  <a:pt x="1343501" y="267176"/>
                  <a:pt x="1343501" y="270034"/>
                  <a:pt x="1343501" y="272891"/>
                </a:cubicBezTo>
                <a:cubicBezTo>
                  <a:pt x="1341596" y="271939"/>
                  <a:pt x="1340644" y="270034"/>
                  <a:pt x="1339691" y="269081"/>
                </a:cubicBezTo>
                <a:cubicBezTo>
                  <a:pt x="1338739" y="252889"/>
                  <a:pt x="1339691" y="238601"/>
                  <a:pt x="1340644" y="226219"/>
                </a:cubicBezTo>
                <a:close/>
                <a:moveTo>
                  <a:pt x="1337786" y="295751"/>
                </a:moveTo>
                <a:cubicBezTo>
                  <a:pt x="1337786" y="288131"/>
                  <a:pt x="1338739" y="279559"/>
                  <a:pt x="1338739" y="271939"/>
                </a:cubicBezTo>
                <a:cubicBezTo>
                  <a:pt x="1339691" y="272891"/>
                  <a:pt x="1341596" y="274796"/>
                  <a:pt x="1342549" y="276701"/>
                </a:cubicBezTo>
                <a:cubicBezTo>
                  <a:pt x="1342549" y="276701"/>
                  <a:pt x="1342549" y="276701"/>
                  <a:pt x="1342549" y="276701"/>
                </a:cubicBezTo>
                <a:cubicBezTo>
                  <a:pt x="1342549" y="279559"/>
                  <a:pt x="1342549" y="283369"/>
                  <a:pt x="1342549" y="286226"/>
                </a:cubicBezTo>
                <a:cubicBezTo>
                  <a:pt x="1340644" y="290036"/>
                  <a:pt x="1338739" y="292894"/>
                  <a:pt x="1337786" y="295751"/>
                </a:cubicBezTo>
                <a:cubicBezTo>
                  <a:pt x="1337786" y="296704"/>
                  <a:pt x="1337786" y="296704"/>
                  <a:pt x="1337786" y="296704"/>
                </a:cubicBezTo>
                <a:cubicBezTo>
                  <a:pt x="1337786" y="296704"/>
                  <a:pt x="1337786" y="295751"/>
                  <a:pt x="1337786" y="295751"/>
                </a:cubicBezTo>
                <a:close/>
                <a:moveTo>
                  <a:pt x="1314926" y="320516"/>
                </a:move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lose/>
                <a:moveTo>
                  <a:pt x="1311116" y="312896"/>
                </a:moveTo>
                <a:cubicBezTo>
                  <a:pt x="1311116" y="312896"/>
                  <a:pt x="1312069" y="313849"/>
                  <a:pt x="1311116" y="312896"/>
                </a:cubicBezTo>
                <a:cubicBezTo>
                  <a:pt x="1311116" y="313849"/>
                  <a:pt x="1311116" y="313849"/>
                  <a:pt x="1311116" y="314801"/>
                </a:cubicBezTo>
                <a:cubicBezTo>
                  <a:pt x="1311116" y="314801"/>
                  <a:pt x="1311116" y="314801"/>
                  <a:pt x="1311116" y="314801"/>
                </a:cubicBezTo>
                <a:cubicBezTo>
                  <a:pt x="1311116" y="313849"/>
                  <a:pt x="1311116" y="313849"/>
                  <a:pt x="1311116" y="312896"/>
                </a:cubicBezTo>
                <a:close/>
                <a:moveTo>
                  <a:pt x="1242536" y="344329"/>
                </a:moveTo>
                <a:cubicBezTo>
                  <a:pt x="1241584" y="341471"/>
                  <a:pt x="1239679" y="339566"/>
                  <a:pt x="1238726" y="336709"/>
                </a:cubicBezTo>
                <a:cubicBezTo>
                  <a:pt x="1238726" y="328136"/>
                  <a:pt x="1238726" y="318611"/>
                  <a:pt x="1238726" y="310991"/>
                </a:cubicBezTo>
                <a:cubicBezTo>
                  <a:pt x="1238726" y="309086"/>
                  <a:pt x="1238726" y="308134"/>
                  <a:pt x="1238726" y="307181"/>
                </a:cubicBezTo>
                <a:cubicBezTo>
                  <a:pt x="1240631" y="317659"/>
                  <a:pt x="1241584" y="328136"/>
                  <a:pt x="1244441" y="339566"/>
                </a:cubicBezTo>
                <a:cubicBezTo>
                  <a:pt x="1244441" y="339566"/>
                  <a:pt x="1244441" y="340519"/>
                  <a:pt x="1244441" y="340519"/>
                </a:cubicBezTo>
                <a:cubicBezTo>
                  <a:pt x="1243489" y="341471"/>
                  <a:pt x="1242536" y="343376"/>
                  <a:pt x="1242536" y="344329"/>
                </a:cubicBezTo>
                <a:close/>
                <a:moveTo>
                  <a:pt x="1279684" y="290989"/>
                </a:moveTo>
                <a:cubicBezTo>
                  <a:pt x="1279684" y="289084"/>
                  <a:pt x="1279684" y="286226"/>
                  <a:pt x="1279684" y="284321"/>
                </a:cubicBezTo>
                <a:cubicBezTo>
                  <a:pt x="1280636" y="285274"/>
                  <a:pt x="1280636" y="286226"/>
                  <a:pt x="1281589" y="287179"/>
                </a:cubicBezTo>
                <a:cubicBezTo>
                  <a:pt x="1280636" y="289084"/>
                  <a:pt x="1279684" y="290036"/>
                  <a:pt x="1279684" y="290989"/>
                </a:cubicBezTo>
                <a:close/>
                <a:moveTo>
                  <a:pt x="1298734" y="332899"/>
                </a:moveTo>
                <a:cubicBezTo>
                  <a:pt x="1298734" y="332899"/>
                  <a:pt x="1298734" y="332899"/>
                  <a:pt x="1298734" y="332899"/>
                </a:cubicBezTo>
                <a:cubicBezTo>
                  <a:pt x="1298734" y="331946"/>
                  <a:pt x="1298734" y="331946"/>
                  <a:pt x="1298734" y="330994"/>
                </a:cubicBezTo>
                <a:cubicBezTo>
                  <a:pt x="1298734" y="331946"/>
                  <a:pt x="1298734" y="332899"/>
                  <a:pt x="1298734" y="332899"/>
                </a:cubicBezTo>
                <a:close/>
                <a:moveTo>
                  <a:pt x="1295876" y="278606"/>
                </a:moveTo>
                <a:cubicBezTo>
                  <a:pt x="1298734" y="285274"/>
                  <a:pt x="1301591" y="291941"/>
                  <a:pt x="1305401" y="299561"/>
                </a:cubicBezTo>
                <a:cubicBezTo>
                  <a:pt x="1305401" y="299561"/>
                  <a:pt x="1305401" y="299561"/>
                  <a:pt x="1305401" y="300514"/>
                </a:cubicBezTo>
                <a:cubicBezTo>
                  <a:pt x="1305401" y="301466"/>
                  <a:pt x="1305401" y="302419"/>
                  <a:pt x="1304449" y="303371"/>
                </a:cubicBezTo>
                <a:cubicBezTo>
                  <a:pt x="1303496" y="300514"/>
                  <a:pt x="1301591" y="298609"/>
                  <a:pt x="1300639" y="295751"/>
                </a:cubicBezTo>
                <a:cubicBezTo>
                  <a:pt x="1298734" y="291941"/>
                  <a:pt x="1296829" y="288131"/>
                  <a:pt x="1293971" y="284321"/>
                </a:cubicBezTo>
                <a:cubicBezTo>
                  <a:pt x="1294924" y="282416"/>
                  <a:pt x="1295876" y="280511"/>
                  <a:pt x="1295876" y="278606"/>
                </a:cubicBezTo>
                <a:close/>
                <a:moveTo>
                  <a:pt x="1299686" y="328136"/>
                </a:moveTo>
                <a:cubicBezTo>
                  <a:pt x="1299686" y="329089"/>
                  <a:pt x="1299686" y="329089"/>
                  <a:pt x="1299686" y="330041"/>
                </a:cubicBezTo>
                <a:cubicBezTo>
                  <a:pt x="1299686" y="330041"/>
                  <a:pt x="1298734" y="330994"/>
                  <a:pt x="1298734" y="331946"/>
                </a:cubicBezTo>
                <a:cubicBezTo>
                  <a:pt x="1296829" y="329089"/>
                  <a:pt x="1294924" y="326231"/>
                  <a:pt x="1293019" y="324326"/>
                </a:cubicBezTo>
                <a:cubicBezTo>
                  <a:pt x="1292066" y="322421"/>
                  <a:pt x="1290161" y="320516"/>
                  <a:pt x="1289209" y="318611"/>
                </a:cubicBezTo>
                <a:cubicBezTo>
                  <a:pt x="1289209" y="318611"/>
                  <a:pt x="1289209" y="318611"/>
                  <a:pt x="1289209" y="318611"/>
                </a:cubicBezTo>
                <a:cubicBezTo>
                  <a:pt x="1289209" y="314801"/>
                  <a:pt x="1289209" y="311944"/>
                  <a:pt x="1289209" y="309086"/>
                </a:cubicBezTo>
                <a:cubicBezTo>
                  <a:pt x="1289209" y="308134"/>
                  <a:pt x="1290161" y="306229"/>
                  <a:pt x="1290161" y="305276"/>
                </a:cubicBezTo>
                <a:cubicBezTo>
                  <a:pt x="1293019" y="311944"/>
                  <a:pt x="1296829" y="319564"/>
                  <a:pt x="1299686" y="328136"/>
                </a:cubicBezTo>
                <a:close/>
                <a:moveTo>
                  <a:pt x="1289209" y="263366"/>
                </a:moveTo>
                <a:cubicBezTo>
                  <a:pt x="1288256" y="265271"/>
                  <a:pt x="1288256" y="266224"/>
                  <a:pt x="1287304" y="268129"/>
                </a:cubicBezTo>
                <a:cubicBezTo>
                  <a:pt x="1287304" y="265271"/>
                  <a:pt x="1287304" y="262414"/>
                  <a:pt x="1287304" y="259556"/>
                </a:cubicBezTo>
                <a:cubicBezTo>
                  <a:pt x="1287304" y="260509"/>
                  <a:pt x="1288256" y="262414"/>
                  <a:pt x="1289209" y="263366"/>
                </a:cubicBezTo>
                <a:close/>
                <a:moveTo>
                  <a:pt x="1276826" y="238601"/>
                </a:moveTo>
                <a:cubicBezTo>
                  <a:pt x="1277779" y="239554"/>
                  <a:pt x="1277779" y="240506"/>
                  <a:pt x="1278731" y="242411"/>
                </a:cubicBezTo>
                <a:cubicBezTo>
                  <a:pt x="1280636" y="246221"/>
                  <a:pt x="1283494" y="251936"/>
                  <a:pt x="1286351" y="257651"/>
                </a:cubicBezTo>
                <a:cubicBezTo>
                  <a:pt x="1286351" y="260509"/>
                  <a:pt x="1285399" y="263366"/>
                  <a:pt x="1285399" y="267176"/>
                </a:cubicBezTo>
                <a:cubicBezTo>
                  <a:pt x="1282541" y="263366"/>
                  <a:pt x="1280636" y="259556"/>
                  <a:pt x="1277779" y="255746"/>
                </a:cubicBezTo>
                <a:cubicBezTo>
                  <a:pt x="1277779" y="250031"/>
                  <a:pt x="1276826" y="245269"/>
                  <a:pt x="1276826" y="242411"/>
                </a:cubicBezTo>
                <a:cubicBezTo>
                  <a:pt x="1276826" y="241459"/>
                  <a:pt x="1276826" y="239554"/>
                  <a:pt x="1276826" y="238601"/>
                </a:cubicBezTo>
                <a:close/>
                <a:moveTo>
                  <a:pt x="1273016" y="271939"/>
                </a:moveTo>
                <a:cubicBezTo>
                  <a:pt x="1273016" y="271939"/>
                  <a:pt x="1273969" y="272891"/>
                  <a:pt x="1273969" y="272891"/>
                </a:cubicBezTo>
                <a:cubicBezTo>
                  <a:pt x="1273969" y="278606"/>
                  <a:pt x="1273016" y="284321"/>
                  <a:pt x="1273016" y="291941"/>
                </a:cubicBezTo>
                <a:cubicBezTo>
                  <a:pt x="1272064" y="290989"/>
                  <a:pt x="1272064" y="289084"/>
                  <a:pt x="1271111" y="288131"/>
                </a:cubicBezTo>
                <a:cubicBezTo>
                  <a:pt x="1271111" y="282416"/>
                  <a:pt x="1272064" y="276701"/>
                  <a:pt x="1273016" y="271939"/>
                </a:cubicBezTo>
                <a:close/>
                <a:moveTo>
                  <a:pt x="1240631" y="229076"/>
                </a:moveTo>
                <a:cubicBezTo>
                  <a:pt x="1241584" y="226219"/>
                  <a:pt x="1243489" y="223361"/>
                  <a:pt x="1244441" y="220504"/>
                </a:cubicBezTo>
                <a:cubicBezTo>
                  <a:pt x="1247299" y="226219"/>
                  <a:pt x="1251109" y="230981"/>
                  <a:pt x="1253966" y="237649"/>
                </a:cubicBezTo>
                <a:cubicBezTo>
                  <a:pt x="1257776" y="244316"/>
                  <a:pt x="1260634" y="250031"/>
                  <a:pt x="1264444" y="257651"/>
                </a:cubicBezTo>
                <a:cubicBezTo>
                  <a:pt x="1265396" y="259556"/>
                  <a:pt x="1267301" y="262414"/>
                  <a:pt x="1268254" y="264319"/>
                </a:cubicBezTo>
                <a:cubicBezTo>
                  <a:pt x="1266349" y="270986"/>
                  <a:pt x="1264444" y="277654"/>
                  <a:pt x="1262539" y="286226"/>
                </a:cubicBezTo>
                <a:cubicBezTo>
                  <a:pt x="1259681" y="283369"/>
                  <a:pt x="1257776" y="280511"/>
                  <a:pt x="1254919" y="277654"/>
                </a:cubicBezTo>
                <a:cubicBezTo>
                  <a:pt x="1250156" y="268129"/>
                  <a:pt x="1246346" y="259556"/>
                  <a:pt x="1241584" y="251936"/>
                </a:cubicBezTo>
                <a:cubicBezTo>
                  <a:pt x="1239679" y="249079"/>
                  <a:pt x="1237774" y="246221"/>
                  <a:pt x="1235869" y="243364"/>
                </a:cubicBezTo>
                <a:cubicBezTo>
                  <a:pt x="1235869" y="243364"/>
                  <a:pt x="1235869" y="242411"/>
                  <a:pt x="1235869" y="242411"/>
                </a:cubicBezTo>
                <a:cubicBezTo>
                  <a:pt x="1237774" y="236696"/>
                  <a:pt x="1239679" y="232886"/>
                  <a:pt x="1240631" y="229076"/>
                </a:cubicBezTo>
                <a:close/>
                <a:moveTo>
                  <a:pt x="1228249" y="304324"/>
                </a:moveTo>
                <a:cubicBezTo>
                  <a:pt x="1228249" y="298609"/>
                  <a:pt x="1227296" y="292894"/>
                  <a:pt x="1227296" y="288131"/>
                </a:cubicBezTo>
                <a:lnTo>
                  <a:pt x="1227296" y="281464"/>
                </a:lnTo>
                <a:cubicBezTo>
                  <a:pt x="1227296" y="280511"/>
                  <a:pt x="1228249" y="280511"/>
                  <a:pt x="1228249" y="279559"/>
                </a:cubicBezTo>
                <a:cubicBezTo>
                  <a:pt x="1228249" y="279559"/>
                  <a:pt x="1228249" y="278606"/>
                  <a:pt x="1228249" y="278606"/>
                </a:cubicBezTo>
                <a:cubicBezTo>
                  <a:pt x="1228249" y="278606"/>
                  <a:pt x="1229201" y="279559"/>
                  <a:pt x="1229201" y="279559"/>
                </a:cubicBezTo>
                <a:cubicBezTo>
                  <a:pt x="1230154" y="280511"/>
                  <a:pt x="1230154" y="282416"/>
                  <a:pt x="1231106" y="284321"/>
                </a:cubicBezTo>
                <a:cubicBezTo>
                  <a:pt x="1230154" y="290036"/>
                  <a:pt x="1229201" y="296704"/>
                  <a:pt x="1228249" y="304324"/>
                </a:cubicBezTo>
                <a:close/>
                <a:moveTo>
                  <a:pt x="1232059" y="280511"/>
                </a:moveTo>
                <a:cubicBezTo>
                  <a:pt x="1232059" y="279559"/>
                  <a:pt x="1232059" y="279559"/>
                  <a:pt x="1232059" y="278606"/>
                </a:cubicBezTo>
                <a:cubicBezTo>
                  <a:pt x="1232059" y="277654"/>
                  <a:pt x="1231106" y="276701"/>
                  <a:pt x="1230154" y="275749"/>
                </a:cubicBezTo>
                <a:cubicBezTo>
                  <a:pt x="1229201" y="275749"/>
                  <a:pt x="1228249" y="274796"/>
                  <a:pt x="1227296" y="275749"/>
                </a:cubicBezTo>
                <a:cubicBezTo>
                  <a:pt x="1227296" y="275749"/>
                  <a:pt x="1227296" y="275749"/>
                  <a:pt x="1226344" y="275749"/>
                </a:cubicBezTo>
                <a:lnTo>
                  <a:pt x="1226344" y="269081"/>
                </a:lnTo>
                <a:cubicBezTo>
                  <a:pt x="1227296" y="270034"/>
                  <a:pt x="1228249" y="270986"/>
                  <a:pt x="1230154" y="272891"/>
                </a:cubicBezTo>
                <a:cubicBezTo>
                  <a:pt x="1231106" y="273844"/>
                  <a:pt x="1232059" y="274796"/>
                  <a:pt x="1233011" y="276701"/>
                </a:cubicBezTo>
                <a:cubicBezTo>
                  <a:pt x="1232059" y="278606"/>
                  <a:pt x="1232059" y="279559"/>
                  <a:pt x="1232059" y="280511"/>
                </a:cubicBezTo>
                <a:close/>
                <a:moveTo>
                  <a:pt x="1230154" y="221456"/>
                </a:moveTo>
                <a:cubicBezTo>
                  <a:pt x="1232059" y="225266"/>
                  <a:pt x="1233011" y="229076"/>
                  <a:pt x="1233964" y="233839"/>
                </a:cubicBezTo>
                <a:cubicBezTo>
                  <a:pt x="1233964" y="233839"/>
                  <a:pt x="1233964" y="233839"/>
                  <a:pt x="1233964" y="233839"/>
                </a:cubicBezTo>
                <a:cubicBezTo>
                  <a:pt x="1233964" y="232886"/>
                  <a:pt x="1233011" y="230981"/>
                  <a:pt x="1233011" y="230029"/>
                </a:cubicBezTo>
                <a:cubicBezTo>
                  <a:pt x="1231106" y="226219"/>
                  <a:pt x="1230154" y="223361"/>
                  <a:pt x="1230154" y="221456"/>
                </a:cubicBezTo>
                <a:cubicBezTo>
                  <a:pt x="1229201" y="220504"/>
                  <a:pt x="1229201" y="220504"/>
                  <a:pt x="1230154" y="221456"/>
                </a:cubicBezTo>
                <a:close/>
                <a:moveTo>
                  <a:pt x="1229201" y="257651"/>
                </a:moveTo>
                <a:cubicBezTo>
                  <a:pt x="1229201" y="257651"/>
                  <a:pt x="1229201" y="257651"/>
                  <a:pt x="1229201" y="257651"/>
                </a:cubicBezTo>
                <a:cubicBezTo>
                  <a:pt x="1229201" y="258604"/>
                  <a:pt x="1230154" y="258604"/>
                  <a:pt x="1230154" y="259556"/>
                </a:cubicBezTo>
                <a:cubicBezTo>
                  <a:pt x="1230154" y="260509"/>
                  <a:pt x="1230154" y="261461"/>
                  <a:pt x="1230154" y="262414"/>
                </a:cubicBezTo>
                <a:cubicBezTo>
                  <a:pt x="1231106" y="266224"/>
                  <a:pt x="1231106" y="270986"/>
                  <a:pt x="1232059" y="274796"/>
                </a:cubicBezTo>
                <a:cubicBezTo>
                  <a:pt x="1232059" y="274796"/>
                  <a:pt x="1232059" y="274796"/>
                  <a:pt x="1232059" y="274796"/>
                </a:cubicBezTo>
                <a:cubicBezTo>
                  <a:pt x="1231106" y="273844"/>
                  <a:pt x="1230154" y="272891"/>
                  <a:pt x="1229201" y="272891"/>
                </a:cubicBezTo>
                <a:cubicBezTo>
                  <a:pt x="1227296" y="270986"/>
                  <a:pt x="1225391" y="270034"/>
                  <a:pt x="1225391" y="269081"/>
                </a:cubicBezTo>
                <a:lnTo>
                  <a:pt x="1225391" y="265271"/>
                </a:lnTo>
                <a:cubicBezTo>
                  <a:pt x="1227296" y="263366"/>
                  <a:pt x="1228249" y="260509"/>
                  <a:pt x="1229201" y="257651"/>
                </a:cubicBezTo>
                <a:close/>
                <a:moveTo>
                  <a:pt x="1226344" y="235744"/>
                </a:moveTo>
                <a:cubicBezTo>
                  <a:pt x="1227296" y="238601"/>
                  <a:pt x="1227296" y="241459"/>
                  <a:pt x="1228249" y="244316"/>
                </a:cubicBezTo>
                <a:cubicBezTo>
                  <a:pt x="1228249" y="245269"/>
                  <a:pt x="1227296" y="246221"/>
                  <a:pt x="1227296" y="246221"/>
                </a:cubicBezTo>
                <a:cubicBezTo>
                  <a:pt x="1226344" y="245269"/>
                  <a:pt x="1226344" y="245269"/>
                  <a:pt x="1225391" y="244316"/>
                </a:cubicBezTo>
                <a:lnTo>
                  <a:pt x="1225391" y="231934"/>
                </a:lnTo>
                <a:cubicBezTo>
                  <a:pt x="1225391" y="233839"/>
                  <a:pt x="1225391" y="234791"/>
                  <a:pt x="1226344" y="235744"/>
                </a:cubicBezTo>
                <a:close/>
                <a:moveTo>
                  <a:pt x="1197769" y="293846"/>
                </a:moveTo>
                <a:cubicBezTo>
                  <a:pt x="1197769" y="292894"/>
                  <a:pt x="1198721" y="290989"/>
                  <a:pt x="1198721" y="290036"/>
                </a:cubicBezTo>
                <a:cubicBezTo>
                  <a:pt x="1198721" y="290989"/>
                  <a:pt x="1198721" y="290989"/>
                  <a:pt x="1198721" y="291941"/>
                </a:cubicBezTo>
                <a:cubicBezTo>
                  <a:pt x="1198721" y="293846"/>
                  <a:pt x="1199674" y="296704"/>
                  <a:pt x="1199674" y="299561"/>
                </a:cubicBezTo>
                <a:cubicBezTo>
                  <a:pt x="1198721" y="301466"/>
                  <a:pt x="1197769" y="304324"/>
                  <a:pt x="1196816" y="307181"/>
                </a:cubicBezTo>
                <a:cubicBezTo>
                  <a:pt x="1195864" y="304324"/>
                  <a:pt x="1195864" y="301466"/>
                  <a:pt x="1194911" y="299561"/>
                </a:cubicBezTo>
                <a:cubicBezTo>
                  <a:pt x="1195864" y="297656"/>
                  <a:pt x="1196816" y="295751"/>
                  <a:pt x="1197769" y="293846"/>
                </a:cubicBezTo>
                <a:close/>
                <a:moveTo>
                  <a:pt x="1196816" y="459581"/>
                </a:moveTo>
                <a:lnTo>
                  <a:pt x="1196816" y="459581"/>
                </a:lnTo>
                <a:cubicBezTo>
                  <a:pt x="1195864" y="458629"/>
                  <a:pt x="1195864" y="457676"/>
                  <a:pt x="1195864" y="455771"/>
                </a:cubicBezTo>
                <a:cubicBezTo>
                  <a:pt x="1195864" y="456724"/>
                  <a:pt x="1195864" y="457676"/>
                  <a:pt x="1196816" y="459581"/>
                </a:cubicBezTo>
                <a:close/>
                <a:moveTo>
                  <a:pt x="1190149" y="324326"/>
                </a:moveTo>
                <a:cubicBezTo>
                  <a:pt x="1190149" y="325279"/>
                  <a:pt x="1190149" y="325279"/>
                  <a:pt x="1190149" y="324326"/>
                </a:cubicBezTo>
                <a:cubicBezTo>
                  <a:pt x="1190149" y="323374"/>
                  <a:pt x="1190149" y="321469"/>
                  <a:pt x="1189196" y="320516"/>
                </a:cubicBezTo>
                <a:cubicBezTo>
                  <a:pt x="1190149" y="322421"/>
                  <a:pt x="1190149" y="323374"/>
                  <a:pt x="1190149" y="324326"/>
                </a:cubicBezTo>
                <a:close/>
                <a:moveTo>
                  <a:pt x="1170146" y="270986"/>
                </a:moveTo>
                <a:cubicBezTo>
                  <a:pt x="1170146" y="270034"/>
                  <a:pt x="1170146" y="269081"/>
                  <a:pt x="1170146" y="268129"/>
                </a:cubicBezTo>
                <a:cubicBezTo>
                  <a:pt x="1170146" y="267176"/>
                  <a:pt x="1170146" y="265271"/>
                  <a:pt x="1170146" y="264319"/>
                </a:cubicBezTo>
                <a:cubicBezTo>
                  <a:pt x="1171099" y="253841"/>
                  <a:pt x="1172051" y="244316"/>
                  <a:pt x="1172051" y="235744"/>
                </a:cubicBezTo>
                <a:cubicBezTo>
                  <a:pt x="1173004" y="238601"/>
                  <a:pt x="1173956" y="241459"/>
                  <a:pt x="1174909" y="245269"/>
                </a:cubicBezTo>
                <a:cubicBezTo>
                  <a:pt x="1174909" y="249079"/>
                  <a:pt x="1175861" y="253841"/>
                  <a:pt x="1176814" y="260509"/>
                </a:cubicBezTo>
                <a:cubicBezTo>
                  <a:pt x="1177766" y="267176"/>
                  <a:pt x="1177766" y="275749"/>
                  <a:pt x="1177766" y="285274"/>
                </a:cubicBezTo>
                <a:cubicBezTo>
                  <a:pt x="1178719" y="291941"/>
                  <a:pt x="1177766" y="300514"/>
                  <a:pt x="1177766" y="308134"/>
                </a:cubicBezTo>
                <a:cubicBezTo>
                  <a:pt x="1177766" y="307181"/>
                  <a:pt x="1176814" y="306229"/>
                  <a:pt x="1176814" y="305276"/>
                </a:cubicBezTo>
                <a:cubicBezTo>
                  <a:pt x="1173956" y="298609"/>
                  <a:pt x="1171099" y="292894"/>
                  <a:pt x="1168241" y="287179"/>
                </a:cubicBezTo>
                <a:cubicBezTo>
                  <a:pt x="1169194" y="282416"/>
                  <a:pt x="1170146" y="275749"/>
                  <a:pt x="1170146" y="270986"/>
                </a:cubicBezTo>
                <a:close/>
                <a:moveTo>
                  <a:pt x="1170146" y="309086"/>
                </a:moveTo>
                <a:cubicBezTo>
                  <a:pt x="1171099" y="312896"/>
                  <a:pt x="1173004" y="317659"/>
                  <a:pt x="1173956" y="321469"/>
                </a:cubicBezTo>
                <a:cubicBezTo>
                  <a:pt x="1173004" y="323374"/>
                  <a:pt x="1173004" y="325279"/>
                  <a:pt x="1172051" y="327184"/>
                </a:cubicBezTo>
                <a:cubicBezTo>
                  <a:pt x="1171099" y="325279"/>
                  <a:pt x="1171099" y="324326"/>
                  <a:pt x="1170146" y="322421"/>
                </a:cubicBezTo>
                <a:cubicBezTo>
                  <a:pt x="1170146" y="321469"/>
                  <a:pt x="1170146" y="319564"/>
                  <a:pt x="1170146" y="318611"/>
                </a:cubicBezTo>
                <a:cubicBezTo>
                  <a:pt x="1169194" y="313849"/>
                  <a:pt x="1169194" y="308134"/>
                  <a:pt x="1168241" y="303371"/>
                </a:cubicBezTo>
                <a:cubicBezTo>
                  <a:pt x="1168241" y="305276"/>
                  <a:pt x="1169194" y="307181"/>
                  <a:pt x="1170146" y="309086"/>
                </a:cubicBezTo>
                <a:close/>
                <a:moveTo>
                  <a:pt x="1164431" y="236696"/>
                </a:moveTo>
                <a:cubicBezTo>
                  <a:pt x="1163479" y="242411"/>
                  <a:pt x="1162526" y="248126"/>
                  <a:pt x="1161574" y="253841"/>
                </a:cubicBezTo>
                <a:cubicBezTo>
                  <a:pt x="1161574" y="252889"/>
                  <a:pt x="1161574" y="252889"/>
                  <a:pt x="1161574" y="251936"/>
                </a:cubicBezTo>
                <a:cubicBezTo>
                  <a:pt x="1161574" y="251936"/>
                  <a:pt x="1161574" y="250984"/>
                  <a:pt x="1161574" y="250984"/>
                </a:cubicBezTo>
                <a:cubicBezTo>
                  <a:pt x="1162526" y="245269"/>
                  <a:pt x="1163479" y="240506"/>
                  <a:pt x="1164431" y="236696"/>
                </a:cubicBezTo>
                <a:close/>
                <a:moveTo>
                  <a:pt x="1140619" y="290036"/>
                </a:moveTo>
                <a:cubicBezTo>
                  <a:pt x="1140619" y="290989"/>
                  <a:pt x="1139666" y="290989"/>
                  <a:pt x="1139666" y="291941"/>
                </a:cubicBezTo>
                <a:cubicBezTo>
                  <a:pt x="1138714" y="289084"/>
                  <a:pt x="1138714" y="286226"/>
                  <a:pt x="1137761" y="283369"/>
                </a:cubicBezTo>
                <a:cubicBezTo>
                  <a:pt x="1138714" y="286226"/>
                  <a:pt x="1139666" y="288131"/>
                  <a:pt x="1140619" y="290036"/>
                </a:cubicBezTo>
                <a:close/>
                <a:moveTo>
                  <a:pt x="1114901" y="339566"/>
                </a:moveTo>
                <a:cubicBezTo>
                  <a:pt x="1115854" y="331946"/>
                  <a:pt x="1116806" y="323374"/>
                  <a:pt x="1117759" y="315754"/>
                </a:cubicBezTo>
                <a:cubicBezTo>
                  <a:pt x="1118711" y="318611"/>
                  <a:pt x="1118711" y="321469"/>
                  <a:pt x="1119664" y="325279"/>
                </a:cubicBezTo>
                <a:cubicBezTo>
                  <a:pt x="1120616" y="328136"/>
                  <a:pt x="1120616" y="331946"/>
                  <a:pt x="1121569" y="334804"/>
                </a:cubicBezTo>
                <a:cubicBezTo>
                  <a:pt x="1121569" y="336709"/>
                  <a:pt x="1120616" y="338614"/>
                  <a:pt x="1120616" y="341471"/>
                </a:cubicBezTo>
                <a:cubicBezTo>
                  <a:pt x="1120616" y="341471"/>
                  <a:pt x="1120616" y="341471"/>
                  <a:pt x="1120616" y="342424"/>
                </a:cubicBezTo>
                <a:cubicBezTo>
                  <a:pt x="1119664" y="344329"/>
                  <a:pt x="1118711" y="346234"/>
                  <a:pt x="1118711" y="348139"/>
                </a:cubicBezTo>
                <a:cubicBezTo>
                  <a:pt x="1117759" y="345281"/>
                  <a:pt x="1115854" y="343376"/>
                  <a:pt x="1114901" y="341471"/>
                </a:cubicBezTo>
                <a:cubicBezTo>
                  <a:pt x="1114901" y="340519"/>
                  <a:pt x="1114901" y="339566"/>
                  <a:pt x="1114901" y="339566"/>
                </a:cubicBezTo>
                <a:close/>
                <a:moveTo>
                  <a:pt x="1111091" y="219551"/>
                </a:moveTo>
                <a:cubicBezTo>
                  <a:pt x="1111091" y="220504"/>
                  <a:pt x="1112044" y="221456"/>
                  <a:pt x="1112044" y="222409"/>
                </a:cubicBezTo>
                <a:cubicBezTo>
                  <a:pt x="1112044" y="225266"/>
                  <a:pt x="1112996" y="228124"/>
                  <a:pt x="1112996" y="230029"/>
                </a:cubicBezTo>
                <a:cubicBezTo>
                  <a:pt x="1112996" y="230029"/>
                  <a:pt x="1112996" y="230029"/>
                  <a:pt x="1112996" y="230029"/>
                </a:cubicBezTo>
                <a:cubicBezTo>
                  <a:pt x="1112996" y="226219"/>
                  <a:pt x="1112044" y="223361"/>
                  <a:pt x="1111091" y="219551"/>
                </a:cubicBezTo>
                <a:cubicBezTo>
                  <a:pt x="1111091" y="220504"/>
                  <a:pt x="1111091" y="219551"/>
                  <a:pt x="1111091" y="219551"/>
                </a:cubicBezTo>
                <a:close/>
                <a:moveTo>
                  <a:pt x="1110139" y="217646"/>
                </a:moveTo>
                <a:cubicBezTo>
                  <a:pt x="1110139" y="217646"/>
                  <a:pt x="1110139" y="217646"/>
                  <a:pt x="1110139" y="217646"/>
                </a:cubicBezTo>
                <a:cubicBezTo>
                  <a:pt x="1110139" y="217646"/>
                  <a:pt x="1109186" y="216694"/>
                  <a:pt x="1109186" y="215741"/>
                </a:cubicBezTo>
                <a:cubicBezTo>
                  <a:pt x="1110139" y="216694"/>
                  <a:pt x="1110139" y="216694"/>
                  <a:pt x="1110139" y="217646"/>
                </a:cubicBezTo>
                <a:close/>
                <a:moveTo>
                  <a:pt x="1101566" y="236696"/>
                </a:moveTo>
                <a:cubicBezTo>
                  <a:pt x="1104424" y="248126"/>
                  <a:pt x="1107281" y="262414"/>
                  <a:pt x="1111091" y="278606"/>
                </a:cubicBezTo>
                <a:cubicBezTo>
                  <a:pt x="1110139" y="283369"/>
                  <a:pt x="1109186" y="289084"/>
                  <a:pt x="1109186" y="293846"/>
                </a:cubicBezTo>
                <a:cubicBezTo>
                  <a:pt x="1108234" y="298609"/>
                  <a:pt x="1107281" y="304324"/>
                  <a:pt x="1106329" y="309086"/>
                </a:cubicBezTo>
                <a:cubicBezTo>
                  <a:pt x="1106329" y="309086"/>
                  <a:pt x="1106329" y="309086"/>
                  <a:pt x="1106329" y="308134"/>
                </a:cubicBezTo>
                <a:cubicBezTo>
                  <a:pt x="1105376" y="300514"/>
                  <a:pt x="1105376" y="295751"/>
                  <a:pt x="1105376" y="295751"/>
                </a:cubicBezTo>
                <a:cubicBezTo>
                  <a:pt x="1105376" y="295751"/>
                  <a:pt x="1105376" y="297656"/>
                  <a:pt x="1105376" y="300514"/>
                </a:cubicBezTo>
                <a:cubicBezTo>
                  <a:pt x="1103471" y="290989"/>
                  <a:pt x="1101566" y="282416"/>
                  <a:pt x="1099661" y="272891"/>
                </a:cubicBezTo>
                <a:cubicBezTo>
                  <a:pt x="1097756" y="265271"/>
                  <a:pt x="1096804" y="256699"/>
                  <a:pt x="1094899" y="249079"/>
                </a:cubicBezTo>
                <a:cubicBezTo>
                  <a:pt x="1096804" y="244316"/>
                  <a:pt x="1098709" y="240506"/>
                  <a:pt x="1101566" y="236696"/>
                </a:cubicBezTo>
                <a:close/>
                <a:moveTo>
                  <a:pt x="1027271" y="325279"/>
                </a:moveTo>
                <a:cubicBezTo>
                  <a:pt x="1028224" y="319564"/>
                  <a:pt x="1029176" y="314801"/>
                  <a:pt x="1030129" y="310991"/>
                </a:cubicBezTo>
                <a:cubicBezTo>
                  <a:pt x="1031081" y="306229"/>
                  <a:pt x="1032986" y="301466"/>
                  <a:pt x="1034891" y="297656"/>
                </a:cubicBezTo>
                <a:cubicBezTo>
                  <a:pt x="1035844" y="293846"/>
                  <a:pt x="1037749" y="290989"/>
                  <a:pt x="1039654" y="288131"/>
                </a:cubicBezTo>
                <a:cubicBezTo>
                  <a:pt x="1040606" y="291941"/>
                  <a:pt x="1041559" y="295751"/>
                  <a:pt x="1042511" y="299561"/>
                </a:cubicBezTo>
                <a:cubicBezTo>
                  <a:pt x="1041559" y="301466"/>
                  <a:pt x="1040606" y="303371"/>
                  <a:pt x="1039654" y="305276"/>
                </a:cubicBezTo>
                <a:cubicBezTo>
                  <a:pt x="1034891" y="313849"/>
                  <a:pt x="1031081" y="322421"/>
                  <a:pt x="1028224" y="330994"/>
                </a:cubicBezTo>
                <a:cubicBezTo>
                  <a:pt x="1028224" y="329089"/>
                  <a:pt x="1028224" y="327184"/>
                  <a:pt x="1027271" y="325279"/>
                </a:cubicBezTo>
                <a:close/>
                <a:moveTo>
                  <a:pt x="1040606" y="374809"/>
                </a:moveTo>
                <a:cubicBezTo>
                  <a:pt x="1040606" y="373856"/>
                  <a:pt x="1039654" y="371951"/>
                  <a:pt x="1039654" y="370999"/>
                </a:cubicBezTo>
                <a:cubicBezTo>
                  <a:pt x="1041559" y="366236"/>
                  <a:pt x="1043464" y="360521"/>
                  <a:pt x="1045369" y="355759"/>
                </a:cubicBezTo>
                <a:cubicBezTo>
                  <a:pt x="1046321" y="358616"/>
                  <a:pt x="1047274" y="361474"/>
                  <a:pt x="1047274" y="364331"/>
                </a:cubicBezTo>
                <a:cubicBezTo>
                  <a:pt x="1047274" y="371951"/>
                  <a:pt x="1047274" y="378619"/>
                  <a:pt x="1048226" y="386239"/>
                </a:cubicBezTo>
                <a:cubicBezTo>
                  <a:pt x="1046321" y="385286"/>
                  <a:pt x="1045369" y="384334"/>
                  <a:pt x="1044416" y="384334"/>
                </a:cubicBezTo>
                <a:cubicBezTo>
                  <a:pt x="1042511" y="381476"/>
                  <a:pt x="1041559" y="377666"/>
                  <a:pt x="1040606" y="374809"/>
                </a:cubicBezTo>
                <a:close/>
                <a:moveTo>
                  <a:pt x="1046321" y="389096"/>
                </a:moveTo>
                <a:cubicBezTo>
                  <a:pt x="1047274" y="390049"/>
                  <a:pt x="1047274" y="390049"/>
                  <a:pt x="1048226" y="391001"/>
                </a:cubicBezTo>
                <a:cubicBezTo>
                  <a:pt x="1048226" y="391954"/>
                  <a:pt x="1048226" y="391954"/>
                  <a:pt x="1048226" y="392906"/>
                </a:cubicBezTo>
                <a:cubicBezTo>
                  <a:pt x="1047274" y="391954"/>
                  <a:pt x="1046321" y="390049"/>
                  <a:pt x="1046321" y="389096"/>
                </a:cubicBezTo>
                <a:close/>
                <a:moveTo>
                  <a:pt x="1056799" y="292894"/>
                </a:moveTo>
                <a:cubicBezTo>
                  <a:pt x="1057751" y="289084"/>
                  <a:pt x="1059656" y="286226"/>
                  <a:pt x="1061561" y="282416"/>
                </a:cubicBezTo>
                <a:cubicBezTo>
                  <a:pt x="1063466" y="278606"/>
                  <a:pt x="1064419" y="274796"/>
                  <a:pt x="1066324" y="271939"/>
                </a:cubicBezTo>
                <a:cubicBezTo>
                  <a:pt x="1066324" y="272891"/>
                  <a:pt x="1066324" y="272891"/>
                  <a:pt x="1066324" y="273844"/>
                </a:cubicBezTo>
                <a:cubicBezTo>
                  <a:pt x="1066324" y="275749"/>
                  <a:pt x="1067276" y="276701"/>
                  <a:pt x="1067276" y="278606"/>
                </a:cubicBezTo>
                <a:cubicBezTo>
                  <a:pt x="1066324" y="280511"/>
                  <a:pt x="1064419" y="282416"/>
                  <a:pt x="1063466" y="285274"/>
                </a:cubicBezTo>
                <a:cubicBezTo>
                  <a:pt x="1061561" y="288131"/>
                  <a:pt x="1059656" y="291941"/>
                  <a:pt x="1057751" y="295751"/>
                </a:cubicBezTo>
                <a:cubicBezTo>
                  <a:pt x="1057751" y="294799"/>
                  <a:pt x="1056799" y="293846"/>
                  <a:pt x="1056799" y="292894"/>
                </a:cubicBezTo>
                <a:close/>
                <a:moveTo>
                  <a:pt x="1059656" y="360521"/>
                </a:moveTo>
                <a:cubicBezTo>
                  <a:pt x="1059656" y="360521"/>
                  <a:pt x="1059656" y="359569"/>
                  <a:pt x="1059656" y="360521"/>
                </a:cubicBezTo>
                <a:cubicBezTo>
                  <a:pt x="1059656" y="359569"/>
                  <a:pt x="1059656" y="360521"/>
                  <a:pt x="1059656" y="360521"/>
                </a:cubicBezTo>
                <a:cubicBezTo>
                  <a:pt x="1059656" y="360521"/>
                  <a:pt x="1059656" y="360521"/>
                  <a:pt x="1059656" y="360521"/>
                </a:cubicBezTo>
                <a:close/>
                <a:moveTo>
                  <a:pt x="1064419" y="383381"/>
                </a:moveTo>
                <a:cubicBezTo>
                  <a:pt x="1063466" y="381476"/>
                  <a:pt x="1063466" y="380524"/>
                  <a:pt x="1062514" y="379571"/>
                </a:cubicBezTo>
                <a:cubicBezTo>
                  <a:pt x="1062514" y="377666"/>
                  <a:pt x="1062514" y="376714"/>
                  <a:pt x="1063466" y="374809"/>
                </a:cubicBezTo>
                <a:cubicBezTo>
                  <a:pt x="1063466" y="375761"/>
                  <a:pt x="1064419" y="377666"/>
                  <a:pt x="1064419" y="378619"/>
                </a:cubicBezTo>
                <a:cubicBezTo>
                  <a:pt x="1064419" y="379571"/>
                  <a:pt x="1064419" y="379571"/>
                  <a:pt x="1064419" y="380524"/>
                </a:cubicBezTo>
                <a:cubicBezTo>
                  <a:pt x="1064419" y="382429"/>
                  <a:pt x="1065371" y="384334"/>
                  <a:pt x="1065371" y="386239"/>
                </a:cubicBezTo>
                <a:cubicBezTo>
                  <a:pt x="1065371" y="385286"/>
                  <a:pt x="1065371" y="384334"/>
                  <a:pt x="1064419" y="383381"/>
                </a:cubicBezTo>
                <a:close/>
                <a:moveTo>
                  <a:pt x="1069181" y="330994"/>
                </a:moveTo>
                <a:cubicBezTo>
                  <a:pt x="1067276" y="325279"/>
                  <a:pt x="1065371" y="318611"/>
                  <a:pt x="1063466" y="312896"/>
                </a:cubicBezTo>
                <a:cubicBezTo>
                  <a:pt x="1065371" y="309086"/>
                  <a:pt x="1067276" y="304324"/>
                  <a:pt x="1069181" y="300514"/>
                </a:cubicBezTo>
                <a:cubicBezTo>
                  <a:pt x="1070134" y="308134"/>
                  <a:pt x="1069181" y="316706"/>
                  <a:pt x="1070134" y="326231"/>
                </a:cubicBezTo>
                <a:cubicBezTo>
                  <a:pt x="1069181" y="328136"/>
                  <a:pt x="1069181" y="329089"/>
                  <a:pt x="1069181" y="330994"/>
                </a:cubicBezTo>
                <a:close/>
                <a:moveTo>
                  <a:pt x="1077754" y="262414"/>
                </a:moveTo>
                <a:cubicBezTo>
                  <a:pt x="1076801" y="263366"/>
                  <a:pt x="1076801" y="264319"/>
                  <a:pt x="1075849" y="264319"/>
                </a:cubicBezTo>
                <a:cubicBezTo>
                  <a:pt x="1074896" y="261461"/>
                  <a:pt x="1074896" y="259556"/>
                  <a:pt x="1073944" y="256699"/>
                </a:cubicBezTo>
                <a:lnTo>
                  <a:pt x="1074896" y="256699"/>
                </a:lnTo>
                <a:lnTo>
                  <a:pt x="1075849" y="256699"/>
                </a:lnTo>
                <a:cubicBezTo>
                  <a:pt x="1076801" y="259556"/>
                  <a:pt x="1077754" y="260509"/>
                  <a:pt x="1077754" y="262414"/>
                </a:cubicBezTo>
                <a:close/>
                <a:moveTo>
                  <a:pt x="1045369" y="175736"/>
                </a:moveTo>
                <a:cubicBezTo>
                  <a:pt x="1048226" y="168116"/>
                  <a:pt x="1052036" y="160496"/>
                  <a:pt x="1054894" y="153829"/>
                </a:cubicBezTo>
                <a:cubicBezTo>
                  <a:pt x="1054894" y="154781"/>
                  <a:pt x="1054894" y="154781"/>
                  <a:pt x="1055846" y="155734"/>
                </a:cubicBezTo>
                <a:cubicBezTo>
                  <a:pt x="1056799" y="160496"/>
                  <a:pt x="1058704" y="166211"/>
                  <a:pt x="1059656" y="171926"/>
                </a:cubicBezTo>
                <a:cubicBezTo>
                  <a:pt x="1061561" y="178594"/>
                  <a:pt x="1063466" y="186214"/>
                  <a:pt x="1064419" y="193834"/>
                </a:cubicBezTo>
                <a:cubicBezTo>
                  <a:pt x="1066324" y="201454"/>
                  <a:pt x="1067276" y="208121"/>
                  <a:pt x="1069181" y="215741"/>
                </a:cubicBezTo>
                <a:cubicBezTo>
                  <a:pt x="1072039" y="228124"/>
                  <a:pt x="1073944" y="241459"/>
                  <a:pt x="1076801" y="253841"/>
                </a:cubicBezTo>
                <a:cubicBezTo>
                  <a:pt x="1075849" y="253841"/>
                  <a:pt x="1074896" y="252889"/>
                  <a:pt x="1074896" y="252889"/>
                </a:cubicBezTo>
                <a:cubicBezTo>
                  <a:pt x="1070134" y="230981"/>
                  <a:pt x="1067276" y="216694"/>
                  <a:pt x="1067276" y="216694"/>
                </a:cubicBezTo>
                <a:cubicBezTo>
                  <a:pt x="1067276" y="216694"/>
                  <a:pt x="1067276" y="232886"/>
                  <a:pt x="1068229" y="257651"/>
                </a:cubicBezTo>
                <a:cubicBezTo>
                  <a:pt x="1068229" y="258604"/>
                  <a:pt x="1067276" y="258604"/>
                  <a:pt x="1067276" y="259556"/>
                </a:cubicBezTo>
                <a:cubicBezTo>
                  <a:pt x="1065371" y="255746"/>
                  <a:pt x="1065371" y="252889"/>
                  <a:pt x="1065371" y="252889"/>
                </a:cubicBezTo>
                <a:cubicBezTo>
                  <a:pt x="1065371" y="252889"/>
                  <a:pt x="1065371" y="255746"/>
                  <a:pt x="1066324" y="261461"/>
                </a:cubicBezTo>
                <a:cubicBezTo>
                  <a:pt x="1062514" y="267176"/>
                  <a:pt x="1058704" y="272891"/>
                  <a:pt x="1055846" y="278606"/>
                </a:cubicBezTo>
                <a:cubicBezTo>
                  <a:pt x="1055846" y="279559"/>
                  <a:pt x="1054894" y="279559"/>
                  <a:pt x="1054894" y="280511"/>
                </a:cubicBezTo>
                <a:cubicBezTo>
                  <a:pt x="1054894" y="279559"/>
                  <a:pt x="1053941" y="278606"/>
                  <a:pt x="1053941" y="277654"/>
                </a:cubicBezTo>
                <a:cubicBezTo>
                  <a:pt x="1050131" y="266224"/>
                  <a:pt x="1046321" y="254794"/>
                  <a:pt x="1043464" y="245269"/>
                </a:cubicBezTo>
                <a:cubicBezTo>
                  <a:pt x="1040606" y="235744"/>
                  <a:pt x="1037749" y="227171"/>
                  <a:pt x="1035844" y="220504"/>
                </a:cubicBezTo>
                <a:cubicBezTo>
                  <a:pt x="1033939" y="215741"/>
                  <a:pt x="1032986" y="211931"/>
                  <a:pt x="1032034" y="209074"/>
                </a:cubicBezTo>
                <a:cubicBezTo>
                  <a:pt x="1034891" y="196691"/>
                  <a:pt x="1040606" y="186214"/>
                  <a:pt x="1045369" y="175736"/>
                </a:cubicBezTo>
                <a:close/>
                <a:moveTo>
                  <a:pt x="1019651" y="267176"/>
                </a:moveTo>
                <a:cubicBezTo>
                  <a:pt x="1020604" y="251936"/>
                  <a:pt x="1022509" y="236696"/>
                  <a:pt x="1023461" y="221456"/>
                </a:cubicBezTo>
                <a:cubicBezTo>
                  <a:pt x="1023461" y="220504"/>
                  <a:pt x="1024414" y="219551"/>
                  <a:pt x="1024414" y="218599"/>
                </a:cubicBezTo>
                <a:cubicBezTo>
                  <a:pt x="1026319" y="229076"/>
                  <a:pt x="1028224" y="241459"/>
                  <a:pt x="1032034" y="253841"/>
                </a:cubicBezTo>
                <a:cubicBezTo>
                  <a:pt x="1033939" y="263366"/>
                  <a:pt x="1036796" y="272891"/>
                  <a:pt x="1038701" y="283369"/>
                </a:cubicBezTo>
                <a:cubicBezTo>
                  <a:pt x="1038701" y="283369"/>
                  <a:pt x="1038701" y="284321"/>
                  <a:pt x="1037749" y="284321"/>
                </a:cubicBezTo>
                <a:cubicBezTo>
                  <a:pt x="1035844" y="287179"/>
                  <a:pt x="1032986" y="290036"/>
                  <a:pt x="1031081" y="294799"/>
                </a:cubicBezTo>
                <a:cubicBezTo>
                  <a:pt x="1029176" y="298609"/>
                  <a:pt x="1027271" y="302419"/>
                  <a:pt x="1025366" y="306229"/>
                </a:cubicBezTo>
                <a:cubicBezTo>
                  <a:pt x="1024414" y="297656"/>
                  <a:pt x="1024414" y="290036"/>
                  <a:pt x="1023461" y="284321"/>
                </a:cubicBezTo>
                <a:cubicBezTo>
                  <a:pt x="1022509" y="274796"/>
                  <a:pt x="1022509" y="269081"/>
                  <a:pt x="1022509" y="269081"/>
                </a:cubicBezTo>
                <a:cubicBezTo>
                  <a:pt x="1022509" y="269081"/>
                  <a:pt x="1021556" y="274796"/>
                  <a:pt x="1019651" y="284321"/>
                </a:cubicBezTo>
                <a:cubicBezTo>
                  <a:pt x="1018699" y="291941"/>
                  <a:pt x="1016794" y="302419"/>
                  <a:pt x="1015841" y="314801"/>
                </a:cubicBezTo>
                <a:cubicBezTo>
                  <a:pt x="1015841" y="314801"/>
                  <a:pt x="1015841" y="315754"/>
                  <a:pt x="1015841" y="315754"/>
                </a:cubicBezTo>
                <a:cubicBezTo>
                  <a:pt x="1015841" y="315754"/>
                  <a:pt x="1015841" y="315754"/>
                  <a:pt x="1015841" y="315754"/>
                </a:cubicBezTo>
                <a:cubicBezTo>
                  <a:pt x="1020604" y="276701"/>
                  <a:pt x="1022509" y="251936"/>
                  <a:pt x="1022509" y="251936"/>
                </a:cubicBezTo>
                <a:cubicBezTo>
                  <a:pt x="1022509" y="251936"/>
                  <a:pt x="1021556" y="257651"/>
                  <a:pt x="1019651" y="267176"/>
                </a:cubicBezTo>
                <a:close/>
                <a:moveTo>
                  <a:pt x="1011079" y="364331"/>
                </a:moveTo>
                <a:cubicBezTo>
                  <a:pt x="1011079" y="361474"/>
                  <a:pt x="1012031" y="358616"/>
                  <a:pt x="1012031" y="355759"/>
                </a:cubicBezTo>
                <a:cubicBezTo>
                  <a:pt x="1012984" y="350996"/>
                  <a:pt x="1012984" y="347186"/>
                  <a:pt x="1013936" y="342424"/>
                </a:cubicBezTo>
                <a:cubicBezTo>
                  <a:pt x="1013936" y="342424"/>
                  <a:pt x="1013936" y="342424"/>
                  <a:pt x="1013936" y="342424"/>
                </a:cubicBezTo>
                <a:cubicBezTo>
                  <a:pt x="1012984" y="349091"/>
                  <a:pt x="1012984" y="356711"/>
                  <a:pt x="1012031" y="364331"/>
                </a:cubicBezTo>
                <a:cubicBezTo>
                  <a:pt x="1012031" y="365284"/>
                  <a:pt x="1011079" y="365284"/>
                  <a:pt x="1011079" y="366236"/>
                </a:cubicBezTo>
                <a:cubicBezTo>
                  <a:pt x="1011079" y="366236"/>
                  <a:pt x="1011079" y="366236"/>
                  <a:pt x="1011079" y="366236"/>
                </a:cubicBezTo>
                <a:cubicBezTo>
                  <a:pt x="1011079" y="366236"/>
                  <a:pt x="1011079" y="365284"/>
                  <a:pt x="1011079" y="364331"/>
                </a:cubicBezTo>
                <a:close/>
                <a:moveTo>
                  <a:pt x="1004411" y="257651"/>
                </a:moveTo>
                <a:cubicBezTo>
                  <a:pt x="1003459" y="265271"/>
                  <a:pt x="1002506" y="273844"/>
                  <a:pt x="1001554" y="281464"/>
                </a:cubicBezTo>
                <a:cubicBezTo>
                  <a:pt x="999649" y="277654"/>
                  <a:pt x="997744" y="273844"/>
                  <a:pt x="996791" y="271939"/>
                </a:cubicBezTo>
                <a:cubicBezTo>
                  <a:pt x="999649" y="268129"/>
                  <a:pt x="1001554" y="262414"/>
                  <a:pt x="1004411" y="257651"/>
                </a:cubicBezTo>
                <a:close/>
                <a:moveTo>
                  <a:pt x="991076" y="283369"/>
                </a:moveTo>
                <a:cubicBezTo>
                  <a:pt x="992981" y="280511"/>
                  <a:pt x="994886" y="276701"/>
                  <a:pt x="995839" y="273844"/>
                </a:cubicBezTo>
                <a:cubicBezTo>
                  <a:pt x="996791" y="277654"/>
                  <a:pt x="997744" y="283369"/>
                  <a:pt x="999649" y="291941"/>
                </a:cubicBezTo>
                <a:cubicBezTo>
                  <a:pt x="998696" y="303371"/>
                  <a:pt x="996791" y="314801"/>
                  <a:pt x="995839" y="326231"/>
                </a:cubicBezTo>
                <a:cubicBezTo>
                  <a:pt x="994886" y="328136"/>
                  <a:pt x="994886" y="329089"/>
                  <a:pt x="993934" y="330994"/>
                </a:cubicBezTo>
                <a:cubicBezTo>
                  <a:pt x="992981" y="324326"/>
                  <a:pt x="992981" y="320516"/>
                  <a:pt x="992981" y="320516"/>
                </a:cubicBezTo>
                <a:cubicBezTo>
                  <a:pt x="992981" y="320516"/>
                  <a:pt x="992029" y="327184"/>
                  <a:pt x="991076" y="338614"/>
                </a:cubicBezTo>
                <a:cubicBezTo>
                  <a:pt x="991076" y="339566"/>
                  <a:pt x="990124" y="340519"/>
                  <a:pt x="990124" y="341471"/>
                </a:cubicBezTo>
                <a:cubicBezTo>
                  <a:pt x="987266" y="349091"/>
                  <a:pt x="984409" y="356711"/>
                  <a:pt x="981551" y="365284"/>
                </a:cubicBezTo>
                <a:cubicBezTo>
                  <a:pt x="981551" y="364331"/>
                  <a:pt x="981551" y="363379"/>
                  <a:pt x="980599" y="363379"/>
                </a:cubicBezTo>
                <a:cubicBezTo>
                  <a:pt x="979646" y="351949"/>
                  <a:pt x="978694" y="341471"/>
                  <a:pt x="977741" y="331946"/>
                </a:cubicBezTo>
                <a:cubicBezTo>
                  <a:pt x="976789" y="325279"/>
                  <a:pt x="976789" y="318611"/>
                  <a:pt x="975836" y="311944"/>
                </a:cubicBezTo>
                <a:cubicBezTo>
                  <a:pt x="980599" y="301466"/>
                  <a:pt x="986314" y="291941"/>
                  <a:pt x="991076" y="283369"/>
                </a:cubicBezTo>
                <a:close/>
                <a:moveTo>
                  <a:pt x="960596" y="298609"/>
                </a:moveTo>
                <a:cubicBezTo>
                  <a:pt x="963454" y="291941"/>
                  <a:pt x="965359" y="286226"/>
                  <a:pt x="968216" y="280511"/>
                </a:cubicBezTo>
                <a:cubicBezTo>
                  <a:pt x="968216" y="284321"/>
                  <a:pt x="967264" y="289084"/>
                  <a:pt x="967264" y="294799"/>
                </a:cubicBezTo>
                <a:cubicBezTo>
                  <a:pt x="965359" y="297656"/>
                  <a:pt x="963454" y="301466"/>
                  <a:pt x="961549" y="304324"/>
                </a:cubicBezTo>
                <a:cubicBezTo>
                  <a:pt x="961549" y="304324"/>
                  <a:pt x="961549" y="304324"/>
                  <a:pt x="961549" y="303371"/>
                </a:cubicBezTo>
                <a:cubicBezTo>
                  <a:pt x="961549" y="302419"/>
                  <a:pt x="960596" y="302419"/>
                  <a:pt x="960596" y="301466"/>
                </a:cubicBezTo>
                <a:cubicBezTo>
                  <a:pt x="960596" y="299561"/>
                  <a:pt x="960596" y="299561"/>
                  <a:pt x="960596" y="298609"/>
                </a:cubicBezTo>
                <a:close/>
                <a:moveTo>
                  <a:pt x="939641" y="258604"/>
                </a:moveTo>
                <a:cubicBezTo>
                  <a:pt x="939641" y="258604"/>
                  <a:pt x="939641" y="258604"/>
                  <a:pt x="939641" y="258604"/>
                </a:cubicBezTo>
                <a:cubicBezTo>
                  <a:pt x="941546" y="253841"/>
                  <a:pt x="942499" y="250031"/>
                  <a:pt x="943451" y="246221"/>
                </a:cubicBezTo>
                <a:cubicBezTo>
                  <a:pt x="943451" y="248126"/>
                  <a:pt x="943451" y="250031"/>
                  <a:pt x="943451" y="251936"/>
                </a:cubicBezTo>
                <a:cubicBezTo>
                  <a:pt x="942499" y="253841"/>
                  <a:pt x="941546" y="256699"/>
                  <a:pt x="939641" y="258604"/>
                </a:cubicBezTo>
                <a:lnTo>
                  <a:pt x="939641" y="258604"/>
                </a:lnTo>
                <a:close/>
                <a:moveTo>
                  <a:pt x="944404" y="280511"/>
                </a:moveTo>
                <a:lnTo>
                  <a:pt x="943451" y="273844"/>
                </a:lnTo>
                <a:cubicBezTo>
                  <a:pt x="943451" y="272891"/>
                  <a:pt x="944404" y="271939"/>
                  <a:pt x="944404" y="270986"/>
                </a:cubicBezTo>
                <a:cubicBezTo>
                  <a:pt x="944404" y="270986"/>
                  <a:pt x="944404" y="271939"/>
                  <a:pt x="944404" y="271939"/>
                </a:cubicBezTo>
                <a:cubicBezTo>
                  <a:pt x="944404" y="272891"/>
                  <a:pt x="944404" y="274796"/>
                  <a:pt x="944404" y="275749"/>
                </a:cubicBezTo>
                <a:cubicBezTo>
                  <a:pt x="945356" y="277654"/>
                  <a:pt x="945356" y="279559"/>
                  <a:pt x="944404" y="280511"/>
                </a:cubicBezTo>
                <a:close/>
                <a:moveTo>
                  <a:pt x="944404" y="270986"/>
                </a:moveTo>
                <a:cubicBezTo>
                  <a:pt x="944404" y="270986"/>
                  <a:pt x="944404" y="270986"/>
                  <a:pt x="944404" y="270986"/>
                </a:cubicBezTo>
                <a:cubicBezTo>
                  <a:pt x="945356" y="270986"/>
                  <a:pt x="945356" y="270986"/>
                  <a:pt x="944404" y="270986"/>
                </a:cubicBezTo>
                <a:cubicBezTo>
                  <a:pt x="945356" y="270986"/>
                  <a:pt x="944404" y="270986"/>
                  <a:pt x="944404" y="270986"/>
                </a:cubicBezTo>
                <a:close/>
                <a:moveTo>
                  <a:pt x="933926" y="227171"/>
                </a:moveTo>
                <a:cubicBezTo>
                  <a:pt x="946309" y="185261"/>
                  <a:pt x="954881" y="153829"/>
                  <a:pt x="958691" y="138589"/>
                </a:cubicBezTo>
                <a:cubicBezTo>
                  <a:pt x="958691" y="141446"/>
                  <a:pt x="958691" y="143351"/>
                  <a:pt x="958691" y="146209"/>
                </a:cubicBezTo>
                <a:cubicBezTo>
                  <a:pt x="957739" y="159544"/>
                  <a:pt x="956786" y="179546"/>
                  <a:pt x="953929" y="203359"/>
                </a:cubicBezTo>
                <a:cubicBezTo>
                  <a:pt x="952976" y="215741"/>
                  <a:pt x="951071" y="228124"/>
                  <a:pt x="950119" y="242411"/>
                </a:cubicBezTo>
                <a:cubicBezTo>
                  <a:pt x="949166" y="243364"/>
                  <a:pt x="948214" y="245269"/>
                  <a:pt x="948214" y="246221"/>
                </a:cubicBezTo>
                <a:cubicBezTo>
                  <a:pt x="947261" y="244316"/>
                  <a:pt x="947261" y="241459"/>
                  <a:pt x="947261" y="240506"/>
                </a:cubicBezTo>
                <a:cubicBezTo>
                  <a:pt x="948214" y="235744"/>
                  <a:pt x="949166" y="233839"/>
                  <a:pt x="949166" y="233839"/>
                </a:cubicBezTo>
                <a:cubicBezTo>
                  <a:pt x="949166" y="233839"/>
                  <a:pt x="948214" y="235744"/>
                  <a:pt x="946309" y="238601"/>
                </a:cubicBezTo>
                <a:cubicBezTo>
                  <a:pt x="945356" y="232886"/>
                  <a:pt x="944404" y="230029"/>
                  <a:pt x="944404" y="230029"/>
                </a:cubicBezTo>
                <a:cubicBezTo>
                  <a:pt x="944404" y="230029"/>
                  <a:pt x="944404" y="233839"/>
                  <a:pt x="944404" y="241459"/>
                </a:cubicBezTo>
                <a:cubicBezTo>
                  <a:pt x="943451" y="244316"/>
                  <a:pt x="941546" y="248126"/>
                  <a:pt x="939641" y="251936"/>
                </a:cubicBezTo>
                <a:lnTo>
                  <a:pt x="938689" y="248126"/>
                </a:lnTo>
                <a:lnTo>
                  <a:pt x="936784" y="241459"/>
                </a:lnTo>
                <a:cubicBezTo>
                  <a:pt x="941546" y="226219"/>
                  <a:pt x="943451" y="217646"/>
                  <a:pt x="943451" y="217646"/>
                </a:cubicBezTo>
                <a:cubicBezTo>
                  <a:pt x="943451" y="217646"/>
                  <a:pt x="940594" y="224314"/>
                  <a:pt x="934879" y="235744"/>
                </a:cubicBezTo>
                <a:lnTo>
                  <a:pt x="932974" y="230029"/>
                </a:lnTo>
                <a:cubicBezTo>
                  <a:pt x="932974" y="230029"/>
                  <a:pt x="932974" y="228124"/>
                  <a:pt x="933926" y="227171"/>
                </a:cubicBezTo>
                <a:close/>
                <a:moveTo>
                  <a:pt x="921544" y="452914"/>
                </a:moveTo>
                <a:cubicBezTo>
                  <a:pt x="921544" y="452914"/>
                  <a:pt x="920591" y="451961"/>
                  <a:pt x="920591" y="451961"/>
                </a:cubicBezTo>
                <a:cubicBezTo>
                  <a:pt x="920591" y="447199"/>
                  <a:pt x="920591" y="443389"/>
                  <a:pt x="919639" y="438626"/>
                </a:cubicBezTo>
                <a:cubicBezTo>
                  <a:pt x="920591" y="443389"/>
                  <a:pt x="921544" y="448151"/>
                  <a:pt x="921544" y="452914"/>
                </a:cubicBezTo>
                <a:close/>
                <a:moveTo>
                  <a:pt x="912019" y="210979"/>
                </a:moveTo>
                <a:lnTo>
                  <a:pt x="915829" y="227171"/>
                </a:lnTo>
                <a:cubicBezTo>
                  <a:pt x="915829" y="228124"/>
                  <a:pt x="915829" y="229076"/>
                  <a:pt x="914876" y="230029"/>
                </a:cubicBezTo>
                <a:cubicBezTo>
                  <a:pt x="913924" y="231934"/>
                  <a:pt x="913924" y="234791"/>
                  <a:pt x="912971" y="236696"/>
                </a:cubicBezTo>
                <a:cubicBezTo>
                  <a:pt x="912971" y="235744"/>
                  <a:pt x="912019" y="233839"/>
                  <a:pt x="912019" y="232886"/>
                </a:cubicBezTo>
                <a:cubicBezTo>
                  <a:pt x="912019" y="231934"/>
                  <a:pt x="912019" y="230029"/>
                  <a:pt x="912019" y="228124"/>
                </a:cubicBezTo>
                <a:cubicBezTo>
                  <a:pt x="912019" y="222409"/>
                  <a:pt x="911066" y="216694"/>
                  <a:pt x="911066" y="210979"/>
                </a:cubicBezTo>
                <a:cubicBezTo>
                  <a:pt x="911066" y="209074"/>
                  <a:pt x="911066" y="206216"/>
                  <a:pt x="911066" y="204311"/>
                </a:cubicBezTo>
                <a:lnTo>
                  <a:pt x="912019" y="210979"/>
                </a:lnTo>
                <a:close/>
                <a:moveTo>
                  <a:pt x="833914" y="333851"/>
                </a:moveTo>
                <a:cubicBezTo>
                  <a:pt x="833914" y="332899"/>
                  <a:pt x="833914" y="332899"/>
                  <a:pt x="834866" y="331946"/>
                </a:cubicBezTo>
                <a:cubicBezTo>
                  <a:pt x="834866" y="333851"/>
                  <a:pt x="834866" y="335756"/>
                  <a:pt x="834866" y="337661"/>
                </a:cubicBezTo>
                <a:cubicBezTo>
                  <a:pt x="834866" y="336709"/>
                  <a:pt x="833914" y="334804"/>
                  <a:pt x="833914" y="333851"/>
                </a:cubicBezTo>
                <a:close/>
                <a:moveTo>
                  <a:pt x="847249" y="304324"/>
                </a:moveTo>
                <a:cubicBezTo>
                  <a:pt x="847249" y="303371"/>
                  <a:pt x="847249" y="302419"/>
                  <a:pt x="846296" y="301466"/>
                </a:cubicBezTo>
                <a:cubicBezTo>
                  <a:pt x="846296" y="300514"/>
                  <a:pt x="846296" y="300514"/>
                  <a:pt x="846296" y="299561"/>
                </a:cubicBezTo>
                <a:cubicBezTo>
                  <a:pt x="848201" y="294799"/>
                  <a:pt x="849154" y="290989"/>
                  <a:pt x="851059" y="286226"/>
                </a:cubicBezTo>
                <a:cubicBezTo>
                  <a:pt x="850106" y="292894"/>
                  <a:pt x="848201" y="298609"/>
                  <a:pt x="847249" y="304324"/>
                </a:cubicBezTo>
                <a:close/>
                <a:moveTo>
                  <a:pt x="880586" y="300514"/>
                </a:moveTo>
                <a:cubicBezTo>
                  <a:pt x="878681" y="306229"/>
                  <a:pt x="877729" y="312896"/>
                  <a:pt x="876776" y="319564"/>
                </a:cubicBezTo>
                <a:cubicBezTo>
                  <a:pt x="874871" y="326231"/>
                  <a:pt x="873919" y="334804"/>
                  <a:pt x="872966" y="343376"/>
                </a:cubicBezTo>
                <a:cubicBezTo>
                  <a:pt x="872014" y="346234"/>
                  <a:pt x="870109" y="348139"/>
                  <a:pt x="869156" y="350996"/>
                </a:cubicBezTo>
                <a:cubicBezTo>
                  <a:pt x="869156" y="350996"/>
                  <a:pt x="868204" y="350044"/>
                  <a:pt x="868204" y="349091"/>
                </a:cubicBezTo>
                <a:cubicBezTo>
                  <a:pt x="868204" y="349091"/>
                  <a:pt x="868204" y="348139"/>
                  <a:pt x="867251" y="348139"/>
                </a:cubicBezTo>
                <a:cubicBezTo>
                  <a:pt x="867251" y="344329"/>
                  <a:pt x="867251" y="339566"/>
                  <a:pt x="867251" y="335756"/>
                </a:cubicBezTo>
                <a:cubicBezTo>
                  <a:pt x="867251" y="323374"/>
                  <a:pt x="867251" y="311944"/>
                  <a:pt x="866299" y="301466"/>
                </a:cubicBezTo>
                <a:cubicBezTo>
                  <a:pt x="866299" y="290989"/>
                  <a:pt x="864394" y="281464"/>
                  <a:pt x="863441" y="272891"/>
                </a:cubicBezTo>
                <a:cubicBezTo>
                  <a:pt x="862489" y="267176"/>
                  <a:pt x="862489" y="262414"/>
                  <a:pt x="861536" y="257651"/>
                </a:cubicBezTo>
                <a:cubicBezTo>
                  <a:pt x="861536" y="256699"/>
                  <a:pt x="861536" y="256699"/>
                  <a:pt x="862489" y="255746"/>
                </a:cubicBezTo>
                <a:cubicBezTo>
                  <a:pt x="862489" y="255746"/>
                  <a:pt x="862489" y="255746"/>
                  <a:pt x="862489" y="255746"/>
                </a:cubicBezTo>
                <a:cubicBezTo>
                  <a:pt x="867251" y="265271"/>
                  <a:pt x="871061" y="274796"/>
                  <a:pt x="876776" y="286226"/>
                </a:cubicBezTo>
                <a:cubicBezTo>
                  <a:pt x="878681" y="290036"/>
                  <a:pt x="880586" y="293846"/>
                  <a:pt x="881539" y="296704"/>
                </a:cubicBezTo>
                <a:cubicBezTo>
                  <a:pt x="881539" y="298609"/>
                  <a:pt x="881539" y="299561"/>
                  <a:pt x="880586" y="300514"/>
                </a:cubicBezTo>
                <a:close/>
                <a:moveTo>
                  <a:pt x="885349" y="318611"/>
                </a:moveTo>
                <a:cubicBezTo>
                  <a:pt x="885349" y="318611"/>
                  <a:pt x="885349" y="319564"/>
                  <a:pt x="884396" y="319564"/>
                </a:cubicBezTo>
                <a:cubicBezTo>
                  <a:pt x="884396" y="319564"/>
                  <a:pt x="884396" y="320516"/>
                  <a:pt x="883444" y="320516"/>
                </a:cubicBezTo>
                <a:cubicBezTo>
                  <a:pt x="883444" y="313849"/>
                  <a:pt x="883444" y="308134"/>
                  <a:pt x="884396" y="303371"/>
                </a:cubicBezTo>
                <a:cubicBezTo>
                  <a:pt x="885349" y="305276"/>
                  <a:pt x="886301" y="308134"/>
                  <a:pt x="887254" y="310039"/>
                </a:cubicBezTo>
                <a:cubicBezTo>
                  <a:pt x="887254" y="312896"/>
                  <a:pt x="886301" y="315754"/>
                  <a:pt x="885349" y="318611"/>
                </a:cubicBezTo>
                <a:close/>
                <a:moveTo>
                  <a:pt x="900589" y="246221"/>
                </a:moveTo>
                <a:cubicBezTo>
                  <a:pt x="900589" y="247174"/>
                  <a:pt x="899636" y="247174"/>
                  <a:pt x="900589" y="246221"/>
                </a:cubicBezTo>
                <a:cubicBezTo>
                  <a:pt x="899636" y="239554"/>
                  <a:pt x="898684" y="234791"/>
                  <a:pt x="898684" y="234791"/>
                </a:cubicBezTo>
                <a:cubicBezTo>
                  <a:pt x="898684" y="234791"/>
                  <a:pt x="898684" y="241459"/>
                  <a:pt x="897731" y="252889"/>
                </a:cubicBezTo>
                <a:cubicBezTo>
                  <a:pt x="897731" y="252889"/>
                  <a:pt x="897731" y="252889"/>
                  <a:pt x="897731" y="253841"/>
                </a:cubicBezTo>
                <a:cubicBezTo>
                  <a:pt x="895826" y="251936"/>
                  <a:pt x="894874" y="250031"/>
                  <a:pt x="894874" y="250031"/>
                </a:cubicBezTo>
                <a:cubicBezTo>
                  <a:pt x="894874" y="250031"/>
                  <a:pt x="895826" y="251936"/>
                  <a:pt x="897731" y="254794"/>
                </a:cubicBezTo>
                <a:cubicBezTo>
                  <a:pt x="897731" y="255746"/>
                  <a:pt x="897731" y="256699"/>
                  <a:pt x="897731" y="257651"/>
                </a:cubicBezTo>
                <a:cubicBezTo>
                  <a:pt x="897731" y="259556"/>
                  <a:pt x="897731" y="262414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5271"/>
                  <a:pt x="896779" y="265271"/>
                </a:cubicBezTo>
                <a:cubicBezTo>
                  <a:pt x="896779" y="267176"/>
                  <a:pt x="896779" y="269081"/>
                  <a:pt x="896779" y="270986"/>
                </a:cubicBezTo>
                <a:cubicBezTo>
                  <a:pt x="896779" y="271939"/>
                  <a:pt x="896779" y="271939"/>
                  <a:pt x="896779" y="272891"/>
                </a:cubicBezTo>
                <a:cubicBezTo>
                  <a:pt x="896779" y="276701"/>
                  <a:pt x="895826" y="280511"/>
                  <a:pt x="895826" y="285274"/>
                </a:cubicBezTo>
                <a:cubicBezTo>
                  <a:pt x="895826" y="286226"/>
                  <a:pt x="895826" y="286226"/>
                  <a:pt x="895826" y="287179"/>
                </a:cubicBezTo>
                <a:cubicBezTo>
                  <a:pt x="893921" y="284321"/>
                  <a:pt x="892969" y="281464"/>
                  <a:pt x="891064" y="279559"/>
                </a:cubicBezTo>
                <a:cubicBezTo>
                  <a:pt x="885349" y="269081"/>
                  <a:pt x="879634" y="259556"/>
                  <a:pt x="873919" y="250984"/>
                </a:cubicBezTo>
                <a:cubicBezTo>
                  <a:pt x="872014" y="248126"/>
                  <a:pt x="871061" y="245269"/>
                  <a:pt x="869156" y="243364"/>
                </a:cubicBezTo>
                <a:cubicBezTo>
                  <a:pt x="869156" y="243364"/>
                  <a:pt x="869156" y="243364"/>
                  <a:pt x="869156" y="242411"/>
                </a:cubicBezTo>
                <a:cubicBezTo>
                  <a:pt x="872966" y="232886"/>
                  <a:pt x="875824" y="223361"/>
                  <a:pt x="878681" y="215741"/>
                </a:cubicBezTo>
                <a:cubicBezTo>
                  <a:pt x="881539" y="210979"/>
                  <a:pt x="884396" y="205264"/>
                  <a:pt x="887254" y="200501"/>
                </a:cubicBezTo>
                <a:lnTo>
                  <a:pt x="895826" y="223361"/>
                </a:lnTo>
                <a:lnTo>
                  <a:pt x="901541" y="240506"/>
                </a:lnTo>
                <a:cubicBezTo>
                  <a:pt x="900589" y="242411"/>
                  <a:pt x="900589" y="244316"/>
                  <a:pt x="900589" y="246221"/>
                </a:cubicBezTo>
                <a:close/>
                <a:moveTo>
                  <a:pt x="891064" y="190976"/>
                </a:moveTo>
                <a:cubicBezTo>
                  <a:pt x="892016" y="190024"/>
                  <a:pt x="892969" y="188119"/>
                  <a:pt x="892969" y="187166"/>
                </a:cubicBezTo>
                <a:cubicBezTo>
                  <a:pt x="892969" y="189071"/>
                  <a:pt x="894874" y="194786"/>
                  <a:pt x="896779" y="202406"/>
                </a:cubicBezTo>
                <a:cubicBezTo>
                  <a:pt x="895826" y="199549"/>
                  <a:pt x="893921" y="195739"/>
                  <a:pt x="891064" y="190976"/>
                </a:cubicBezTo>
                <a:close/>
                <a:moveTo>
                  <a:pt x="904399" y="181451"/>
                </a:moveTo>
                <a:cubicBezTo>
                  <a:pt x="904399" y="182404"/>
                  <a:pt x="904399" y="182404"/>
                  <a:pt x="904399" y="183356"/>
                </a:cubicBezTo>
                <a:cubicBezTo>
                  <a:pt x="904399" y="190976"/>
                  <a:pt x="903446" y="200501"/>
                  <a:pt x="903446" y="210979"/>
                </a:cubicBezTo>
                <a:cubicBezTo>
                  <a:pt x="903446" y="210979"/>
                  <a:pt x="903446" y="210026"/>
                  <a:pt x="903446" y="210026"/>
                </a:cubicBezTo>
                <a:cubicBezTo>
                  <a:pt x="898684" y="197644"/>
                  <a:pt x="894874" y="190024"/>
                  <a:pt x="894874" y="188119"/>
                </a:cubicBezTo>
                <a:cubicBezTo>
                  <a:pt x="897731" y="183356"/>
                  <a:pt x="900589" y="178594"/>
                  <a:pt x="903446" y="173831"/>
                </a:cubicBezTo>
                <a:lnTo>
                  <a:pt x="904399" y="181451"/>
                </a:lnTo>
                <a:close/>
                <a:moveTo>
                  <a:pt x="888206" y="137636"/>
                </a:moveTo>
                <a:cubicBezTo>
                  <a:pt x="889159" y="135731"/>
                  <a:pt x="890111" y="134779"/>
                  <a:pt x="890111" y="132874"/>
                </a:cubicBezTo>
                <a:lnTo>
                  <a:pt x="898684" y="161449"/>
                </a:lnTo>
                <a:cubicBezTo>
                  <a:pt x="896779" y="163354"/>
                  <a:pt x="894874" y="166211"/>
                  <a:pt x="893921" y="168116"/>
                </a:cubicBezTo>
                <a:cubicBezTo>
                  <a:pt x="891064" y="171926"/>
                  <a:pt x="888206" y="175736"/>
                  <a:pt x="885349" y="180499"/>
                </a:cubicBezTo>
                <a:cubicBezTo>
                  <a:pt x="881539" y="174784"/>
                  <a:pt x="878681" y="169069"/>
                  <a:pt x="874871" y="163354"/>
                </a:cubicBezTo>
                <a:cubicBezTo>
                  <a:pt x="879634" y="154781"/>
                  <a:pt x="883444" y="146209"/>
                  <a:pt x="888206" y="137636"/>
                </a:cubicBezTo>
                <a:close/>
                <a:moveTo>
                  <a:pt x="872966" y="169069"/>
                </a:moveTo>
                <a:lnTo>
                  <a:pt x="881539" y="188119"/>
                </a:lnTo>
                <a:cubicBezTo>
                  <a:pt x="880586" y="189071"/>
                  <a:pt x="879634" y="190976"/>
                  <a:pt x="878681" y="191929"/>
                </a:cubicBezTo>
                <a:cubicBezTo>
                  <a:pt x="871061" y="202406"/>
                  <a:pt x="864394" y="213836"/>
                  <a:pt x="856774" y="226219"/>
                </a:cubicBezTo>
                <a:cubicBezTo>
                  <a:pt x="854869" y="223361"/>
                  <a:pt x="852964" y="220504"/>
                  <a:pt x="851059" y="217646"/>
                </a:cubicBezTo>
                <a:cubicBezTo>
                  <a:pt x="858679" y="199549"/>
                  <a:pt x="865346" y="183356"/>
                  <a:pt x="872966" y="169069"/>
                </a:cubicBezTo>
                <a:close/>
                <a:moveTo>
                  <a:pt x="847249" y="225266"/>
                </a:moveTo>
                <a:cubicBezTo>
                  <a:pt x="847249" y="224314"/>
                  <a:pt x="848201" y="223361"/>
                  <a:pt x="848201" y="223361"/>
                </a:cubicBezTo>
                <a:cubicBezTo>
                  <a:pt x="849154" y="226219"/>
                  <a:pt x="851059" y="229076"/>
                  <a:pt x="852011" y="232886"/>
                </a:cubicBezTo>
                <a:cubicBezTo>
                  <a:pt x="850106" y="236696"/>
                  <a:pt x="848201" y="239554"/>
                  <a:pt x="845344" y="243364"/>
                </a:cubicBezTo>
                <a:cubicBezTo>
                  <a:pt x="842486" y="248126"/>
                  <a:pt x="839629" y="252889"/>
                  <a:pt x="837724" y="256699"/>
                </a:cubicBezTo>
                <a:cubicBezTo>
                  <a:pt x="837724" y="254794"/>
                  <a:pt x="836771" y="252889"/>
                  <a:pt x="836771" y="250984"/>
                </a:cubicBezTo>
                <a:cubicBezTo>
                  <a:pt x="839629" y="242411"/>
                  <a:pt x="843439" y="233839"/>
                  <a:pt x="847249" y="225266"/>
                </a:cubicBezTo>
                <a:close/>
                <a:moveTo>
                  <a:pt x="835819" y="195739"/>
                </a:moveTo>
                <a:cubicBezTo>
                  <a:pt x="835819" y="194786"/>
                  <a:pt x="835819" y="194786"/>
                  <a:pt x="835819" y="195739"/>
                </a:cubicBezTo>
                <a:cubicBezTo>
                  <a:pt x="836771" y="196691"/>
                  <a:pt x="838676" y="200501"/>
                  <a:pt x="840581" y="206216"/>
                </a:cubicBezTo>
                <a:cubicBezTo>
                  <a:pt x="838676" y="210979"/>
                  <a:pt x="835819" y="214789"/>
                  <a:pt x="833914" y="219551"/>
                </a:cubicBezTo>
                <a:cubicBezTo>
                  <a:pt x="833914" y="220504"/>
                  <a:pt x="832961" y="220504"/>
                  <a:pt x="832961" y="221456"/>
                </a:cubicBezTo>
                <a:cubicBezTo>
                  <a:pt x="833914" y="211931"/>
                  <a:pt x="834866" y="203359"/>
                  <a:pt x="835819" y="195739"/>
                </a:cubicBezTo>
                <a:close/>
                <a:moveTo>
                  <a:pt x="826294" y="274796"/>
                </a:moveTo>
                <a:cubicBezTo>
                  <a:pt x="827246" y="273844"/>
                  <a:pt x="827246" y="271939"/>
                  <a:pt x="828199" y="270986"/>
                </a:cubicBezTo>
                <a:cubicBezTo>
                  <a:pt x="828199" y="271939"/>
                  <a:pt x="828199" y="272891"/>
                  <a:pt x="828199" y="272891"/>
                </a:cubicBezTo>
                <a:cubicBezTo>
                  <a:pt x="827246" y="273844"/>
                  <a:pt x="826294" y="275749"/>
                  <a:pt x="826294" y="276701"/>
                </a:cubicBezTo>
                <a:cubicBezTo>
                  <a:pt x="826294" y="275749"/>
                  <a:pt x="826294" y="274796"/>
                  <a:pt x="826294" y="274796"/>
                </a:cubicBezTo>
                <a:close/>
                <a:moveTo>
                  <a:pt x="812006" y="448151"/>
                </a:move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lose/>
                <a:moveTo>
                  <a:pt x="785336" y="330041"/>
                </a:moveTo>
                <a:cubicBezTo>
                  <a:pt x="784384" y="329089"/>
                  <a:pt x="783431" y="327184"/>
                  <a:pt x="782479" y="325279"/>
                </a:cubicBezTo>
                <a:cubicBezTo>
                  <a:pt x="782479" y="321469"/>
                  <a:pt x="782479" y="318611"/>
                  <a:pt x="782479" y="315754"/>
                </a:cubicBezTo>
                <a:cubicBezTo>
                  <a:pt x="783431" y="319564"/>
                  <a:pt x="785336" y="322421"/>
                  <a:pt x="786289" y="326231"/>
                </a:cubicBezTo>
                <a:cubicBezTo>
                  <a:pt x="786289" y="328136"/>
                  <a:pt x="785336" y="329089"/>
                  <a:pt x="785336" y="330041"/>
                </a:cubicBezTo>
                <a:close/>
                <a:moveTo>
                  <a:pt x="797719" y="271939"/>
                </a:moveTo>
                <a:cubicBezTo>
                  <a:pt x="799624" y="276701"/>
                  <a:pt x="801529" y="281464"/>
                  <a:pt x="803434" y="286226"/>
                </a:cubicBezTo>
                <a:cubicBezTo>
                  <a:pt x="803434" y="287179"/>
                  <a:pt x="802481" y="288131"/>
                  <a:pt x="802481" y="288131"/>
                </a:cubicBezTo>
                <a:cubicBezTo>
                  <a:pt x="799624" y="295751"/>
                  <a:pt x="796766" y="302419"/>
                  <a:pt x="792956" y="310039"/>
                </a:cubicBezTo>
                <a:cubicBezTo>
                  <a:pt x="792956" y="310039"/>
                  <a:pt x="792956" y="310039"/>
                  <a:pt x="792956" y="309086"/>
                </a:cubicBezTo>
                <a:cubicBezTo>
                  <a:pt x="791051" y="305276"/>
                  <a:pt x="789146" y="300514"/>
                  <a:pt x="787241" y="296704"/>
                </a:cubicBezTo>
                <a:cubicBezTo>
                  <a:pt x="790099" y="285274"/>
                  <a:pt x="792956" y="274796"/>
                  <a:pt x="795814" y="266224"/>
                </a:cubicBezTo>
                <a:cubicBezTo>
                  <a:pt x="796766" y="269081"/>
                  <a:pt x="796766" y="270034"/>
                  <a:pt x="797719" y="271939"/>
                </a:cubicBezTo>
                <a:close/>
                <a:moveTo>
                  <a:pt x="790099" y="253841"/>
                </a:moveTo>
                <a:cubicBezTo>
                  <a:pt x="791051" y="255746"/>
                  <a:pt x="792004" y="258604"/>
                  <a:pt x="793909" y="261461"/>
                </a:cubicBezTo>
                <a:cubicBezTo>
                  <a:pt x="793909" y="261461"/>
                  <a:pt x="793909" y="261461"/>
                  <a:pt x="793909" y="262414"/>
                </a:cubicBezTo>
                <a:cubicBezTo>
                  <a:pt x="791051" y="269081"/>
                  <a:pt x="788194" y="276701"/>
                  <a:pt x="784384" y="286226"/>
                </a:cubicBezTo>
                <a:cubicBezTo>
                  <a:pt x="784384" y="282416"/>
                  <a:pt x="784384" y="277654"/>
                  <a:pt x="785336" y="273844"/>
                </a:cubicBezTo>
                <a:cubicBezTo>
                  <a:pt x="786289" y="267176"/>
                  <a:pt x="788194" y="260509"/>
                  <a:pt x="790099" y="253841"/>
                </a:cubicBezTo>
                <a:close/>
                <a:moveTo>
                  <a:pt x="773906" y="236696"/>
                </a:moveTo>
                <a:cubicBezTo>
                  <a:pt x="774859" y="229076"/>
                  <a:pt x="775811" y="221456"/>
                  <a:pt x="776764" y="213836"/>
                </a:cubicBezTo>
                <a:cubicBezTo>
                  <a:pt x="778669" y="218599"/>
                  <a:pt x="781526" y="223361"/>
                  <a:pt x="783431" y="229076"/>
                </a:cubicBezTo>
                <a:cubicBezTo>
                  <a:pt x="782479" y="230981"/>
                  <a:pt x="781526" y="233839"/>
                  <a:pt x="780574" y="235744"/>
                </a:cubicBezTo>
                <a:cubicBezTo>
                  <a:pt x="778669" y="233839"/>
                  <a:pt x="777716" y="231934"/>
                  <a:pt x="777716" y="231934"/>
                </a:cubicBezTo>
                <a:cubicBezTo>
                  <a:pt x="777716" y="231934"/>
                  <a:pt x="778669" y="233839"/>
                  <a:pt x="780574" y="236696"/>
                </a:cubicBezTo>
                <a:cubicBezTo>
                  <a:pt x="778669" y="242411"/>
                  <a:pt x="775811" y="249079"/>
                  <a:pt x="773906" y="255746"/>
                </a:cubicBezTo>
                <a:cubicBezTo>
                  <a:pt x="773906" y="249079"/>
                  <a:pt x="773906" y="242411"/>
                  <a:pt x="773906" y="236696"/>
                </a:cubicBezTo>
                <a:close/>
                <a:moveTo>
                  <a:pt x="724376" y="219551"/>
                </a:moveTo>
                <a:cubicBezTo>
                  <a:pt x="725329" y="212884"/>
                  <a:pt x="726281" y="207169"/>
                  <a:pt x="726281" y="203359"/>
                </a:cubicBezTo>
                <a:cubicBezTo>
                  <a:pt x="726281" y="210026"/>
                  <a:pt x="726281" y="218599"/>
                  <a:pt x="726281" y="229076"/>
                </a:cubicBezTo>
                <a:cubicBezTo>
                  <a:pt x="725329" y="226219"/>
                  <a:pt x="724376" y="224314"/>
                  <a:pt x="723424" y="223361"/>
                </a:cubicBezTo>
                <a:cubicBezTo>
                  <a:pt x="723424" y="222409"/>
                  <a:pt x="723424" y="220504"/>
                  <a:pt x="724376" y="219551"/>
                </a:cubicBezTo>
                <a:close/>
                <a:moveTo>
                  <a:pt x="723424" y="224314"/>
                </a:moveTo>
                <a:cubicBezTo>
                  <a:pt x="723424" y="226219"/>
                  <a:pt x="724376" y="230029"/>
                  <a:pt x="724376" y="235744"/>
                </a:cubicBezTo>
                <a:cubicBezTo>
                  <a:pt x="725329" y="239554"/>
                  <a:pt x="725329" y="245269"/>
                  <a:pt x="726281" y="250984"/>
                </a:cubicBezTo>
                <a:cubicBezTo>
                  <a:pt x="726281" y="250984"/>
                  <a:pt x="726281" y="250984"/>
                  <a:pt x="726281" y="251936"/>
                </a:cubicBezTo>
                <a:cubicBezTo>
                  <a:pt x="726281" y="259556"/>
                  <a:pt x="726281" y="268129"/>
                  <a:pt x="727234" y="276701"/>
                </a:cubicBezTo>
                <a:cubicBezTo>
                  <a:pt x="727234" y="280511"/>
                  <a:pt x="727234" y="284321"/>
                  <a:pt x="727234" y="288131"/>
                </a:cubicBezTo>
                <a:cubicBezTo>
                  <a:pt x="726281" y="286226"/>
                  <a:pt x="726281" y="285274"/>
                  <a:pt x="725329" y="284321"/>
                </a:cubicBezTo>
                <a:cubicBezTo>
                  <a:pt x="722471" y="275749"/>
                  <a:pt x="720566" y="268129"/>
                  <a:pt x="717709" y="260509"/>
                </a:cubicBezTo>
                <a:cubicBezTo>
                  <a:pt x="719614" y="246221"/>
                  <a:pt x="721519" y="233839"/>
                  <a:pt x="723424" y="224314"/>
                </a:cubicBezTo>
                <a:close/>
                <a:moveTo>
                  <a:pt x="710089" y="308134"/>
                </a:moveTo>
                <a:cubicBezTo>
                  <a:pt x="710089" y="311944"/>
                  <a:pt x="711041" y="315754"/>
                  <a:pt x="711041" y="320516"/>
                </a:cubicBezTo>
                <a:cubicBezTo>
                  <a:pt x="712946" y="336709"/>
                  <a:pt x="714851" y="354806"/>
                  <a:pt x="717709" y="373856"/>
                </a:cubicBezTo>
                <a:cubicBezTo>
                  <a:pt x="715804" y="378619"/>
                  <a:pt x="712946" y="384334"/>
                  <a:pt x="711041" y="389096"/>
                </a:cubicBezTo>
                <a:cubicBezTo>
                  <a:pt x="710089" y="387191"/>
                  <a:pt x="710089" y="385286"/>
                  <a:pt x="709136" y="383381"/>
                </a:cubicBezTo>
                <a:cubicBezTo>
                  <a:pt x="710089" y="379571"/>
                  <a:pt x="710089" y="375761"/>
                  <a:pt x="711041" y="372904"/>
                </a:cubicBezTo>
                <a:cubicBezTo>
                  <a:pt x="712946" y="359569"/>
                  <a:pt x="713899" y="352901"/>
                  <a:pt x="713899" y="352901"/>
                </a:cubicBezTo>
                <a:cubicBezTo>
                  <a:pt x="713899" y="352901"/>
                  <a:pt x="711994" y="360521"/>
                  <a:pt x="707231" y="372904"/>
                </a:cubicBezTo>
                <a:cubicBezTo>
                  <a:pt x="707231" y="373856"/>
                  <a:pt x="706279" y="374809"/>
                  <a:pt x="706279" y="374809"/>
                </a:cubicBezTo>
                <a:cubicBezTo>
                  <a:pt x="704374" y="369094"/>
                  <a:pt x="702469" y="363379"/>
                  <a:pt x="701516" y="357664"/>
                </a:cubicBezTo>
                <a:cubicBezTo>
                  <a:pt x="701516" y="357664"/>
                  <a:pt x="701516" y="357664"/>
                  <a:pt x="701516" y="357664"/>
                </a:cubicBezTo>
                <a:cubicBezTo>
                  <a:pt x="704374" y="339566"/>
                  <a:pt x="707231" y="323374"/>
                  <a:pt x="710089" y="308134"/>
                </a:cubicBezTo>
                <a:close/>
                <a:moveTo>
                  <a:pt x="676751" y="253841"/>
                </a:moveTo>
                <a:cubicBezTo>
                  <a:pt x="676751" y="250984"/>
                  <a:pt x="676751" y="249079"/>
                  <a:pt x="676751" y="246221"/>
                </a:cubicBezTo>
                <a:cubicBezTo>
                  <a:pt x="677704" y="237649"/>
                  <a:pt x="678656" y="229076"/>
                  <a:pt x="679609" y="220504"/>
                </a:cubicBezTo>
                <a:cubicBezTo>
                  <a:pt x="680561" y="206216"/>
                  <a:pt x="681514" y="192881"/>
                  <a:pt x="682466" y="181451"/>
                </a:cubicBezTo>
                <a:cubicBezTo>
                  <a:pt x="682466" y="180499"/>
                  <a:pt x="682466" y="179546"/>
                  <a:pt x="682466" y="178594"/>
                </a:cubicBezTo>
                <a:cubicBezTo>
                  <a:pt x="687229" y="193834"/>
                  <a:pt x="691039" y="211931"/>
                  <a:pt x="696754" y="231934"/>
                </a:cubicBezTo>
                <a:cubicBezTo>
                  <a:pt x="699611" y="243364"/>
                  <a:pt x="702469" y="254794"/>
                  <a:pt x="705326" y="267176"/>
                </a:cubicBezTo>
                <a:cubicBezTo>
                  <a:pt x="704374" y="269081"/>
                  <a:pt x="704374" y="271939"/>
                  <a:pt x="703421" y="273844"/>
                </a:cubicBezTo>
                <a:cubicBezTo>
                  <a:pt x="700564" y="284321"/>
                  <a:pt x="697706" y="295751"/>
                  <a:pt x="694849" y="307181"/>
                </a:cubicBezTo>
                <a:cubicBezTo>
                  <a:pt x="693896" y="309086"/>
                  <a:pt x="693896" y="311944"/>
                  <a:pt x="692944" y="313849"/>
                </a:cubicBezTo>
                <a:cubicBezTo>
                  <a:pt x="691991" y="316706"/>
                  <a:pt x="691039" y="319564"/>
                  <a:pt x="690086" y="322421"/>
                </a:cubicBezTo>
                <a:cubicBezTo>
                  <a:pt x="684371" y="305276"/>
                  <a:pt x="679609" y="290036"/>
                  <a:pt x="673894" y="274796"/>
                </a:cubicBezTo>
                <a:cubicBezTo>
                  <a:pt x="675799" y="268129"/>
                  <a:pt x="676751" y="260509"/>
                  <a:pt x="676751" y="253841"/>
                </a:cubicBezTo>
                <a:close/>
                <a:moveTo>
                  <a:pt x="668179" y="331946"/>
                </a:moveTo>
                <a:cubicBezTo>
                  <a:pt x="668179" y="330994"/>
                  <a:pt x="668179" y="330994"/>
                  <a:pt x="668179" y="330041"/>
                </a:cubicBezTo>
                <a:cubicBezTo>
                  <a:pt x="668179" y="331946"/>
                  <a:pt x="669131" y="332899"/>
                  <a:pt x="669131" y="334804"/>
                </a:cubicBezTo>
                <a:cubicBezTo>
                  <a:pt x="670084" y="338614"/>
                  <a:pt x="671036" y="342424"/>
                  <a:pt x="671989" y="346234"/>
                </a:cubicBezTo>
                <a:cubicBezTo>
                  <a:pt x="672941" y="350044"/>
                  <a:pt x="673894" y="354806"/>
                  <a:pt x="674846" y="359569"/>
                </a:cubicBezTo>
                <a:cubicBezTo>
                  <a:pt x="675799" y="363379"/>
                  <a:pt x="676751" y="367189"/>
                  <a:pt x="676751" y="370999"/>
                </a:cubicBezTo>
                <a:cubicBezTo>
                  <a:pt x="676751" y="371951"/>
                  <a:pt x="675799" y="372904"/>
                  <a:pt x="675799" y="373856"/>
                </a:cubicBezTo>
                <a:cubicBezTo>
                  <a:pt x="675799" y="374809"/>
                  <a:pt x="674846" y="375761"/>
                  <a:pt x="674846" y="377666"/>
                </a:cubicBezTo>
                <a:cubicBezTo>
                  <a:pt x="672941" y="374809"/>
                  <a:pt x="671989" y="370999"/>
                  <a:pt x="670084" y="368141"/>
                </a:cubicBezTo>
                <a:cubicBezTo>
                  <a:pt x="668179" y="364331"/>
                  <a:pt x="666274" y="361474"/>
                  <a:pt x="664369" y="358616"/>
                </a:cubicBezTo>
                <a:cubicBezTo>
                  <a:pt x="665321" y="349091"/>
                  <a:pt x="667226" y="340519"/>
                  <a:pt x="668179" y="331946"/>
                </a:cubicBezTo>
                <a:close/>
                <a:moveTo>
                  <a:pt x="656749" y="266224"/>
                </a:moveTo>
                <a:cubicBezTo>
                  <a:pt x="656749" y="266224"/>
                  <a:pt x="656749" y="267176"/>
                  <a:pt x="656749" y="267176"/>
                </a:cubicBezTo>
                <a:cubicBezTo>
                  <a:pt x="656749" y="268129"/>
                  <a:pt x="656749" y="269081"/>
                  <a:pt x="656749" y="269081"/>
                </a:cubicBezTo>
                <a:cubicBezTo>
                  <a:pt x="656749" y="268129"/>
                  <a:pt x="656749" y="267176"/>
                  <a:pt x="656749" y="266224"/>
                </a:cubicBezTo>
                <a:close/>
                <a:moveTo>
                  <a:pt x="608171" y="318611"/>
                </a:moveTo>
                <a:cubicBezTo>
                  <a:pt x="609124" y="305276"/>
                  <a:pt x="611029" y="291941"/>
                  <a:pt x="611981" y="279559"/>
                </a:cubicBezTo>
                <a:cubicBezTo>
                  <a:pt x="612934" y="282416"/>
                  <a:pt x="612934" y="285274"/>
                  <a:pt x="613886" y="288131"/>
                </a:cubicBezTo>
                <a:cubicBezTo>
                  <a:pt x="614839" y="301466"/>
                  <a:pt x="615791" y="314801"/>
                  <a:pt x="615791" y="327184"/>
                </a:cubicBezTo>
                <a:cubicBezTo>
                  <a:pt x="615791" y="329089"/>
                  <a:pt x="615791" y="330041"/>
                  <a:pt x="615791" y="331946"/>
                </a:cubicBezTo>
                <a:cubicBezTo>
                  <a:pt x="615791" y="333851"/>
                  <a:pt x="615791" y="335756"/>
                  <a:pt x="615791" y="337661"/>
                </a:cubicBezTo>
                <a:cubicBezTo>
                  <a:pt x="614839" y="336709"/>
                  <a:pt x="613886" y="334804"/>
                  <a:pt x="613886" y="333851"/>
                </a:cubicBezTo>
                <a:cubicBezTo>
                  <a:pt x="611981" y="330041"/>
                  <a:pt x="609124" y="325279"/>
                  <a:pt x="607219" y="321469"/>
                </a:cubicBezTo>
                <a:cubicBezTo>
                  <a:pt x="608171" y="320516"/>
                  <a:pt x="608171" y="319564"/>
                  <a:pt x="608171" y="318611"/>
                </a:cubicBezTo>
                <a:close/>
                <a:moveTo>
                  <a:pt x="606266" y="341471"/>
                </a:moveTo>
                <a:cubicBezTo>
                  <a:pt x="609124" y="349091"/>
                  <a:pt x="612934" y="356711"/>
                  <a:pt x="615791" y="364331"/>
                </a:cubicBezTo>
                <a:cubicBezTo>
                  <a:pt x="615791" y="364331"/>
                  <a:pt x="615791" y="365284"/>
                  <a:pt x="615791" y="365284"/>
                </a:cubicBezTo>
                <a:cubicBezTo>
                  <a:pt x="614839" y="368141"/>
                  <a:pt x="612934" y="371951"/>
                  <a:pt x="611029" y="375761"/>
                </a:cubicBezTo>
                <a:cubicBezTo>
                  <a:pt x="610076" y="371951"/>
                  <a:pt x="609124" y="367189"/>
                  <a:pt x="608171" y="363379"/>
                </a:cubicBezTo>
                <a:cubicBezTo>
                  <a:pt x="607219" y="358616"/>
                  <a:pt x="606266" y="354806"/>
                  <a:pt x="605314" y="350996"/>
                </a:cubicBezTo>
                <a:cubicBezTo>
                  <a:pt x="605314" y="348139"/>
                  <a:pt x="605314" y="344329"/>
                  <a:pt x="606266" y="341471"/>
                </a:cubicBezTo>
                <a:close/>
                <a:moveTo>
                  <a:pt x="606266" y="424339"/>
                </a:moveTo>
                <a:cubicBezTo>
                  <a:pt x="607219" y="427196"/>
                  <a:pt x="608171" y="430054"/>
                  <a:pt x="609124" y="433864"/>
                </a:cubicBezTo>
                <a:cubicBezTo>
                  <a:pt x="608171" y="434816"/>
                  <a:pt x="608171" y="435769"/>
                  <a:pt x="607219" y="436721"/>
                </a:cubicBezTo>
                <a:lnTo>
                  <a:pt x="601504" y="435769"/>
                </a:lnTo>
                <a:cubicBezTo>
                  <a:pt x="604361" y="432911"/>
                  <a:pt x="605314" y="428149"/>
                  <a:pt x="606266" y="424339"/>
                </a:cubicBezTo>
                <a:close/>
                <a:moveTo>
                  <a:pt x="599599" y="401479"/>
                </a:moveTo>
                <a:cubicBezTo>
                  <a:pt x="599599" y="402431"/>
                  <a:pt x="599599" y="402431"/>
                  <a:pt x="599599" y="401479"/>
                </a:cubicBezTo>
                <a:cubicBezTo>
                  <a:pt x="599599" y="402431"/>
                  <a:pt x="599599" y="403384"/>
                  <a:pt x="599599" y="403384"/>
                </a:cubicBezTo>
                <a:cubicBezTo>
                  <a:pt x="599599" y="403384"/>
                  <a:pt x="599599" y="402431"/>
                  <a:pt x="599599" y="401479"/>
                </a:cubicBezTo>
                <a:close/>
                <a:moveTo>
                  <a:pt x="587216" y="300514"/>
                </a:moveTo>
                <a:cubicBezTo>
                  <a:pt x="588169" y="303371"/>
                  <a:pt x="590074" y="307181"/>
                  <a:pt x="591979" y="310039"/>
                </a:cubicBezTo>
                <a:cubicBezTo>
                  <a:pt x="591979" y="311944"/>
                  <a:pt x="591026" y="314801"/>
                  <a:pt x="591026" y="316706"/>
                </a:cubicBezTo>
                <a:cubicBezTo>
                  <a:pt x="591026" y="316706"/>
                  <a:pt x="591026" y="316706"/>
                  <a:pt x="591026" y="316706"/>
                </a:cubicBezTo>
                <a:cubicBezTo>
                  <a:pt x="591026" y="317659"/>
                  <a:pt x="590074" y="318611"/>
                  <a:pt x="590074" y="319564"/>
                </a:cubicBezTo>
                <a:cubicBezTo>
                  <a:pt x="589121" y="316706"/>
                  <a:pt x="588169" y="313849"/>
                  <a:pt x="587216" y="311944"/>
                </a:cubicBezTo>
                <a:cubicBezTo>
                  <a:pt x="587216" y="308134"/>
                  <a:pt x="587216" y="303371"/>
                  <a:pt x="586264" y="299561"/>
                </a:cubicBezTo>
                <a:cubicBezTo>
                  <a:pt x="586264" y="299561"/>
                  <a:pt x="586264" y="299561"/>
                  <a:pt x="587216" y="300514"/>
                </a:cubicBezTo>
                <a:close/>
                <a:moveTo>
                  <a:pt x="553879" y="257651"/>
                </a:moveTo>
                <a:cubicBezTo>
                  <a:pt x="554831" y="249079"/>
                  <a:pt x="554831" y="241459"/>
                  <a:pt x="555784" y="233839"/>
                </a:cubicBezTo>
                <a:cubicBezTo>
                  <a:pt x="556736" y="238601"/>
                  <a:pt x="557689" y="243364"/>
                  <a:pt x="558641" y="249079"/>
                </a:cubicBezTo>
                <a:cubicBezTo>
                  <a:pt x="557689" y="247174"/>
                  <a:pt x="556736" y="247174"/>
                  <a:pt x="556736" y="247174"/>
                </a:cubicBezTo>
                <a:cubicBezTo>
                  <a:pt x="556736" y="247174"/>
                  <a:pt x="557689" y="248126"/>
                  <a:pt x="558641" y="250984"/>
                </a:cubicBezTo>
                <a:cubicBezTo>
                  <a:pt x="561499" y="264319"/>
                  <a:pt x="565309" y="280511"/>
                  <a:pt x="570071" y="297656"/>
                </a:cubicBezTo>
                <a:cubicBezTo>
                  <a:pt x="570071" y="299561"/>
                  <a:pt x="571024" y="301466"/>
                  <a:pt x="571976" y="303371"/>
                </a:cubicBezTo>
                <a:cubicBezTo>
                  <a:pt x="571024" y="306229"/>
                  <a:pt x="570071" y="310039"/>
                  <a:pt x="569119" y="312896"/>
                </a:cubicBezTo>
                <a:cubicBezTo>
                  <a:pt x="567214" y="307181"/>
                  <a:pt x="566261" y="301466"/>
                  <a:pt x="564356" y="295751"/>
                </a:cubicBezTo>
                <a:cubicBezTo>
                  <a:pt x="560546" y="285274"/>
                  <a:pt x="557689" y="274796"/>
                  <a:pt x="553879" y="266224"/>
                </a:cubicBezTo>
                <a:cubicBezTo>
                  <a:pt x="553879" y="263366"/>
                  <a:pt x="553879" y="260509"/>
                  <a:pt x="553879" y="257651"/>
                </a:cubicBezTo>
                <a:close/>
                <a:moveTo>
                  <a:pt x="551974" y="295751"/>
                </a:moveTo>
                <a:cubicBezTo>
                  <a:pt x="551974" y="294799"/>
                  <a:pt x="551974" y="294799"/>
                  <a:pt x="551974" y="295751"/>
                </a:cubicBezTo>
                <a:cubicBezTo>
                  <a:pt x="551974" y="295751"/>
                  <a:pt x="552926" y="297656"/>
                  <a:pt x="552926" y="298609"/>
                </a:cubicBezTo>
                <a:cubicBezTo>
                  <a:pt x="554831" y="304324"/>
                  <a:pt x="555784" y="310991"/>
                  <a:pt x="556736" y="317659"/>
                </a:cubicBezTo>
                <a:cubicBezTo>
                  <a:pt x="556736" y="318611"/>
                  <a:pt x="556736" y="319564"/>
                  <a:pt x="557689" y="321469"/>
                </a:cubicBezTo>
                <a:cubicBezTo>
                  <a:pt x="557689" y="321469"/>
                  <a:pt x="557689" y="321469"/>
                  <a:pt x="557689" y="322421"/>
                </a:cubicBezTo>
                <a:cubicBezTo>
                  <a:pt x="557689" y="323374"/>
                  <a:pt x="557689" y="324326"/>
                  <a:pt x="557689" y="326231"/>
                </a:cubicBezTo>
                <a:cubicBezTo>
                  <a:pt x="555784" y="319564"/>
                  <a:pt x="553879" y="312896"/>
                  <a:pt x="552926" y="306229"/>
                </a:cubicBezTo>
                <a:cubicBezTo>
                  <a:pt x="551974" y="301466"/>
                  <a:pt x="551974" y="298609"/>
                  <a:pt x="551974" y="295751"/>
                </a:cubicBezTo>
                <a:close/>
                <a:moveTo>
                  <a:pt x="529114" y="290036"/>
                </a:moveTo>
                <a:cubicBezTo>
                  <a:pt x="529114" y="290036"/>
                  <a:pt x="529114" y="290989"/>
                  <a:pt x="529114" y="290036"/>
                </a:cubicBezTo>
                <a:cubicBezTo>
                  <a:pt x="529114" y="290989"/>
                  <a:pt x="529114" y="290989"/>
                  <a:pt x="529114" y="290036"/>
                </a:cubicBezTo>
                <a:cubicBezTo>
                  <a:pt x="529114" y="290989"/>
                  <a:pt x="529114" y="290036"/>
                  <a:pt x="529114" y="290036"/>
                </a:cubicBezTo>
                <a:close/>
                <a:moveTo>
                  <a:pt x="522446" y="336709"/>
                </a:moveTo>
                <a:cubicBezTo>
                  <a:pt x="522446" y="333851"/>
                  <a:pt x="523399" y="331946"/>
                  <a:pt x="523399" y="329089"/>
                </a:cubicBezTo>
                <a:cubicBezTo>
                  <a:pt x="524351" y="331946"/>
                  <a:pt x="525304" y="333851"/>
                  <a:pt x="526256" y="336709"/>
                </a:cubicBezTo>
                <a:cubicBezTo>
                  <a:pt x="528161" y="341471"/>
                  <a:pt x="530066" y="346234"/>
                  <a:pt x="531019" y="350996"/>
                </a:cubicBezTo>
                <a:cubicBezTo>
                  <a:pt x="531019" y="358616"/>
                  <a:pt x="531019" y="366236"/>
                  <a:pt x="531971" y="374809"/>
                </a:cubicBezTo>
                <a:cubicBezTo>
                  <a:pt x="531971" y="384334"/>
                  <a:pt x="532924" y="393859"/>
                  <a:pt x="533876" y="403384"/>
                </a:cubicBezTo>
                <a:cubicBezTo>
                  <a:pt x="530066" y="397669"/>
                  <a:pt x="528161" y="394811"/>
                  <a:pt x="528161" y="394811"/>
                </a:cubicBezTo>
                <a:cubicBezTo>
                  <a:pt x="528161" y="394811"/>
                  <a:pt x="530066" y="400526"/>
                  <a:pt x="532924" y="410051"/>
                </a:cubicBezTo>
                <a:cubicBezTo>
                  <a:pt x="533876" y="411956"/>
                  <a:pt x="534829" y="414814"/>
                  <a:pt x="534829" y="417671"/>
                </a:cubicBezTo>
                <a:cubicBezTo>
                  <a:pt x="534829" y="421481"/>
                  <a:pt x="535781" y="426244"/>
                  <a:pt x="535781" y="430054"/>
                </a:cubicBezTo>
                <a:lnTo>
                  <a:pt x="523399" y="428149"/>
                </a:lnTo>
                <a:cubicBezTo>
                  <a:pt x="523399" y="428149"/>
                  <a:pt x="522446" y="427196"/>
                  <a:pt x="522446" y="427196"/>
                </a:cubicBezTo>
                <a:cubicBezTo>
                  <a:pt x="522446" y="426244"/>
                  <a:pt x="522446" y="424339"/>
                  <a:pt x="522446" y="423386"/>
                </a:cubicBezTo>
                <a:cubicBezTo>
                  <a:pt x="525304" y="414814"/>
                  <a:pt x="527209" y="410051"/>
                  <a:pt x="527209" y="410051"/>
                </a:cubicBezTo>
                <a:cubicBezTo>
                  <a:pt x="527209" y="410051"/>
                  <a:pt x="525304" y="412909"/>
                  <a:pt x="522446" y="418624"/>
                </a:cubicBezTo>
                <a:cubicBezTo>
                  <a:pt x="522446" y="413861"/>
                  <a:pt x="521494" y="409099"/>
                  <a:pt x="521494" y="405289"/>
                </a:cubicBezTo>
                <a:cubicBezTo>
                  <a:pt x="520541" y="392906"/>
                  <a:pt x="518636" y="380524"/>
                  <a:pt x="517684" y="369094"/>
                </a:cubicBezTo>
                <a:cubicBezTo>
                  <a:pt x="519589" y="356711"/>
                  <a:pt x="520541" y="347186"/>
                  <a:pt x="522446" y="336709"/>
                </a:cubicBezTo>
                <a:close/>
                <a:moveTo>
                  <a:pt x="512921" y="271939"/>
                </a:moveTo>
                <a:cubicBezTo>
                  <a:pt x="511969" y="276701"/>
                  <a:pt x="511016" y="281464"/>
                  <a:pt x="509111" y="287179"/>
                </a:cubicBezTo>
                <a:cubicBezTo>
                  <a:pt x="509111" y="287179"/>
                  <a:pt x="509111" y="287179"/>
                  <a:pt x="509111" y="288131"/>
                </a:cubicBezTo>
                <a:cubicBezTo>
                  <a:pt x="508159" y="284321"/>
                  <a:pt x="508159" y="279559"/>
                  <a:pt x="507206" y="275749"/>
                </a:cubicBezTo>
                <a:cubicBezTo>
                  <a:pt x="507206" y="270986"/>
                  <a:pt x="508159" y="267176"/>
                  <a:pt x="508159" y="262414"/>
                </a:cubicBezTo>
                <a:lnTo>
                  <a:pt x="509111" y="262414"/>
                </a:lnTo>
                <a:cubicBezTo>
                  <a:pt x="511016" y="265271"/>
                  <a:pt x="511969" y="268129"/>
                  <a:pt x="512921" y="271939"/>
                </a:cubicBezTo>
                <a:close/>
                <a:moveTo>
                  <a:pt x="497681" y="207169"/>
                </a:moveTo>
                <a:cubicBezTo>
                  <a:pt x="500539" y="217646"/>
                  <a:pt x="503396" y="230981"/>
                  <a:pt x="506254" y="245269"/>
                </a:cubicBezTo>
                <a:cubicBezTo>
                  <a:pt x="507206" y="249079"/>
                  <a:pt x="508159" y="252889"/>
                  <a:pt x="509111" y="256699"/>
                </a:cubicBezTo>
                <a:cubicBezTo>
                  <a:pt x="508159" y="256699"/>
                  <a:pt x="507206" y="256699"/>
                  <a:pt x="506254" y="256699"/>
                </a:cubicBezTo>
                <a:lnTo>
                  <a:pt x="505301" y="256699"/>
                </a:lnTo>
                <a:cubicBezTo>
                  <a:pt x="505301" y="256699"/>
                  <a:pt x="505301" y="256699"/>
                  <a:pt x="505301" y="256699"/>
                </a:cubicBezTo>
                <a:cubicBezTo>
                  <a:pt x="502444" y="238601"/>
                  <a:pt x="499586" y="220504"/>
                  <a:pt x="497681" y="207169"/>
                </a:cubicBezTo>
                <a:cubicBezTo>
                  <a:pt x="496729" y="207169"/>
                  <a:pt x="496729" y="207169"/>
                  <a:pt x="497681" y="207169"/>
                </a:cubicBezTo>
                <a:close/>
                <a:moveTo>
                  <a:pt x="487204" y="419576"/>
                </a:moveTo>
                <a:cubicBezTo>
                  <a:pt x="487204" y="420529"/>
                  <a:pt x="486251" y="421481"/>
                  <a:pt x="486251" y="422434"/>
                </a:cubicBezTo>
                <a:lnTo>
                  <a:pt x="483394" y="422434"/>
                </a:lnTo>
                <a:cubicBezTo>
                  <a:pt x="483394" y="421481"/>
                  <a:pt x="483394" y="419576"/>
                  <a:pt x="483394" y="418624"/>
                </a:cubicBezTo>
                <a:cubicBezTo>
                  <a:pt x="483394" y="412909"/>
                  <a:pt x="482441" y="407194"/>
                  <a:pt x="481489" y="401479"/>
                </a:cubicBezTo>
                <a:cubicBezTo>
                  <a:pt x="483394" y="407194"/>
                  <a:pt x="485299" y="413861"/>
                  <a:pt x="487204" y="419576"/>
                </a:cubicBezTo>
                <a:close/>
                <a:moveTo>
                  <a:pt x="437674" y="390049"/>
                </a:moveTo>
                <a:cubicBezTo>
                  <a:pt x="437674" y="390049"/>
                  <a:pt x="437674" y="390049"/>
                  <a:pt x="437674" y="390049"/>
                </a:cubicBezTo>
                <a:cubicBezTo>
                  <a:pt x="437674" y="389096"/>
                  <a:pt x="437674" y="389096"/>
                  <a:pt x="437674" y="388144"/>
                </a:cubicBezTo>
                <a:cubicBezTo>
                  <a:pt x="437674" y="388144"/>
                  <a:pt x="437674" y="388144"/>
                  <a:pt x="437674" y="388144"/>
                </a:cubicBezTo>
                <a:cubicBezTo>
                  <a:pt x="437674" y="389096"/>
                  <a:pt x="437674" y="390049"/>
                  <a:pt x="437674" y="390049"/>
                </a:cubicBezTo>
                <a:cubicBezTo>
                  <a:pt x="437674" y="391001"/>
                  <a:pt x="437674" y="390049"/>
                  <a:pt x="437674" y="390049"/>
                </a:cubicBezTo>
                <a:close/>
                <a:moveTo>
                  <a:pt x="448151" y="362426"/>
                </a:moveTo>
                <a:cubicBezTo>
                  <a:pt x="447199" y="360521"/>
                  <a:pt x="446246" y="358616"/>
                  <a:pt x="446246" y="356711"/>
                </a:cubicBezTo>
                <a:cubicBezTo>
                  <a:pt x="447199" y="353854"/>
                  <a:pt x="448151" y="350044"/>
                  <a:pt x="449104" y="347186"/>
                </a:cubicBezTo>
                <a:cubicBezTo>
                  <a:pt x="448151" y="351949"/>
                  <a:pt x="448151" y="357664"/>
                  <a:pt x="448151" y="362426"/>
                </a:cubicBezTo>
                <a:close/>
                <a:moveTo>
                  <a:pt x="436721" y="227171"/>
                </a:moveTo>
                <a:cubicBezTo>
                  <a:pt x="437674" y="233839"/>
                  <a:pt x="439579" y="239554"/>
                  <a:pt x="440531" y="246221"/>
                </a:cubicBezTo>
                <a:cubicBezTo>
                  <a:pt x="438626" y="242411"/>
                  <a:pt x="436721" y="238601"/>
                  <a:pt x="434816" y="234791"/>
                </a:cubicBezTo>
                <a:cubicBezTo>
                  <a:pt x="435769" y="231934"/>
                  <a:pt x="435769" y="230029"/>
                  <a:pt x="436721" y="227171"/>
                </a:cubicBezTo>
                <a:close/>
                <a:moveTo>
                  <a:pt x="428149" y="280511"/>
                </a:moveTo>
                <a:cubicBezTo>
                  <a:pt x="430054" y="270986"/>
                  <a:pt x="431006" y="262414"/>
                  <a:pt x="431959" y="253841"/>
                </a:cubicBezTo>
                <a:cubicBezTo>
                  <a:pt x="431959" y="255746"/>
                  <a:pt x="432911" y="256699"/>
                  <a:pt x="432911" y="258604"/>
                </a:cubicBezTo>
                <a:cubicBezTo>
                  <a:pt x="434816" y="266224"/>
                  <a:pt x="436721" y="274796"/>
                  <a:pt x="438626" y="284321"/>
                </a:cubicBezTo>
                <a:cubicBezTo>
                  <a:pt x="438626" y="286226"/>
                  <a:pt x="439579" y="288131"/>
                  <a:pt x="439579" y="290036"/>
                </a:cubicBezTo>
                <a:cubicBezTo>
                  <a:pt x="434816" y="284321"/>
                  <a:pt x="432911" y="281464"/>
                  <a:pt x="432911" y="281464"/>
                </a:cubicBezTo>
                <a:cubicBezTo>
                  <a:pt x="432911" y="281464"/>
                  <a:pt x="435769" y="287179"/>
                  <a:pt x="439579" y="295751"/>
                </a:cubicBezTo>
                <a:cubicBezTo>
                  <a:pt x="440531" y="296704"/>
                  <a:pt x="440531" y="298609"/>
                  <a:pt x="441484" y="299561"/>
                </a:cubicBezTo>
                <a:cubicBezTo>
                  <a:pt x="442436" y="303371"/>
                  <a:pt x="443389" y="308134"/>
                  <a:pt x="443389" y="312896"/>
                </a:cubicBezTo>
                <a:cubicBezTo>
                  <a:pt x="444341" y="317659"/>
                  <a:pt x="445294" y="323374"/>
                  <a:pt x="446246" y="328136"/>
                </a:cubicBezTo>
                <a:cubicBezTo>
                  <a:pt x="446246" y="330994"/>
                  <a:pt x="447199" y="332899"/>
                  <a:pt x="447199" y="335756"/>
                </a:cubicBezTo>
                <a:cubicBezTo>
                  <a:pt x="446246" y="337661"/>
                  <a:pt x="445294" y="339566"/>
                  <a:pt x="445294" y="341471"/>
                </a:cubicBezTo>
                <a:cubicBezTo>
                  <a:pt x="444341" y="344329"/>
                  <a:pt x="443389" y="346234"/>
                  <a:pt x="442436" y="349091"/>
                </a:cubicBezTo>
                <a:cubicBezTo>
                  <a:pt x="439579" y="342424"/>
                  <a:pt x="437674" y="336709"/>
                  <a:pt x="434816" y="331946"/>
                </a:cubicBezTo>
                <a:cubicBezTo>
                  <a:pt x="434816" y="322421"/>
                  <a:pt x="434816" y="317659"/>
                  <a:pt x="434816" y="317659"/>
                </a:cubicBezTo>
                <a:cubicBezTo>
                  <a:pt x="434816" y="317659"/>
                  <a:pt x="433864" y="321469"/>
                  <a:pt x="432911" y="328136"/>
                </a:cubicBezTo>
                <a:cubicBezTo>
                  <a:pt x="430054" y="319564"/>
                  <a:pt x="426244" y="310991"/>
                  <a:pt x="423386" y="303371"/>
                </a:cubicBezTo>
                <a:cubicBezTo>
                  <a:pt x="426244" y="295751"/>
                  <a:pt x="427196" y="288131"/>
                  <a:pt x="428149" y="280511"/>
                </a:cubicBezTo>
                <a:close/>
                <a:moveTo>
                  <a:pt x="418624" y="345281"/>
                </a:moveTo>
                <a:cubicBezTo>
                  <a:pt x="419576" y="337661"/>
                  <a:pt x="420529" y="330041"/>
                  <a:pt x="422434" y="322421"/>
                </a:cubicBezTo>
                <a:cubicBezTo>
                  <a:pt x="424339" y="328136"/>
                  <a:pt x="425291" y="333851"/>
                  <a:pt x="427196" y="339566"/>
                </a:cubicBezTo>
                <a:cubicBezTo>
                  <a:pt x="428149" y="343376"/>
                  <a:pt x="429101" y="347186"/>
                  <a:pt x="430054" y="350996"/>
                </a:cubicBezTo>
                <a:cubicBezTo>
                  <a:pt x="429101" y="354806"/>
                  <a:pt x="429101" y="358616"/>
                  <a:pt x="428149" y="362426"/>
                </a:cubicBezTo>
                <a:cubicBezTo>
                  <a:pt x="427196" y="360521"/>
                  <a:pt x="426244" y="358616"/>
                  <a:pt x="426244" y="356711"/>
                </a:cubicBezTo>
                <a:cubicBezTo>
                  <a:pt x="423386" y="349091"/>
                  <a:pt x="420529" y="344329"/>
                  <a:pt x="420529" y="344329"/>
                </a:cubicBezTo>
                <a:cubicBezTo>
                  <a:pt x="420529" y="344329"/>
                  <a:pt x="420529" y="349091"/>
                  <a:pt x="422434" y="357664"/>
                </a:cubicBezTo>
                <a:cubicBezTo>
                  <a:pt x="423386" y="361474"/>
                  <a:pt x="423386" y="367189"/>
                  <a:pt x="424339" y="372904"/>
                </a:cubicBezTo>
                <a:cubicBezTo>
                  <a:pt x="424339" y="374809"/>
                  <a:pt x="425291" y="375761"/>
                  <a:pt x="425291" y="377666"/>
                </a:cubicBezTo>
                <a:cubicBezTo>
                  <a:pt x="425291" y="376714"/>
                  <a:pt x="424339" y="375761"/>
                  <a:pt x="424339" y="375761"/>
                </a:cubicBezTo>
                <a:cubicBezTo>
                  <a:pt x="424339" y="375761"/>
                  <a:pt x="424339" y="374809"/>
                  <a:pt x="424339" y="374809"/>
                </a:cubicBezTo>
                <a:cubicBezTo>
                  <a:pt x="422434" y="367189"/>
                  <a:pt x="420529" y="359569"/>
                  <a:pt x="418624" y="351949"/>
                </a:cubicBezTo>
                <a:cubicBezTo>
                  <a:pt x="417671" y="349091"/>
                  <a:pt x="418624" y="347186"/>
                  <a:pt x="418624" y="345281"/>
                </a:cubicBezTo>
                <a:close/>
                <a:moveTo>
                  <a:pt x="406241" y="261461"/>
                </a:moveTo>
                <a:cubicBezTo>
                  <a:pt x="408146" y="267176"/>
                  <a:pt x="410051" y="275749"/>
                  <a:pt x="411956" y="285274"/>
                </a:cubicBezTo>
                <a:cubicBezTo>
                  <a:pt x="410051" y="292894"/>
                  <a:pt x="409099" y="301466"/>
                  <a:pt x="407194" y="310039"/>
                </a:cubicBezTo>
                <a:cubicBezTo>
                  <a:pt x="406241" y="307181"/>
                  <a:pt x="406241" y="304324"/>
                  <a:pt x="405289" y="302419"/>
                </a:cubicBezTo>
                <a:cubicBezTo>
                  <a:pt x="406241" y="288131"/>
                  <a:pt x="406241" y="273844"/>
                  <a:pt x="406241" y="261461"/>
                </a:cubicBezTo>
                <a:close/>
                <a:moveTo>
                  <a:pt x="382429" y="290036"/>
                </a:moveTo>
                <a:cubicBezTo>
                  <a:pt x="382429" y="290989"/>
                  <a:pt x="382429" y="292894"/>
                  <a:pt x="381476" y="293846"/>
                </a:cubicBezTo>
                <a:cubicBezTo>
                  <a:pt x="381476" y="290989"/>
                  <a:pt x="381476" y="288131"/>
                  <a:pt x="381476" y="285274"/>
                </a:cubicBezTo>
                <a:cubicBezTo>
                  <a:pt x="381476" y="287179"/>
                  <a:pt x="382429" y="288131"/>
                  <a:pt x="382429" y="290036"/>
                </a:cubicBezTo>
                <a:close/>
                <a:moveTo>
                  <a:pt x="361474" y="394811"/>
                </a:moveTo>
                <a:cubicBezTo>
                  <a:pt x="361474" y="397669"/>
                  <a:pt x="361474" y="401479"/>
                  <a:pt x="361474" y="404336"/>
                </a:cubicBezTo>
                <a:cubicBezTo>
                  <a:pt x="361474" y="405289"/>
                  <a:pt x="361474" y="406241"/>
                  <a:pt x="361474" y="407194"/>
                </a:cubicBezTo>
                <a:cubicBezTo>
                  <a:pt x="359569" y="399574"/>
                  <a:pt x="357664" y="391001"/>
                  <a:pt x="354806" y="383381"/>
                </a:cubicBezTo>
                <a:cubicBezTo>
                  <a:pt x="354806" y="383381"/>
                  <a:pt x="354806" y="383381"/>
                  <a:pt x="354806" y="382429"/>
                </a:cubicBezTo>
                <a:cubicBezTo>
                  <a:pt x="353854" y="379571"/>
                  <a:pt x="353854" y="376714"/>
                  <a:pt x="352901" y="373856"/>
                </a:cubicBezTo>
                <a:cubicBezTo>
                  <a:pt x="355759" y="381476"/>
                  <a:pt x="358616" y="388144"/>
                  <a:pt x="361474" y="394811"/>
                </a:cubicBezTo>
                <a:close/>
                <a:moveTo>
                  <a:pt x="347186" y="307181"/>
                </a:moveTo>
                <a:cubicBezTo>
                  <a:pt x="348139" y="309086"/>
                  <a:pt x="348139" y="310039"/>
                  <a:pt x="349091" y="311944"/>
                </a:cubicBezTo>
                <a:cubicBezTo>
                  <a:pt x="348139" y="310991"/>
                  <a:pt x="348139" y="310039"/>
                  <a:pt x="347186" y="309086"/>
                </a:cubicBezTo>
                <a:cubicBezTo>
                  <a:pt x="346234" y="309086"/>
                  <a:pt x="346234" y="308134"/>
                  <a:pt x="347186" y="307181"/>
                </a:cubicBezTo>
                <a:close/>
                <a:moveTo>
                  <a:pt x="347186" y="429101"/>
                </a:moveTo>
                <a:cubicBezTo>
                  <a:pt x="347186" y="430054"/>
                  <a:pt x="348139" y="431959"/>
                  <a:pt x="348139" y="432911"/>
                </a:cubicBezTo>
                <a:lnTo>
                  <a:pt x="346234" y="432911"/>
                </a:lnTo>
                <a:cubicBezTo>
                  <a:pt x="346234" y="431006"/>
                  <a:pt x="346234" y="430054"/>
                  <a:pt x="347186" y="429101"/>
                </a:cubicBezTo>
                <a:close/>
                <a:moveTo>
                  <a:pt x="310991" y="439579"/>
                </a:moveTo>
                <a:cubicBezTo>
                  <a:pt x="310991" y="434816"/>
                  <a:pt x="310991" y="429101"/>
                  <a:pt x="311944" y="424339"/>
                </a:cubicBezTo>
                <a:cubicBezTo>
                  <a:pt x="313849" y="429101"/>
                  <a:pt x="315754" y="433864"/>
                  <a:pt x="317659" y="438626"/>
                </a:cubicBezTo>
                <a:lnTo>
                  <a:pt x="310991" y="439579"/>
                </a:lnTo>
                <a:close/>
                <a:moveTo>
                  <a:pt x="302419" y="230981"/>
                </a:moveTo>
                <a:cubicBezTo>
                  <a:pt x="303371" y="232886"/>
                  <a:pt x="303371" y="235744"/>
                  <a:pt x="304324" y="237649"/>
                </a:cubicBezTo>
                <a:cubicBezTo>
                  <a:pt x="305276" y="242411"/>
                  <a:pt x="306229" y="247174"/>
                  <a:pt x="307181" y="252889"/>
                </a:cubicBezTo>
                <a:cubicBezTo>
                  <a:pt x="303371" y="247174"/>
                  <a:pt x="300514" y="244316"/>
                  <a:pt x="300514" y="244316"/>
                </a:cubicBezTo>
                <a:cubicBezTo>
                  <a:pt x="300514" y="238601"/>
                  <a:pt x="301466" y="234791"/>
                  <a:pt x="302419" y="230981"/>
                </a:cubicBezTo>
                <a:close/>
                <a:moveTo>
                  <a:pt x="295751" y="269081"/>
                </a:moveTo>
                <a:cubicBezTo>
                  <a:pt x="296704" y="264319"/>
                  <a:pt x="297656" y="262414"/>
                  <a:pt x="297656" y="262414"/>
                </a:cubicBezTo>
                <a:cubicBezTo>
                  <a:pt x="297656" y="262414"/>
                  <a:pt x="296704" y="263366"/>
                  <a:pt x="295751" y="265271"/>
                </a:cubicBezTo>
                <a:cubicBezTo>
                  <a:pt x="296704" y="260509"/>
                  <a:pt x="296704" y="256699"/>
                  <a:pt x="297656" y="251936"/>
                </a:cubicBezTo>
                <a:cubicBezTo>
                  <a:pt x="298609" y="249079"/>
                  <a:pt x="298609" y="246221"/>
                  <a:pt x="299561" y="243364"/>
                </a:cubicBezTo>
                <a:cubicBezTo>
                  <a:pt x="299561" y="244316"/>
                  <a:pt x="300514" y="245269"/>
                  <a:pt x="301466" y="247174"/>
                </a:cubicBezTo>
                <a:cubicBezTo>
                  <a:pt x="304324" y="254794"/>
                  <a:pt x="307181" y="262414"/>
                  <a:pt x="310039" y="270986"/>
                </a:cubicBezTo>
                <a:cubicBezTo>
                  <a:pt x="312896" y="285274"/>
                  <a:pt x="315754" y="298609"/>
                  <a:pt x="319564" y="312896"/>
                </a:cubicBezTo>
                <a:cubicBezTo>
                  <a:pt x="322421" y="328136"/>
                  <a:pt x="326231" y="343376"/>
                  <a:pt x="330041" y="358616"/>
                </a:cubicBezTo>
                <a:cubicBezTo>
                  <a:pt x="330041" y="359569"/>
                  <a:pt x="330041" y="360521"/>
                  <a:pt x="330041" y="362426"/>
                </a:cubicBezTo>
                <a:cubicBezTo>
                  <a:pt x="329089" y="375761"/>
                  <a:pt x="328136" y="390049"/>
                  <a:pt x="327184" y="404336"/>
                </a:cubicBezTo>
                <a:cubicBezTo>
                  <a:pt x="327184" y="404336"/>
                  <a:pt x="327184" y="404336"/>
                  <a:pt x="327184" y="404336"/>
                </a:cubicBezTo>
                <a:cubicBezTo>
                  <a:pt x="325279" y="400526"/>
                  <a:pt x="323374" y="396716"/>
                  <a:pt x="321469" y="392906"/>
                </a:cubicBezTo>
                <a:cubicBezTo>
                  <a:pt x="317659" y="382429"/>
                  <a:pt x="313849" y="371951"/>
                  <a:pt x="310991" y="362426"/>
                </a:cubicBezTo>
                <a:cubicBezTo>
                  <a:pt x="306229" y="347186"/>
                  <a:pt x="301466" y="332899"/>
                  <a:pt x="296704" y="318611"/>
                </a:cubicBezTo>
                <a:cubicBezTo>
                  <a:pt x="294799" y="312896"/>
                  <a:pt x="293846" y="308134"/>
                  <a:pt x="291941" y="302419"/>
                </a:cubicBezTo>
                <a:cubicBezTo>
                  <a:pt x="292894" y="290989"/>
                  <a:pt x="294799" y="279559"/>
                  <a:pt x="295751" y="269081"/>
                </a:cubicBezTo>
                <a:close/>
                <a:moveTo>
                  <a:pt x="283369" y="378619"/>
                </a:moveTo>
                <a:cubicBezTo>
                  <a:pt x="283369" y="373856"/>
                  <a:pt x="284321" y="369094"/>
                  <a:pt x="284321" y="365284"/>
                </a:cubicBezTo>
                <a:cubicBezTo>
                  <a:pt x="284321" y="364331"/>
                  <a:pt x="284321" y="363379"/>
                  <a:pt x="285274" y="363379"/>
                </a:cubicBezTo>
                <a:cubicBezTo>
                  <a:pt x="289084" y="370999"/>
                  <a:pt x="291941" y="378619"/>
                  <a:pt x="295751" y="387191"/>
                </a:cubicBezTo>
                <a:cubicBezTo>
                  <a:pt x="297656" y="391954"/>
                  <a:pt x="300514" y="395764"/>
                  <a:pt x="302419" y="400526"/>
                </a:cubicBezTo>
                <a:cubicBezTo>
                  <a:pt x="302419" y="401479"/>
                  <a:pt x="303371" y="403384"/>
                  <a:pt x="303371" y="404336"/>
                </a:cubicBezTo>
                <a:cubicBezTo>
                  <a:pt x="302419" y="407194"/>
                  <a:pt x="302419" y="410051"/>
                  <a:pt x="301466" y="412909"/>
                </a:cubicBezTo>
                <a:cubicBezTo>
                  <a:pt x="299561" y="422434"/>
                  <a:pt x="297656" y="432911"/>
                  <a:pt x="295751" y="442436"/>
                </a:cubicBezTo>
                <a:lnTo>
                  <a:pt x="283369" y="444341"/>
                </a:lnTo>
                <a:cubicBezTo>
                  <a:pt x="282416" y="441484"/>
                  <a:pt x="282416" y="438626"/>
                  <a:pt x="281464" y="435769"/>
                </a:cubicBezTo>
                <a:cubicBezTo>
                  <a:pt x="281464" y="425291"/>
                  <a:pt x="281464" y="415766"/>
                  <a:pt x="281464" y="407194"/>
                </a:cubicBezTo>
                <a:cubicBezTo>
                  <a:pt x="281464" y="397669"/>
                  <a:pt x="282416" y="388144"/>
                  <a:pt x="283369" y="378619"/>
                </a:cubicBezTo>
                <a:close/>
                <a:moveTo>
                  <a:pt x="237649" y="415766"/>
                </a:moveTo>
                <a:cubicBezTo>
                  <a:pt x="234791" y="409099"/>
                  <a:pt x="230981" y="402431"/>
                  <a:pt x="228124" y="395764"/>
                </a:cubicBezTo>
                <a:cubicBezTo>
                  <a:pt x="228124" y="391954"/>
                  <a:pt x="229076" y="387191"/>
                  <a:pt x="229076" y="383381"/>
                </a:cubicBezTo>
                <a:cubicBezTo>
                  <a:pt x="232886" y="391001"/>
                  <a:pt x="235744" y="398621"/>
                  <a:pt x="239554" y="406241"/>
                </a:cubicBezTo>
                <a:cubicBezTo>
                  <a:pt x="239554" y="410051"/>
                  <a:pt x="238601" y="412909"/>
                  <a:pt x="237649" y="415766"/>
                </a:cubicBezTo>
                <a:close/>
                <a:moveTo>
                  <a:pt x="247174" y="431006"/>
                </a:moveTo>
                <a:cubicBezTo>
                  <a:pt x="247174" y="429101"/>
                  <a:pt x="247174" y="427196"/>
                  <a:pt x="248126" y="425291"/>
                </a:cubicBezTo>
                <a:cubicBezTo>
                  <a:pt x="248126" y="425291"/>
                  <a:pt x="248126" y="425291"/>
                  <a:pt x="248126" y="425291"/>
                </a:cubicBezTo>
                <a:cubicBezTo>
                  <a:pt x="248126" y="427196"/>
                  <a:pt x="247174" y="429101"/>
                  <a:pt x="247174" y="431006"/>
                </a:cubicBezTo>
                <a:close/>
                <a:moveTo>
                  <a:pt x="264319" y="204311"/>
                </a:moveTo>
                <a:cubicBezTo>
                  <a:pt x="267176" y="195739"/>
                  <a:pt x="269081" y="189071"/>
                  <a:pt x="270986" y="185261"/>
                </a:cubicBezTo>
                <a:cubicBezTo>
                  <a:pt x="269081" y="194786"/>
                  <a:pt x="268129" y="204311"/>
                  <a:pt x="267176" y="214789"/>
                </a:cubicBezTo>
                <a:cubicBezTo>
                  <a:pt x="267176" y="212884"/>
                  <a:pt x="266224" y="211931"/>
                  <a:pt x="266224" y="210026"/>
                </a:cubicBezTo>
                <a:cubicBezTo>
                  <a:pt x="264319" y="207169"/>
                  <a:pt x="264319" y="206216"/>
                  <a:pt x="264319" y="204311"/>
                </a:cubicBezTo>
                <a:cubicBezTo>
                  <a:pt x="264319" y="204311"/>
                  <a:pt x="264319" y="204311"/>
                  <a:pt x="264319" y="204311"/>
                </a:cubicBezTo>
                <a:close/>
                <a:moveTo>
                  <a:pt x="254794" y="235744"/>
                </a:moveTo>
                <a:cubicBezTo>
                  <a:pt x="256699" y="230029"/>
                  <a:pt x="257651" y="225266"/>
                  <a:pt x="258604" y="220504"/>
                </a:cubicBezTo>
                <a:cubicBezTo>
                  <a:pt x="259556" y="227171"/>
                  <a:pt x="260509" y="234791"/>
                  <a:pt x="261461" y="242411"/>
                </a:cubicBezTo>
                <a:cubicBezTo>
                  <a:pt x="261461" y="243364"/>
                  <a:pt x="261461" y="244316"/>
                  <a:pt x="262414" y="245269"/>
                </a:cubicBezTo>
                <a:cubicBezTo>
                  <a:pt x="261461" y="253841"/>
                  <a:pt x="260509" y="261461"/>
                  <a:pt x="260509" y="270034"/>
                </a:cubicBezTo>
                <a:cubicBezTo>
                  <a:pt x="259556" y="268129"/>
                  <a:pt x="258604" y="266224"/>
                  <a:pt x="257651" y="264319"/>
                </a:cubicBezTo>
                <a:cubicBezTo>
                  <a:pt x="254794" y="258604"/>
                  <a:pt x="252889" y="253841"/>
                  <a:pt x="250984" y="249079"/>
                </a:cubicBezTo>
                <a:cubicBezTo>
                  <a:pt x="252889" y="245269"/>
                  <a:pt x="253841" y="239554"/>
                  <a:pt x="254794" y="235744"/>
                </a:cubicBezTo>
                <a:close/>
                <a:moveTo>
                  <a:pt x="245269" y="276701"/>
                </a:moveTo>
                <a:cubicBezTo>
                  <a:pt x="246221" y="270986"/>
                  <a:pt x="248126" y="265271"/>
                  <a:pt x="249079" y="260509"/>
                </a:cubicBezTo>
                <a:cubicBezTo>
                  <a:pt x="250031" y="262414"/>
                  <a:pt x="250031" y="265271"/>
                  <a:pt x="250984" y="268129"/>
                </a:cubicBezTo>
                <a:cubicBezTo>
                  <a:pt x="252889" y="275749"/>
                  <a:pt x="255746" y="284321"/>
                  <a:pt x="258604" y="292894"/>
                </a:cubicBezTo>
                <a:cubicBezTo>
                  <a:pt x="258604" y="293846"/>
                  <a:pt x="259556" y="294799"/>
                  <a:pt x="259556" y="294799"/>
                </a:cubicBezTo>
                <a:cubicBezTo>
                  <a:pt x="259556" y="295751"/>
                  <a:pt x="259556" y="296704"/>
                  <a:pt x="259556" y="297656"/>
                </a:cubicBezTo>
                <a:cubicBezTo>
                  <a:pt x="258604" y="310039"/>
                  <a:pt x="258604" y="321469"/>
                  <a:pt x="257651" y="333851"/>
                </a:cubicBezTo>
                <a:cubicBezTo>
                  <a:pt x="255746" y="325279"/>
                  <a:pt x="253841" y="317659"/>
                  <a:pt x="250984" y="309086"/>
                </a:cubicBezTo>
                <a:cubicBezTo>
                  <a:pt x="252889" y="304324"/>
                  <a:pt x="253841" y="301466"/>
                  <a:pt x="253841" y="301466"/>
                </a:cubicBezTo>
                <a:cubicBezTo>
                  <a:pt x="253841" y="301466"/>
                  <a:pt x="252889" y="303371"/>
                  <a:pt x="250984" y="307181"/>
                </a:cubicBezTo>
                <a:cubicBezTo>
                  <a:pt x="249079" y="299561"/>
                  <a:pt x="247174" y="291941"/>
                  <a:pt x="244316" y="284321"/>
                </a:cubicBezTo>
                <a:cubicBezTo>
                  <a:pt x="244316" y="281464"/>
                  <a:pt x="245269" y="279559"/>
                  <a:pt x="245269" y="276701"/>
                </a:cubicBezTo>
                <a:close/>
                <a:moveTo>
                  <a:pt x="236696" y="325279"/>
                </a:moveTo>
                <a:cubicBezTo>
                  <a:pt x="236696" y="324326"/>
                  <a:pt x="236696" y="323374"/>
                  <a:pt x="237649" y="322421"/>
                </a:cubicBezTo>
                <a:cubicBezTo>
                  <a:pt x="237649" y="324326"/>
                  <a:pt x="238601" y="327184"/>
                  <a:pt x="238601" y="329089"/>
                </a:cubicBezTo>
                <a:cubicBezTo>
                  <a:pt x="237649" y="330994"/>
                  <a:pt x="236696" y="332899"/>
                  <a:pt x="235744" y="335756"/>
                </a:cubicBezTo>
                <a:cubicBezTo>
                  <a:pt x="235744" y="332899"/>
                  <a:pt x="235744" y="329089"/>
                  <a:pt x="236696" y="325279"/>
                </a:cubicBezTo>
                <a:close/>
                <a:moveTo>
                  <a:pt x="234791" y="353854"/>
                </a:moveTo>
                <a:cubicBezTo>
                  <a:pt x="236696" y="348139"/>
                  <a:pt x="238601" y="342424"/>
                  <a:pt x="240506" y="337661"/>
                </a:cubicBezTo>
                <a:cubicBezTo>
                  <a:pt x="240506" y="339566"/>
                  <a:pt x="241459" y="340519"/>
                  <a:pt x="241459" y="342424"/>
                </a:cubicBezTo>
                <a:cubicBezTo>
                  <a:pt x="243364" y="352901"/>
                  <a:pt x="246221" y="362426"/>
                  <a:pt x="248126" y="372904"/>
                </a:cubicBezTo>
                <a:cubicBezTo>
                  <a:pt x="248126" y="374809"/>
                  <a:pt x="247174" y="376714"/>
                  <a:pt x="247174" y="378619"/>
                </a:cubicBezTo>
                <a:cubicBezTo>
                  <a:pt x="245269" y="375761"/>
                  <a:pt x="243364" y="371951"/>
                  <a:pt x="242411" y="369094"/>
                </a:cubicBezTo>
                <a:cubicBezTo>
                  <a:pt x="239554" y="364331"/>
                  <a:pt x="236696" y="359569"/>
                  <a:pt x="234791" y="353854"/>
                </a:cubicBezTo>
                <a:cubicBezTo>
                  <a:pt x="234791" y="354806"/>
                  <a:pt x="234791" y="353854"/>
                  <a:pt x="234791" y="353854"/>
                </a:cubicBezTo>
                <a:close/>
                <a:moveTo>
                  <a:pt x="222409" y="297656"/>
                </a:moveTo>
                <a:cubicBezTo>
                  <a:pt x="224314" y="290036"/>
                  <a:pt x="226219" y="283369"/>
                  <a:pt x="227171" y="278606"/>
                </a:cubicBezTo>
                <a:cubicBezTo>
                  <a:pt x="227171" y="280511"/>
                  <a:pt x="228124" y="282416"/>
                  <a:pt x="228124" y="284321"/>
                </a:cubicBezTo>
                <a:cubicBezTo>
                  <a:pt x="229076" y="286226"/>
                  <a:pt x="229076" y="288131"/>
                  <a:pt x="230029" y="290989"/>
                </a:cubicBezTo>
                <a:cubicBezTo>
                  <a:pt x="227171" y="301466"/>
                  <a:pt x="225266" y="312896"/>
                  <a:pt x="222409" y="324326"/>
                </a:cubicBezTo>
                <a:cubicBezTo>
                  <a:pt x="222409" y="326231"/>
                  <a:pt x="221456" y="328136"/>
                  <a:pt x="221456" y="330041"/>
                </a:cubicBezTo>
                <a:cubicBezTo>
                  <a:pt x="221456" y="330041"/>
                  <a:pt x="221456" y="329089"/>
                  <a:pt x="220504" y="329089"/>
                </a:cubicBezTo>
                <a:cubicBezTo>
                  <a:pt x="219551" y="323374"/>
                  <a:pt x="219551" y="317659"/>
                  <a:pt x="218599" y="312896"/>
                </a:cubicBezTo>
                <a:cubicBezTo>
                  <a:pt x="220504" y="306229"/>
                  <a:pt x="221456" y="301466"/>
                  <a:pt x="222409" y="297656"/>
                </a:cubicBezTo>
                <a:close/>
                <a:moveTo>
                  <a:pt x="169069" y="411956"/>
                </a:moveTo>
                <a:cubicBezTo>
                  <a:pt x="169069" y="411956"/>
                  <a:pt x="169069" y="412909"/>
                  <a:pt x="169069" y="412909"/>
                </a:cubicBezTo>
                <a:cubicBezTo>
                  <a:pt x="168116" y="407194"/>
                  <a:pt x="167164" y="401479"/>
                  <a:pt x="165259" y="396716"/>
                </a:cubicBezTo>
                <a:cubicBezTo>
                  <a:pt x="165259" y="389096"/>
                  <a:pt x="164306" y="382429"/>
                  <a:pt x="164306" y="375761"/>
                </a:cubicBezTo>
                <a:cubicBezTo>
                  <a:pt x="163354" y="365284"/>
                  <a:pt x="162401" y="354806"/>
                  <a:pt x="161449" y="345281"/>
                </a:cubicBezTo>
                <a:cubicBezTo>
                  <a:pt x="160496" y="336709"/>
                  <a:pt x="159544" y="329089"/>
                  <a:pt x="158591" y="321469"/>
                </a:cubicBezTo>
                <a:cubicBezTo>
                  <a:pt x="158591" y="322421"/>
                  <a:pt x="159544" y="322421"/>
                  <a:pt x="159544" y="323374"/>
                </a:cubicBezTo>
                <a:cubicBezTo>
                  <a:pt x="160496" y="325279"/>
                  <a:pt x="161449" y="326231"/>
                  <a:pt x="162401" y="328136"/>
                </a:cubicBezTo>
                <a:cubicBezTo>
                  <a:pt x="163354" y="342424"/>
                  <a:pt x="165259" y="359569"/>
                  <a:pt x="167164" y="376714"/>
                </a:cubicBezTo>
                <a:cubicBezTo>
                  <a:pt x="168116" y="385286"/>
                  <a:pt x="169069" y="393859"/>
                  <a:pt x="170021" y="402431"/>
                </a:cubicBezTo>
                <a:cubicBezTo>
                  <a:pt x="170021" y="405289"/>
                  <a:pt x="169069" y="408146"/>
                  <a:pt x="169069" y="411956"/>
                </a:cubicBezTo>
                <a:close/>
                <a:moveTo>
                  <a:pt x="209074" y="350044"/>
                </a:moveTo>
                <a:cubicBezTo>
                  <a:pt x="209074" y="352901"/>
                  <a:pt x="209074" y="356711"/>
                  <a:pt x="209074" y="359569"/>
                </a:cubicBezTo>
                <a:cubicBezTo>
                  <a:pt x="208121" y="358616"/>
                  <a:pt x="208121" y="357664"/>
                  <a:pt x="207169" y="356711"/>
                </a:cubicBezTo>
                <a:cubicBezTo>
                  <a:pt x="208121" y="354806"/>
                  <a:pt x="209074" y="351949"/>
                  <a:pt x="209074" y="350044"/>
                </a:cubicBezTo>
                <a:close/>
                <a:moveTo>
                  <a:pt x="170974" y="259556"/>
                </a:moveTo>
                <a:cubicBezTo>
                  <a:pt x="173831" y="264319"/>
                  <a:pt x="175736" y="270034"/>
                  <a:pt x="178594" y="274796"/>
                </a:cubicBezTo>
                <a:cubicBezTo>
                  <a:pt x="181451" y="280511"/>
                  <a:pt x="184309" y="286226"/>
                  <a:pt x="187166" y="291941"/>
                </a:cubicBezTo>
                <a:cubicBezTo>
                  <a:pt x="192881" y="304324"/>
                  <a:pt x="198596" y="316706"/>
                  <a:pt x="205264" y="330041"/>
                </a:cubicBezTo>
                <a:cubicBezTo>
                  <a:pt x="203359" y="333851"/>
                  <a:pt x="202406" y="338614"/>
                  <a:pt x="200501" y="343376"/>
                </a:cubicBezTo>
                <a:cubicBezTo>
                  <a:pt x="200501" y="343376"/>
                  <a:pt x="200501" y="342424"/>
                  <a:pt x="199549" y="342424"/>
                </a:cubicBezTo>
                <a:cubicBezTo>
                  <a:pt x="193834" y="330994"/>
                  <a:pt x="187166" y="320516"/>
                  <a:pt x="180499" y="310039"/>
                </a:cubicBezTo>
                <a:cubicBezTo>
                  <a:pt x="178594" y="301466"/>
                  <a:pt x="176689" y="296704"/>
                  <a:pt x="176689" y="296704"/>
                </a:cubicBezTo>
                <a:cubicBezTo>
                  <a:pt x="176689" y="296704"/>
                  <a:pt x="176689" y="299561"/>
                  <a:pt x="176689" y="305276"/>
                </a:cubicBezTo>
                <a:cubicBezTo>
                  <a:pt x="175736" y="303371"/>
                  <a:pt x="174784" y="301466"/>
                  <a:pt x="172879" y="299561"/>
                </a:cubicBezTo>
                <a:cubicBezTo>
                  <a:pt x="172879" y="299561"/>
                  <a:pt x="171926" y="298609"/>
                  <a:pt x="171926" y="298609"/>
                </a:cubicBezTo>
                <a:cubicBezTo>
                  <a:pt x="170974" y="291941"/>
                  <a:pt x="169069" y="285274"/>
                  <a:pt x="168116" y="279559"/>
                </a:cubicBezTo>
                <a:cubicBezTo>
                  <a:pt x="164306" y="262414"/>
                  <a:pt x="161449" y="247174"/>
                  <a:pt x="158591" y="235744"/>
                </a:cubicBezTo>
                <a:cubicBezTo>
                  <a:pt x="163354" y="243364"/>
                  <a:pt x="167164" y="250984"/>
                  <a:pt x="170974" y="259556"/>
                </a:cubicBezTo>
                <a:close/>
                <a:moveTo>
                  <a:pt x="161449" y="307181"/>
                </a:moveTo>
                <a:cubicBezTo>
                  <a:pt x="159544" y="305276"/>
                  <a:pt x="157639" y="303371"/>
                  <a:pt x="156686" y="301466"/>
                </a:cubicBezTo>
                <a:cubicBezTo>
                  <a:pt x="156686" y="300514"/>
                  <a:pt x="156686" y="298609"/>
                  <a:pt x="155734" y="297656"/>
                </a:cubicBezTo>
                <a:cubicBezTo>
                  <a:pt x="156686" y="300514"/>
                  <a:pt x="158591" y="304324"/>
                  <a:pt x="161449" y="307181"/>
                </a:cubicBezTo>
                <a:close/>
                <a:moveTo>
                  <a:pt x="130969" y="280511"/>
                </a:moveTo>
                <a:cubicBezTo>
                  <a:pt x="131921" y="281464"/>
                  <a:pt x="132874" y="282416"/>
                  <a:pt x="133826" y="284321"/>
                </a:cubicBezTo>
                <a:cubicBezTo>
                  <a:pt x="137636" y="289084"/>
                  <a:pt x="141446" y="294799"/>
                  <a:pt x="145256" y="301466"/>
                </a:cubicBezTo>
                <a:cubicBezTo>
                  <a:pt x="147161" y="304324"/>
                  <a:pt x="149066" y="307181"/>
                  <a:pt x="150971" y="310039"/>
                </a:cubicBezTo>
                <a:cubicBezTo>
                  <a:pt x="150971" y="318611"/>
                  <a:pt x="150019" y="329089"/>
                  <a:pt x="150019" y="341471"/>
                </a:cubicBezTo>
                <a:cubicBezTo>
                  <a:pt x="150019" y="341471"/>
                  <a:pt x="150019" y="340519"/>
                  <a:pt x="149066" y="339566"/>
                </a:cubicBezTo>
                <a:cubicBezTo>
                  <a:pt x="148114" y="335756"/>
                  <a:pt x="146209" y="331946"/>
                  <a:pt x="145256" y="328136"/>
                </a:cubicBezTo>
                <a:cubicBezTo>
                  <a:pt x="144304" y="324326"/>
                  <a:pt x="142399" y="321469"/>
                  <a:pt x="140494" y="317659"/>
                </a:cubicBezTo>
                <a:cubicBezTo>
                  <a:pt x="137636" y="310991"/>
                  <a:pt x="134779" y="306229"/>
                  <a:pt x="132874" y="301466"/>
                </a:cubicBezTo>
                <a:cubicBezTo>
                  <a:pt x="130969" y="296704"/>
                  <a:pt x="129064" y="292894"/>
                  <a:pt x="127159" y="290989"/>
                </a:cubicBezTo>
                <a:cubicBezTo>
                  <a:pt x="129064" y="287179"/>
                  <a:pt x="130016" y="283369"/>
                  <a:pt x="130969" y="280511"/>
                </a:cubicBezTo>
                <a:close/>
                <a:moveTo>
                  <a:pt x="121444" y="318611"/>
                </a:moveTo>
                <a:cubicBezTo>
                  <a:pt x="123349" y="309086"/>
                  <a:pt x="124301" y="301466"/>
                  <a:pt x="127159" y="294799"/>
                </a:cubicBezTo>
                <a:cubicBezTo>
                  <a:pt x="127159" y="294799"/>
                  <a:pt x="127159" y="294799"/>
                  <a:pt x="127159" y="293846"/>
                </a:cubicBezTo>
                <a:cubicBezTo>
                  <a:pt x="128111" y="296704"/>
                  <a:pt x="128111" y="299561"/>
                  <a:pt x="129064" y="303371"/>
                </a:cubicBezTo>
                <a:cubicBezTo>
                  <a:pt x="130016" y="308134"/>
                  <a:pt x="131921" y="313849"/>
                  <a:pt x="133826" y="320516"/>
                </a:cubicBezTo>
                <a:cubicBezTo>
                  <a:pt x="135731" y="327184"/>
                  <a:pt x="137636" y="334804"/>
                  <a:pt x="138589" y="342424"/>
                </a:cubicBezTo>
                <a:cubicBezTo>
                  <a:pt x="140494" y="350996"/>
                  <a:pt x="141446" y="359569"/>
                  <a:pt x="143351" y="369094"/>
                </a:cubicBezTo>
                <a:cubicBezTo>
                  <a:pt x="145256" y="378619"/>
                  <a:pt x="146209" y="388144"/>
                  <a:pt x="148114" y="398621"/>
                </a:cubicBezTo>
                <a:cubicBezTo>
                  <a:pt x="148114" y="399574"/>
                  <a:pt x="148114" y="401479"/>
                  <a:pt x="149066" y="403384"/>
                </a:cubicBezTo>
                <a:cubicBezTo>
                  <a:pt x="149066" y="406241"/>
                  <a:pt x="149066" y="408146"/>
                  <a:pt x="149066" y="411004"/>
                </a:cubicBezTo>
                <a:cubicBezTo>
                  <a:pt x="149066" y="412909"/>
                  <a:pt x="149066" y="414814"/>
                  <a:pt x="149066" y="416719"/>
                </a:cubicBezTo>
                <a:cubicBezTo>
                  <a:pt x="145256" y="407194"/>
                  <a:pt x="142399" y="397669"/>
                  <a:pt x="138589" y="388144"/>
                </a:cubicBezTo>
                <a:cubicBezTo>
                  <a:pt x="135731" y="379571"/>
                  <a:pt x="132874" y="371951"/>
                  <a:pt x="129064" y="363379"/>
                </a:cubicBezTo>
                <a:cubicBezTo>
                  <a:pt x="130969" y="360521"/>
                  <a:pt x="131921" y="358616"/>
                  <a:pt x="131921" y="358616"/>
                </a:cubicBezTo>
                <a:cubicBezTo>
                  <a:pt x="131921" y="358616"/>
                  <a:pt x="130969" y="359569"/>
                  <a:pt x="129064" y="361474"/>
                </a:cubicBezTo>
                <a:cubicBezTo>
                  <a:pt x="127159" y="357664"/>
                  <a:pt x="126206" y="353854"/>
                  <a:pt x="124301" y="350044"/>
                </a:cubicBezTo>
                <a:cubicBezTo>
                  <a:pt x="124301" y="348139"/>
                  <a:pt x="125254" y="346234"/>
                  <a:pt x="125254" y="344329"/>
                </a:cubicBezTo>
                <a:cubicBezTo>
                  <a:pt x="128111" y="333851"/>
                  <a:pt x="129064" y="328136"/>
                  <a:pt x="129064" y="328136"/>
                </a:cubicBezTo>
                <a:cubicBezTo>
                  <a:pt x="129064" y="328136"/>
                  <a:pt x="126206" y="333851"/>
                  <a:pt x="121444" y="343376"/>
                </a:cubicBezTo>
                <a:cubicBezTo>
                  <a:pt x="121444" y="343376"/>
                  <a:pt x="121444" y="343376"/>
                  <a:pt x="121444" y="343376"/>
                </a:cubicBezTo>
                <a:cubicBezTo>
                  <a:pt x="121444" y="342424"/>
                  <a:pt x="121444" y="342424"/>
                  <a:pt x="120491" y="341471"/>
                </a:cubicBezTo>
                <a:cubicBezTo>
                  <a:pt x="119539" y="339566"/>
                  <a:pt x="118586" y="337661"/>
                  <a:pt x="117634" y="334804"/>
                </a:cubicBezTo>
                <a:cubicBezTo>
                  <a:pt x="119539" y="329089"/>
                  <a:pt x="120491" y="323374"/>
                  <a:pt x="121444" y="318611"/>
                </a:cubicBezTo>
                <a:close/>
                <a:moveTo>
                  <a:pt x="116681" y="393859"/>
                </a:moveTo>
                <a:cubicBezTo>
                  <a:pt x="120491" y="402431"/>
                  <a:pt x="123349" y="411004"/>
                  <a:pt x="127159" y="419576"/>
                </a:cubicBezTo>
                <a:lnTo>
                  <a:pt x="113824" y="414814"/>
                </a:lnTo>
                <a:cubicBezTo>
                  <a:pt x="115729" y="408146"/>
                  <a:pt x="115729" y="400526"/>
                  <a:pt x="116681" y="393859"/>
                </a:cubicBezTo>
                <a:close/>
                <a:moveTo>
                  <a:pt x="91916" y="341471"/>
                </a:moveTo>
                <a:cubicBezTo>
                  <a:pt x="91916" y="339566"/>
                  <a:pt x="92869" y="337661"/>
                  <a:pt x="92869" y="335756"/>
                </a:cubicBezTo>
                <a:cubicBezTo>
                  <a:pt x="93821" y="337661"/>
                  <a:pt x="93821" y="338614"/>
                  <a:pt x="94774" y="340519"/>
                </a:cubicBezTo>
                <a:cubicBezTo>
                  <a:pt x="97631" y="346234"/>
                  <a:pt x="99536" y="351949"/>
                  <a:pt x="102394" y="358616"/>
                </a:cubicBezTo>
                <a:cubicBezTo>
                  <a:pt x="100489" y="367189"/>
                  <a:pt x="98584" y="374809"/>
                  <a:pt x="96679" y="384334"/>
                </a:cubicBezTo>
                <a:cubicBezTo>
                  <a:pt x="95726" y="389096"/>
                  <a:pt x="94774" y="393859"/>
                  <a:pt x="94774" y="399574"/>
                </a:cubicBezTo>
                <a:cubicBezTo>
                  <a:pt x="94774" y="399574"/>
                  <a:pt x="93821" y="400526"/>
                  <a:pt x="93821" y="400526"/>
                </a:cubicBezTo>
                <a:cubicBezTo>
                  <a:pt x="92869" y="401479"/>
                  <a:pt x="91916" y="403384"/>
                  <a:pt x="90964" y="404336"/>
                </a:cubicBezTo>
                <a:cubicBezTo>
                  <a:pt x="90011" y="396716"/>
                  <a:pt x="89059" y="390049"/>
                  <a:pt x="88106" y="382429"/>
                </a:cubicBezTo>
                <a:cubicBezTo>
                  <a:pt x="87154" y="376714"/>
                  <a:pt x="86201" y="370999"/>
                  <a:pt x="85249" y="365284"/>
                </a:cubicBezTo>
                <a:cubicBezTo>
                  <a:pt x="87154" y="356711"/>
                  <a:pt x="89059" y="348139"/>
                  <a:pt x="91916" y="341471"/>
                </a:cubicBezTo>
                <a:close/>
                <a:moveTo>
                  <a:pt x="72866" y="407194"/>
                </a:moveTo>
                <a:cubicBezTo>
                  <a:pt x="72866" y="408146"/>
                  <a:pt x="72866" y="408146"/>
                  <a:pt x="72866" y="409099"/>
                </a:cubicBezTo>
                <a:cubicBezTo>
                  <a:pt x="72866" y="409099"/>
                  <a:pt x="72866" y="409099"/>
                  <a:pt x="71914" y="409099"/>
                </a:cubicBezTo>
                <a:cubicBezTo>
                  <a:pt x="71914" y="408146"/>
                  <a:pt x="72866" y="408146"/>
                  <a:pt x="72866" y="40719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7215FF7-E693-457C-BD39-68AE507BA1B9}"/>
              </a:ext>
            </a:extLst>
          </p:cNvPr>
          <p:cNvGrpSpPr/>
          <p:nvPr/>
        </p:nvGrpSpPr>
        <p:grpSpPr>
          <a:xfrm>
            <a:off x="6815620" y="2330121"/>
            <a:ext cx="5265908" cy="2893260"/>
            <a:chOff x="-548507" y="477868"/>
            <a:chExt cx="11570449" cy="6357177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29F60A-42AD-49FB-AC28-3485C07CA63B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D580978-7191-413C-AB51-B515B480158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4A1324C-468C-4636-B804-C73AD493733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3A20551-2497-4D8A-9F39-66A29084902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F084996-F9CF-4A1F-8E31-8AC2327357F6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D8C284E3-BFC8-4DB2-B822-1C320F712A2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A644A679-F23D-4509-BBA6-71880A3836F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515E2DE2-6F03-49F1-89D7-00F0A16600F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07F27D85-B7F4-4B53-BCFA-CAB926416ED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93545232-D7E8-4412-A4AF-DF67CD1F83F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B8C433F1-EA3D-4EA0-893F-8A0E8858F38C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DCA4604-E291-4BCB-9395-141FDC7E458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4" name="Group 5">
            <a:extLst>
              <a:ext uri="{FF2B5EF4-FFF2-40B4-BE49-F238E27FC236}">
                <a16:creationId xmlns:a16="http://schemas.microsoft.com/office/drawing/2014/main" id="{30A86189-753A-4FE3-8715-FD84835B1D03}"/>
              </a:ext>
            </a:extLst>
          </p:cNvPr>
          <p:cNvGrpSpPr/>
          <p:nvPr/>
        </p:nvGrpSpPr>
        <p:grpSpPr>
          <a:xfrm>
            <a:off x="4539352" y="2005129"/>
            <a:ext cx="2029599" cy="3505672"/>
            <a:chOff x="1438761" y="2033015"/>
            <a:chExt cx="1980000" cy="3420000"/>
          </a:xfrm>
        </p:grpSpPr>
        <p:sp>
          <p:nvSpPr>
            <p:cNvPr id="75" name="Rounded Rectangle 41">
              <a:extLst>
                <a:ext uri="{FF2B5EF4-FFF2-40B4-BE49-F238E27FC236}">
                  <a16:creationId xmlns:a16="http://schemas.microsoft.com/office/drawing/2014/main" id="{2378858E-6129-44CB-9D79-B11B44379705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" name="Rectangle 42">
              <a:extLst>
                <a:ext uri="{FF2B5EF4-FFF2-40B4-BE49-F238E27FC236}">
                  <a16:creationId xmlns:a16="http://schemas.microsoft.com/office/drawing/2014/main" id="{DBA35931-9C1D-47C6-AFB5-D32A1308CAFC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77" name="Group 6">
              <a:extLst>
                <a:ext uri="{FF2B5EF4-FFF2-40B4-BE49-F238E27FC236}">
                  <a16:creationId xmlns:a16="http://schemas.microsoft.com/office/drawing/2014/main" id="{10AB7852-48B2-4574-8314-0C58DD378880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78" name="Oval 44">
                <a:extLst>
                  <a:ext uri="{FF2B5EF4-FFF2-40B4-BE49-F238E27FC236}">
                    <a16:creationId xmlns:a16="http://schemas.microsoft.com/office/drawing/2014/main" id="{5FF51498-2A0E-4F80-A7CC-76A01DBD4B5F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9" name="Rounded Rectangle 45">
                <a:extLst>
                  <a:ext uri="{FF2B5EF4-FFF2-40B4-BE49-F238E27FC236}">
                    <a16:creationId xmlns:a16="http://schemas.microsoft.com/office/drawing/2014/main" id="{E3594146-13F1-4A5E-B347-1F1BDEC77C07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97FA409-90CB-47B5-B064-B0606C0445B2}"/>
              </a:ext>
            </a:extLst>
          </p:cNvPr>
          <p:cNvGrpSpPr/>
          <p:nvPr/>
        </p:nvGrpSpPr>
        <p:grpSpPr>
          <a:xfrm>
            <a:off x="4623283" y="2309174"/>
            <a:ext cx="1864603" cy="2818462"/>
            <a:chOff x="4623283" y="2309174"/>
            <a:chExt cx="3769912" cy="2315965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E5D94A4-16D8-40F2-8EDC-067DB09CE548}"/>
                </a:ext>
              </a:extLst>
            </p:cNvPr>
            <p:cNvSpPr/>
            <p:nvPr/>
          </p:nvSpPr>
          <p:spPr>
            <a:xfrm>
              <a:off x="4623283" y="2309175"/>
              <a:ext cx="3769912" cy="2303836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C1A9B26-8F7A-4739-9AFA-75D566654589}"/>
                </a:ext>
              </a:extLst>
            </p:cNvPr>
            <p:cNvSpPr/>
            <p:nvPr/>
          </p:nvSpPr>
          <p:spPr>
            <a:xfrm>
              <a:off x="5899593" y="2309174"/>
              <a:ext cx="2493602" cy="2315965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B59F7F2-B11C-4E9B-B970-76159D7499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EEF248D7-8F92-46CA-A676-22BA83B95539}"/>
              </a:ext>
            </a:extLst>
          </p:cNvPr>
          <p:cNvSpPr/>
          <p:nvPr/>
        </p:nvSpPr>
        <p:spPr>
          <a:xfrm>
            <a:off x="4650368" y="1848539"/>
            <a:ext cx="3183205" cy="1938992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ectangle 38">
            <a:extLst>
              <a:ext uri="{FF2B5EF4-FFF2-40B4-BE49-F238E27FC236}">
                <a16:creationId xmlns:a16="http://schemas.microsoft.com/office/drawing/2014/main" id="{E6EF6A91-DDE8-4A3F-9D88-024BA7FD36CA}"/>
              </a:ext>
            </a:extLst>
          </p:cNvPr>
          <p:cNvSpPr/>
          <p:nvPr/>
        </p:nvSpPr>
        <p:spPr>
          <a:xfrm>
            <a:off x="4650368" y="1416490"/>
            <a:ext cx="3183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Experience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D9A09F-DA23-4954-81E5-B535A9E9960B}"/>
              </a:ext>
            </a:extLst>
          </p:cNvPr>
          <p:cNvSpPr/>
          <p:nvPr/>
        </p:nvSpPr>
        <p:spPr>
          <a:xfrm>
            <a:off x="762000" y="5624967"/>
            <a:ext cx="3200400" cy="58533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Rectangle 38">
            <a:extLst>
              <a:ext uri="{FF2B5EF4-FFF2-40B4-BE49-F238E27FC236}">
                <a16:creationId xmlns:a16="http://schemas.microsoft.com/office/drawing/2014/main" id="{E909FEEA-D080-4D62-9187-6A07FA72AE04}"/>
              </a:ext>
            </a:extLst>
          </p:cNvPr>
          <p:cNvSpPr/>
          <p:nvPr/>
        </p:nvSpPr>
        <p:spPr>
          <a:xfrm>
            <a:off x="762001" y="5717578"/>
            <a:ext cx="320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Name Here</a:t>
            </a:r>
          </a:p>
        </p:txBody>
      </p:sp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94363AC0-CE85-40E8-A5A6-745420B27A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5136351"/>
              </p:ext>
            </p:extLst>
          </p:nvPr>
        </p:nvGraphicFramePr>
        <p:xfrm>
          <a:off x="5040695" y="4416618"/>
          <a:ext cx="6076451" cy="2068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16">
            <a:extLst>
              <a:ext uri="{FF2B5EF4-FFF2-40B4-BE49-F238E27FC236}">
                <a16:creationId xmlns:a16="http://schemas.microsoft.com/office/drawing/2014/main" id="{68BB5870-483C-487C-BFDE-1C57D3493998}"/>
              </a:ext>
            </a:extLst>
          </p:cNvPr>
          <p:cNvSpPr/>
          <p:nvPr/>
        </p:nvSpPr>
        <p:spPr>
          <a:xfrm>
            <a:off x="5044823" y="3950700"/>
            <a:ext cx="3021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Skills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E865BBF2-2348-4EB6-9C1D-A17F26579B68}"/>
              </a:ext>
            </a:extLst>
          </p:cNvPr>
          <p:cNvSpPr/>
          <p:nvPr/>
        </p:nvSpPr>
        <p:spPr>
          <a:xfrm>
            <a:off x="10272598" y="4600295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70%</a:t>
            </a:r>
          </a:p>
        </p:txBody>
      </p:sp>
      <p:sp>
        <p:nvSpPr>
          <p:cNvPr id="11" name="Rectangle 35">
            <a:extLst>
              <a:ext uri="{FF2B5EF4-FFF2-40B4-BE49-F238E27FC236}">
                <a16:creationId xmlns:a16="http://schemas.microsoft.com/office/drawing/2014/main" id="{7176EC3B-A694-4B9C-AAB3-7F62F8A7662B}"/>
              </a:ext>
            </a:extLst>
          </p:cNvPr>
          <p:cNvSpPr/>
          <p:nvPr/>
        </p:nvSpPr>
        <p:spPr>
          <a:xfrm>
            <a:off x="10273846" y="5042998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80%</a:t>
            </a: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D0965C90-A618-484A-8D4A-5EA1F451B8AB}"/>
              </a:ext>
            </a:extLst>
          </p:cNvPr>
          <p:cNvSpPr/>
          <p:nvPr/>
        </p:nvSpPr>
        <p:spPr>
          <a:xfrm>
            <a:off x="10275094" y="5485701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60%</a:t>
            </a:r>
          </a:p>
        </p:txBody>
      </p:sp>
      <p:sp>
        <p:nvSpPr>
          <p:cNvPr id="13" name="Rectangle 37">
            <a:extLst>
              <a:ext uri="{FF2B5EF4-FFF2-40B4-BE49-F238E27FC236}">
                <a16:creationId xmlns:a16="http://schemas.microsoft.com/office/drawing/2014/main" id="{4107AC94-1DD6-41AD-8D8D-35812FECA129}"/>
              </a:ext>
            </a:extLst>
          </p:cNvPr>
          <p:cNvSpPr/>
          <p:nvPr/>
        </p:nvSpPr>
        <p:spPr>
          <a:xfrm>
            <a:off x="10276342" y="5928404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90%</a:t>
            </a:r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FFFE47B9-1123-4EFB-89CA-8F303F8F8D08}"/>
              </a:ext>
            </a:extLst>
          </p:cNvPr>
          <p:cNvSpPr txBox="1">
            <a:spLocks/>
          </p:cNvSpPr>
          <p:nvPr/>
        </p:nvSpPr>
        <p:spPr>
          <a:xfrm>
            <a:off x="8360076" y="1423204"/>
            <a:ext cx="3183205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15" name="직사각형 22">
            <a:extLst>
              <a:ext uri="{FF2B5EF4-FFF2-40B4-BE49-F238E27FC236}">
                <a16:creationId xmlns:a16="http://schemas.microsoft.com/office/drawing/2014/main" id="{7B73BEC7-0A0D-4C1B-9461-F40043B2C073}"/>
              </a:ext>
            </a:extLst>
          </p:cNvPr>
          <p:cNvSpPr/>
          <p:nvPr/>
        </p:nvSpPr>
        <p:spPr>
          <a:xfrm>
            <a:off x="8360077" y="1752301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6" name="직사각형 5">
            <a:extLst>
              <a:ext uri="{FF2B5EF4-FFF2-40B4-BE49-F238E27FC236}">
                <a16:creationId xmlns:a16="http://schemas.microsoft.com/office/drawing/2014/main" id="{A1D79E37-3D07-41ED-A234-4ABB70B0AA11}"/>
              </a:ext>
            </a:extLst>
          </p:cNvPr>
          <p:cNvSpPr/>
          <p:nvPr/>
        </p:nvSpPr>
        <p:spPr>
          <a:xfrm>
            <a:off x="8360077" y="2439696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2015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17" name="직사각형 24">
            <a:extLst>
              <a:ext uri="{FF2B5EF4-FFF2-40B4-BE49-F238E27FC236}">
                <a16:creationId xmlns:a16="http://schemas.microsoft.com/office/drawing/2014/main" id="{1527FC23-C306-4374-8761-2BC30F1BA4BF}"/>
              </a:ext>
            </a:extLst>
          </p:cNvPr>
          <p:cNvSpPr/>
          <p:nvPr/>
        </p:nvSpPr>
        <p:spPr>
          <a:xfrm>
            <a:off x="8360077" y="3127092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2021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id="{7AB3EE05-BD07-4B88-81F8-A8F77160EA1E}"/>
              </a:ext>
            </a:extLst>
          </p:cNvPr>
          <p:cNvGrpSpPr/>
          <p:nvPr/>
        </p:nvGrpSpPr>
        <p:grpSpPr>
          <a:xfrm flipH="1">
            <a:off x="6237920" y="2325730"/>
            <a:ext cx="1233291" cy="2180818"/>
            <a:chOff x="4748872" y="1861088"/>
            <a:chExt cx="1233291" cy="2180818"/>
          </a:xfrm>
        </p:grpSpPr>
        <p:cxnSp>
          <p:nvCxnSpPr>
            <p:cNvPr id="4" name="Elbow Connector 49">
              <a:extLst>
                <a:ext uri="{FF2B5EF4-FFF2-40B4-BE49-F238E27FC236}">
                  <a16:creationId xmlns:a16="http://schemas.microsoft.com/office/drawing/2014/main" id="{AEC61FD6-5CA0-4191-93E3-258E5FEBF8D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48872" y="3841849"/>
              <a:ext cx="635276" cy="174566"/>
            </a:xfrm>
            <a:prstGeom prst="bentConnector3">
              <a:avLst>
                <a:gd name="adj1" fmla="val -65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Elbow Connector 50">
              <a:extLst>
                <a:ext uri="{FF2B5EF4-FFF2-40B4-BE49-F238E27FC236}">
                  <a16:creationId xmlns:a16="http://schemas.microsoft.com/office/drawing/2014/main" id="{F4FF7164-FB3F-493B-B0C1-3A1FEB571DF5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299598" y="2359340"/>
              <a:ext cx="2180818" cy="1184313"/>
            </a:xfrm>
            <a:prstGeom prst="bentConnector3">
              <a:avLst>
                <a:gd name="adj1" fmla="val 99677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Elbow Connector 51">
              <a:extLst>
                <a:ext uri="{FF2B5EF4-FFF2-40B4-BE49-F238E27FC236}">
                  <a16:creationId xmlns:a16="http://schemas.microsoft.com/office/drawing/2014/main" id="{F813744F-7D11-45BA-81E9-7DE2588DFBFB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654684" y="3010552"/>
              <a:ext cx="1188719" cy="839994"/>
            </a:xfrm>
            <a:prstGeom prst="bentConnector3">
              <a:avLst>
                <a:gd name="adj1" fmla="val 99331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27">
            <a:extLst>
              <a:ext uri="{FF2B5EF4-FFF2-40B4-BE49-F238E27FC236}">
                <a16:creationId xmlns:a16="http://schemas.microsoft.com/office/drawing/2014/main" id="{A361F588-A6FA-4815-B0A7-A9522EB456CA}"/>
              </a:ext>
            </a:extLst>
          </p:cNvPr>
          <p:cNvGrpSpPr/>
          <p:nvPr/>
        </p:nvGrpSpPr>
        <p:grpSpPr>
          <a:xfrm>
            <a:off x="4748872" y="1806373"/>
            <a:ext cx="1211932" cy="2707164"/>
            <a:chOff x="4748872" y="1806373"/>
            <a:chExt cx="1211932" cy="2707164"/>
          </a:xfrm>
        </p:grpSpPr>
        <p:cxnSp>
          <p:nvCxnSpPr>
            <p:cNvPr id="8" name="Elbow Connector 49">
              <a:extLst>
                <a:ext uri="{FF2B5EF4-FFF2-40B4-BE49-F238E27FC236}">
                  <a16:creationId xmlns:a16="http://schemas.microsoft.com/office/drawing/2014/main" id="{FC677E64-C276-4224-8000-03A8923F8F84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Elbow Connector 50">
              <a:extLst>
                <a:ext uri="{FF2B5EF4-FFF2-40B4-BE49-F238E27FC236}">
                  <a16:creationId xmlns:a16="http://schemas.microsoft.com/office/drawing/2014/main" id="{54AECC95-9053-4E64-A2CC-069E8985ECD8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Elbow Connector 51">
              <a:extLst>
                <a:ext uri="{FF2B5EF4-FFF2-40B4-BE49-F238E27FC236}">
                  <a16:creationId xmlns:a16="http://schemas.microsoft.com/office/drawing/2014/main" id="{4DBEE899-CE27-4865-8C91-3A0839614534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ED13D3FD-36CA-47EE-AD12-7E15C9300928}"/>
              </a:ext>
            </a:extLst>
          </p:cNvPr>
          <p:cNvSpPr/>
          <p:nvPr/>
        </p:nvSpPr>
        <p:spPr>
          <a:xfrm>
            <a:off x="4280881" y="1494699"/>
            <a:ext cx="671669" cy="671669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2FB8B26-2296-4234-8E40-D16F8934940A}"/>
              </a:ext>
            </a:extLst>
          </p:cNvPr>
          <p:cNvSpPr/>
          <p:nvPr/>
        </p:nvSpPr>
        <p:spPr>
          <a:xfrm>
            <a:off x="7274547" y="2980287"/>
            <a:ext cx="671669" cy="671669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FA2F0CE-EE79-43E6-82C4-CE869312FC42}"/>
              </a:ext>
            </a:extLst>
          </p:cNvPr>
          <p:cNvSpPr/>
          <p:nvPr/>
        </p:nvSpPr>
        <p:spPr>
          <a:xfrm>
            <a:off x="7274547" y="3970677"/>
            <a:ext cx="671669" cy="671669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994EFC2-0D0C-4330-84A0-DDFF60B952F5}"/>
              </a:ext>
            </a:extLst>
          </p:cNvPr>
          <p:cNvSpPr/>
          <p:nvPr/>
        </p:nvSpPr>
        <p:spPr>
          <a:xfrm>
            <a:off x="7274547" y="1989895"/>
            <a:ext cx="671669" cy="671669"/>
          </a:xfrm>
          <a:prstGeom prst="ellipse">
            <a:avLst/>
          </a:prstGeom>
          <a:solidFill>
            <a:schemeClr val="accent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CFCC30D-2D32-4F9B-B919-E63C5997C07B}"/>
              </a:ext>
            </a:extLst>
          </p:cNvPr>
          <p:cNvSpPr/>
          <p:nvPr/>
        </p:nvSpPr>
        <p:spPr>
          <a:xfrm>
            <a:off x="4280881" y="2485091"/>
            <a:ext cx="671669" cy="671669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D6D2A41-B346-4436-85EA-183BD1E2E034}"/>
              </a:ext>
            </a:extLst>
          </p:cNvPr>
          <p:cNvSpPr/>
          <p:nvPr/>
        </p:nvSpPr>
        <p:spPr>
          <a:xfrm>
            <a:off x="4280881" y="3475483"/>
            <a:ext cx="671669" cy="671669"/>
          </a:xfrm>
          <a:prstGeom prst="ellipse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Donut 15">
            <a:extLst>
              <a:ext uri="{FF2B5EF4-FFF2-40B4-BE49-F238E27FC236}">
                <a16:creationId xmlns:a16="http://schemas.microsoft.com/office/drawing/2014/main" id="{7AEB8E8B-8DEF-4488-8135-11E998F27575}"/>
              </a:ext>
            </a:extLst>
          </p:cNvPr>
          <p:cNvSpPr>
            <a:spLocks/>
          </p:cNvSpPr>
          <p:nvPr/>
        </p:nvSpPr>
        <p:spPr>
          <a:xfrm>
            <a:off x="4407092" y="2613802"/>
            <a:ext cx="414246" cy="414246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Oval 1">
            <a:extLst>
              <a:ext uri="{FF2B5EF4-FFF2-40B4-BE49-F238E27FC236}">
                <a16:creationId xmlns:a16="http://schemas.microsoft.com/office/drawing/2014/main" id="{4DF39219-6F16-4A31-8B83-136DBCC75B61}"/>
              </a:ext>
            </a:extLst>
          </p:cNvPr>
          <p:cNvSpPr/>
          <p:nvPr/>
        </p:nvSpPr>
        <p:spPr>
          <a:xfrm>
            <a:off x="4425530" y="3594044"/>
            <a:ext cx="358525" cy="434545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자유형: 도형 94">
            <a:extLst>
              <a:ext uri="{FF2B5EF4-FFF2-40B4-BE49-F238E27FC236}">
                <a16:creationId xmlns:a16="http://schemas.microsoft.com/office/drawing/2014/main" id="{ACF39DF4-2FDD-4699-BC23-63039C9D25CC}"/>
              </a:ext>
            </a:extLst>
          </p:cNvPr>
          <p:cNvSpPr/>
          <p:nvPr/>
        </p:nvSpPr>
        <p:spPr>
          <a:xfrm>
            <a:off x="4383916" y="1639280"/>
            <a:ext cx="431631" cy="38250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Block Arc 5">
            <a:extLst>
              <a:ext uri="{FF2B5EF4-FFF2-40B4-BE49-F238E27FC236}">
                <a16:creationId xmlns:a16="http://schemas.microsoft.com/office/drawing/2014/main" id="{AFFDD1C0-A766-44D1-AC69-207328B18E1B}"/>
              </a:ext>
            </a:extLst>
          </p:cNvPr>
          <p:cNvSpPr>
            <a:spLocks noChangeAspect="1"/>
          </p:cNvSpPr>
          <p:nvPr/>
        </p:nvSpPr>
        <p:spPr>
          <a:xfrm rot="10800000">
            <a:off x="7436469" y="3123059"/>
            <a:ext cx="353424" cy="381116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1" name="자유형: 도형 61">
            <a:extLst>
              <a:ext uri="{FF2B5EF4-FFF2-40B4-BE49-F238E27FC236}">
                <a16:creationId xmlns:a16="http://schemas.microsoft.com/office/drawing/2014/main" id="{B0A36770-146B-45DD-B48A-5E1CEA2C7C2A}"/>
              </a:ext>
            </a:extLst>
          </p:cNvPr>
          <p:cNvSpPr>
            <a:spLocks noChangeAspect="1"/>
          </p:cNvSpPr>
          <p:nvPr/>
        </p:nvSpPr>
        <p:spPr>
          <a:xfrm>
            <a:off x="7451733" y="4099940"/>
            <a:ext cx="320785" cy="381117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164A7D-2140-48FC-8A17-2F13F21FC8B3}"/>
              </a:ext>
            </a:extLst>
          </p:cNvPr>
          <p:cNvSpPr/>
          <p:nvPr/>
        </p:nvSpPr>
        <p:spPr>
          <a:xfrm>
            <a:off x="7436469" y="2153475"/>
            <a:ext cx="336049" cy="397579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2BFB7DF-40FE-4E11-85B5-6C965788DA00}"/>
              </a:ext>
            </a:extLst>
          </p:cNvPr>
          <p:cNvGrpSpPr/>
          <p:nvPr/>
        </p:nvGrpSpPr>
        <p:grpSpPr>
          <a:xfrm>
            <a:off x="4441913" y="4612140"/>
            <a:ext cx="3336427" cy="2261435"/>
            <a:chOff x="8575466" y="4002385"/>
            <a:chExt cx="4090559" cy="2772587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03829E9-7F51-4E7B-8B14-267C91AFAF8E}"/>
                </a:ext>
              </a:extLst>
            </p:cNvPr>
            <p:cNvSpPr/>
            <p:nvPr/>
          </p:nvSpPr>
          <p:spPr>
            <a:xfrm>
              <a:off x="8575466" y="4961086"/>
              <a:ext cx="1743368" cy="181388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43367" h="1813886">
                  <a:moveTo>
                    <a:pt x="1569189" y="1800667"/>
                  </a:moveTo>
                  <a:cubicBezTo>
                    <a:pt x="1568797" y="1801058"/>
                    <a:pt x="1568405" y="1801450"/>
                    <a:pt x="1568014" y="1801842"/>
                  </a:cubicBezTo>
                  <a:cubicBezTo>
                    <a:pt x="1533146" y="1827307"/>
                    <a:pt x="1454009" y="1810461"/>
                    <a:pt x="1413265" y="1809677"/>
                  </a:cubicBezTo>
                  <a:cubicBezTo>
                    <a:pt x="1282023" y="1806935"/>
                    <a:pt x="1150389" y="1800275"/>
                    <a:pt x="1019146" y="1807718"/>
                  </a:cubicBezTo>
                  <a:cubicBezTo>
                    <a:pt x="1007002" y="1808502"/>
                    <a:pt x="969784" y="1817121"/>
                    <a:pt x="959989" y="1806935"/>
                  </a:cubicBezTo>
                  <a:cubicBezTo>
                    <a:pt x="934133" y="1778336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ubicBezTo>
                    <a:pt x="1701606" y="1075896"/>
                    <a:pt x="1681234" y="1193426"/>
                    <a:pt x="1660862" y="1311348"/>
                  </a:cubicBez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1500" y="1610267"/>
                    <a:pt x="1604448" y="1652970"/>
                    <a:pt x="1597396" y="1695673"/>
                  </a:cubicBezTo>
                  <a:cubicBezTo>
                    <a:pt x="1593478" y="1723097"/>
                    <a:pt x="1593478" y="1779903"/>
                    <a:pt x="1569189" y="180066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84DFBC6-89EC-443F-BAEF-AFB223A4CCC0}"/>
                </a:ext>
              </a:extLst>
            </p:cNvPr>
            <p:cNvSpPr/>
            <p:nvPr/>
          </p:nvSpPr>
          <p:spPr>
            <a:xfrm>
              <a:off x="10946163" y="4998447"/>
              <a:ext cx="1719862" cy="1770792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19861" h="1770791">
                  <a:moveTo>
                    <a:pt x="782411" y="1769183"/>
                  </a:moveTo>
                  <a:cubicBezTo>
                    <a:pt x="771441" y="1777801"/>
                    <a:pt x="721686" y="1769574"/>
                    <a:pt x="707191" y="1769574"/>
                  </a:cubicBezTo>
                  <a:cubicBezTo>
                    <a:pt x="678984" y="1769574"/>
                    <a:pt x="651168" y="1769574"/>
                    <a:pt x="622961" y="1769574"/>
                  </a:cubicBezTo>
                  <a:cubicBezTo>
                    <a:pt x="512874" y="1769574"/>
                    <a:pt x="402787" y="1769574"/>
                    <a:pt x="292309" y="1769574"/>
                  </a:cubicBezTo>
                  <a:cubicBezTo>
                    <a:pt x="286432" y="1764873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cubicBezTo>
                    <a:pt x="50" y="644808"/>
                    <a:pt x="50" y="563320"/>
                    <a:pt x="50" y="482224"/>
                  </a:cubicBez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cubicBezTo>
                    <a:pt x="375755" y="595054"/>
                    <a:pt x="435304" y="587218"/>
                    <a:pt x="494461" y="579383"/>
                  </a:cubicBez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802782" y="1752728"/>
                    <a:pt x="782411" y="1769183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A2FDA14-561B-4D11-8AA1-4AA7E05B0A0A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D7E5D8-4A69-446B-9678-EA1240FB347F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629C7B9-2D5E-49E0-B07B-02D4D5070C0A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B1E56BF-0B1B-4FF9-8F13-8A17EEC09A19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1D07820-0FC6-453D-B921-9B5E3475C8D5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32969F3-B0D0-4EB8-A634-F8B18E6A617E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5B7FFB9-7F7A-4665-A55B-0E98C7C4E8A1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8FA87E0-E7B4-41D3-A9F7-59D41BC466EC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9E632C2-C1F9-4344-992F-5E9CA5872431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7B59FF5-22AE-436E-AB7B-F7194A97C8CE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1B66359-FFE0-4400-9356-63944D6A26F2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6F8D603-8CA6-4F32-9A76-C452AE978D57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124">
              <a:extLst>
                <a:ext uri="{FF2B5EF4-FFF2-40B4-BE49-F238E27FC236}">
                  <a16:creationId xmlns:a16="http://schemas.microsoft.com/office/drawing/2014/main" id="{54266884-1B28-41F5-A5F4-4DC868F743DA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A14DFFD-544D-4396-BCDD-E48908081EFF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BFCC6B4-AACC-4B26-90C3-C6473BD3EC97}"/>
              </a:ext>
            </a:extLst>
          </p:cNvPr>
          <p:cNvGrpSpPr/>
          <p:nvPr/>
        </p:nvGrpSpPr>
        <p:grpSpPr>
          <a:xfrm>
            <a:off x="896731" y="1483736"/>
            <a:ext cx="3210452" cy="693592"/>
            <a:chOff x="1719682" y="1781001"/>
            <a:chExt cx="1349041" cy="69359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2B4C1E8-C423-425D-A8A9-24FF9038A162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C1A72E8-A576-45A5-8CCB-FC0D222E130E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841BF56-C18B-4253-A029-4512CA9F0143}"/>
              </a:ext>
            </a:extLst>
          </p:cNvPr>
          <p:cNvGrpSpPr/>
          <p:nvPr/>
        </p:nvGrpSpPr>
        <p:grpSpPr>
          <a:xfrm>
            <a:off x="896731" y="2516066"/>
            <a:ext cx="3210452" cy="693592"/>
            <a:chOff x="1719682" y="1781001"/>
            <a:chExt cx="1349041" cy="69359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5A3051F-CE74-40BD-9B4C-14200EE73D9B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1297413-70BE-44CB-BAEE-393D17F56743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7AB5028-DD79-446B-8A7E-05F0B3062DB8}"/>
              </a:ext>
            </a:extLst>
          </p:cNvPr>
          <p:cNvGrpSpPr/>
          <p:nvPr/>
        </p:nvGrpSpPr>
        <p:grpSpPr>
          <a:xfrm>
            <a:off x="896731" y="3548395"/>
            <a:ext cx="3210452" cy="693592"/>
            <a:chOff x="1719682" y="1781001"/>
            <a:chExt cx="1349041" cy="69359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337013A-0DA3-44D9-82A0-E7A507779B67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B0A6BC8-BE65-4575-A743-4E9472DA6070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9AC0D38-1F56-43C3-BDBF-BD8F88C3DE3C}"/>
              </a:ext>
            </a:extLst>
          </p:cNvPr>
          <p:cNvGrpSpPr/>
          <p:nvPr/>
        </p:nvGrpSpPr>
        <p:grpSpPr>
          <a:xfrm>
            <a:off x="8105756" y="1920210"/>
            <a:ext cx="3210452" cy="693592"/>
            <a:chOff x="1719682" y="1781001"/>
            <a:chExt cx="1349041" cy="69359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13387C9-EECE-413F-B22D-A4866CD3D52F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C534ED5-F8A4-49E5-99A7-3539DC68A2AC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3CDFD49-AA27-47A3-817F-1931CBFB9200}"/>
              </a:ext>
            </a:extLst>
          </p:cNvPr>
          <p:cNvGrpSpPr/>
          <p:nvPr/>
        </p:nvGrpSpPr>
        <p:grpSpPr>
          <a:xfrm>
            <a:off x="8105756" y="2952540"/>
            <a:ext cx="3210452" cy="693592"/>
            <a:chOff x="1719682" y="1781001"/>
            <a:chExt cx="1349041" cy="69359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57C2E5A-4F09-46DE-9AF0-1D85BCEAA407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4449A95-A439-4CEB-86BB-FB3FDD4AE3E0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46EF2F8-7890-46B1-AC31-DFED7D20DC82}"/>
              </a:ext>
            </a:extLst>
          </p:cNvPr>
          <p:cNvGrpSpPr/>
          <p:nvPr/>
        </p:nvGrpSpPr>
        <p:grpSpPr>
          <a:xfrm>
            <a:off x="8105756" y="3984869"/>
            <a:ext cx="3210452" cy="693592"/>
            <a:chOff x="1719682" y="1781001"/>
            <a:chExt cx="1349041" cy="69359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0A19D8D-6B91-433F-B6D0-F755CFB7DA72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EA6C9E1-58C7-4F41-8CF5-F5B8FCC03BEA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756873-DF8B-445B-ADEA-927A9FDCAF6E}"/>
              </a:ext>
            </a:extLst>
          </p:cNvPr>
          <p:cNvGrpSpPr/>
          <p:nvPr/>
        </p:nvGrpSpPr>
        <p:grpSpPr>
          <a:xfrm>
            <a:off x="7349506" y="2050332"/>
            <a:ext cx="3998746" cy="3996830"/>
            <a:chOff x="4709778" y="2467644"/>
            <a:chExt cx="2800698" cy="279935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69544C7-33A4-4529-BC2D-740AFD7B3A2D}"/>
                </a:ext>
              </a:extLst>
            </p:cNvPr>
            <p:cNvGrpSpPr/>
            <p:nvPr/>
          </p:nvGrpSpPr>
          <p:grpSpPr>
            <a:xfrm>
              <a:off x="5172700" y="2922546"/>
              <a:ext cx="1867380" cy="1866423"/>
              <a:chOff x="4574848" y="1897856"/>
              <a:chExt cx="3028217" cy="3026664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0D3F53E-38AA-4306-83CD-6D53BB30950C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DBE7D60-845F-4A14-B21D-64A45C553CF7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7C645F7-9196-4759-8ADC-410BA9E3C68B}"/>
                </a:ext>
              </a:extLst>
            </p:cNvPr>
            <p:cNvGrpSpPr/>
            <p:nvPr/>
          </p:nvGrpSpPr>
          <p:grpSpPr>
            <a:xfrm>
              <a:off x="4709778" y="2467644"/>
              <a:ext cx="2800698" cy="2799356"/>
              <a:chOff x="2666849" y="0"/>
              <a:chExt cx="6856254" cy="6852965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9A368433-AF65-46A9-B677-22A01F95514D}"/>
                  </a:ext>
                </a:extLst>
              </p:cNvPr>
              <p:cNvSpPr/>
              <p:nvPr/>
            </p:nvSpPr>
            <p:spPr>
              <a:xfrm>
                <a:off x="5430278" y="5839841"/>
                <a:ext cx="671369" cy="1003916"/>
              </a:xfrm>
              <a:custGeom>
                <a:avLst/>
                <a:gdLst>
                  <a:gd name="connsiteX0" fmla="*/ 0 w 671368"/>
                  <a:gd name="connsiteY0" fmla="*/ 505534 h 1003915"/>
                  <a:gd name="connsiteX1" fmla="*/ 16941 w 671368"/>
                  <a:gd name="connsiteY1" fmla="*/ 422084 h 1003915"/>
                  <a:gd name="connsiteX2" fmla="*/ 40157 w 671368"/>
                  <a:gd name="connsiteY2" fmla="*/ 439652 h 1003915"/>
                  <a:gd name="connsiteX3" fmla="*/ 174430 w 671368"/>
                  <a:gd name="connsiteY3" fmla="*/ 609691 h 1003915"/>
                  <a:gd name="connsiteX4" fmla="*/ 189489 w 671368"/>
                  <a:gd name="connsiteY4" fmla="*/ 622867 h 1003915"/>
                  <a:gd name="connsiteX5" fmla="*/ 200156 w 671368"/>
                  <a:gd name="connsiteY5" fmla="*/ 567024 h 1003915"/>
                  <a:gd name="connsiteX6" fmla="*/ 229018 w 671368"/>
                  <a:gd name="connsiteY6" fmla="*/ 184281 h 1003915"/>
                  <a:gd name="connsiteX7" fmla="*/ 239058 w 671368"/>
                  <a:gd name="connsiteY7" fmla="*/ 21772 h 1003915"/>
                  <a:gd name="connsiteX8" fmla="*/ 245959 w 671368"/>
                  <a:gd name="connsiteY8" fmla="*/ 1694 h 1003915"/>
                  <a:gd name="connsiteX9" fmla="*/ 322508 w 671368"/>
                  <a:gd name="connsiteY9" fmla="*/ 12361 h 1003915"/>
                  <a:gd name="connsiteX10" fmla="*/ 328782 w 671368"/>
                  <a:gd name="connsiteY10" fmla="*/ 34949 h 1003915"/>
                  <a:gd name="connsiteX11" fmla="*/ 343841 w 671368"/>
                  <a:gd name="connsiteY11" fmla="*/ 303496 h 1003915"/>
                  <a:gd name="connsiteX12" fmla="*/ 341331 w 671368"/>
                  <a:gd name="connsiteY12" fmla="*/ 329222 h 1003915"/>
                  <a:gd name="connsiteX13" fmla="*/ 343214 w 671368"/>
                  <a:gd name="connsiteY13" fmla="*/ 333614 h 1003915"/>
                  <a:gd name="connsiteX14" fmla="*/ 342586 w 671368"/>
                  <a:gd name="connsiteY14" fmla="*/ 332359 h 1003915"/>
                  <a:gd name="connsiteX15" fmla="*/ 357645 w 671368"/>
                  <a:gd name="connsiteY15" fmla="*/ 262712 h 1003915"/>
                  <a:gd name="connsiteX16" fmla="*/ 419135 w 671368"/>
                  <a:gd name="connsiteY16" fmla="*/ 55654 h 1003915"/>
                  <a:gd name="connsiteX17" fmla="*/ 432939 w 671368"/>
                  <a:gd name="connsiteY17" fmla="*/ 27419 h 1003915"/>
                  <a:gd name="connsiteX18" fmla="*/ 506350 w 671368"/>
                  <a:gd name="connsiteY18" fmla="*/ 31811 h 1003915"/>
                  <a:gd name="connsiteX19" fmla="*/ 511370 w 671368"/>
                  <a:gd name="connsiteY19" fmla="*/ 71968 h 1003915"/>
                  <a:gd name="connsiteX20" fmla="*/ 437331 w 671368"/>
                  <a:gd name="connsiteY20" fmla="*/ 413927 h 1003915"/>
                  <a:gd name="connsiteX21" fmla="*/ 420390 w 671368"/>
                  <a:gd name="connsiteY21" fmla="*/ 567652 h 1003915"/>
                  <a:gd name="connsiteX22" fmla="*/ 414743 w 671368"/>
                  <a:gd name="connsiteY22" fmla="*/ 654867 h 1003915"/>
                  <a:gd name="connsiteX23" fmla="*/ 449252 w 671368"/>
                  <a:gd name="connsiteY23" fmla="*/ 636043 h 1003915"/>
                  <a:gd name="connsiteX24" fmla="*/ 634349 w 671368"/>
                  <a:gd name="connsiteY24" fmla="*/ 508671 h 1003915"/>
                  <a:gd name="connsiteX25" fmla="*/ 668232 w 671368"/>
                  <a:gd name="connsiteY25" fmla="*/ 499887 h 1003915"/>
                  <a:gd name="connsiteX26" fmla="*/ 664467 w 671368"/>
                  <a:gd name="connsiteY26" fmla="*/ 581456 h 1003915"/>
                  <a:gd name="connsiteX27" fmla="*/ 410978 w 671368"/>
                  <a:gd name="connsiteY27" fmla="*/ 760278 h 1003915"/>
                  <a:gd name="connsiteX28" fmla="*/ 365174 w 671368"/>
                  <a:gd name="connsiteY28" fmla="*/ 766553 h 1003915"/>
                  <a:gd name="connsiteX29" fmla="*/ 327528 w 671368"/>
                  <a:gd name="connsiteY29" fmla="*/ 772827 h 1003915"/>
                  <a:gd name="connsiteX30" fmla="*/ 345724 w 671368"/>
                  <a:gd name="connsiteY30" fmla="*/ 819886 h 1003915"/>
                  <a:gd name="connsiteX31" fmla="*/ 400939 w 671368"/>
                  <a:gd name="connsiteY31" fmla="*/ 932199 h 1003915"/>
                  <a:gd name="connsiteX32" fmla="*/ 339449 w 671368"/>
                  <a:gd name="connsiteY32" fmla="*/ 995571 h 1003915"/>
                  <a:gd name="connsiteX33" fmla="*/ 137411 w 671368"/>
                  <a:gd name="connsiteY33" fmla="*/ 949767 h 1003915"/>
                  <a:gd name="connsiteX34" fmla="*/ 175685 w 671368"/>
                  <a:gd name="connsiteY34" fmla="*/ 810474 h 1003915"/>
                  <a:gd name="connsiteX35" fmla="*/ 215842 w 671368"/>
                  <a:gd name="connsiteY35" fmla="*/ 797298 h 1003915"/>
                  <a:gd name="connsiteX36" fmla="*/ 235920 w 671368"/>
                  <a:gd name="connsiteY36" fmla="*/ 777846 h 1003915"/>
                  <a:gd name="connsiteX37" fmla="*/ 215215 w 671368"/>
                  <a:gd name="connsiteY37" fmla="*/ 749611 h 1003915"/>
                  <a:gd name="connsiteX38" fmla="*/ 156234 w 671368"/>
                  <a:gd name="connsiteY38" fmla="*/ 715730 h 1003915"/>
                  <a:gd name="connsiteX39" fmla="*/ 0 w 671368"/>
                  <a:gd name="connsiteY39" fmla="*/ 50553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71368" h="1003915">
                    <a:moveTo>
                      <a:pt x="0" y="505534"/>
                    </a:moveTo>
                    <a:cubicBezTo>
                      <a:pt x="5647" y="477927"/>
                      <a:pt x="11294" y="449692"/>
                      <a:pt x="16941" y="422084"/>
                    </a:cubicBezTo>
                    <a:cubicBezTo>
                      <a:pt x="30745" y="419574"/>
                      <a:pt x="34510" y="432123"/>
                      <a:pt x="40157" y="439652"/>
                    </a:cubicBezTo>
                    <a:cubicBezTo>
                      <a:pt x="83451" y="497377"/>
                      <a:pt x="127999" y="554475"/>
                      <a:pt x="174430" y="609691"/>
                    </a:cubicBezTo>
                    <a:cubicBezTo>
                      <a:pt x="178195" y="614083"/>
                      <a:pt x="180705" y="620357"/>
                      <a:pt x="189489" y="622867"/>
                    </a:cubicBezTo>
                    <a:cubicBezTo>
                      <a:pt x="198273" y="605298"/>
                      <a:pt x="197018" y="585220"/>
                      <a:pt x="200156" y="567024"/>
                    </a:cubicBezTo>
                    <a:cubicBezTo>
                      <a:pt x="224626" y="440280"/>
                      <a:pt x="226509" y="312281"/>
                      <a:pt x="229018" y="184281"/>
                    </a:cubicBezTo>
                    <a:cubicBezTo>
                      <a:pt x="230273" y="130321"/>
                      <a:pt x="231528" y="75733"/>
                      <a:pt x="239058" y="21772"/>
                    </a:cubicBezTo>
                    <a:cubicBezTo>
                      <a:pt x="240312" y="14870"/>
                      <a:pt x="240312" y="7341"/>
                      <a:pt x="245959" y="1694"/>
                    </a:cubicBezTo>
                    <a:cubicBezTo>
                      <a:pt x="272312" y="-3325"/>
                      <a:pt x="297410" y="3576"/>
                      <a:pt x="322508" y="12361"/>
                    </a:cubicBezTo>
                    <a:cubicBezTo>
                      <a:pt x="328155" y="18635"/>
                      <a:pt x="328782" y="26792"/>
                      <a:pt x="328782" y="34949"/>
                    </a:cubicBezTo>
                    <a:cubicBezTo>
                      <a:pt x="329410" y="124674"/>
                      <a:pt x="337567" y="214399"/>
                      <a:pt x="343841" y="303496"/>
                    </a:cubicBezTo>
                    <a:cubicBezTo>
                      <a:pt x="344469" y="312908"/>
                      <a:pt x="341959" y="322320"/>
                      <a:pt x="341331" y="329222"/>
                    </a:cubicBezTo>
                    <a:cubicBezTo>
                      <a:pt x="340704" y="336123"/>
                      <a:pt x="346979" y="333614"/>
                      <a:pt x="343214" y="333614"/>
                    </a:cubicBezTo>
                    <a:cubicBezTo>
                      <a:pt x="342586" y="333614"/>
                      <a:pt x="342586" y="332986"/>
                      <a:pt x="342586" y="332359"/>
                    </a:cubicBezTo>
                    <a:cubicBezTo>
                      <a:pt x="341331" y="307888"/>
                      <a:pt x="350743" y="285300"/>
                      <a:pt x="357645" y="262712"/>
                    </a:cubicBezTo>
                    <a:cubicBezTo>
                      <a:pt x="379606" y="194320"/>
                      <a:pt x="400312" y="124674"/>
                      <a:pt x="419135" y="55654"/>
                    </a:cubicBezTo>
                    <a:cubicBezTo>
                      <a:pt x="421645" y="45615"/>
                      <a:pt x="424154" y="34949"/>
                      <a:pt x="432939" y="27419"/>
                    </a:cubicBezTo>
                    <a:cubicBezTo>
                      <a:pt x="458037" y="17380"/>
                      <a:pt x="482507" y="24910"/>
                      <a:pt x="506350" y="31811"/>
                    </a:cubicBezTo>
                    <a:cubicBezTo>
                      <a:pt x="519527" y="43733"/>
                      <a:pt x="513879" y="58164"/>
                      <a:pt x="511370" y="71968"/>
                    </a:cubicBezTo>
                    <a:cubicBezTo>
                      <a:pt x="490036" y="186791"/>
                      <a:pt x="464311" y="300359"/>
                      <a:pt x="437331" y="413927"/>
                    </a:cubicBezTo>
                    <a:cubicBezTo>
                      <a:pt x="425409" y="464750"/>
                      <a:pt x="424154" y="516201"/>
                      <a:pt x="420390" y="567652"/>
                    </a:cubicBezTo>
                    <a:cubicBezTo>
                      <a:pt x="417880" y="595886"/>
                      <a:pt x="411606" y="624122"/>
                      <a:pt x="414743" y="654867"/>
                    </a:cubicBezTo>
                    <a:cubicBezTo>
                      <a:pt x="428547" y="651102"/>
                      <a:pt x="438586" y="642945"/>
                      <a:pt x="449252" y="636043"/>
                    </a:cubicBezTo>
                    <a:cubicBezTo>
                      <a:pt x="511997" y="595259"/>
                      <a:pt x="572860" y="551966"/>
                      <a:pt x="634349" y="508671"/>
                    </a:cubicBezTo>
                    <a:cubicBezTo>
                      <a:pt x="643761" y="501770"/>
                      <a:pt x="653173" y="487338"/>
                      <a:pt x="668232" y="499887"/>
                    </a:cubicBezTo>
                    <a:cubicBezTo>
                      <a:pt x="673251" y="527495"/>
                      <a:pt x="678271" y="555103"/>
                      <a:pt x="664467" y="581456"/>
                    </a:cubicBezTo>
                    <a:cubicBezTo>
                      <a:pt x="582271" y="644200"/>
                      <a:pt x="498821" y="704435"/>
                      <a:pt x="410978" y="760278"/>
                    </a:cubicBezTo>
                    <a:cubicBezTo>
                      <a:pt x="395292" y="770317"/>
                      <a:pt x="381488" y="768434"/>
                      <a:pt x="365174" y="766553"/>
                    </a:cubicBezTo>
                    <a:cubicBezTo>
                      <a:pt x="352626" y="765297"/>
                      <a:pt x="334430" y="755258"/>
                      <a:pt x="327528" y="772827"/>
                    </a:cubicBezTo>
                    <a:cubicBezTo>
                      <a:pt x="320626" y="791023"/>
                      <a:pt x="321881" y="807337"/>
                      <a:pt x="345724" y="819886"/>
                    </a:cubicBezTo>
                    <a:cubicBezTo>
                      <a:pt x="393410" y="843728"/>
                      <a:pt x="414115" y="889532"/>
                      <a:pt x="400939" y="932199"/>
                    </a:cubicBezTo>
                    <a:cubicBezTo>
                      <a:pt x="391527" y="962943"/>
                      <a:pt x="368312" y="982395"/>
                      <a:pt x="339449" y="995571"/>
                    </a:cubicBezTo>
                    <a:cubicBezTo>
                      <a:pt x="272940" y="1025688"/>
                      <a:pt x="176313" y="1003727"/>
                      <a:pt x="137411" y="949767"/>
                    </a:cubicBezTo>
                    <a:cubicBezTo>
                      <a:pt x="99764" y="897689"/>
                      <a:pt x="114823" y="841219"/>
                      <a:pt x="175685" y="810474"/>
                    </a:cubicBezTo>
                    <a:cubicBezTo>
                      <a:pt x="188234" y="804199"/>
                      <a:pt x="202038" y="799807"/>
                      <a:pt x="215842" y="797298"/>
                    </a:cubicBezTo>
                    <a:cubicBezTo>
                      <a:pt x="228391" y="794788"/>
                      <a:pt x="233411" y="791023"/>
                      <a:pt x="235920" y="777846"/>
                    </a:cubicBezTo>
                    <a:cubicBezTo>
                      <a:pt x="240312" y="757768"/>
                      <a:pt x="233411" y="748356"/>
                      <a:pt x="215215" y="749611"/>
                    </a:cubicBezTo>
                    <a:cubicBezTo>
                      <a:pt x="186979" y="751494"/>
                      <a:pt x="171921" y="735808"/>
                      <a:pt x="156234" y="715730"/>
                    </a:cubicBezTo>
                    <a:cubicBezTo>
                      <a:pt x="103529" y="646710"/>
                      <a:pt x="47059" y="579573"/>
                      <a:pt x="0" y="5055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2AE230A-2833-4E97-AC54-C2FD9C37251A}"/>
                  </a:ext>
                </a:extLst>
              </p:cNvPr>
              <p:cNvSpPr/>
              <p:nvPr/>
            </p:nvSpPr>
            <p:spPr>
              <a:xfrm>
                <a:off x="6095373" y="5842775"/>
                <a:ext cx="658820" cy="1010190"/>
              </a:xfrm>
              <a:custGeom>
                <a:avLst/>
                <a:gdLst>
                  <a:gd name="connsiteX0" fmla="*/ 0 w 658819"/>
                  <a:gd name="connsiteY0" fmla="*/ 578521 h 1010190"/>
                  <a:gd name="connsiteX1" fmla="*/ 0 w 658819"/>
                  <a:gd name="connsiteY1" fmla="*/ 493816 h 1010190"/>
                  <a:gd name="connsiteX2" fmla="*/ 26980 w 658819"/>
                  <a:gd name="connsiteY2" fmla="*/ 506992 h 1010190"/>
                  <a:gd name="connsiteX3" fmla="*/ 187607 w 658819"/>
                  <a:gd name="connsiteY3" fmla="*/ 636246 h 1010190"/>
                  <a:gd name="connsiteX4" fmla="*/ 213959 w 658819"/>
                  <a:gd name="connsiteY4" fmla="*/ 650678 h 1010190"/>
                  <a:gd name="connsiteX5" fmla="*/ 203920 w 658819"/>
                  <a:gd name="connsiteY5" fmla="*/ 493816 h 1010190"/>
                  <a:gd name="connsiteX6" fmla="*/ 129254 w 658819"/>
                  <a:gd name="connsiteY6" fmla="*/ 64642 h 1010190"/>
                  <a:gd name="connsiteX7" fmla="*/ 130509 w 658819"/>
                  <a:gd name="connsiteY7" fmla="*/ 28877 h 1010190"/>
                  <a:gd name="connsiteX8" fmla="*/ 208312 w 658819"/>
                  <a:gd name="connsiteY8" fmla="*/ 24485 h 1010190"/>
                  <a:gd name="connsiteX9" fmla="*/ 226508 w 658819"/>
                  <a:gd name="connsiteY9" fmla="*/ 79701 h 1010190"/>
                  <a:gd name="connsiteX10" fmla="*/ 285489 w 658819"/>
                  <a:gd name="connsiteY10" fmla="*/ 284876 h 1010190"/>
                  <a:gd name="connsiteX11" fmla="*/ 294273 w 658819"/>
                  <a:gd name="connsiteY11" fmla="*/ 333817 h 1010190"/>
                  <a:gd name="connsiteX12" fmla="*/ 308077 w 658819"/>
                  <a:gd name="connsiteY12" fmla="*/ 98524 h 1010190"/>
                  <a:gd name="connsiteX13" fmla="*/ 318743 w 658819"/>
                  <a:gd name="connsiteY13" fmla="*/ 14446 h 1010190"/>
                  <a:gd name="connsiteX14" fmla="*/ 395292 w 658819"/>
                  <a:gd name="connsiteY14" fmla="*/ 2524 h 1010190"/>
                  <a:gd name="connsiteX15" fmla="*/ 407841 w 658819"/>
                  <a:gd name="connsiteY15" fmla="*/ 109818 h 1010190"/>
                  <a:gd name="connsiteX16" fmla="*/ 409095 w 658819"/>
                  <a:gd name="connsiteY16" fmla="*/ 404091 h 1010190"/>
                  <a:gd name="connsiteX17" fmla="*/ 437331 w 658819"/>
                  <a:gd name="connsiteY17" fmla="*/ 634364 h 1010190"/>
                  <a:gd name="connsiteX18" fmla="*/ 480625 w 658819"/>
                  <a:gd name="connsiteY18" fmla="*/ 591070 h 1010190"/>
                  <a:gd name="connsiteX19" fmla="*/ 625565 w 658819"/>
                  <a:gd name="connsiteY19" fmla="*/ 429816 h 1010190"/>
                  <a:gd name="connsiteX20" fmla="*/ 648780 w 658819"/>
                  <a:gd name="connsiteY20" fmla="*/ 417267 h 1010190"/>
                  <a:gd name="connsiteX21" fmla="*/ 664467 w 658819"/>
                  <a:gd name="connsiteY21" fmla="*/ 500090 h 1010190"/>
                  <a:gd name="connsiteX22" fmla="*/ 456782 w 658819"/>
                  <a:gd name="connsiteY22" fmla="*/ 732873 h 1010190"/>
                  <a:gd name="connsiteX23" fmla="*/ 407213 w 658819"/>
                  <a:gd name="connsiteY23" fmla="*/ 748559 h 1010190"/>
                  <a:gd name="connsiteX24" fmla="*/ 379606 w 658819"/>
                  <a:gd name="connsiteY24" fmla="*/ 766128 h 1010190"/>
                  <a:gd name="connsiteX25" fmla="*/ 400939 w 658819"/>
                  <a:gd name="connsiteY25" fmla="*/ 801893 h 1010190"/>
                  <a:gd name="connsiteX26" fmla="*/ 446115 w 658819"/>
                  <a:gd name="connsiteY26" fmla="*/ 823853 h 1010190"/>
                  <a:gd name="connsiteX27" fmla="*/ 441095 w 658819"/>
                  <a:gd name="connsiteY27" fmla="*/ 975695 h 1010190"/>
                  <a:gd name="connsiteX28" fmla="*/ 259763 w 658819"/>
                  <a:gd name="connsiteY28" fmla="*/ 993264 h 1010190"/>
                  <a:gd name="connsiteX29" fmla="*/ 200783 w 658819"/>
                  <a:gd name="connsiteY29" fmla="*/ 916716 h 1010190"/>
                  <a:gd name="connsiteX30" fmla="*/ 254743 w 658819"/>
                  <a:gd name="connsiteY30" fmla="*/ 821971 h 1010190"/>
                  <a:gd name="connsiteX31" fmla="*/ 283606 w 658819"/>
                  <a:gd name="connsiteY31" fmla="*/ 807540 h 1010190"/>
                  <a:gd name="connsiteX32" fmla="*/ 292390 w 658819"/>
                  <a:gd name="connsiteY32" fmla="*/ 783069 h 1010190"/>
                  <a:gd name="connsiteX33" fmla="*/ 274194 w 658819"/>
                  <a:gd name="connsiteY33" fmla="*/ 764873 h 1010190"/>
                  <a:gd name="connsiteX34" fmla="*/ 158744 w 658819"/>
                  <a:gd name="connsiteY34" fmla="*/ 710913 h 1010190"/>
                  <a:gd name="connsiteX35" fmla="*/ 0 w 658819"/>
                  <a:gd name="connsiteY35" fmla="*/ 578521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8819" h="1010190">
                    <a:moveTo>
                      <a:pt x="0" y="578521"/>
                    </a:moveTo>
                    <a:cubicBezTo>
                      <a:pt x="0" y="550286"/>
                      <a:pt x="0" y="522051"/>
                      <a:pt x="0" y="493816"/>
                    </a:cubicBezTo>
                    <a:cubicBezTo>
                      <a:pt x="13176" y="490051"/>
                      <a:pt x="18823" y="500718"/>
                      <a:pt x="26980" y="506992"/>
                    </a:cubicBezTo>
                    <a:cubicBezTo>
                      <a:pt x="80940" y="549659"/>
                      <a:pt x="132391" y="594835"/>
                      <a:pt x="187607" y="636246"/>
                    </a:cubicBezTo>
                    <a:cubicBezTo>
                      <a:pt x="195136" y="641893"/>
                      <a:pt x="201410" y="650051"/>
                      <a:pt x="213959" y="650678"/>
                    </a:cubicBezTo>
                    <a:cubicBezTo>
                      <a:pt x="213332" y="597972"/>
                      <a:pt x="209567" y="545894"/>
                      <a:pt x="203920" y="493816"/>
                    </a:cubicBezTo>
                    <a:cubicBezTo>
                      <a:pt x="188862" y="348875"/>
                      <a:pt x="148077" y="208327"/>
                      <a:pt x="129254" y="64642"/>
                    </a:cubicBezTo>
                    <a:cubicBezTo>
                      <a:pt x="127999" y="52720"/>
                      <a:pt x="120470" y="40799"/>
                      <a:pt x="130509" y="28877"/>
                    </a:cubicBezTo>
                    <a:cubicBezTo>
                      <a:pt x="156234" y="23858"/>
                      <a:pt x="181960" y="18211"/>
                      <a:pt x="208312" y="24485"/>
                    </a:cubicBezTo>
                    <a:cubicBezTo>
                      <a:pt x="220234" y="40799"/>
                      <a:pt x="222116" y="60877"/>
                      <a:pt x="226508" y="79701"/>
                    </a:cubicBezTo>
                    <a:cubicBezTo>
                      <a:pt x="244077" y="148720"/>
                      <a:pt x="264783" y="217111"/>
                      <a:pt x="285489" y="284876"/>
                    </a:cubicBezTo>
                    <a:cubicBezTo>
                      <a:pt x="290508" y="301190"/>
                      <a:pt x="294900" y="316876"/>
                      <a:pt x="294273" y="333817"/>
                    </a:cubicBezTo>
                    <a:cubicBezTo>
                      <a:pt x="294900" y="255386"/>
                      <a:pt x="307449" y="177582"/>
                      <a:pt x="308077" y="98524"/>
                    </a:cubicBezTo>
                    <a:cubicBezTo>
                      <a:pt x="308077" y="70289"/>
                      <a:pt x="309959" y="42054"/>
                      <a:pt x="318743" y="14446"/>
                    </a:cubicBezTo>
                    <a:cubicBezTo>
                      <a:pt x="342586" y="642"/>
                      <a:pt x="368311" y="-3122"/>
                      <a:pt x="395292" y="2524"/>
                    </a:cubicBezTo>
                    <a:cubicBezTo>
                      <a:pt x="408468" y="37034"/>
                      <a:pt x="406586" y="74054"/>
                      <a:pt x="407841" y="109818"/>
                    </a:cubicBezTo>
                    <a:cubicBezTo>
                      <a:pt x="409723" y="207700"/>
                      <a:pt x="407213" y="306209"/>
                      <a:pt x="409095" y="404091"/>
                    </a:cubicBezTo>
                    <a:cubicBezTo>
                      <a:pt x="410350" y="480012"/>
                      <a:pt x="427292" y="554051"/>
                      <a:pt x="437331" y="634364"/>
                    </a:cubicBezTo>
                    <a:cubicBezTo>
                      <a:pt x="455527" y="618050"/>
                      <a:pt x="468703" y="605501"/>
                      <a:pt x="480625" y="591070"/>
                    </a:cubicBezTo>
                    <a:cubicBezTo>
                      <a:pt x="527683" y="536482"/>
                      <a:pt x="580389" y="486287"/>
                      <a:pt x="625565" y="429816"/>
                    </a:cubicBezTo>
                    <a:cubicBezTo>
                      <a:pt x="631212" y="422914"/>
                      <a:pt x="635604" y="411620"/>
                      <a:pt x="648780" y="417267"/>
                    </a:cubicBezTo>
                    <a:cubicBezTo>
                      <a:pt x="653800" y="444875"/>
                      <a:pt x="659447" y="472483"/>
                      <a:pt x="664467" y="500090"/>
                    </a:cubicBezTo>
                    <a:cubicBezTo>
                      <a:pt x="601722" y="583541"/>
                      <a:pt x="530193" y="658834"/>
                      <a:pt x="456782" y="732873"/>
                    </a:cubicBezTo>
                    <a:cubicBezTo>
                      <a:pt x="442978" y="746677"/>
                      <a:pt x="424782" y="746677"/>
                      <a:pt x="407213" y="748559"/>
                    </a:cubicBezTo>
                    <a:cubicBezTo>
                      <a:pt x="395292" y="749814"/>
                      <a:pt x="380860" y="748559"/>
                      <a:pt x="379606" y="766128"/>
                    </a:cubicBezTo>
                    <a:cubicBezTo>
                      <a:pt x="378351" y="783069"/>
                      <a:pt x="378351" y="798128"/>
                      <a:pt x="400939" y="801893"/>
                    </a:cubicBezTo>
                    <a:cubicBezTo>
                      <a:pt x="417880" y="804402"/>
                      <a:pt x="432939" y="813187"/>
                      <a:pt x="446115" y="823853"/>
                    </a:cubicBezTo>
                    <a:cubicBezTo>
                      <a:pt x="502585" y="867774"/>
                      <a:pt x="500075" y="934284"/>
                      <a:pt x="441095" y="975695"/>
                    </a:cubicBezTo>
                    <a:cubicBezTo>
                      <a:pt x="383998" y="1015225"/>
                      <a:pt x="323135" y="1023382"/>
                      <a:pt x="259763" y="993264"/>
                    </a:cubicBezTo>
                    <a:cubicBezTo>
                      <a:pt x="227763" y="978205"/>
                      <a:pt x="202665" y="953734"/>
                      <a:pt x="200783" y="916716"/>
                    </a:cubicBezTo>
                    <a:cubicBezTo>
                      <a:pt x="198273" y="875304"/>
                      <a:pt x="219607" y="843304"/>
                      <a:pt x="254743" y="821971"/>
                    </a:cubicBezTo>
                    <a:cubicBezTo>
                      <a:pt x="264155" y="816324"/>
                      <a:pt x="273567" y="811932"/>
                      <a:pt x="283606" y="807540"/>
                    </a:cubicBezTo>
                    <a:cubicBezTo>
                      <a:pt x="295528" y="802520"/>
                      <a:pt x="295528" y="793108"/>
                      <a:pt x="292390" y="783069"/>
                    </a:cubicBezTo>
                    <a:cubicBezTo>
                      <a:pt x="289880" y="774285"/>
                      <a:pt x="287998" y="761736"/>
                      <a:pt x="274194" y="764873"/>
                    </a:cubicBezTo>
                    <a:cubicBezTo>
                      <a:pt x="222116" y="776167"/>
                      <a:pt x="191999" y="737893"/>
                      <a:pt x="158744" y="710913"/>
                    </a:cubicBezTo>
                    <a:cubicBezTo>
                      <a:pt x="104783" y="669501"/>
                      <a:pt x="52705" y="623070"/>
                      <a:pt x="0" y="57852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B0EC0CA-25ED-4E9C-AC4E-7327D8254B20}"/>
                  </a:ext>
                </a:extLst>
              </p:cNvPr>
              <p:cNvSpPr/>
              <p:nvPr/>
            </p:nvSpPr>
            <p:spPr>
              <a:xfrm>
                <a:off x="8512913" y="2759719"/>
                <a:ext cx="1010190" cy="671369"/>
              </a:xfrm>
              <a:custGeom>
                <a:avLst/>
                <a:gdLst>
                  <a:gd name="connsiteX0" fmla="*/ 498835 w 1010190"/>
                  <a:gd name="connsiteY0" fmla="*/ 2931 h 671368"/>
                  <a:gd name="connsiteX1" fmla="*/ 604247 w 1010190"/>
                  <a:gd name="connsiteY1" fmla="*/ 88892 h 671368"/>
                  <a:gd name="connsiteX2" fmla="*/ 720952 w 1010190"/>
                  <a:gd name="connsiteY2" fmla="*/ 198695 h 671368"/>
                  <a:gd name="connsiteX3" fmla="*/ 747932 w 1010190"/>
                  <a:gd name="connsiteY3" fmla="*/ 259558 h 671368"/>
                  <a:gd name="connsiteX4" fmla="*/ 761736 w 1010190"/>
                  <a:gd name="connsiteY4" fmla="*/ 289047 h 671368"/>
                  <a:gd name="connsiteX5" fmla="*/ 801265 w 1010190"/>
                  <a:gd name="connsiteY5" fmla="*/ 265205 h 671368"/>
                  <a:gd name="connsiteX6" fmla="*/ 830128 w 1010190"/>
                  <a:gd name="connsiteY6" fmla="*/ 211871 h 671368"/>
                  <a:gd name="connsiteX7" fmla="*/ 978832 w 1010190"/>
                  <a:gd name="connsiteY7" fmla="*/ 230067 h 671368"/>
                  <a:gd name="connsiteX8" fmla="*/ 1010205 w 1010190"/>
                  <a:gd name="connsiteY8" fmla="*/ 302851 h 671368"/>
                  <a:gd name="connsiteX9" fmla="*/ 1010205 w 1010190"/>
                  <a:gd name="connsiteY9" fmla="*/ 356184 h 671368"/>
                  <a:gd name="connsiteX10" fmla="*/ 971303 w 1010190"/>
                  <a:gd name="connsiteY10" fmla="*/ 439007 h 671368"/>
                  <a:gd name="connsiteX11" fmla="*/ 820716 w 1010190"/>
                  <a:gd name="connsiteY11" fmla="*/ 410772 h 671368"/>
                  <a:gd name="connsiteX12" fmla="*/ 806284 w 1010190"/>
                  <a:gd name="connsiteY12" fmla="*/ 381910 h 671368"/>
                  <a:gd name="connsiteX13" fmla="*/ 781186 w 1010190"/>
                  <a:gd name="connsiteY13" fmla="*/ 374380 h 671368"/>
                  <a:gd name="connsiteX14" fmla="*/ 764246 w 1010190"/>
                  <a:gd name="connsiteY14" fmla="*/ 393204 h 671368"/>
                  <a:gd name="connsiteX15" fmla="*/ 715933 w 1010190"/>
                  <a:gd name="connsiteY15" fmla="*/ 502380 h 671368"/>
                  <a:gd name="connsiteX16" fmla="*/ 576639 w 1010190"/>
                  <a:gd name="connsiteY16" fmla="*/ 666771 h 671368"/>
                  <a:gd name="connsiteX17" fmla="*/ 495698 w 1010190"/>
                  <a:gd name="connsiteY17" fmla="*/ 671163 h 671368"/>
                  <a:gd name="connsiteX18" fmla="*/ 502600 w 1010190"/>
                  <a:gd name="connsiteY18" fmla="*/ 642928 h 671368"/>
                  <a:gd name="connsiteX19" fmla="*/ 634992 w 1010190"/>
                  <a:gd name="connsiteY19" fmla="*/ 478536 h 671368"/>
                  <a:gd name="connsiteX20" fmla="*/ 651305 w 1010190"/>
                  <a:gd name="connsiteY20" fmla="*/ 454066 h 671368"/>
                  <a:gd name="connsiteX21" fmla="*/ 587933 w 1010190"/>
                  <a:gd name="connsiteY21" fmla="*/ 455321 h 671368"/>
                  <a:gd name="connsiteX22" fmla="*/ 339464 w 1010190"/>
                  <a:gd name="connsiteY22" fmla="*/ 486694 h 671368"/>
                  <a:gd name="connsiteX23" fmla="*/ 58367 w 1010190"/>
                  <a:gd name="connsiteY23" fmla="*/ 538772 h 671368"/>
                  <a:gd name="connsiteX24" fmla="*/ 28250 w 1010190"/>
                  <a:gd name="connsiteY24" fmla="*/ 536262 h 671368"/>
                  <a:gd name="connsiteX25" fmla="*/ 23858 w 1010190"/>
                  <a:gd name="connsiteY25" fmla="*/ 458458 h 671368"/>
                  <a:gd name="connsiteX26" fmla="*/ 58367 w 1010190"/>
                  <a:gd name="connsiteY26" fmla="*/ 445909 h 671368"/>
                  <a:gd name="connsiteX27" fmla="*/ 289268 w 1010190"/>
                  <a:gd name="connsiteY27" fmla="*/ 379400 h 671368"/>
                  <a:gd name="connsiteX28" fmla="*/ 333189 w 1010190"/>
                  <a:gd name="connsiteY28" fmla="*/ 371871 h 671368"/>
                  <a:gd name="connsiteX29" fmla="*/ 109190 w 1010190"/>
                  <a:gd name="connsiteY29" fmla="*/ 358067 h 671368"/>
                  <a:gd name="connsiteX30" fmla="*/ 14446 w 1010190"/>
                  <a:gd name="connsiteY30" fmla="*/ 346773 h 671368"/>
                  <a:gd name="connsiteX31" fmla="*/ 2524 w 1010190"/>
                  <a:gd name="connsiteY31" fmla="*/ 270224 h 671368"/>
                  <a:gd name="connsiteX32" fmla="*/ 30132 w 1010190"/>
                  <a:gd name="connsiteY32" fmla="*/ 262695 h 671368"/>
                  <a:gd name="connsiteX33" fmla="*/ 315621 w 1010190"/>
                  <a:gd name="connsiteY33" fmla="*/ 257675 h 671368"/>
                  <a:gd name="connsiteX34" fmla="*/ 613031 w 1010190"/>
                  <a:gd name="connsiteY34" fmla="*/ 231322 h 671368"/>
                  <a:gd name="connsiteX35" fmla="*/ 628090 w 1010190"/>
                  <a:gd name="connsiteY35" fmla="*/ 225675 h 671368"/>
                  <a:gd name="connsiteX36" fmla="*/ 610521 w 1010190"/>
                  <a:gd name="connsiteY36" fmla="*/ 203715 h 671368"/>
                  <a:gd name="connsiteX37" fmla="*/ 434836 w 1010190"/>
                  <a:gd name="connsiteY37" fmla="*/ 43088 h 671368"/>
                  <a:gd name="connsiteX38" fmla="*/ 416012 w 1010190"/>
                  <a:gd name="connsiteY38" fmla="*/ 18618 h 671368"/>
                  <a:gd name="connsiteX39" fmla="*/ 498835 w 1010190"/>
                  <a:gd name="connsiteY39" fmla="*/ 2931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0190" h="671368">
                    <a:moveTo>
                      <a:pt x="498835" y="2931"/>
                    </a:moveTo>
                    <a:cubicBezTo>
                      <a:pt x="533972" y="31167"/>
                      <a:pt x="570364" y="58774"/>
                      <a:pt x="604247" y="88892"/>
                    </a:cubicBezTo>
                    <a:cubicBezTo>
                      <a:pt x="644403" y="124656"/>
                      <a:pt x="681423" y="162930"/>
                      <a:pt x="720952" y="198695"/>
                    </a:cubicBezTo>
                    <a:cubicBezTo>
                      <a:pt x="739148" y="215636"/>
                      <a:pt x="748559" y="234460"/>
                      <a:pt x="747932" y="259558"/>
                    </a:cubicBezTo>
                    <a:cubicBezTo>
                      <a:pt x="747932" y="270852"/>
                      <a:pt x="746050" y="289047"/>
                      <a:pt x="761736" y="289047"/>
                    </a:cubicBezTo>
                    <a:cubicBezTo>
                      <a:pt x="777422" y="289675"/>
                      <a:pt x="797501" y="290930"/>
                      <a:pt x="801265" y="265205"/>
                    </a:cubicBezTo>
                    <a:cubicBezTo>
                      <a:pt x="804402" y="245126"/>
                      <a:pt x="815069" y="227558"/>
                      <a:pt x="830128" y="211871"/>
                    </a:cubicBezTo>
                    <a:cubicBezTo>
                      <a:pt x="877813" y="164185"/>
                      <a:pt x="942441" y="172342"/>
                      <a:pt x="978832" y="230067"/>
                    </a:cubicBezTo>
                    <a:cubicBezTo>
                      <a:pt x="993264" y="252656"/>
                      <a:pt x="999538" y="278381"/>
                      <a:pt x="1010205" y="302851"/>
                    </a:cubicBezTo>
                    <a:cubicBezTo>
                      <a:pt x="1010205" y="320420"/>
                      <a:pt x="1010205" y="338616"/>
                      <a:pt x="1010205" y="356184"/>
                    </a:cubicBezTo>
                    <a:cubicBezTo>
                      <a:pt x="1000166" y="385047"/>
                      <a:pt x="994519" y="416419"/>
                      <a:pt x="971303" y="439007"/>
                    </a:cubicBezTo>
                    <a:cubicBezTo>
                      <a:pt x="925499" y="482929"/>
                      <a:pt x="853343" y="469125"/>
                      <a:pt x="820716" y="410772"/>
                    </a:cubicBezTo>
                    <a:cubicBezTo>
                      <a:pt x="815696" y="401360"/>
                      <a:pt x="811304" y="391949"/>
                      <a:pt x="806284" y="381910"/>
                    </a:cubicBezTo>
                    <a:cubicBezTo>
                      <a:pt x="800638" y="370616"/>
                      <a:pt x="791226" y="371243"/>
                      <a:pt x="781186" y="374380"/>
                    </a:cubicBezTo>
                    <a:cubicBezTo>
                      <a:pt x="771775" y="376890"/>
                      <a:pt x="761108" y="380027"/>
                      <a:pt x="764246" y="393204"/>
                    </a:cubicBezTo>
                    <a:cubicBezTo>
                      <a:pt x="775540" y="441517"/>
                      <a:pt x="741658" y="471007"/>
                      <a:pt x="715933" y="502380"/>
                    </a:cubicBezTo>
                    <a:cubicBezTo>
                      <a:pt x="670756" y="558222"/>
                      <a:pt x="623070" y="611555"/>
                      <a:pt x="576639" y="666771"/>
                    </a:cubicBezTo>
                    <a:cubicBezTo>
                      <a:pt x="550286" y="680575"/>
                      <a:pt x="522678" y="675555"/>
                      <a:pt x="495698" y="671163"/>
                    </a:cubicBezTo>
                    <a:cubicBezTo>
                      <a:pt x="481894" y="657987"/>
                      <a:pt x="496326" y="650457"/>
                      <a:pt x="502600" y="642928"/>
                    </a:cubicBezTo>
                    <a:cubicBezTo>
                      <a:pt x="546521" y="587712"/>
                      <a:pt x="592325" y="534379"/>
                      <a:pt x="634992" y="478536"/>
                    </a:cubicBezTo>
                    <a:cubicBezTo>
                      <a:pt x="640639" y="471635"/>
                      <a:pt x="646913" y="465360"/>
                      <a:pt x="651305" y="454066"/>
                    </a:cubicBezTo>
                    <a:cubicBezTo>
                      <a:pt x="629344" y="452184"/>
                      <a:pt x="608638" y="454066"/>
                      <a:pt x="587933" y="455321"/>
                    </a:cubicBezTo>
                    <a:cubicBezTo>
                      <a:pt x="504482" y="461596"/>
                      <a:pt x="421032" y="468497"/>
                      <a:pt x="339464" y="486694"/>
                    </a:cubicBezTo>
                    <a:cubicBezTo>
                      <a:pt x="246602" y="507399"/>
                      <a:pt x="152484" y="523085"/>
                      <a:pt x="58367" y="538772"/>
                    </a:cubicBezTo>
                    <a:cubicBezTo>
                      <a:pt x="48328" y="540654"/>
                      <a:pt x="37662" y="545673"/>
                      <a:pt x="28250" y="536262"/>
                    </a:cubicBezTo>
                    <a:cubicBezTo>
                      <a:pt x="23230" y="510536"/>
                      <a:pt x="17583" y="484811"/>
                      <a:pt x="23858" y="458458"/>
                    </a:cubicBezTo>
                    <a:cubicBezTo>
                      <a:pt x="33269" y="449047"/>
                      <a:pt x="46446" y="449047"/>
                      <a:pt x="58367" y="445909"/>
                    </a:cubicBezTo>
                    <a:cubicBezTo>
                      <a:pt x="136171" y="425831"/>
                      <a:pt x="212719" y="402615"/>
                      <a:pt x="289268" y="379400"/>
                    </a:cubicBezTo>
                    <a:cubicBezTo>
                      <a:pt x="303699" y="375008"/>
                      <a:pt x="318131" y="370616"/>
                      <a:pt x="333189" y="371871"/>
                    </a:cubicBezTo>
                    <a:cubicBezTo>
                      <a:pt x="258523" y="371243"/>
                      <a:pt x="183857" y="359322"/>
                      <a:pt x="109190" y="358067"/>
                    </a:cubicBezTo>
                    <a:cubicBezTo>
                      <a:pt x="77191" y="357439"/>
                      <a:pt x="45191" y="356184"/>
                      <a:pt x="14446" y="346773"/>
                    </a:cubicBezTo>
                    <a:cubicBezTo>
                      <a:pt x="642" y="322930"/>
                      <a:pt x="-3122" y="297204"/>
                      <a:pt x="2524" y="270224"/>
                    </a:cubicBezTo>
                    <a:cubicBezTo>
                      <a:pt x="10054" y="262067"/>
                      <a:pt x="20093" y="263322"/>
                      <a:pt x="30132" y="262695"/>
                    </a:cubicBezTo>
                    <a:cubicBezTo>
                      <a:pt x="125504" y="254538"/>
                      <a:pt x="220876" y="255165"/>
                      <a:pt x="315621" y="257675"/>
                    </a:cubicBezTo>
                    <a:cubicBezTo>
                      <a:pt x="416012" y="260185"/>
                      <a:pt x="514522" y="246381"/>
                      <a:pt x="613031" y="231322"/>
                    </a:cubicBezTo>
                    <a:cubicBezTo>
                      <a:pt x="618050" y="230695"/>
                      <a:pt x="623697" y="230695"/>
                      <a:pt x="628090" y="225675"/>
                    </a:cubicBezTo>
                    <a:cubicBezTo>
                      <a:pt x="626207" y="215009"/>
                      <a:pt x="617423" y="209989"/>
                      <a:pt x="610521" y="203715"/>
                    </a:cubicBezTo>
                    <a:cubicBezTo>
                      <a:pt x="551541" y="150382"/>
                      <a:pt x="495698" y="94539"/>
                      <a:pt x="434836" y="43088"/>
                    </a:cubicBezTo>
                    <a:cubicBezTo>
                      <a:pt x="426679" y="36186"/>
                      <a:pt x="416640" y="31167"/>
                      <a:pt x="416012" y="18618"/>
                    </a:cubicBezTo>
                    <a:cubicBezTo>
                      <a:pt x="440483" y="4814"/>
                      <a:pt x="468090" y="-5225"/>
                      <a:pt x="498835" y="29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F80EEF6-BA90-4294-B4A8-A55718C11C57}"/>
                  </a:ext>
                </a:extLst>
              </p:cNvPr>
              <p:cNvSpPr/>
              <p:nvPr/>
            </p:nvSpPr>
            <p:spPr>
              <a:xfrm>
                <a:off x="5427012" y="0"/>
                <a:ext cx="677643" cy="1010190"/>
              </a:xfrm>
              <a:custGeom>
                <a:avLst/>
                <a:gdLst>
                  <a:gd name="connsiteX0" fmla="*/ 357774 w 677643"/>
                  <a:gd name="connsiteY0" fmla="*/ 0 h 1010190"/>
                  <a:gd name="connsiteX1" fmla="*/ 409853 w 677643"/>
                  <a:gd name="connsiteY1" fmla="*/ 18823 h 1010190"/>
                  <a:gd name="connsiteX2" fmla="*/ 468205 w 677643"/>
                  <a:gd name="connsiteY2" fmla="*/ 95999 h 1010190"/>
                  <a:gd name="connsiteX3" fmla="*/ 415500 w 677643"/>
                  <a:gd name="connsiteY3" fmla="*/ 188234 h 1010190"/>
                  <a:gd name="connsiteX4" fmla="*/ 384755 w 677643"/>
                  <a:gd name="connsiteY4" fmla="*/ 203920 h 1010190"/>
                  <a:gd name="connsiteX5" fmla="*/ 376598 w 677643"/>
                  <a:gd name="connsiteY5" fmla="*/ 229018 h 1010190"/>
                  <a:gd name="connsiteX6" fmla="*/ 395421 w 677643"/>
                  <a:gd name="connsiteY6" fmla="*/ 246587 h 1010190"/>
                  <a:gd name="connsiteX7" fmla="*/ 510871 w 677643"/>
                  <a:gd name="connsiteY7" fmla="*/ 300547 h 1010190"/>
                  <a:gd name="connsiteX8" fmla="*/ 669616 w 677643"/>
                  <a:gd name="connsiteY8" fmla="*/ 434821 h 1010190"/>
                  <a:gd name="connsiteX9" fmla="*/ 674008 w 677643"/>
                  <a:gd name="connsiteY9" fmla="*/ 515762 h 1010190"/>
                  <a:gd name="connsiteX10" fmla="*/ 645773 w 677643"/>
                  <a:gd name="connsiteY10" fmla="*/ 508860 h 1010190"/>
                  <a:gd name="connsiteX11" fmla="*/ 487656 w 677643"/>
                  <a:gd name="connsiteY11" fmla="*/ 381488 h 1010190"/>
                  <a:gd name="connsiteX12" fmla="*/ 458793 w 677643"/>
                  <a:gd name="connsiteY12" fmla="*/ 362037 h 1010190"/>
                  <a:gd name="connsiteX13" fmla="*/ 456283 w 677643"/>
                  <a:gd name="connsiteY13" fmla="*/ 378978 h 1010190"/>
                  <a:gd name="connsiteX14" fmla="*/ 524048 w 677643"/>
                  <a:gd name="connsiteY14" fmla="*/ 851446 h 1010190"/>
                  <a:gd name="connsiteX15" fmla="*/ 541617 w 677643"/>
                  <a:gd name="connsiteY15" fmla="*/ 956857 h 1010190"/>
                  <a:gd name="connsiteX16" fmla="*/ 538479 w 677643"/>
                  <a:gd name="connsiteY16" fmla="*/ 984465 h 1010190"/>
                  <a:gd name="connsiteX17" fmla="*/ 460676 w 677643"/>
                  <a:gd name="connsiteY17" fmla="*/ 988857 h 1010190"/>
                  <a:gd name="connsiteX18" fmla="*/ 442480 w 677643"/>
                  <a:gd name="connsiteY18" fmla="*/ 933642 h 1010190"/>
                  <a:gd name="connsiteX19" fmla="*/ 383500 w 677643"/>
                  <a:gd name="connsiteY19" fmla="*/ 728466 h 1010190"/>
                  <a:gd name="connsiteX20" fmla="*/ 374715 w 677643"/>
                  <a:gd name="connsiteY20" fmla="*/ 687682 h 1010190"/>
                  <a:gd name="connsiteX21" fmla="*/ 360912 w 677643"/>
                  <a:gd name="connsiteY21" fmla="*/ 914191 h 1010190"/>
                  <a:gd name="connsiteX22" fmla="*/ 350245 w 677643"/>
                  <a:gd name="connsiteY22" fmla="*/ 998269 h 1010190"/>
                  <a:gd name="connsiteX23" fmla="*/ 273696 w 677643"/>
                  <a:gd name="connsiteY23" fmla="*/ 1010190 h 1010190"/>
                  <a:gd name="connsiteX24" fmla="*/ 261147 w 677643"/>
                  <a:gd name="connsiteY24" fmla="*/ 902897 h 1010190"/>
                  <a:gd name="connsiteX25" fmla="*/ 259892 w 677643"/>
                  <a:gd name="connsiteY25" fmla="*/ 611761 h 1010190"/>
                  <a:gd name="connsiteX26" fmla="*/ 231030 w 677643"/>
                  <a:gd name="connsiteY26" fmla="*/ 382743 h 1010190"/>
                  <a:gd name="connsiteX27" fmla="*/ 212834 w 677643"/>
                  <a:gd name="connsiteY27" fmla="*/ 394037 h 1010190"/>
                  <a:gd name="connsiteX28" fmla="*/ 48443 w 677643"/>
                  <a:gd name="connsiteY28" fmla="*/ 573487 h 1010190"/>
                  <a:gd name="connsiteX29" fmla="*/ 20208 w 677643"/>
                  <a:gd name="connsiteY29" fmla="*/ 596075 h 1010190"/>
                  <a:gd name="connsiteX30" fmla="*/ 3267 w 677643"/>
                  <a:gd name="connsiteY30" fmla="*/ 511370 h 1010190"/>
                  <a:gd name="connsiteX31" fmla="*/ 212207 w 677643"/>
                  <a:gd name="connsiteY31" fmla="*/ 277332 h 1010190"/>
                  <a:gd name="connsiteX32" fmla="*/ 261775 w 677643"/>
                  <a:gd name="connsiteY32" fmla="*/ 262900 h 1010190"/>
                  <a:gd name="connsiteX33" fmla="*/ 288128 w 677643"/>
                  <a:gd name="connsiteY33" fmla="*/ 243450 h 1010190"/>
                  <a:gd name="connsiteX34" fmla="*/ 267422 w 677643"/>
                  <a:gd name="connsiteY34" fmla="*/ 209567 h 1010190"/>
                  <a:gd name="connsiteX35" fmla="*/ 212207 w 677643"/>
                  <a:gd name="connsiteY35" fmla="*/ 179450 h 1010190"/>
                  <a:gd name="connsiteX36" fmla="*/ 222246 w 677643"/>
                  <a:gd name="connsiteY36" fmla="*/ 37647 h 1010190"/>
                  <a:gd name="connsiteX37" fmla="*/ 303187 w 677643"/>
                  <a:gd name="connsiteY37" fmla="*/ 0 h 1010190"/>
                  <a:gd name="connsiteX38" fmla="*/ 357774 w 677643"/>
                  <a:gd name="connsiteY38" fmla="*/ 0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7643" h="1010190">
                    <a:moveTo>
                      <a:pt x="357774" y="0"/>
                    </a:moveTo>
                    <a:cubicBezTo>
                      <a:pt x="375343" y="6274"/>
                      <a:pt x="393539" y="10667"/>
                      <a:pt x="409853" y="18823"/>
                    </a:cubicBezTo>
                    <a:cubicBezTo>
                      <a:pt x="441225" y="34510"/>
                      <a:pt x="466323" y="58353"/>
                      <a:pt x="468205" y="95999"/>
                    </a:cubicBezTo>
                    <a:cubicBezTo>
                      <a:pt x="470087" y="136784"/>
                      <a:pt x="449382" y="166901"/>
                      <a:pt x="415500" y="188234"/>
                    </a:cubicBezTo>
                    <a:cubicBezTo>
                      <a:pt x="405460" y="194509"/>
                      <a:pt x="394794" y="198901"/>
                      <a:pt x="384755" y="203920"/>
                    </a:cubicBezTo>
                    <a:cubicBezTo>
                      <a:pt x="373460" y="209567"/>
                      <a:pt x="374088" y="218979"/>
                      <a:pt x="376598" y="229018"/>
                    </a:cubicBezTo>
                    <a:cubicBezTo>
                      <a:pt x="379107" y="238430"/>
                      <a:pt x="381617" y="249097"/>
                      <a:pt x="395421" y="246587"/>
                    </a:cubicBezTo>
                    <a:cubicBezTo>
                      <a:pt x="447499" y="235293"/>
                      <a:pt x="476990" y="273567"/>
                      <a:pt x="510871" y="300547"/>
                    </a:cubicBezTo>
                    <a:cubicBezTo>
                      <a:pt x="564832" y="343841"/>
                      <a:pt x="616910" y="389645"/>
                      <a:pt x="669616" y="434821"/>
                    </a:cubicBezTo>
                    <a:cubicBezTo>
                      <a:pt x="683419" y="461174"/>
                      <a:pt x="678400" y="488782"/>
                      <a:pt x="674008" y="515762"/>
                    </a:cubicBezTo>
                    <a:cubicBezTo>
                      <a:pt x="660832" y="529566"/>
                      <a:pt x="653302" y="515134"/>
                      <a:pt x="645773" y="508860"/>
                    </a:cubicBezTo>
                    <a:cubicBezTo>
                      <a:pt x="594322" y="464939"/>
                      <a:pt x="540989" y="423527"/>
                      <a:pt x="487656" y="381488"/>
                    </a:cubicBezTo>
                    <a:cubicBezTo>
                      <a:pt x="478872" y="374586"/>
                      <a:pt x="470087" y="366429"/>
                      <a:pt x="458793" y="362037"/>
                    </a:cubicBezTo>
                    <a:cubicBezTo>
                      <a:pt x="451264" y="366429"/>
                      <a:pt x="456283" y="373331"/>
                      <a:pt x="456283" y="378978"/>
                    </a:cubicBezTo>
                    <a:cubicBezTo>
                      <a:pt x="456911" y="539605"/>
                      <a:pt x="495813" y="694584"/>
                      <a:pt x="524048" y="851446"/>
                    </a:cubicBezTo>
                    <a:cubicBezTo>
                      <a:pt x="530323" y="886583"/>
                      <a:pt x="535969" y="921720"/>
                      <a:pt x="541617" y="956857"/>
                    </a:cubicBezTo>
                    <a:cubicBezTo>
                      <a:pt x="542871" y="966269"/>
                      <a:pt x="547263" y="976308"/>
                      <a:pt x="538479" y="984465"/>
                    </a:cubicBezTo>
                    <a:cubicBezTo>
                      <a:pt x="512754" y="989485"/>
                      <a:pt x="487029" y="995132"/>
                      <a:pt x="460676" y="988857"/>
                    </a:cubicBezTo>
                    <a:cubicBezTo>
                      <a:pt x="448754" y="972543"/>
                      <a:pt x="446872" y="952465"/>
                      <a:pt x="442480" y="933642"/>
                    </a:cubicBezTo>
                    <a:cubicBezTo>
                      <a:pt x="424911" y="864623"/>
                      <a:pt x="404205" y="796231"/>
                      <a:pt x="383500" y="728466"/>
                    </a:cubicBezTo>
                    <a:cubicBezTo>
                      <a:pt x="378480" y="712153"/>
                      <a:pt x="374088" y="696467"/>
                      <a:pt x="374715" y="687682"/>
                    </a:cubicBezTo>
                    <a:cubicBezTo>
                      <a:pt x="374088" y="757957"/>
                      <a:pt x="361539" y="835760"/>
                      <a:pt x="360912" y="914191"/>
                    </a:cubicBezTo>
                    <a:cubicBezTo>
                      <a:pt x="360912" y="942426"/>
                      <a:pt x="359029" y="970661"/>
                      <a:pt x="350245" y="998269"/>
                    </a:cubicBezTo>
                    <a:cubicBezTo>
                      <a:pt x="326402" y="1012073"/>
                      <a:pt x="300677" y="1015837"/>
                      <a:pt x="273696" y="1010190"/>
                    </a:cubicBezTo>
                    <a:cubicBezTo>
                      <a:pt x="260520" y="975681"/>
                      <a:pt x="262402" y="938661"/>
                      <a:pt x="261147" y="902897"/>
                    </a:cubicBezTo>
                    <a:cubicBezTo>
                      <a:pt x="259265" y="805642"/>
                      <a:pt x="261147" y="708388"/>
                      <a:pt x="259892" y="611761"/>
                    </a:cubicBezTo>
                    <a:cubicBezTo>
                      <a:pt x="258010" y="533330"/>
                      <a:pt x="240442" y="458664"/>
                      <a:pt x="231030" y="382743"/>
                    </a:cubicBezTo>
                    <a:cubicBezTo>
                      <a:pt x="220363" y="381488"/>
                      <a:pt x="216599" y="389017"/>
                      <a:pt x="212834" y="394037"/>
                    </a:cubicBezTo>
                    <a:cubicBezTo>
                      <a:pt x="158246" y="453644"/>
                      <a:pt x="100521" y="510742"/>
                      <a:pt x="48443" y="573487"/>
                    </a:cubicBezTo>
                    <a:cubicBezTo>
                      <a:pt x="40913" y="582899"/>
                      <a:pt x="35266" y="595448"/>
                      <a:pt x="20208" y="596075"/>
                    </a:cubicBezTo>
                    <a:cubicBezTo>
                      <a:pt x="4521" y="569722"/>
                      <a:pt x="-5518" y="542115"/>
                      <a:pt x="3267" y="511370"/>
                    </a:cubicBezTo>
                    <a:cubicBezTo>
                      <a:pt x="66011" y="427292"/>
                      <a:pt x="138168" y="351371"/>
                      <a:pt x="212207" y="277332"/>
                    </a:cubicBezTo>
                    <a:cubicBezTo>
                      <a:pt x="225383" y="264155"/>
                      <a:pt x="244206" y="264155"/>
                      <a:pt x="261775" y="262900"/>
                    </a:cubicBezTo>
                    <a:cubicBezTo>
                      <a:pt x="274324" y="262273"/>
                      <a:pt x="287500" y="261646"/>
                      <a:pt x="288128" y="243450"/>
                    </a:cubicBezTo>
                    <a:cubicBezTo>
                      <a:pt x="288755" y="227136"/>
                      <a:pt x="287500" y="213960"/>
                      <a:pt x="267422" y="209567"/>
                    </a:cubicBezTo>
                    <a:cubicBezTo>
                      <a:pt x="246089" y="205175"/>
                      <a:pt x="227893" y="194509"/>
                      <a:pt x="212207" y="179450"/>
                    </a:cubicBezTo>
                    <a:cubicBezTo>
                      <a:pt x="166403" y="135529"/>
                      <a:pt x="171423" y="75921"/>
                      <a:pt x="222246" y="37647"/>
                    </a:cubicBezTo>
                    <a:cubicBezTo>
                      <a:pt x="246716" y="19451"/>
                      <a:pt x="275579" y="10667"/>
                      <a:pt x="303187" y="0"/>
                    </a:cubicBezTo>
                    <a:cubicBezTo>
                      <a:pt x="322010" y="0"/>
                      <a:pt x="339578" y="0"/>
                      <a:pt x="3577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47CF352A-C97D-45AF-9F95-09E6994D8854}"/>
                  </a:ext>
                </a:extLst>
              </p:cNvPr>
              <p:cNvSpPr/>
              <p:nvPr/>
            </p:nvSpPr>
            <p:spPr>
              <a:xfrm>
                <a:off x="6740958" y="5697850"/>
                <a:ext cx="652545" cy="997641"/>
              </a:xfrm>
              <a:custGeom>
                <a:avLst/>
                <a:gdLst>
                  <a:gd name="connsiteX0" fmla="*/ 653230 w 652545"/>
                  <a:gd name="connsiteY0" fmla="*/ 427919 h 997641"/>
                  <a:gd name="connsiteX1" fmla="*/ 521466 w 652545"/>
                  <a:gd name="connsiteY1" fmla="*/ 668859 h 997641"/>
                  <a:gd name="connsiteX2" fmla="*/ 447427 w 652545"/>
                  <a:gd name="connsiteY2" fmla="*/ 730976 h 997641"/>
                  <a:gd name="connsiteX3" fmla="*/ 431741 w 652545"/>
                  <a:gd name="connsiteY3" fmla="*/ 746035 h 997641"/>
                  <a:gd name="connsiteX4" fmla="*/ 455584 w 652545"/>
                  <a:gd name="connsiteY4" fmla="*/ 778035 h 997641"/>
                  <a:gd name="connsiteX5" fmla="*/ 484447 w 652545"/>
                  <a:gd name="connsiteY5" fmla="*/ 781799 h 997641"/>
                  <a:gd name="connsiteX6" fmla="*/ 535898 w 652545"/>
                  <a:gd name="connsiteY6" fmla="*/ 945564 h 997641"/>
                  <a:gd name="connsiteX7" fmla="*/ 362722 w 652545"/>
                  <a:gd name="connsiteY7" fmla="*/ 997014 h 997641"/>
                  <a:gd name="connsiteX8" fmla="*/ 311899 w 652545"/>
                  <a:gd name="connsiteY8" fmla="*/ 845799 h 997641"/>
                  <a:gd name="connsiteX9" fmla="*/ 344526 w 652545"/>
                  <a:gd name="connsiteY9" fmla="*/ 814427 h 997641"/>
                  <a:gd name="connsiteX10" fmla="*/ 352683 w 652545"/>
                  <a:gd name="connsiteY10" fmla="*/ 790584 h 997641"/>
                  <a:gd name="connsiteX11" fmla="*/ 320683 w 652545"/>
                  <a:gd name="connsiteY11" fmla="*/ 774270 h 997641"/>
                  <a:gd name="connsiteX12" fmla="*/ 256056 w 652545"/>
                  <a:gd name="connsiteY12" fmla="*/ 770506 h 997641"/>
                  <a:gd name="connsiteX13" fmla="*/ 19508 w 652545"/>
                  <a:gd name="connsiteY13" fmla="*/ 648153 h 997641"/>
                  <a:gd name="connsiteX14" fmla="*/ 57 w 652545"/>
                  <a:gd name="connsiteY14" fmla="*/ 566585 h 997641"/>
                  <a:gd name="connsiteX15" fmla="*/ 28920 w 652545"/>
                  <a:gd name="connsiteY15" fmla="*/ 572860 h 997641"/>
                  <a:gd name="connsiteX16" fmla="*/ 233468 w 652545"/>
                  <a:gd name="connsiteY16" fmla="*/ 672624 h 997641"/>
                  <a:gd name="connsiteX17" fmla="*/ 246017 w 652545"/>
                  <a:gd name="connsiteY17" fmla="*/ 675761 h 997641"/>
                  <a:gd name="connsiteX18" fmla="*/ 123037 w 652545"/>
                  <a:gd name="connsiteY18" fmla="*/ 331920 h 997641"/>
                  <a:gd name="connsiteX19" fmla="*/ 31430 w 652545"/>
                  <a:gd name="connsiteY19" fmla="*/ 117960 h 997641"/>
                  <a:gd name="connsiteX20" fmla="*/ 26410 w 652545"/>
                  <a:gd name="connsiteY20" fmla="*/ 92235 h 997641"/>
                  <a:gd name="connsiteX21" fmla="*/ 99822 w 652545"/>
                  <a:gd name="connsiteY21" fmla="*/ 64627 h 997641"/>
                  <a:gd name="connsiteX22" fmla="*/ 116763 w 652545"/>
                  <a:gd name="connsiteY22" fmla="*/ 84705 h 997641"/>
                  <a:gd name="connsiteX23" fmla="*/ 237860 w 652545"/>
                  <a:gd name="connsiteY23" fmla="*/ 304940 h 997641"/>
                  <a:gd name="connsiteX24" fmla="*/ 252291 w 652545"/>
                  <a:gd name="connsiteY24" fmla="*/ 334430 h 997641"/>
                  <a:gd name="connsiteX25" fmla="*/ 222174 w 652545"/>
                  <a:gd name="connsiteY25" fmla="*/ 144941 h 997641"/>
                  <a:gd name="connsiteX26" fmla="*/ 205860 w 652545"/>
                  <a:gd name="connsiteY26" fmla="*/ 44549 h 997641"/>
                  <a:gd name="connsiteX27" fmla="*/ 281781 w 652545"/>
                  <a:gd name="connsiteY27" fmla="*/ 0 h 997641"/>
                  <a:gd name="connsiteX28" fmla="*/ 293703 w 652545"/>
                  <a:gd name="connsiteY28" fmla="*/ 26353 h 997641"/>
                  <a:gd name="connsiteX29" fmla="*/ 375271 w 652545"/>
                  <a:gd name="connsiteY29" fmla="*/ 367057 h 997641"/>
                  <a:gd name="connsiteX30" fmla="*/ 458094 w 652545"/>
                  <a:gd name="connsiteY30" fmla="*/ 602977 h 997641"/>
                  <a:gd name="connsiteX31" fmla="*/ 486329 w 652545"/>
                  <a:gd name="connsiteY31" fmla="*/ 567213 h 997641"/>
                  <a:gd name="connsiteX32" fmla="*/ 598642 w 652545"/>
                  <a:gd name="connsiteY32" fmla="*/ 369567 h 997641"/>
                  <a:gd name="connsiteX33" fmla="*/ 617466 w 652545"/>
                  <a:gd name="connsiteY33" fmla="*/ 348861 h 997641"/>
                  <a:gd name="connsiteX34" fmla="*/ 653230 w 652545"/>
                  <a:gd name="connsiteY34" fmla="*/ 427919 h 997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97641">
                    <a:moveTo>
                      <a:pt x="653230" y="427919"/>
                    </a:moveTo>
                    <a:cubicBezTo>
                      <a:pt x="612446" y="509487"/>
                      <a:pt x="567897" y="589801"/>
                      <a:pt x="521466" y="668859"/>
                    </a:cubicBezTo>
                    <a:cubicBezTo>
                      <a:pt x="503898" y="698977"/>
                      <a:pt x="484447" y="724074"/>
                      <a:pt x="447427" y="730976"/>
                    </a:cubicBezTo>
                    <a:cubicBezTo>
                      <a:pt x="441153" y="732232"/>
                      <a:pt x="425467" y="732859"/>
                      <a:pt x="431741" y="746035"/>
                    </a:cubicBezTo>
                    <a:cubicBezTo>
                      <a:pt x="437388" y="757957"/>
                      <a:pt x="432369" y="778662"/>
                      <a:pt x="455584" y="778035"/>
                    </a:cubicBezTo>
                    <a:cubicBezTo>
                      <a:pt x="464996" y="778035"/>
                      <a:pt x="475035" y="779290"/>
                      <a:pt x="484447" y="781799"/>
                    </a:cubicBezTo>
                    <a:cubicBezTo>
                      <a:pt x="572289" y="801251"/>
                      <a:pt x="598642" y="880936"/>
                      <a:pt x="535898" y="945564"/>
                    </a:cubicBezTo>
                    <a:cubicBezTo>
                      <a:pt x="488839" y="993877"/>
                      <a:pt x="429859" y="1013328"/>
                      <a:pt x="362722" y="997014"/>
                    </a:cubicBezTo>
                    <a:cubicBezTo>
                      <a:pt x="288683" y="978818"/>
                      <a:pt x="264213" y="905407"/>
                      <a:pt x="311899" y="845799"/>
                    </a:cubicBezTo>
                    <a:cubicBezTo>
                      <a:pt x="321311" y="833878"/>
                      <a:pt x="332604" y="823211"/>
                      <a:pt x="344526" y="814427"/>
                    </a:cubicBezTo>
                    <a:cubicBezTo>
                      <a:pt x="353310" y="807525"/>
                      <a:pt x="355820" y="802505"/>
                      <a:pt x="352683" y="790584"/>
                    </a:cubicBezTo>
                    <a:cubicBezTo>
                      <a:pt x="347663" y="769878"/>
                      <a:pt x="338879" y="763604"/>
                      <a:pt x="320683" y="774270"/>
                    </a:cubicBezTo>
                    <a:cubicBezTo>
                      <a:pt x="298095" y="786819"/>
                      <a:pt x="278016" y="781172"/>
                      <a:pt x="256056" y="770506"/>
                    </a:cubicBezTo>
                    <a:cubicBezTo>
                      <a:pt x="175743" y="732232"/>
                      <a:pt x="96057" y="693957"/>
                      <a:pt x="19508" y="648153"/>
                    </a:cubicBezTo>
                    <a:cubicBezTo>
                      <a:pt x="3822" y="623056"/>
                      <a:pt x="-570" y="595448"/>
                      <a:pt x="57" y="566585"/>
                    </a:cubicBezTo>
                    <a:cubicBezTo>
                      <a:pt x="11979" y="558428"/>
                      <a:pt x="20136" y="568468"/>
                      <a:pt x="28920" y="572860"/>
                    </a:cubicBezTo>
                    <a:cubicBezTo>
                      <a:pt x="97312" y="605487"/>
                      <a:pt x="163821" y="642506"/>
                      <a:pt x="233468" y="672624"/>
                    </a:cubicBezTo>
                    <a:cubicBezTo>
                      <a:pt x="237232" y="674506"/>
                      <a:pt x="240997" y="677643"/>
                      <a:pt x="246017" y="675761"/>
                    </a:cubicBezTo>
                    <a:cubicBezTo>
                      <a:pt x="215899" y="557174"/>
                      <a:pt x="175743" y="442350"/>
                      <a:pt x="123037" y="331920"/>
                    </a:cubicBezTo>
                    <a:cubicBezTo>
                      <a:pt x="89782" y="261646"/>
                      <a:pt x="60920" y="190117"/>
                      <a:pt x="31430" y="117960"/>
                    </a:cubicBezTo>
                    <a:cubicBezTo>
                      <a:pt x="28292" y="109803"/>
                      <a:pt x="23900" y="101647"/>
                      <a:pt x="26410" y="92235"/>
                    </a:cubicBezTo>
                    <a:cubicBezTo>
                      <a:pt x="45861" y="70274"/>
                      <a:pt x="73469" y="69019"/>
                      <a:pt x="99822" y="64627"/>
                    </a:cubicBezTo>
                    <a:cubicBezTo>
                      <a:pt x="108606" y="69019"/>
                      <a:pt x="112371" y="76549"/>
                      <a:pt x="116763" y="84705"/>
                    </a:cubicBezTo>
                    <a:cubicBezTo>
                      <a:pt x="153155" y="159999"/>
                      <a:pt x="195821" y="232156"/>
                      <a:pt x="237860" y="304940"/>
                    </a:cubicBezTo>
                    <a:cubicBezTo>
                      <a:pt x="244135" y="316234"/>
                      <a:pt x="250409" y="328155"/>
                      <a:pt x="252291" y="334430"/>
                    </a:cubicBezTo>
                    <a:cubicBezTo>
                      <a:pt x="239742" y="276077"/>
                      <a:pt x="233468" y="210195"/>
                      <a:pt x="222174" y="144941"/>
                    </a:cubicBezTo>
                    <a:cubicBezTo>
                      <a:pt x="216527" y="111686"/>
                      <a:pt x="207743" y="78431"/>
                      <a:pt x="205860" y="44549"/>
                    </a:cubicBezTo>
                    <a:cubicBezTo>
                      <a:pt x="213389" y="18823"/>
                      <a:pt x="244135" y="1255"/>
                      <a:pt x="281781" y="0"/>
                    </a:cubicBezTo>
                    <a:cubicBezTo>
                      <a:pt x="289938" y="6902"/>
                      <a:pt x="291193" y="16941"/>
                      <a:pt x="293703" y="26353"/>
                    </a:cubicBezTo>
                    <a:cubicBezTo>
                      <a:pt x="323820" y="139293"/>
                      <a:pt x="350173" y="252862"/>
                      <a:pt x="375271" y="367057"/>
                    </a:cubicBezTo>
                    <a:cubicBezTo>
                      <a:pt x="393467" y="448625"/>
                      <a:pt x="431114" y="522664"/>
                      <a:pt x="458094" y="602977"/>
                    </a:cubicBezTo>
                    <a:cubicBezTo>
                      <a:pt x="473153" y="592311"/>
                      <a:pt x="479427" y="579134"/>
                      <a:pt x="486329" y="567213"/>
                    </a:cubicBezTo>
                    <a:cubicBezTo>
                      <a:pt x="524604" y="501958"/>
                      <a:pt x="563505" y="436704"/>
                      <a:pt x="598642" y="369567"/>
                    </a:cubicBezTo>
                    <a:cubicBezTo>
                      <a:pt x="603035" y="361410"/>
                      <a:pt x="606172" y="350743"/>
                      <a:pt x="617466" y="348861"/>
                    </a:cubicBezTo>
                    <a:cubicBezTo>
                      <a:pt x="636916" y="370822"/>
                      <a:pt x="651348" y="396547"/>
                      <a:pt x="653230" y="42791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D132103-0EE9-4B05-9286-BFB73C0F700D}"/>
                  </a:ext>
                </a:extLst>
              </p:cNvPr>
              <p:cNvSpPr/>
              <p:nvPr/>
            </p:nvSpPr>
            <p:spPr>
              <a:xfrm>
                <a:off x="4798439" y="156178"/>
                <a:ext cx="646271" cy="1003916"/>
              </a:xfrm>
              <a:custGeom>
                <a:avLst/>
                <a:gdLst>
                  <a:gd name="connsiteX0" fmla="*/ 631839 w 646270"/>
                  <a:gd name="connsiteY0" fmla="*/ 354564 h 1003915"/>
                  <a:gd name="connsiteX1" fmla="*/ 647526 w 646270"/>
                  <a:gd name="connsiteY1" fmla="*/ 437387 h 1003915"/>
                  <a:gd name="connsiteX2" fmla="*/ 620545 w 646270"/>
                  <a:gd name="connsiteY2" fmla="*/ 429230 h 1003915"/>
                  <a:gd name="connsiteX3" fmla="*/ 421017 w 646270"/>
                  <a:gd name="connsiteY3" fmla="*/ 331976 h 1003915"/>
                  <a:gd name="connsiteX4" fmla="*/ 405958 w 646270"/>
                  <a:gd name="connsiteY4" fmla="*/ 328211 h 1003915"/>
                  <a:gd name="connsiteX5" fmla="*/ 443605 w 646270"/>
                  <a:gd name="connsiteY5" fmla="*/ 454956 h 1003915"/>
                  <a:gd name="connsiteX6" fmla="*/ 567840 w 646270"/>
                  <a:gd name="connsiteY6" fmla="*/ 756758 h 1003915"/>
                  <a:gd name="connsiteX7" fmla="*/ 622428 w 646270"/>
                  <a:gd name="connsiteY7" fmla="*/ 887894 h 1003915"/>
                  <a:gd name="connsiteX8" fmla="*/ 626820 w 646270"/>
                  <a:gd name="connsiteY8" fmla="*/ 911110 h 1003915"/>
                  <a:gd name="connsiteX9" fmla="*/ 553409 w 646270"/>
                  <a:gd name="connsiteY9" fmla="*/ 938718 h 1003915"/>
                  <a:gd name="connsiteX10" fmla="*/ 536468 w 646270"/>
                  <a:gd name="connsiteY10" fmla="*/ 918639 h 1003915"/>
                  <a:gd name="connsiteX11" fmla="*/ 415370 w 646270"/>
                  <a:gd name="connsiteY11" fmla="*/ 698405 h 1003915"/>
                  <a:gd name="connsiteX12" fmla="*/ 400939 w 646270"/>
                  <a:gd name="connsiteY12" fmla="*/ 668915 h 1003915"/>
                  <a:gd name="connsiteX13" fmla="*/ 431684 w 646270"/>
                  <a:gd name="connsiteY13" fmla="*/ 859032 h 1003915"/>
                  <a:gd name="connsiteX14" fmla="*/ 447997 w 646270"/>
                  <a:gd name="connsiteY14" fmla="*/ 959423 h 1003915"/>
                  <a:gd name="connsiteX15" fmla="*/ 372076 w 646270"/>
                  <a:gd name="connsiteY15" fmla="*/ 1003972 h 1003915"/>
                  <a:gd name="connsiteX16" fmla="*/ 360155 w 646270"/>
                  <a:gd name="connsiteY16" fmla="*/ 977619 h 1003915"/>
                  <a:gd name="connsiteX17" fmla="*/ 278587 w 646270"/>
                  <a:gd name="connsiteY17" fmla="*/ 636915 h 1003915"/>
                  <a:gd name="connsiteX18" fmla="*/ 195763 w 646270"/>
                  <a:gd name="connsiteY18" fmla="*/ 400995 h 1003915"/>
                  <a:gd name="connsiteX19" fmla="*/ 167528 w 646270"/>
                  <a:gd name="connsiteY19" fmla="*/ 436760 h 1003915"/>
                  <a:gd name="connsiteX20" fmla="*/ 55215 w 646270"/>
                  <a:gd name="connsiteY20" fmla="*/ 634406 h 1003915"/>
                  <a:gd name="connsiteX21" fmla="*/ 36392 w 646270"/>
                  <a:gd name="connsiteY21" fmla="*/ 655111 h 1003915"/>
                  <a:gd name="connsiteX22" fmla="*/ 0 w 646270"/>
                  <a:gd name="connsiteY22" fmla="*/ 574798 h 1003915"/>
                  <a:gd name="connsiteX23" fmla="*/ 131764 w 646270"/>
                  <a:gd name="connsiteY23" fmla="*/ 333858 h 1003915"/>
                  <a:gd name="connsiteX24" fmla="*/ 205803 w 646270"/>
                  <a:gd name="connsiteY24" fmla="*/ 271741 h 1003915"/>
                  <a:gd name="connsiteX25" fmla="*/ 221489 w 646270"/>
                  <a:gd name="connsiteY25" fmla="*/ 256682 h 1003915"/>
                  <a:gd name="connsiteX26" fmla="*/ 197646 w 646270"/>
                  <a:gd name="connsiteY26" fmla="*/ 224682 h 1003915"/>
                  <a:gd name="connsiteX27" fmla="*/ 168783 w 646270"/>
                  <a:gd name="connsiteY27" fmla="*/ 220918 h 1003915"/>
                  <a:gd name="connsiteX28" fmla="*/ 115450 w 646270"/>
                  <a:gd name="connsiteY28" fmla="*/ 59036 h 1003915"/>
                  <a:gd name="connsiteX29" fmla="*/ 293018 w 646270"/>
                  <a:gd name="connsiteY29" fmla="*/ 6331 h 1003915"/>
                  <a:gd name="connsiteX30" fmla="*/ 342586 w 646270"/>
                  <a:gd name="connsiteY30" fmla="*/ 155036 h 1003915"/>
                  <a:gd name="connsiteX31" fmla="*/ 308077 w 646270"/>
                  <a:gd name="connsiteY31" fmla="*/ 188291 h 1003915"/>
                  <a:gd name="connsiteX32" fmla="*/ 299920 w 646270"/>
                  <a:gd name="connsiteY32" fmla="*/ 212134 h 1003915"/>
                  <a:gd name="connsiteX33" fmla="*/ 332547 w 646270"/>
                  <a:gd name="connsiteY33" fmla="*/ 228447 h 1003915"/>
                  <a:gd name="connsiteX34" fmla="*/ 397174 w 646270"/>
                  <a:gd name="connsiteY34" fmla="*/ 232839 h 1003915"/>
                  <a:gd name="connsiteX35" fmla="*/ 631839 w 646270"/>
                  <a:gd name="connsiteY35" fmla="*/ 35456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46270" h="1003915">
                    <a:moveTo>
                      <a:pt x="631839" y="354564"/>
                    </a:moveTo>
                    <a:cubicBezTo>
                      <a:pt x="636859" y="382172"/>
                      <a:pt x="641879" y="409779"/>
                      <a:pt x="647526" y="437387"/>
                    </a:cubicBezTo>
                    <a:cubicBezTo>
                      <a:pt x="636859" y="441152"/>
                      <a:pt x="628702" y="432995"/>
                      <a:pt x="620545" y="429230"/>
                    </a:cubicBezTo>
                    <a:cubicBezTo>
                      <a:pt x="553409" y="397230"/>
                      <a:pt x="488781" y="360839"/>
                      <a:pt x="421017" y="331976"/>
                    </a:cubicBezTo>
                    <a:cubicBezTo>
                      <a:pt x="417253" y="330094"/>
                      <a:pt x="413488" y="327584"/>
                      <a:pt x="405958" y="328211"/>
                    </a:cubicBezTo>
                    <a:cubicBezTo>
                      <a:pt x="417253" y="370878"/>
                      <a:pt x="431684" y="412917"/>
                      <a:pt x="443605" y="454956"/>
                    </a:cubicBezTo>
                    <a:cubicBezTo>
                      <a:pt x="473095" y="560367"/>
                      <a:pt x="526428" y="656366"/>
                      <a:pt x="567840" y="756758"/>
                    </a:cubicBezTo>
                    <a:cubicBezTo>
                      <a:pt x="586036" y="800679"/>
                      <a:pt x="603604" y="843973"/>
                      <a:pt x="622428" y="887894"/>
                    </a:cubicBezTo>
                    <a:cubicBezTo>
                      <a:pt x="625565" y="895424"/>
                      <a:pt x="628702" y="902953"/>
                      <a:pt x="626820" y="911110"/>
                    </a:cubicBezTo>
                    <a:cubicBezTo>
                      <a:pt x="607369" y="933071"/>
                      <a:pt x="579761" y="934326"/>
                      <a:pt x="553409" y="938718"/>
                    </a:cubicBezTo>
                    <a:cubicBezTo>
                      <a:pt x="544624" y="934326"/>
                      <a:pt x="540860" y="926796"/>
                      <a:pt x="536468" y="918639"/>
                    </a:cubicBezTo>
                    <a:cubicBezTo>
                      <a:pt x="500075" y="843346"/>
                      <a:pt x="457409" y="771189"/>
                      <a:pt x="415370" y="698405"/>
                    </a:cubicBezTo>
                    <a:cubicBezTo>
                      <a:pt x="409096" y="687111"/>
                      <a:pt x="403449" y="675190"/>
                      <a:pt x="400939" y="668915"/>
                    </a:cubicBezTo>
                    <a:cubicBezTo>
                      <a:pt x="414115" y="727268"/>
                      <a:pt x="419762" y="793777"/>
                      <a:pt x="431684" y="859032"/>
                    </a:cubicBezTo>
                    <a:cubicBezTo>
                      <a:pt x="437331" y="892287"/>
                      <a:pt x="446115" y="925541"/>
                      <a:pt x="447997" y="959423"/>
                    </a:cubicBezTo>
                    <a:cubicBezTo>
                      <a:pt x="440468" y="985149"/>
                      <a:pt x="409723" y="1002717"/>
                      <a:pt x="372076" y="1003972"/>
                    </a:cubicBezTo>
                    <a:cubicBezTo>
                      <a:pt x="363920" y="997070"/>
                      <a:pt x="362665" y="987031"/>
                      <a:pt x="360155" y="977619"/>
                    </a:cubicBezTo>
                    <a:cubicBezTo>
                      <a:pt x="330037" y="864679"/>
                      <a:pt x="303685" y="751111"/>
                      <a:pt x="278587" y="636915"/>
                    </a:cubicBezTo>
                    <a:cubicBezTo>
                      <a:pt x="260391" y="555347"/>
                      <a:pt x="222744" y="481308"/>
                      <a:pt x="195763" y="400995"/>
                    </a:cubicBezTo>
                    <a:cubicBezTo>
                      <a:pt x="180705" y="411662"/>
                      <a:pt x="174430" y="424838"/>
                      <a:pt x="167528" y="436760"/>
                    </a:cubicBezTo>
                    <a:cubicBezTo>
                      <a:pt x="129254" y="502014"/>
                      <a:pt x="90352" y="567269"/>
                      <a:pt x="55215" y="634406"/>
                    </a:cubicBezTo>
                    <a:cubicBezTo>
                      <a:pt x="50823" y="642562"/>
                      <a:pt x="47686" y="653229"/>
                      <a:pt x="36392" y="655111"/>
                    </a:cubicBezTo>
                    <a:cubicBezTo>
                      <a:pt x="16313" y="631896"/>
                      <a:pt x="1882" y="606171"/>
                      <a:pt x="0" y="574798"/>
                    </a:cubicBezTo>
                    <a:cubicBezTo>
                      <a:pt x="40784" y="493230"/>
                      <a:pt x="85333" y="412917"/>
                      <a:pt x="131764" y="333858"/>
                    </a:cubicBezTo>
                    <a:cubicBezTo>
                      <a:pt x="149332" y="303741"/>
                      <a:pt x="168783" y="278643"/>
                      <a:pt x="205803" y="271741"/>
                    </a:cubicBezTo>
                    <a:cubicBezTo>
                      <a:pt x="212077" y="270486"/>
                      <a:pt x="227763" y="269859"/>
                      <a:pt x="221489" y="256682"/>
                    </a:cubicBezTo>
                    <a:cubicBezTo>
                      <a:pt x="215842" y="244761"/>
                      <a:pt x="220861" y="224055"/>
                      <a:pt x="197646" y="224682"/>
                    </a:cubicBezTo>
                    <a:cubicBezTo>
                      <a:pt x="188234" y="224682"/>
                      <a:pt x="178195" y="223428"/>
                      <a:pt x="168783" y="220918"/>
                    </a:cubicBezTo>
                    <a:cubicBezTo>
                      <a:pt x="81568" y="201467"/>
                      <a:pt x="55215" y="123663"/>
                      <a:pt x="115450" y="59036"/>
                    </a:cubicBezTo>
                    <a:cubicBezTo>
                      <a:pt x="163136" y="8213"/>
                      <a:pt x="223999" y="-11238"/>
                      <a:pt x="293018" y="6331"/>
                    </a:cubicBezTo>
                    <a:cubicBezTo>
                      <a:pt x="363920" y="25154"/>
                      <a:pt x="387762" y="96683"/>
                      <a:pt x="342586" y="155036"/>
                    </a:cubicBezTo>
                    <a:cubicBezTo>
                      <a:pt x="333174" y="167585"/>
                      <a:pt x="320625" y="178879"/>
                      <a:pt x="308077" y="188291"/>
                    </a:cubicBezTo>
                    <a:cubicBezTo>
                      <a:pt x="299292" y="195192"/>
                      <a:pt x="296783" y="200212"/>
                      <a:pt x="299920" y="212134"/>
                    </a:cubicBezTo>
                    <a:cubicBezTo>
                      <a:pt x="304939" y="233467"/>
                      <a:pt x="313724" y="239114"/>
                      <a:pt x="332547" y="228447"/>
                    </a:cubicBezTo>
                    <a:cubicBezTo>
                      <a:pt x="355135" y="215898"/>
                      <a:pt x="375213" y="221545"/>
                      <a:pt x="397174" y="232839"/>
                    </a:cubicBezTo>
                    <a:cubicBezTo>
                      <a:pt x="475605" y="271114"/>
                      <a:pt x="555918" y="308760"/>
                      <a:pt x="631839" y="35456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65DD8C40-C0A3-4F99-8AF6-213E2F2CF123}"/>
                  </a:ext>
                </a:extLst>
              </p:cNvPr>
              <p:cNvSpPr/>
              <p:nvPr/>
            </p:nvSpPr>
            <p:spPr>
              <a:xfrm>
                <a:off x="2822551" y="4072076"/>
                <a:ext cx="997641" cy="652545"/>
              </a:xfrm>
              <a:custGeom>
                <a:avLst/>
                <a:gdLst>
                  <a:gd name="connsiteX0" fmla="*/ 574798 w 997641"/>
                  <a:gd name="connsiteY0" fmla="*/ 654485 h 652545"/>
                  <a:gd name="connsiteX1" fmla="*/ 333858 w 997641"/>
                  <a:gd name="connsiteY1" fmla="*/ 522721 h 652545"/>
                  <a:gd name="connsiteX2" fmla="*/ 271741 w 997641"/>
                  <a:gd name="connsiteY2" fmla="*/ 448682 h 652545"/>
                  <a:gd name="connsiteX3" fmla="*/ 256682 w 997641"/>
                  <a:gd name="connsiteY3" fmla="*/ 432996 h 652545"/>
                  <a:gd name="connsiteX4" fmla="*/ 224682 w 997641"/>
                  <a:gd name="connsiteY4" fmla="*/ 456839 h 652545"/>
                  <a:gd name="connsiteX5" fmla="*/ 220918 w 997641"/>
                  <a:gd name="connsiteY5" fmla="*/ 485702 h 652545"/>
                  <a:gd name="connsiteX6" fmla="*/ 59036 w 997641"/>
                  <a:gd name="connsiteY6" fmla="*/ 538407 h 652545"/>
                  <a:gd name="connsiteX7" fmla="*/ 6331 w 997641"/>
                  <a:gd name="connsiteY7" fmla="*/ 360840 h 652545"/>
                  <a:gd name="connsiteX8" fmla="*/ 153153 w 997641"/>
                  <a:gd name="connsiteY8" fmla="*/ 309389 h 652545"/>
                  <a:gd name="connsiteX9" fmla="*/ 188918 w 997641"/>
                  <a:gd name="connsiteY9" fmla="*/ 345153 h 652545"/>
                  <a:gd name="connsiteX10" fmla="*/ 212761 w 997641"/>
                  <a:gd name="connsiteY10" fmla="*/ 353310 h 652545"/>
                  <a:gd name="connsiteX11" fmla="*/ 229075 w 997641"/>
                  <a:gd name="connsiteY11" fmla="*/ 320683 h 652545"/>
                  <a:gd name="connsiteX12" fmla="*/ 233467 w 997641"/>
                  <a:gd name="connsiteY12" fmla="*/ 256056 h 652545"/>
                  <a:gd name="connsiteX13" fmla="*/ 355819 w 997641"/>
                  <a:gd name="connsiteY13" fmla="*/ 19508 h 652545"/>
                  <a:gd name="connsiteX14" fmla="*/ 437387 w 997641"/>
                  <a:gd name="connsiteY14" fmla="*/ 57 h 652545"/>
                  <a:gd name="connsiteX15" fmla="*/ 431113 w 997641"/>
                  <a:gd name="connsiteY15" fmla="*/ 28920 h 652545"/>
                  <a:gd name="connsiteX16" fmla="*/ 331349 w 997641"/>
                  <a:gd name="connsiteY16" fmla="*/ 233468 h 652545"/>
                  <a:gd name="connsiteX17" fmla="*/ 328211 w 997641"/>
                  <a:gd name="connsiteY17" fmla="*/ 246017 h 652545"/>
                  <a:gd name="connsiteX18" fmla="*/ 672052 w 997641"/>
                  <a:gd name="connsiteY18" fmla="*/ 123037 h 652545"/>
                  <a:gd name="connsiteX19" fmla="*/ 886012 w 997641"/>
                  <a:gd name="connsiteY19" fmla="*/ 31430 h 652545"/>
                  <a:gd name="connsiteX20" fmla="*/ 911737 w 997641"/>
                  <a:gd name="connsiteY20" fmla="*/ 26410 h 652545"/>
                  <a:gd name="connsiteX21" fmla="*/ 939345 w 997641"/>
                  <a:gd name="connsiteY21" fmla="*/ 99822 h 652545"/>
                  <a:gd name="connsiteX22" fmla="*/ 921777 w 997641"/>
                  <a:gd name="connsiteY22" fmla="*/ 115508 h 652545"/>
                  <a:gd name="connsiteX23" fmla="*/ 694641 w 997641"/>
                  <a:gd name="connsiteY23" fmla="*/ 239742 h 652545"/>
                  <a:gd name="connsiteX24" fmla="*/ 667033 w 997641"/>
                  <a:gd name="connsiteY24" fmla="*/ 251664 h 652545"/>
                  <a:gd name="connsiteX25" fmla="*/ 856522 w 997641"/>
                  <a:gd name="connsiteY25" fmla="*/ 221546 h 652545"/>
                  <a:gd name="connsiteX26" fmla="*/ 943110 w 997641"/>
                  <a:gd name="connsiteY26" fmla="*/ 205860 h 652545"/>
                  <a:gd name="connsiteX27" fmla="*/ 974482 w 997641"/>
                  <a:gd name="connsiteY27" fmla="*/ 204605 h 652545"/>
                  <a:gd name="connsiteX28" fmla="*/ 1002717 w 997641"/>
                  <a:gd name="connsiteY28" fmla="*/ 281781 h 652545"/>
                  <a:gd name="connsiteX29" fmla="*/ 973855 w 997641"/>
                  <a:gd name="connsiteY29" fmla="*/ 293703 h 652545"/>
                  <a:gd name="connsiteX30" fmla="*/ 631268 w 997641"/>
                  <a:gd name="connsiteY30" fmla="*/ 375899 h 652545"/>
                  <a:gd name="connsiteX31" fmla="*/ 397231 w 997641"/>
                  <a:gd name="connsiteY31" fmla="*/ 459349 h 652545"/>
                  <a:gd name="connsiteX32" fmla="*/ 491975 w 997641"/>
                  <a:gd name="connsiteY32" fmla="*/ 518956 h 652545"/>
                  <a:gd name="connsiteX33" fmla="*/ 636288 w 997641"/>
                  <a:gd name="connsiteY33" fmla="*/ 599897 h 652545"/>
                  <a:gd name="connsiteX34" fmla="*/ 654484 w 997641"/>
                  <a:gd name="connsiteY34" fmla="*/ 617466 h 652545"/>
                  <a:gd name="connsiteX35" fmla="*/ 574798 w 997641"/>
                  <a:gd name="connsiteY35" fmla="*/ 654485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97641" h="652545">
                    <a:moveTo>
                      <a:pt x="574798" y="654485"/>
                    </a:moveTo>
                    <a:cubicBezTo>
                      <a:pt x="492603" y="613701"/>
                      <a:pt x="412917" y="569152"/>
                      <a:pt x="333858" y="522721"/>
                    </a:cubicBezTo>
                    <a:cubicBezTo>
                      <a:pt x="303741" y="505153"/>
                      <a:pt x="279270" y="485074"/>
                      <a:pt x="271741" y="448682"/>
                    </a:cubicBezTo>
                    <a:cubicBezTo>
                      <a:pt x="270486" y="442408"/>
                      <a:pt x="270486" y="426722"/>
                      <a:pt x="256682" y="432996"/>
                    </a:cubicBezTo>
                    <a:cubicBezTo>
                      <a:pt x="244761" y="438643"/>
                      <a:pt x="224055" y="433623"/>
                      <a:pt x="224682" y="456839"/>
                    </a:cubicBezTo>
                    <a:cubicBezTo>
                      <a:pt x="224682" y="466251"/>
                      <a:pt x="223428" y="476290"/>
                      <a:pt x="220918" y="485702"/>
                    </a:cubicBezTo>
                    <a:cubicBezTo>
                      <a:pt x="201467" y="572917"/>
                      <a:pt x="123663" y="599270"/>
                      <a:pt x="59036" y="538407"/>
                    </a:cubicBezTo>
                    <a:cubicBezTo>
                      <a:pt x="8213" y="490721"/>
                      <a:pt x="-11238" y="429859"/>
                      <a:pt x="6331" y="360840"/>
                    </a:cubicBezTo>
                    <a:cubicBezTo>
                      <a:pt x="24527" y="291193"/>
                      <a:pt x="94801" y="267350"/>
                      <a:pt x="153153" y="309389"/>
                    </a:cubicBezTo>
                    <a:cubicBezTo>
                      <a:pt x="166957" y="319428"/>
                      <a:pt x="179506" y="331350"/>
                      <a:pt x="188918" y="345153"/>
                    </a:cubicBezTo>
                    <a:cubicBezTo>
                      <a:pt x="195192" y="355192"/>
                      <a:pt x="200839" y="355820"/>
                      <a:pt x="212761" y="353310"/>
                    </a:cubicBezTo>
                    <a:cubicBezTo>
                      <a:pt x="234094" y="348291"/>
                      <a:pt x="239114" y="338879"/>
                      <a:pt x="229075" y="320683"/>
                    </a:cubicBezTo>
                    <a:cubicBezTo>
                      <a:pt x="216526" y="298095"/>
                      <a:pt x="222800" y="278016"/>
                      <a:pt x="233467" y="256056"/>
                    </a:cubicBezTo>
                    <a:cubicBezTo>
                      <a:pt x="271741" y="176370"/>
                      <a:pt x="310015" y="95429"/>
                      <a:pt x="355819" y="19508"/>
                    </a:cubicBezTo>
                    <a:cubicBezTo>
                      <a:pt x="380917" y="3822"/>
                      <a:pt x="408525" y="-570"/>
                      <a:pt x="437387" y="57"/>
                    </a:cubicBezTo>
                    <a:cubicBezTo>
                      <a:pt x="445544" y="11979"/>
                      <a:pt x="435505" y="20136"/>
                      <a:pt x="431113" y="28920"/>
                    </a:cubicBezTo>
                    <a:cubicBezTo>
                      <a:pt x="398485" y="97312"/>
                      <a:pt x="361466" y="163194"/>
                      <a:pt x="331349" y="233468"/>
                    </a:cubicBezTo>
                    <a:cubicBezTo>
                      <a:pt x="329466" y="237232"/>
                      <a:pt x="326329" y="240997"/>
                      <a:pt x="328211" y="246017"/>
                    </a:cubicBezTo>
                    <a:cubicBezTo>
                      <a:pt x="446799" y="215899"/>
                      <a:pt x="560994" y="175743"/>
                      <a:pt x="672052" y="123037"/>
                    </a:cubicBezTo>
                    <a:cubicBezTo>
                      <a:pt x="742327" y="89782"/>
                      <a:pt x="813856" y="60920"/>
                      <a:pt x="886012" y="31430"/>
                    </a:cubicBezTo>
                    <a:cubicBezTo>
                      <a:pt x="894169" y="28292"/>
                      <a:pt x="902326" y="23900"/>
                      <a:pt x="911737" y="26410"/>
                    </a:cubicBezTo>
                    <a:cubicBezTo>
                      <a:pt x="933698" y="45861"/>
                      <a:pt x="934953" y="73469"/>
                      <a:pt x="939345" y="99822"/>
                    </a:cubicBezTo>
                    <a:cubicBezTo>
                      <a:pt x="935580" y="107351"/>
                      <a:pt x="928678" y="111743"/>
                      <a:pt x="921777" y="115508"/>
                    </a:cubicBezTo>
                    <a:cubicBezTo>
                      <a:pt x="843973" y="153155"/>
                      <a:pt x="769934" y="197703"/>
                      <a:pt x="694641" y="239742"/>
                    </a:cubicBezTo>
                    <a:cubicBezTo>
                      <a:pt x="685229" y="244762"/>
                      <a:pt x="675190" y="249154"/>
                      <a:pt x="667033" y="251664"/>
                    </a:cubicBezTo>
                    <a:cubicBezTo>
                      <a:pt x="728523" y="239742"/>
                      <a:pt x="793150" y="232840"/>
                      <a:pt x="856522" y="221546"/>
                    </a:cubicBezTo>
                    <a:cubicBezTo>
                      <a:pt x="885385" y="216527"/>
                      <a:pt x="914247" y="210880"/>
                      <a:pt x="943110" y="205860"/>
                    </a:cubicBezTo>
                    <a:cubicBezTo>
                      <a:pt x="953776" y="203978"/>
                      <a:pt x="963815" y="200213"/>
                      <a:pt x="974482" y="204605"/>
                    </a:cubicBezTo>
                    <a:cubicBezTo>
                      <a:pt x="988913" y="228448"/>
                      <a:pt x="1003972" y="252291"/>
                      <a:pt x="1002717" y="281781"/>
                    </a:cubicBezTo>
                    <a:cubicBezTo>
                      <a:pt x="994560" y="289938"/>
                      <a:pt x="983894" y="291193"/>
                      <a:pt x="973855" y="293703"/>
                    </a:cubicBezTo>
                    <a:cubicBezTo>
                      <a:pt x="860287" y="324448"/>
                      <a:pt x="745464" y="350173"/>
                      <a:pt x="631268" y="375899"/>
                    </a:cubicBezTo>
                    <a:cubicBezTo>
                      <a:pt x="552210" y="394094"/>
                      <a:pt x="479426" y="430486"/>
                      <a:pt x="397231" y="459349"/>
                    </a:cubicBezTo>
                    <a:cubicBezTo>
                      <a:pt x="430485" y="484447"/>
                      <a:pt x="461858" y="501388"/>
                      <a:pt x="491975" y="518956"/>
                    </a:cubicBezTo>
                    <a:cubicBezTo>
                      <a:pt x="540289" y="545937"/>
                      <a:pt x="586720" y="575427"/>
                      <a:pt x="636288" y="599897"/>
                    </a:cubicBezTo>
                    <a:cubicBezTo>
                      <a:pt x="643817" y="603662"/>
                      <a:pt x="653229" y="606799"/>
                      <a:pt x="654484" y="617466"/>
                    </a:cubicBezTo>
                    <a:cubicBezTo>
                      <a:pt x="631896" y="638171"/>
                      <a:pt x="606171" y="652603"/>
                      <a:pt x="574798" y="65448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EEDC35B-B7F7-4F1F-AB3A-A5B5FCCEE497}"/>
                  </a:ext>
                </a:extLst>
              </p:cNvPr>
              <p:cNvSpPr/>
              <p:nvPr/>
            </p:nvSpPr>
            <p:spPr>
              <a:xfrm>
                <a:off x="8091910" y="4625542"/>
                <a:ext cx="928622" cy="734113"/>
              </a:xfrm>
              <a:custGeom>
                <a:avLst/>
                <a:gdLst>
                  <a:gd name="connsiteX0" fmla="*/ 701487 w 928622"/>
                  <a:gd name="connsiteY0" fmla="*/ 102274 h 734113"/>
                  <a:gd name="connsiteX1" fmla="*/ 748545 w 928622"/>
                  <a:gd name="connsiteY1" fmla="*/ 375841 h 734113"/>
                  <a:gd name="connsiteX2" fmla="*/ 729722 w 928622"/>
                  <a:gd name="connsiteY2" fmla="*/ 466193 h 734113"/>
                  <a:gd name="connsiteX3" fmla="*/ 726584 w 928622"/>
                  <a:gd name="connsiteY3" fmla="*/ 488781 h 734113"/>
                  <a:gd name="connsiteX4" fmla="*/ 765486 w 928622"/>
                  <a:gd name="connsiteY4" fmla="*/ 498193 h 734113"/>
                  <a:gd name="connsiteX5" fmla="*/ 799995 w 928622"/>
                  <a:gd name="connsiteY5" fmla="*/ 478115 h 734113"/>
                  <a:gd name="connsiteX6" fmla="*/ 933014 w 928622"/>
                  <a:gd name="connsiteY6" fmla="*/ 564703 h 734113"/>
                  <a:gd name="connsiteX7" fmla="*/ 831368 w 928622"/>
                  <a:gd name="connsiteY7" fmla="*/ 725329 h 734113"/>
                  <a:gd name="connsiteX8" fmla="*/ 730349 w 928622"/>
                  <a:gd name="connsiteY8" fmla="*/ 720310 h 734113"/>
                  <a:gd name="connsiteX9" fmla="*/ 694584 w 928622"/>
                  <a:gd name="connsiteY9" fmla="*/ 622428 h 734113"/>
                  <a:gd name="connsiteX10" fmla="*/ 699604 w 928622"/>
                  <a:gd name="connsiteY10" fmla="*/ 596075 h 734113"/>
                  <a:gd name="connsiteX11" fmla="*/ 678271 w 928622"/>
                  <a:gd name="connsiteY11" fmla="*/ 564075 h 734113"/>
                  <a:gd name="connsiteX12" fmla="*/ 658820 w 928622"/>
                  <a:gd name="connsiteY12" fmla="*/ 577252 h 734113"/>
                  <a:gd name="connsiteX13" fmla="*/ 603604 w 928622"/>
                  <a:gd name="connsiteY13" fmla="*/ 617408 h 734113"/>
                  <a:gd name="connsiteX14" fmla="*/ 344469 w 928622"/>
                  <a:gd name="connsiteY14" fmla="*/ 668232 h 734113"/>
                  <a:gd name="connsiteX15" fmla="*/ 281097 w 928622"/>
                  <a:gd name="connsiteY15" fmla="*/ 611134 h 734113"/>
                  <a:gd name="connsiteX16" fmla="*/ 368939 w 928622"/>
                  <a:gd name="connsiteY16" fmla="*/ 590428 h 734113"/>
                  <a:gd name="connsiteX17" fmla="*/ 540860 w 928622"/>
                  <a:gd name="connsiteY17" fmla="*/ 550271 h 734113"/>
                  <a:gd name="connsiteX18" fmla="*/ 357018 w 928622"/>
                  <a:gd name="connsiteY18" fmla="*/ 426664 h 734113"/>
                  <a:gd name="connsiteX19" fmla="*/ 24471 w 928622"/>
                  <a:gd name="connsiteY19" fmla="*/ 249097 h 734113"/>
                  <a:gd name="connsiteX20" fmla="*/ 0 w 928622"/>
                  <a:gd name="connsiteY20" fmla="*/ 229018 h 734113"/>
                  <a:gd name="connsiteX21" fmla="*/ 43294 w 928622"/>
                  <a:gd name="connsiteY21" fmla="*/ 165019 h 734113"/>
                  <a:gd name="connsiteX22" fmla="*/ 122980 w 928622"/>
                  <a:gd name="connsiteY22" fmla="*/ 194509 h 734113"/>
                  <a:gd name="connsiteX23" fmla="*/ 334430 w 928622"/>
                  <a:gd name="connsiteY23" fmla="*/ 282351 h 734113"/>
                  <a:gd name="connsiteX24" fmla="*/ 335057 w 928622"/>
                  <a:gd name="connsiteY24" fmla="*/ 281096 h 734113"/>
                  <a:gd name="connsiteX25" fmla="*/ 332547 w 928622"/>
                  <a:gd name="connsiteY25" fmla="*/ 281724 h 734113"/>
                  <a:gd name="connsiteX26" fmla="*/ 257253 w 928622"/>
                  <a:gd name="connsiteY26" fmla="*/ 213959 h 734113"/>
                  <a:gd name="connsiteX27" fmla="*/ 128627 w 928622"/>
                  <a:gd name="connsiteY27" fmla="*/ 97882 h 734113"/>
                  <a:gd name="connsiteX28" fmla="*/ 106039 w 928622"/>
                  <a:gd name="connsiteY28" fmla="*/ 71529 h 734113"/>
                  <a:gd name="connsiteX29" fmla="*/ 146196 w 928622"/>
                  <a:gd name="connsiteY29" fmla="*/ 0 h 734113"/>
                  <a:gd name="connsiteX30" fmla="*/ 166901 w 928622"/>
                  <a:gd name="connsiteY30" fmla="*/ 10667 h 734113"/>
                  <a:gd name="connsiteX31" fmla="*/ 457409 w 928622"/>
                  <a:gd name="connsiteY31" fmla="*/ 237175 h 734113"/>
                  <a:gd name="connsiteX32" fmla="*/ 652545 w 928622"/>
                  <a:gd name="connsiteY32" fmla="*/ 357017 h 734113"/>
                  <a:gd name="connsiteX33" fmla="*/ 660075 w 928622"/>
                  <a:gd name="connsiteY33" fmla="*/ 355135 h 734113"/>
                  <a:gd name="connsiteX34" fmla="*/ 640624 w 928622"/>
                  <a:gd name="connsiteY34" fmla="*/ 206430 h 734113"/>
                  <a:gd name="connsiteX35" fmla="*/ 619918 w 928622"/>
                  <a:gd name="connsiteY35" fmla="*/ 82823 h 734113"/>
                  <a:gd name="connsiteX36" fmla="*/ 621173 w 928622"/>
                  <a:gd name="connsiteY36" fmla="*/ 67137 h 734113"/>
                  <a:gd name="connsiteX37" fmla="*/ 701487 w 928622"/>
                  <a:gd name="connsiteY37" fmla="*/ 102274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701487" y="102274"/>
                    </a:moveTo>
                    <a:cubicBezTo>
                      <a:pt x="719682" y="193254"/>
                      <a:pt x="735996" y="284234"/>
                      <a:pt x="748545" y="375841"/>
                    </a:cubicBezTo>
                    <a:cubicBezTo>
                      <a:pt x="752937" y="409723"/>
                      <a:pt x="751055" y="438586"/>
                      <a:pt x="729722" y="466193"/>
                    </a:cubicBezTo>
                    <a:cubicBezTo>
                      <a:pt x="725329" y="471841"/>
                      <a:pt x="710271" y="480625"/>
                      <a:pt x="726584" y="488781"/>
                    </a:cubicBezTo>
                    <a:cubicBezTo>
                      <a:pt x="738506" y="494428"/>
                      <a:pt x="747290" y="513252"/>
                      <a:pt x="765486" y="498193"/>
                    </a:cubicBezTo>
                    <a:cubicBezTo>
                      <a:pt x="775525" y="490036"/>
                      <a:pt x="787447" y="483135"/>
                      <a:pt x="799995" y="478115"/>
                    </a:cubicBezTo>
                    <a:cubicBezTo>
                      <a:pt x="869015" y="448625"/>
                      <a:pt x="931132" y="489409"/>
                      <a:pt x="933014" y="564703"/>
                    </a:cubicBezTo>
                    <a:cubicBezTo>
                      <a:pt x="934269" y="628075"/>
                      <a:pt x="889721" y="699604"/>
                      <a:pt x="831368" y="725329"/>
                    </a:cubicBezTo>
                    <a:cubicBezTo>
                      <a:pt x="796858" y="741015"/>
                      <a:pt x="761721" y="744152"/>
                      <a:pt x="730349" y="720310"/>
                    </a:cubicBezTo>
                    <a:cubicBezTo>
                      <a:pt x="698349" y="695839"/>
                      <a:pt x="691447" y="660075"/>
                      <a:pt x="694584" y="622428"/>
                    </a:cubicBezTo>
                    <a:cubicBezTo>
                      <a:pt x="695212" y="613644"/>
                      <a:pt x="695839" y="604232"/>
                      <a:pt x="699604" y="596075"/>
                    </a:cubicBezTo>
                    <a:cubicBezTo>
                      <a:pt x="710271" y="572859"/>
                      <a:pt x="688310" y="571604"/>
                      <a:pt x="678271" y="564075"/>
                    </a:cubicBezTo>
                    <a:cubicBezTo>
                      <a:pt x="664467" y="554036"/>
                      <a:pt x="662585" y="570977"/>
                      <a:pt x="658820" y="577252"/>
                    </a:cubicBezTo>
                    <a:cubicBezTo>
                      <a:pt x="646271" y="599840"/>
                      <a:pt x="628702" y="611761"/>
                      <a:pt x="603604" y="617408"/>
                    </a:cubicBezTo>
                    <a:cubicBezTo>
                      <a:pt x="517644" y="636231"/>
                      <a:pt x="431684" y="656310"/>
                      <a:pt x="344469" y="668232"/>
                    </a:cubicBezTo>
                    <a:cubicBezTo>
                      <a:pt x="316861" y="656938"/>
                      <a:pt x="289253" y="644389"/>
                      <a:pt x="281097" y="611134"/>
                    </a:cubicBezTo>
                    <a:cubicBezTo>
                      <a:pt x="308704" y="597957"/>
                      <a:pt x="339449" y="596702"/>
                      <a:pt x="368939" y="590428"/>
                    </a:cubicBezTo>
                    <a:cubicBezTo>
                      <a:pt x="424155" y="577879"/>
                      <a:pt x="479997" y="565958"/>
                      <a:pt x="540860" y="550271"/>
                    </a:cubicBezTo>
                    <a:cubicBezTo>
                      <a:pt x="476860" y="506350"/>
                      <a:pt x="420390" y="461174"/>
                      <a:pt x="357018" y="426664"/>
                    </a:cubicBezTo>
                    <a:cubicBezTo>
                      <a:pt x="246587" y="366429"/>
                      <a:pt x="134901" y="309332"/>
                      <a:pt x="24471" y="249097"/>
                    </a:cubicBezTo>
                    <a:cubicBezTo>
                      <a:pt x="15059" y="244077"/>
                      <a:pt x="5020" y="239685"/>
                      <a:pt x="0" y="229018"/>
                    </a:cubicBezTo>
                    <a:cubicBezTo>
                      <a:pt x="3765" y="200155"/>
                      <a:pt x="21333" y="180705"/>
                      <a:pt x="43294" y="165019"/>
                    </a:cubicBezTo>
                    <a:cubicBezTo>
                      <a:pt x="72784" y="166901"/>
                      <a:pt x="96627" y="183842"/>
                      <a:pt x="122980" y="194509"/>
                    </a:cubicBezTo>
                    <a:cubicBezTo>
                      <a:pt x="193254" y="223999"/>
                      <a:pt x="264783" y="250351"/>
                      <a:pt x="334430" y="282351"/>
                    </a:cubicBezTo>
                    <a:cubicBezTo>
                      <a:pt x="337567" y="283606"/>
                      <a:pt x="335057" y="277332"/>
                      <a:pt x="335057" y="281096"/>
                    </a:cubicBezTo>
                    <a:cubicBezTo>
                      <a:pt x="335057" y="282351"/>
                      <a:pt x="334430" y="282979"/>
                      <a:pt x="332547" y="281724"/>
                    </a:cubicBezTo>
                    <a:cubicBezTo>
                      <a:pt x="303685" y="263528"/>
                      <a:pt x="281724" y="237175"/>
                      <a:pt x="257253" y="213959"/>
                    </a:cubicBezTo>
                    <a:cubicBezTo>
                      <a:pt x="214587" y="175058"/>
                      <a:pt x="172548" y="135528"/>
                      <a:pt x="128627" y="97882"/>
                    </a:cubicBezTo>
                    <a:cubicBezTo>
                      <a:pt x="119843" y="90352"/>
                      <a:pt x="111058" y="82823"/>
                      <a:pt x="106039" y="71529"/>
                    </a:cubicBezTo>
                    <a:cubicBezTo>
                      <a:pt x="108549" y="41411"/>
                      <a:pt x="121098" y="16941"/>
                      <a:pt x="146196" y="0"/>
                    </a:cubicBezTo>
                    <a:cubicBezTo>
                      <a:pt x="154980" y="0"/>
                      <a:pt x="160627" y="6274"/>
                      <a:pt x="166901" y="10667"/>
                    </a:cubicBezTo>
                    <a:cubicBezTo>
                      <a:pt x="266038" y="83450"/>
                      <a:pt x="360782" y="161254"/>
                      <a:pt x="457409" y="237175"/>
                    </a:cubicBezTo>
                    <a:cubicBezTo>
                      <a:pt x="517644" y="284861"/>
                      <a:pt x="587291" y="317488"/>
                      <a:pt x="652545" y="357017"/>
                    </a:cubicBezTo>
                    <a:cubicBezTo>
                      <a:pt x="653800" y="357645"/>
                      <a:pt x="655683" y="357645"/>
                      <a:pt x="660075" y="355135"/>
                    </a:cubicBezTo>
                    <a:cubicBezTo>
                      <a:pt x="655683" y="306194"/>
                      <a:pt x="648153" y="255998"/>
                      <a:pt x="640624" y="206430"/>
                    </a:cubicBezTo>
                    <a:cubicBezTo>
                      <a:pt x="634350" y="165019"/>
                      <a:pt x="628702" y="123607"/>
                      <a:pt x="619918" y="82823"/>
                    </a:cubicBezTo>
                    <a:cubicBezTo>
                      <a:pt x="618663" y="77803"/>
                      <a:pt x="618036" y="72156"/>
                      <a:pt x="621173" y="67137"/>
                    </a:cubicBezTo>
                    <a:cubicBezTo>
                      <a:pt x="653800" y="63372"/>
                      <a:pt x="677643" y="82195"/>
                      <a:pt x="701487" y="1022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9B3C6EA-DC47-467F-88ED-6E90C358C8E4}"/>
                  </a:ext>
                </a:extLst>
              </p:cNvPr>
              <p:cNvSpPr/>
              <p:nvPr/>
            </p:nvSpPr>
            <p:spPr>
              <a:xfrm>
                <a:off x="3588533" y="5057226"/>
                <a:ext cx="859603" cy="834505"/>
              </a:xfrm>
              <a:custGeom>
                <a:avLst/>
                <a:gdLst>
                  <a:gd name="connsiteX0" fmla="*/ 641439 w 859602"/>
                  <a:gd name="connsiteY0" fmla="*/ 710898 h 834505"/>
                  <a:gd name="connsiteX1" fmla="*/ 347794 w 859602"/>
                  <a:gd name="connsiteY1" fmla="*/ 695212 h 834505"/>
                  <a:gd name="connsiteX2" fmla="*/ 278147 w 859602"/>
                  <a:gd name="connsiteY2" fmla="*/ 656310 h 834505"/>
                  <a:gd name="connsiteX3" fmla="*/ 257441 w 859602"/>
                  <a:gd name="connsiteY3" fmla="*/ 649408 h 834505"/>
                  <a:gd name="connsiteX4" fmla="*/ 238618 w 859602"/>
                  <a:gd name="connsiteY4" fmla="*/ 683290 h 834505"/>
                  <a:gd name="connsiteX5" fmla="*/ 252422 w 859602"/>
                  <a:gd name="connsiteY5" fmla="*/ 734741 h 834505"/>
                  <a:gd name="connsiteX6" fmla="*/ 147010 w 859602"/>
                  <a:gd name="connsiteY6" fmla="*/ 835132 h 834505"/>
                  <a:gd name="connsiteX7" fmla="*/ 188 w 859602"/>
                  <a:gd name="connsiteY7" fmla="*/ 682663 h 834505"/>
                  <a:gd name="connsiteX8" fmla="*/ 120030 w 859602"/>
                  <a:gd name="connsiteY8" fmla="*/ 585408 h 834505"/>
                  <a:gd name="connsiteX9" fmla="*/ 159559 w 859602"/>
                  <a:gd name="connsiteY9" fmla="*/ 600467 h 834505"/>
                  <a:gd name="connsiteX10" fmla="*/ 182775 w 859602"/>
                  <a:gd name="connsiteY10" fmla="*/ 597957 h 834505"/>
                  <a:gd name="connsiteX11" fmla="*/ 184030 w 859602"/>
                  <a:gd name="connsiteY11" fmla="*/ 560938 h 834505"/>
                  <a:gd name="connsiteX12" fmla="*/ 159559 w 859602"/>
                  <a:gd name="connsiteY12" fmla="*/ 503213 h 834505"/>
                  <a:gd name="connsiteX13" fmla="*/ 165834 w 859602"/>
                  <a:gd name="connsiteY13" fmla="*/ 235920 h 834505"/>
                  <a:gd name="connsiteX14" fmla="*/ 224186 w 859602"/>
                  <a:gd name="connsiteY14" fmla="*/ 184470 h 834505"/>
                  <a:gd name="connsiteX15" fmla="*/ 236108 w 859602"/>
                  <a:gd name="connsiteY15" fmla="*/ 186352 h 834505"/>
                  <a:gd name="connsiteX16" fmla="*/ 237363 w 859602"/>
                  <a:gd name="connsiteY16" fmla="*/ 209568 h 834505"/>
                  <a:gd name="connsiteX17" fmla="*/ 235480 w 859602"/>
                  <a:gd name="connsiteY17" fmla="*/ 449880 h 834505"/>
                  <a:gd name="connsiteX18" fmla="*/ 285676 w 859602"/>
                  <a:gd name="connsiteY18" fmla="*/ 410351 h 834505"/>
                  <a:gd name="connsiteX19" fmla="*/ 503401 w 859602"/>
                  <a:gd name="connsiteY19" fmla="*/ 180077 h 834505"/>
                  <a:gd name="connsiteX20" fmla="*/ 653360 w 859602"/>
                  <a:gd name="connsiteY20" fmla="*/ 10039 h 834505"/>
                  <a:gd name="connsiteX21" fmla="*/ 665909 w 859602"/>
                  <a:gd name="connsiteY21" fmla="*/ 0 h 834505"/>
                  <a:gd name="connsiteX22" fmla="*/ 724262 w 859602"/>
                  <a:gd name="connsiteY22" fmla="*/ 55215 h 834505"/>
                  <a:gd name="connsiteX23" fmla="*/ 719870 w 859602"/>
                  <a:gd name="connsiteY23" fmla="*/ 67764 h 834505"/>
                  <a:gd name="connsiteX24" fmla="*/ 547949 w 859602"/>
                  <a:gd name="connsiteY24" fmla="*/ 309959 h 834505"/>
                  <a:gd name="connsiteX25" fmla="*/ 547949 w 859602"/>
                  <a:gd name="connsiteY25" fmla="*/ 308704 h 834505"/>
                  <a:gd name="connsiteX26" fmla="*/ 797046 w 859602"/>
                  <a:gd name="connsiteY26" fmla="*/ 134901 h 834505"/>
                  <a:gd name="connsiteX27" fmla="*/ 802066 w 859602"/>
                  <a:gd name="connsiteY27" fmla="*/ 133646 h 834505"/>
                  <a:gd name="connsiteX28" fmla="*/ 862300 w 859602"/>
                  <a:gd name="connsiteY28" fmla="*/ 191999 h 834505"/>
                  <a:gd name="connsiteX29" fmla="*/ 783242 w 859602"/>
                  <a:gd name="connsiteY29" fmla="*/ 262901 h 834505"/>
                  <a:gd name="connsiteX30" fmla="*/ 581204 w 859602"/>
                  <a:gd name="connsiteY30" fmla="*/ 425409 h 834505"/>
                  <a:gd name="connsiteX31" fmla="*/ 406774 w 859602"/>
                  <a:gd name="connsiteY31" fmla="*/ 598585 h 834505"/>
                  <a:gd name="connsiteX32" fmla="*/ 401127 w 859602"/>
                  <a:gd name="connsiteY32" fmla="*/ 609879 h 834505"/>
                  <a:gd name="connsiteX33" fmla="*/ 417440 w 859602"/>
                  <a:gd name="connsiteY33" fmla="*/ 616781 h 834505"/>
                  <a:gd name="connsiteX34" fmla="*/ 534145 w 859602"/>
                  <a:gd name="connsiteY34" fmla="*/ 627447 h 834505"/>
                  <a:gd name="connsiteX35" fmla="*/ 670301 w 859602"/>
                  <a:gd name="connsiteY35" fmla="*/ 633722 h 834505"/>
                  <a:gd name="connsiteX36" fmla="*/ 696654 w 859602"/>
                  <a:gd name="connsiteY36" fmla="*/ 642506 h 834505"/>
                  <a:gd name="connsiteX37" fmla="*/ 641439 w 859602"/>
                  <a:gd name="connsiteY37" fmla="*/ 710898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641439" y="710898"/>
                    </a:moveTo>
                    <a:cubicBezTo>
                      <a:pt x="543557" y="710271"/>
                      <a:pt x="445675" y="702741"/>
                      <a:pt x="347794" y="695212"/>
                    </a:cubicBezTo>
                    <a:cubicBezTo>
                      <a:pt x="316421" y="692702"/>
                      <a:pt x="298225" y="675761"/>
                      <a:pt x="278147" y="656310"/>
                    </a:cubicBezTo>
                    <a:cubicBezTo>
                      <a:pt x="273127" y="651290"/>
                      <a:pt x="267480" y="637486"/>
                      <a:pt x="257441" y="649408"/>
                    </a:cubicBezTo>
                    <a:cubicBezTo>
                      <a:pt x="249284" y="659447"/>
                      <a:pt x="230461" y="663839"/>
                      <a:pt x="238618" y="683290"/>
                    </a:cubicBezTo>
                    <a:cubicBezTo>
                      <a:pt x="245520" y="699604"/>
                      <a:pt x="251794" y="715917"/>
                      <a:pt x="252422" y="734741"/>
                    </a:cubicBezTo>
                    <a:cubicBezTo>
                      <a:pt x="255559" y="803760"/>
                      <a:pt x="215402" y="841407"/>
                      <a:pt x="147010" y="835132"/>
                    </a:cubicBezTo>
                    <a:cubicBezTo>
                      <a:pt x="76736" y="828858"/>
                      <a:pt x="3952" y="753564"/>
                      <a:pt x="188" y="682663"/>
                    </a:cubicBezTo>
                    <a:cubicBezTo>
                      <a:pt x="-3577" y="611134"/>
                      <a:pt x="49756" y="567213"/>
                      <a:pt x="120030" y="585408"/>
                    </a:cubicBezTo>
                    <a:cubicBezTo>
                      <a:pt x="133834" y="589173"/>
                      <a:pt x="147638" y="593565"/>
                      <a:pt x="159559" y="600467"/>
                    </a:cubicBezTo>
                    <a:cubicBezTo>
                      <a:pt x="169598" y="606114"/>
                      <a:pt x="175246" y="604232"/>
                      <a:pt x="182775" y="597957"/>
                    </a:cubicBezTo>
                    <a:cubicBezTo>
                      <a:pt x="197834" y="585408"/>
                      <a:pt x="202853" y="574742"/>
                      <a:pt x="184030" y="560938"/>
                    </a:cubicBezTo>
                    <a:cubicBezTo>
                      <a:pt x="164579" y="547134"/>
                      <a:pt x="159559" y="527683"/>
                      <a:pt x="159559" y="503213"/>
                    </a:cubicBezTo>
                    <a:cubicBezTo>
                      <a:pt x="160814" y="414115"/>
                      <a:pt x="158932" y="325018"/>
                      <a:pt x="165834" y="235920"/>
                    </a:cubicBezTo>
                    <a:cubicBezTo>
                      <a:pt x="179638" y="212077"/>
                      <a:pt x="203481" y="200156"/>
                      <a:pt x="224186" y="184470"/>
                    </a:cubicBezTo>
                    <a:cubicBezTo>
                      <a:pt x="227951" y="181960"/>
                      <a:pt x="232971" y="183215"/>
                      <a:pt x="236108" y="186352"/>
                    </a:cubicBezTo>
                    <a:cubicBezTo>
                      <a:pt x="241127" y="193881"/>
                      <a:pt x="237990" y="202038"/>
                      <a:pt x="237363" y="209568"/>
                    </a:cubicBezTo>
                    <a:cubicBezTo>
                      <a:pt x="234226" y="288626"/>
                      <a:pt x="236735" y="367684"/>
                      <a:pt x="235480" y="449880"/>
                    </a:cubicBezTo>
                    <a:cubicBezTo>
                      <a:pt x="256814" y="438586"/>
                      <a:pt x="270618" y="423527"/>
                      <a:pt x="285676" y="410351"/>
                    </a:cubicBezTo>
                    <a:cubicBezTo>
                      <a:pt x="365989" y="340704"/>
                      <a:pt x="436264" y="262273"/>
                      <a:pt x="503401" y="180077"/>
                    </a:cubicBezTo>
                    <a:cubicBezTo>
                      <a:pt x="551086" y="121725"/>
                      <a:pt x="601910" y="65255"/>
                      <a:pt x="653360" y="10039"/>
                    </a:cubicBezTo>
                    <a:cubicBezTo>
                      <a:pt x="657125" y="6274"/>
                      <a:pt x="660890" y="1882"/>
                      <a:pt x="665909" y="0"/>
                    </a:cubicBezTo>
                    <a:cubicBezTo>
                      <a:pt x="698537" y="4392"/>
                      <a:pt x="713595" y="27608"/>
                      <a:pt x="724262" y="55215"/>
                    </a:cubicBezTo>
                    <a:cubicBezTo>
                      <a:pt x="723635" y="59608"/>
                      <a:pt x="722380" y="64000"/>
                      <a:pt x="719870" y="67764"/>
                    </a:cubicBezTo>
                    <a:cubicBezTo>
                      <a:pt x="660262" y="148077"/>
                      <a:pt x="603792" y="231528"/>
                      <a:pt x="547949" y="309959"/>
                    </a:cubicBezTo>
                    <a:cubicBezTo>
                      <a:pt x="545439" y="311214"/>
                      <a:pt x="546694" y="309959"/>
                      <a:pt x="547949" y="308704"/>
                    </a:cubicBezTo>
                    <a:cubicBezTo>
                      <a:pt x="630772" y="250352"/>
                      <a:pt x="714223" y="193254"/>
                      <a:pt x="797046" y="134901"/>
                    </a:cubicBezTo>
                    <a:cubicBezTo>
                      <a:pt x="798301" y="133646"/>
                      <a:pt x="800183" y="134274"/>
                      <a:pt x="802066" y="133646"/>
                    </a:cubicBezTo>
                    <a:cubicBezTo>
                      <a:pt x="825908" y="148705"/>
                      <a:pt x="853516" y="160626"/>
                      <a:pt x="862300" y="191999"/>
                    </a:cubicBezTo>
                    <a:cubicBezTo>
                      <a:pt x="840967" y="221489"/>
                      <a:pt x="810222" y="240312"/>
                      <a:pt x="783242" y="262901"/>
                    </a:cubicBezTo>
                    <a:cubicBezTo>
                      <a:pt x="717360" y="318743"/>
                      <a:pt x="650223" y="373331"/>
                      <a:pt x="581204" y="425409"/>
                    </a:cubicBezTo>
                    <a:cubicBezTo>
                      <a:pt x="515322" y="475605"/>
                      <a:pt x="466381" y="542115"/>
                      <a:pt x="406774" y="598585"/>
                    </a:cubicBezTo>
                    <a:cubicBezTo>
                      <a:pt x="403636" y="601722"/>
                      <a:pt x="399244" y="605487"/>
                      <a:pt x="401127" y="609879"/>
                    </a:cubicBezTo>
                    <a:cubicBezTo>
                      <a:pt x="403636" y="616781"/>
                      <a:pt x="411166" y="616153"/>
                      <a:pt x="417440" y="616781"/>
                    </a:cubicBezTo>
                    <a:cubicBezTo>
                      <a:pt x="456342" y="619918"/>
                      <a:pt x="495244" y="625565"/>
                      <a:pt x="534145" y="627447"/>
                    </a:cubicBezTo>
                    <a:cubicBezTo>
                      <a:pt x="579322" y="628702"/>
                      <a:pt x="624498" y="636859"/>
                      <a:pt x="670301" y="633722"/>
                    </a:cubicBezTo>
                    <a:cubicBezTo>
                      <a:pt x="679713" y="633095"/>
                      <a:pt x="690380" y="632467"/>
                      <a:pt x="696654" y="642506"/>
                    </a:cubicBezTo>
                    <a:cubicBezTo>
                      <a:pt x="683478" y="670114"/>
                      <a:pt x="667792" y="694584"/>
                      <a:pt x="641439" y="7108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2613CA5C-C0C8-4799-8A67-F130FF1E4CE0}"/>
                  </a:ext>
                </a:extLst>
              </p:cNvPr>
              <p:cNvSpPr/>
              <p:nvPr/>
            </p:nvSpPr>
            <p:spPr>
              <a:xfrm>
                <a:off x="3165795" y="1492297"/>
                <a:ext cx="928622" cy="734113"/>
              </a:xfrm>
              <a:custGeom>
                <a:avLst/>
                <a:gdLst>
                  <a:gd name="connsiteX0" fmla="*/ 231554 w 928622"/>
                  <a:gd name="connsiteY0" fmla="*/ 635377 h 734113"/>
                  <a:gd name="connsiteX1" fmla="*/ 184495 w 928622"/>
                  <a:gd name="connsiteY1" fmla="*/ 361810 h 734113"/>
                  <a:gd name="connsiteX2" fmla="*/ 203319 w 928622"/>
                  <a:gd name="connsiteY2" fmla="*/ 271458 h 734113"/>
                  <a:gd name="connsiteX3" fmla="*/ 206456 w 928622"/>
                  <a:gd name="connsiteY3" fmla="*/ 248870 h 734113"/>
                  <a:gd name="connsiteX4" fmla="*/ 167554 w 928622"/>
                  <a:gd name="connsiteY4" fmla="*/ 239458 h 734113"/>
                  <a:gd name="connsiteX5" fmla="*/ 133045 w 928622"/>
                  <a:gd name="connsiteY5" fmla="*/ 259536 h 734113"/>
                  <a:gd name="connsiteX6" fmla="*/ 26 w 928622"/>
                  <a:gd name="connsiteY6" fmla="*/ 172949 h 734113"/>
                  <a:gd name="connsiteX7" fmla="*/ 101672 w 928622"/>
                  <a:gd name="connsiteY7" fmla="*/ 12322 h 734113"/>
                  <a:gd name="connsiteX8" fmla="*/ 202691 w 928622"/>
                  <a:gd name="connsiteY8" fmla="*/ 17342 h 734113"/>
                  <a:gd name="connsiteX9" fmla="*/ 238456 w 928622"/>
                  <a:gd name="connsiteY9" fmla="*/ 115224 h 734113"/>
                  <a:gd name="connsiteX10" fmla="*/ 233436 w 928622"/>
                  <a:gd name="connsiteY10" fmla="*/ 141576 h 734113"/>
                  <a:gd name="connsiteX11" fmla="*/ 254770 w 928622"/>
                  <a:gd name="connsiteY11" fmla="*/ 173576 h 734113"/>
                  <a:gd name="connsiteX12" fmla="*/ 274220 w 928622"/>
                  <a:gd name="connsiteY12" fmla="*/ 160400 h 734113"/>
                  <a:gd name="connsiteX13" fmla="*/ 329436 w 928622"/>
                  <a:gd name="connsiteY13" fmla="*/ 120243 h 734113"/>
                  <a:gd name="connsiteX14" fmla="*/ 588572 w 928622"/>
                  <a:gd name="connsiteY14" fmla="*/ 69420 h 734113"/>
                  <a:gd name="connsiteX15" fmla="*/ 651944 w 928622"/>
                  <a:gd name="connsiteY15" fmla="*/ 126517 h 734113"/>
                  <a:gd name="connsiteX16" fmla="*/ 564101 w 928622"/>
                  <a:gd name="connsiteY16" fmla="*/ 147223 h 734113"/>
                  <a:gd name="connsiteX17" fmla="*/ 392181 w 928622"/>
                  <a:gd name="connsiteY17" fmla="*/ 187380 h 734113"/>
                  <a:gd name="connsiteX18" fmla="*/ 580415 w 928622"/>
                  <a:gd name="connsiteY18" fmla="*/ 313497 h 734113"/>
                  <a:gd name="connsiteX19" fmla="*/ 902923 w 928622"/>
                  <a:gd name="connsiteY19" fmla="*/ 486045 h 734113"/>
                  <a:gd name="connsiteX20" fmla="*/ 932413 w 928622"/>
                  <a:gd name="connsiteY20" fmla="*/ 508633 h 734113"/>
                  <a:gd name="connsiteX21" fmla="*/ 889119 w 928622"/>
                  <a:gd name="connsiteY21" fmla="*/ 572633 h 734113"/>
                  <a:gd name="connsiteX22" fmla="*/ 809433 w 928622"/>
                  <a:gd name="connsiteY22" fmla="*/ 543143 h 734113"/>
                  <a:gd name="connsiteX23" fmla="*/ 597983 w 928622"/>
                  <a:gd name="connsiteY23" fmla="*/ 455300 h 734113"/>
                  <a:gd name="connsiteX24" fmla="*/ 597356 w 928622"/>
                  <a:gd name="connsiteY24" fmla="*/ 456555 h 734113"/>
                  <a:gd name="connsiteX25" fmla="*/ 599866 w 928622"/>
                  <a:gd name="connsiteY25" fmla="*/ 455927 h 734113"/>
                  <a:gd name="connsiteX26" fmla="*/ 675159 w 928622"/>
                  <a:gd name="connsiteY26" fmla="*/ 523692 h 734113"/>
                  <a:gd name="connsiteX27" fmla="*/ 803786 w 928622"/>
                  <a:gd name="connsiteY27" fmla="*/ 639769 h 734113"/>
                  <a:gd name="connsiteX28" fmla="*/ 826374 w 928622"/>
                  <a:gd name="connsiteY28" fmla="*/ 666122 h 734113"/>
                  <a:gd name="connsiteX29" fmla="*/ 786218 w 928622"/>
                  <a:gd name="connsiteY29" fmla="*/ 737651 h 734113"/>
                  <a:gd name="connsiteX30" fmla="*/ 765512 w 928622"/>
                  <a:gd name="connsiteY30" fmla="*/ 726985 h 734113"/>
                  <a:gd name="connsiteX31" fmla="*/ 475004 w 928622"/>
                  <a:gd name="connsiteY31" fmla="*/ 500476 h 734113"/>
                  <a:gd name="connsiteX32" fmla="*/ 279867 w 928622"/>
                  <a:gd name="connsiteY32" fmla="*/ 380634 h 734113"/>
                  <a:gd name="connsiteX33" fmla="*/ 272338 w 928622"/>
                  <a:gd name="connsiteY33" fmla="*/ 382516 h 734113"/>
                  <a:gd name="connsiteX34" fmla="*/ 291789 w 928622"/>
                  <a:gd name="connsiteY34" fmla="*/ 531221 h 734113"/>
                  <a:gd name="connsiteX35" fmla="*/ 312495 w 928622"/>
                  <a:gd name="connsiteY35" fmla="*/ 654828 h 734113"/>
                  <a:gd name="connsiteX36" fmla="*/ 311240 w 928622"/>
                  <a:gd name="connsiteY36" fmla="*/ 670514 h 734113"/>
                  <a:gd name="connsiteX37" fmla="*/ 231554 w 928622"/>
                  <a:gd name="connsiteY37" fmla="*/ 635377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231554" y="635377"/>
                    </a:moveTo>
                    <a:cubicBezTo>
                      <a:pt x="213358" y="544398"/>
                      <a:pt x="197044" y="453418"/>
                      <a:pt x="184495" y="361810"/>
                    </a:cubicBezTo>
                    <a:cubicBezTo>
                      <a:pt x="180103" y="327928"/>
                      <a:pt x="182613" y="299066"/>
                      <a:pt x="203319" y="271458"/>
                    </a:cubicBezTo>
                    <a:cubicBezTo>
                      <a:pt x="207711" y="265811"/>
                      <a:pt x="222770" y="257026"/>
                      <a:pt x="206456" y="248870"/>
                    </a:cubicBezTo>
                    <a:cubicBezTo>
                      <a:pt x="194535" y="242595"/>
                      <a:pt x="185750" y="224399"/>
                      <a:pt x="167554" y="239458"/>
                    </a:cubicBezTo>
                    <a:cubicBezTo>
                      <a:pt x="157515" y="247615"/>
                      <a:pt x="145594" y="254517"/>
                      <a:pt x="133045" y="259536"/>
                    </a:cubicBezTo>
                    <a:cubicBezTo>
                      <a:pt x="64025" y="289026"/>
                      <a:pt x="1908" y="248242"/>
                      <a:pt x="26" y="172949"/>
                    </a:cubicBezTo>
                    <a:cubicBezTo>
                      <a:pt x="-1229" y="109576"/>
                      <a:pt x="43320" y="38047"/>
                      <a:pt x="101672" y="12322"/>
                    </a:cubicBezTo>
                    <a:cubicBezTo>
                      <a:pt x="136182" y="-3364"/>
                      <a:pt x="171319" y="-6501"/>
                      <a:pt x="202691" y="17342"/>
                    </a:cubicBezTo>
                    <a:cubicBezTo>
                      <a:pt x="234691" y="41812"/>
                      <a:pt x="241593" y="77577"/>
                      <a:pt x="238456" y="115224"/>
                    </a:cubicBezTo>
                    <a:cubicBezTo>
                      <a:pt x="237828" y="124008"/>
                      <a:pt x="237201" y="133419"/>
                      <a:pt x="233436" y="141576"/>
                    </a:cubicBezTo>
                    <a:cubicBezTo>
                      <a:pt x="222770" y="164792"/>
                      <a:pt x="244730" y="166047"/>
                      <a:pt x="254770" y="173576"/>
                    </a:cubicBezTo>
                    <a:cubicBezTo>
                      <a:pt x="269201" y="184243"/>
                      <a:pt x="270456" y="166674"/>
                      <a:pt x="274220" y="160400"/>
                    </a:cubicBezTo>
                    <a:cubicBezTo>
                      <a:pt x="286769" y="137811"/>
                      <a:pt x="304338" y="125890"/>
                      <a:pt x="329436" y="120243"/>
                    </a:cubicBezTo>
                    <a:cubicBezTo>
                      <a:pt x="415396" y="101420"/>
                      <a:pt x="501356" y="81969"/>
                      <a:pt x="588572" y="69420"/>
                    </a:cubicBezTo>
                    <a:cubicBezTo>
                      <a:pt x="616179" y="80714"/>
                      <a:pt x="643787" y="93263"/>
                      <a:pt x="651944" y="126517"/>
                    </a:cubicBezTo>
                    <a:cubicBezTo>
                      <a:pt x="624336" y="139694"/>
                      <a:pt x="593591" y="140949"/>
                      <a:pt x="564101" y="147223"/>
                    </a:cubicBezTo>
                    <a:cubicBezTo>
                      <a:pt x="508886" y="159772"/>
                      <a:pt x="453043" y="171694"/>
                      <a:pt x="392181" y="187380"/>
                    </a:cubicBezTo>
                    <a:cubicBezTo>
                      <a:pt x="458062" y="231929"/>
                      <a:pt x="515160" y="278360"/>
                      <a:pt x="580415" y="313497"/>
                    </a:cubicBezTo>
                    <a:cubicBezTo>
                      <a:pt x="687708" y="371849"/>
                      <a:pt x="796257" y="426437"/>
                      <a:pt x="902923" y="486045"/>
                    </a:cubicBezTo>
                    <a:cubicBezTo>
                      <a:pt x="913589" y="492319"/>
                      <a:pt x="925511" y="497339"/>
                      <a:pt x="932413" y="508633"/>
                    </a:cubicBezTo>
                    <a:cubicBezTo>
                      <a:pt x="929276" y="537496"/>
                      <a:pt x="911707" y="556946"/>
                      <a:pt x="889119" y="572633"/>
                    </a:cubicBezTo>
                    <a:cubicBezTo>
                      <a:pt x="859629" y="570750"/>
                      <a:pt x="835786" y="553809"/>
                      <a:pt x="809433" y="543143"/>
                    </a:cubicBezTo>
                    <a:cubicBezTo>
                      <a:pt x="739159" y="513025"/>
                      <a:pt x="667630" y="487300"/>
                      <a:pt x="597983" y="455300"/>
                    </a:cubicBezTo>
                    <a:cubicBezTo>
                      <a:pt x="594846" y="454045"/>
                      <a:pt x="597356" y="460320"/>
                      <a:pt x="597356" y="456555"/>
                    </a:cubicBezTo>
                    <a:cubicBezTo>
                      <a:pt x="597356" y="455300"/>
                      <a:pt x="597983" y="454672"/>
                      <a:pt x="599866" y="455927"/>
                    </a:cubicBezTo>
                    <a:cubicBezTo>
                      <a:pt x="628728" y="474123"/>
                      <a:pt x="650689" y="500476"/>
                      <a:pt x="675159" y="523692"/>
                    </a:cubicBezTo>
                    <a:cubicBezTo>
                      <a:pt x="717826" y="562593"/>
                      <a:pt x="759865" y="602123"/>
                      <a:pt x="803786" y="639769"/>
                    </a:cubicBezTo>
                    <a:cubicBezTo>
                      <a:pt x="812570" y="647299"/>
                      <a:pt x="821354" y="654828"/>
                      <a:pt x="826374" y="666122"/>
                    </a:cubicBezTo>
                    <a:cubicBezTo>
                      <a:pt x="823864" y="696240"/>
                      <a:pt x="811315" y="720710"/>
                      <a:pt x="786218" y="737651"/>
                    </a:cubicBezTo>
                    <a:cubicBezTo>
                      <a:pt x="777433" y="737651"/>
                      <a:pt x="771786" y="731377"/>
                      <a:pt x="765512" y="726985"/>
                    </a:cubicBezTo>
                    <a:cubicBezTo>
                      <a:pt x="666375" y="654201"/>
                      <a:pt x="571631" y="576397"/>
                      <a:pt x="475004" y="500476"/>
                    </a:cubicBezTo>
                    <a:cubicBezTo>
                      <a:pt x="414769" y="452790"/>
                      <a:pt x="345122" y="420163"/>
                      <a:pt x="279867" y="380634"/>
                    </a:cubicBezTo>
                    <a:cubicBezTo>
                      <a:pt x="278613" y="380006"/>
                      <a:pt x="276730" y="380006"/>
                      <a:pt x="272338" y="382516"/>
                    </a:cubicBezTo>
                    <a:cubicBezTo>
                      <a:pt x="276730" y="431457"/>
                      <a:pt x="284260" y="481653"/>
                      <a:pt x="291789" y="531221"/>
                    </a:cubicBezTo>
                    <a:cubicBezTo>
                      <a:pt x="298063" y="572633"/>
                      <a:pt x="303710" y="614044"/>
                      <a:pt x="312495" y="654828"/>
                    </a:cubicBezTo>
                    <a:cubicBezTo>
                      <a:pt x="313750" y="659848"/>
                      <a:pt x="314377" y="665495"/>
                      <a:pt x="311240" y="670514"/>
                    </a:cubicBezTo>
                    <a:cubicBezTo>
                      <a:pt x="278613" y="674279"/>
                      <a:pt x="254770" y="655456"/>
                      <a:pt x="231554" y="635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FF6251C-4D99-4AD8-846B-4AED06D4B5C1}"/>
                  </a:ext>
                </a:extLst>
              </p:cNvPr>
              <p:cNvSpPr/>
              <p:nvPr/>
            </p:nvSpPr>
            <p:spPr>
              <a:xfrm>
                <a:off x="4158114" y="5424283"/>
                <a:ext cx="734113" cy="928622"/>
              </a:xfrm>
              <a:custGeom>
                <a:avLst/>
                <a:gdLst>
                  <a:gd name="connsiteX0" fmla="*/ 71857 w 734113"/>
                  <a:gd name="connsiteY0" fmla="*/ 343841 h 928622"/>
                  <a:gd name="connsiteX1" fmla="*/ 125818 w 734113"/>
                  <a:gd name="connsiteY1" fmla="*/ 277959 h 928622"/>
                  <a:gd name="connsiteX2" fmla="*/ 137739 w 734113"/>
                  <a:gd name="connsiteY2" fmla="*/ 309332 h 928622"/>
                  <a:gd name="connsiteX3" fmla="*/ 185426 w 734113"/>
                  <a:gd name="connsiteY3" fmla="*/ 523291 h 928622"/>
                  <a:gd name="connsiteX4" fmla="*/ 190445 w 734113"/>
                  <a:gd name="connsiteY4" fmla="*/ 533330 h 928622"/>
                  <a:gd name="connsiteX5" fmla="*/ 206759 w 734113"/>
                  <a:gd name="connsiteY5" fmla="*/ 514507 h 928622"/>
                  <a:gd name="connsiteX6" fmla="*/ 370523 w 734113"/>
                  <a:gd name="connsiteY6" fmla="*/ 248469 h 928622"/>
                  <a:gd name="connsiteX7" fmla="*/ 490365 w 734113"/>
                  <a:gd name="connsiteY7" fmla="*/ 24471 h 928622"/>
                  <a:gd name="connsiteX8" fmla="*/ 510443 w 734113"/>
                  <a:gd name="connsiteY8" fmla="*/ 0 h 928622"/>
                  <a:gd name="connsiteX9" fmla="*/ 574443 w 734113"/>
                  <a:gd name="connsiteY9" fmla="*/ 43294 h 928622"/>
                  <a:gd name="connsiteX10" fmla="*/ 544953 w 734113"/>
                  <a:gd name="connsiteY10" fmla="*/ 122980 h 928622"/>
                  <a:gd name="connsiteX11" fmla="*/ 457110 w 734113"/>
                  <a:gd name="connsiteY11" fmla="*/ 334429 h 928622"/>
                  <a:gd name="connsiteX12" fmla="*/ 458365 w 734113"/>
                  <a:gd name="connsiteY12" fmla="*/ 335057 h 928622"/>
                  <a:gd name="connsiteX13" fmla="*/ 457738 w 734113"/>
                  <a:gd name="connsiteY13" fmla="*/ 332547 h 928622"/>
                  <a:gd name="connsiteX14" fmla="*/ 528639 w 734113"/>
                  <a:gd name="connsiteY14" fmla="*/ 252861 h 928622"/>
                  <a:gd name="connsiteX15" fmla="*/ 641580 w 734113"/>
                  <a:gd name="connsiteY15" fmla="*/ 127999 h 928622"/>
                  <a:gd name="connsiteX16" fmla="*/ 667933 w 734113"/>
                  <a:gd name="connsiteY16" fmla="*/ 105411 h 928622"/>
                  <a:gd name="connsiteX17" fmla="*/ 738834 w 734113"/>
                  <a:gd name="connsiteY17" fmla="*/ 145568 h 928622"/>
                  <a:gd name="connsiteX18" fmla="*/ 721893 w 734113"/>
                  <a:gd name="connsiteY18" fmla="*/ 175058 h 928622"/>
                  <a:gd name="connsiteX19" fmla="*/ 502286 w 734113"/>
                  <a:gd name="connsiteY19" fmla="*/ 457409 h 928622"/>
                  <a:gd name="connsiteX20" fmla="*/ 382444 w 734113"/>
                  <a:gd name="connsiteY20" fmla="*/ 653173 h 928622"/>
                  <a:gd name="connsiteX21" fmla="*/ 384326 w 734113"/>
                  <a:gd name="connsiteY21" fmla="*/ 660075 h 928622"/>
                  <a:gd name="connsiteX22" fmla="*/ 506678 w 734113"/>
                  <a:gd name="connsiteY22" fmla="*/ 645016 h 928622"/>
                  <a:gd name="connsiteX23" fmla="*/ 654129 w 734113"/>
                  <a:gd name="connsiteY23" fmla="*/ 620546 h 928622"/>
                  <a:gd name="connsiteX24" fmla="*/ 672325 w 734113"/>
                  <a:gd name="connsiteY24" fmla="*/ 621173 h 928622"/>
                  <a:gd name="connsiteX25" fmla="*/ 635933 w 734113"/>
                  <a:gd name="connsiteY25" fmla="*/ 701486 h 928622"/>
                  <a:gd name="connsiteX26" fmla="*/ 362366 w 734113"/>
                  <a:gd name="connsiteY26" fmla="*/ 748545 h 928622"/>
                  <a:gd name="connsiteX27" fmla="*/ 272013 w 734113"/>
                  <a:gd name="connsiteY27" fmla="*/ 729721 h 928622"/>
                  <a:gd name="connsiteX28" fmla="*/ 250680 w 734113"/>
                  <a:gd name="connsiteY28" fmla="*/ 724702 h 928622"/>
                  <a:gd name="connsiteX29" fmla="*/ 240013 w 734113"/>
                  <a:gd name="connsiteY29" fmla="*/ 766113 h 928622"/>
                  <a:gd name="connsiteX30" fmla="*/ 260092 w 734113"/>
                  <a:gd name="connsiteY30" fmla="*/ 800623 h 928622"/>
                  <a:gd name="connsiteX31" fmla="*/ 172877 w 734113"/>
                  <a:gd name="connsiteY31" fmla="*/ 933014 h 928622"/>
                  <a:gd name="connsiteX32" fmla="*/ 12250 w 734113"/>
                  <a:gd name="connsiteY32" fmla="*/ 831368 h 928622"/>
                  <a:gd name="connsiteX33" fmla="*/ 17897 w 734113"/>
                  <a:gd name="connsiteY33" fmla="*/ 730349 h 928622"/>
                  <a:gd name="connsiteX34" fmla="*/ 116406 w 734113"/>
                  <a:gd name="connsiteY34" fmla="*/ 694584 h 928622"/>
                  <a:gd name="connsiteX35" fmla="*/ 142759 w 734113"/>
                  <a:gd name="connsiteY35" fmla="*/ 699604 h 928622"/>
                  <a:gd name="connsiteX36" fmla="*/ 174759 w 734113"/>
                  <a:gd name="connsiteY36" fmla="*/ 677643 h 928622"/>
                  <a:gd name="connsiteX37" fmla="*/ 161582 w 734113"/>
                  <a:gd name="connsiteY37" fmla="*/ 658192 h 928622"/>
                  <a:gd name="connsiteX38" fmla="*/ 121426 w 734113"/>
                  <a:gd name="connsiteY38" fmla="*/ 602977 h 928622"/>
                  <a:gd name="connsiteX39" fmla="*/ 71857 w 734113"/>
                  <a:gd name="connsiteY39" fmla="*/ 34384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34113" h="928622">
                    <a:moveTo>
                      <a:pt x="71857" y="343841"/>
                    </a:moveTo>
                    <a:cubicBezTo>
                      <a:pt x="90053" y="321880"/>
                      <a:pt x="108249" y="299920"/>
                      <a:pt x="125818" y="277959"/>
                    </a:cubicBezTo>
                    <a:cubicBezTo>
                      <a:pt x="135857" y="286116"/>
                      <a:pt x="135857" y="298665"/>
                      <a:pt x="137739" y="309332"/>
                    </a:cubicBezTo>
                    <a:cubicBezTo>
                      <a:pt x="151543" y="381488"/>
                      <a:pt x="167857" y="452389"/>
                      <a:pt x="185426" y="523291"/>
                    </a:cubicBezTo>
                    <a:cubicBezTo>
                      <a:pt x="186053" y="526429"/>
                      <a:pt x="186680" y="530193"/>
                      <a:pt x="190445" y="533330"/>
                    </a:cubicBezTo>
                    <a:cubicBezTo>
                      <a:pt x="199857" y="530820"/>
                      <a:pt x="202366" y="521409"/>
                      <a:pt x="206759" y="514507"/>
                    </a:cubicBezTo>
                    <a:cubicBezTo>
                      <a:pt x="267621" y="429801"/>
                      <a:pt x="325346" y="343214"/>
                      <a:pt x="370523" y="248469"/>
                    </a:cubicBezTo>
                    <a:cubicBezTo>
                      <a:pt x="407542" y="171921"/>
                      <a:pt x="449581" y="98509"/>
                      <a:pt x="490365" y="24471"/>
                    </a:cubicBezTo>
                    <a:cubicBezTo>
                      <a:pt x="495385" y="15059"/>
                      <a:pt x="500404" y="5647"/>
                      <a:pt x="510443" y="0"/>
                    </a:cubicBezTo>
                    <a:cubicBezTo>
                      <a:pt x="539306" y="3137"/>
                      <a:pt x="558757" y="20706"/>
                      <a:pt x="574443" y="43294"/>
                    </a:cubicBezTo>
                    <a:cubicBezTo>
                      <a:pt x="572560" y="72784"/>
                      <a:pt x="556247" y="96627"/>
                      <a:pt x="544953" y="122980"/>
                    </a:cubicBezTo>
                    <a:cubicBezTo>
                      <a:pt x="514835" y="193254"/>
                      <a:pt x="489738" y="265410"/>
                      <a:pt x="457110" y="334429"/>
                    </a:cubicBezTo>
                    <a:cubicBezTo>
                      <a:pt x="455855" y="337567"/>
                      <a:pt x="462130" y="335057"/>
                      <a:pt x="458365" y="335057"/>
                    </a:cubicBezTo>
                    <a:cubicBezTo>
                      <a:pt x="457110" y="335057"/>
                      <a:pt x="456483" y="334429"/>
                      <a:pt x="457738" y="332547"/>
                    </a:cubicBezTo>
                    <a:cubicBezTo>
                      <a:pt x="477189" y="302430"/>
                      <a:pt x="504796" y="279214"/>
                      <a:pt x="528639" y="252861"/>
                    </a:cubicBezTo>
                    <a:cubicBezTo>
                      <a:pt x="566286" y="211450"/>
                      <a:pt x="605188" y="170666"/>
                      <a:pt x="641580" y="127999"/>
                    </a:cubicBezTo>
                    <a:cubicBezTo>
                      <a:pt x="649109" y="119215"/>
                      <a:pt x="656638" y="110431"/>
                      <a:pt x="667933" y="105411"/>
                    </a:cubicBezTo>
                    <a:cubicBezTo>
                      <a:pt x="698050" y="107293"/>
                      <a:pt x="721893" y="119842"/>
                      <a:pt x="738834" y="145568"/>
                    </a:cubicBezTo>
                    <a:cubicBezTo>
                      <a:pt x="737579" y="158117"/>
                      <a:pt x="728795" y="166274"/>
                      <a:pt x="721893" y="175058"/>
                    </a:cubicBezTo>
                    <a:cubicBezTo>
                      <a:pt x="651619" y="271685"/>
                      <a:pt x="575698" y="363292"/>
                      <a:pt x="502286" y="457409"/>
                    </a:cubicBezTo>
                    <a:cubicBezTo>
                      <a:pt x="455228" y="517644"/>
                      <a:pt x="421973" y="587291"/>
                      <a:pt x="382444" y="653173"/>
                    </a:cubicBezTo>
                    <a:cubicBezTo>
                      <a:pt x="381816" y="654428"/>
                      <a:pt x="381816" y="656310"/>
                      <a:pt x="384326" y="660075"/>
                    </a:cubicBezTo>
                    <a:cubicBezTo>
                      <a:pt x="425110" y="658192"/>
                      <a:pt x="465894" y="650663"/>
                      <a:pt x="506678" y="645016"/>
                    </a:cubicBezTo>
                    <a:cubicBezTo>
                      <a:pt x="556247" y="638114"/>
                      <a:pt x="605188" y="631840"/>
                      <a:pt x="654129" y="620546"/>
                    </a:cubicBezTo>
                    <a:cubicBezTo>
                      <a:pt x="660403" y="619291"/>
                      <a:pt x="666678" y="618036"/>
                      <a:pt x="672325" y="621173"/>
                    </a:cubicBezTo>
                    <a:cubicBezTo>
                      <a:pt x="674835" y="654428"/>
                      <a:pt x="656638" y="678898"/>
                      <a:pt x="635933" y="701486"/>
                    </a:cubicBezTo>
                    <a:cubicBezTo>
                      <a:pt x="544953" y="719682"/>
                      <a:pt x="453973" y="735996"/>
                      <a:pt x="362366" y="748545"/>
                    </a:cubicBezTo>
                    <a:cubicBezTo>
                      <a:pt x="328483" y="752937"/>
                      <a:pt x="299621" y="750427"/>
                      <a:pt x="272013" y="729721"/>
                    </a:cubicBezTo>
                    <a:cubicBezTo>
                      <a:pt x="266366" y="725329"/>
                      <a:pt x="257582" y="712153"/>
                      <a:pt x="250680" y="724702"/>
                    </a:cubicBezTo>
                    <a:cubicBezTo>
                      <a:pt x="243778" y="736623"/>
                      <a:pt x="224327" y="746662"/>
                      <a:pt x="240013" y="766113"/>
                    </a:cubicBezTo>
                    <a:cubicBezTo>
                      <a:pt x="248170" y="776153"/>
                      <a:pt x="255072" y="788074"/>
                      <a:pt x="260092" y="800623"/>
                    </a:cubicBezTo>
                    <a:cubicBezTo>
                      <a:pt x="288954" y="870270"/>
                      <a:pt x="248170" y="931759"/>
                      <a:pt x="172877" y="933014"/>
                    </a:cubicBezTo>
                    <a:cubicBezTo>
                      <a:pt x="109504" y="934269"/>
                      <a:pt x="37975" y="889093"/>
                      <a:pt x="12250" y="831368"/>
                    </a:cubicBezTo>
                    <a:cubicBezTo>
                      <a:pt x="-3436" y="796858"/>
                      <a:pt x="-6573" y="761721"/>
                      <a:pt x="17897" y="730349"/>
                    </a:cubicBezTo>
                    <a:cubicBezTo>
                      <a:pt x="42367" y="698349"/>
                      <a:pt x="78132" y="691447"/>
                      <a:pt x="116406" y="694584"/>
                    </a:cubicBezTo>
                    <a:cubicBezTo>
                      <a:pt x="125191" y="695212"/>
                      <a:pt x="134602" y="695839"/>
                      <a:pt x="142759" y="699604"/>
                    </a:cubicBezTo>
                    <a:cubicBezTo>
                      <a:pt x="165975" y="710271"/>
                      <a:pt x="167229" y="688310"/>
                      <a:pt x="174759" y="677643"/>
                    </a:cubicBezTo>
                    <a:cubicBezTo>
                      <a:pt x="184798" y="663839"/>
                      <a:pt x="167857" y="661957"/>
                      <a:pt x="161582" y="658192"/>
                    </a:cubicBezTo>
                    <a:cubicBezTo>
                      <a:pt x="138994" y="645644"/>
                      <a:pt x="127073" y="628075"/>
                      <a:pt x="121426" y="602977"/>
                    </a:cubicBezTo>
                    <a:cubicBezTo>
                      <a:pt x="103230" y="516389"/>
                      <a:pt x="83779" y="431056"/>
                      <a:pt x="71857" y="3438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368D739-DB67-4D3B-8E0B-326B952254BC}"/>
                  </a:ext>
                </a:extLst>
              </p:cNvPr>
              <p:cNvSpPr/>
              <p:nvPr/>
            </p:nvSpPr>
            <p:spPr>
              <a:xfrm>
                <a:off x="7726108" y="5071030"/>
                <a:ext cx="828231" cy="859603"/>
              </a:xfrm>
              <a:custGeom>
                <a:avLst/>
                <a:gdLst>
                  <a:gd name="connsiteX0" fmla="*/ 643134 w 828230"/>
                  <a:gd name="connsiteY0" fmla="*/ 168156 h 859602"/>
                  <a:gd name="connsiteX1" fmla="*/ 709643 w 828230"/>
                  <a:gd name="connsiteY1" fmla="*/ 222116 h 859602"/>
                  <a:gd name="connsiteX2" fmla="*/ 693957 w 828230"/>
                  <a:gd name="connsiteY2" fmla="*/ 515762 h 859602"/>
                  <a:gd name="connsiteX3" fmla="*/ 656938 w 828230"/>
                  <a:gd name="connsiteY3" fmla="*/ 583526 h 859602"/>
                  <a:gd name="connsiteX4" fmla="*/ 648153 w 828230"/>
                  <a:gd name="connsiteY4" fmla="*/ 606114 h 859602"/>
                  <a:gd name="connsiteX5" fmla="*/ 683918 w 828230"/>
                  <a:gd name="connsiteY5" fmla="*/ 624310 h 859602"/>
                  <a:gd name="connsiteX6" fmla="*/ 735368 w 828230"/>
                  <a:gd name="connsiteY6" fmla="*/ 611134 h 859602"/>
                  <a:gd name="connsiteX7" fmla="*/ 833250 w 828230"/>
                  <a:gd name="connsiteY7" fmla="*/ 711525 h 859602"/>
                  <a:gd name="connsiteX8" fmla="*/ 683290 w 828230"/>
                  <a:gd name="connsiteY8" fmla="*/ 863367 h 859602"/>
                  <a:gd name="connsiteX9" fmla="*/ 583526 w 828230"/>
                  <a:gd name="connsiteY9" fmla="*/ 743525 h 859602"/>
                  <a:gd name="connsiteX10" fmla="*/ 598585 w 828230"/>
                  <a:gd name="connsiteY10" fmla="*/ 703996 h 859602"/>
                  <a:gd name="connsiteX11" fmla="*/ 596075 w 828230"/>
                  <a:gd name="connsiteY11" fmla="*/ 680780 h 859602"/>
                  <a:gd name="connsiteX12" fmla="*/ 559683 w 828230"/>
                  <a:gd name="connsiteY12" fmla="*/ 679525 h 859602"/>
                  <a:gd name="connsiteX13" fmla="*/ 501958 w 828230"/>
                  <a:gd name="connsiteY13" fmla="*/ 703996 h 859602"/>
                  <a:gd name="connsiteX14" fmla="*/ 234665 w 828230"/>
                  <a:gd name="connsiteY14" fmla="*/ 697722 h 859602"/>
                  <a:gd name="connsiteX15" fmla="*/ 183215 w 828230"/>
                  <a:gd name="connsiteY15" fmla="*/ 639369 h 859602"/>
                  <a:gd name="connsiteX16" fmla="*/ 185097 w 828230"/>
                  <a:gd name="connsiteY16" fmla="*/ 627447 h 859602"/>
                  <a:gd name="connsiteX17" fmla="*/ 224626 w 828230"/>
                  <a:gd name="connsiteY17" fmla="*/ 627447 h 859602"/>
                  <a:gd name="connsiteX18" fmla="*/ 433566 w 828230"/>
                  <a:gd name="connsiteY18" fmla="*/ 627447 h 859602"/>
                  <a:gd name="connsiteX19" fmla="*/ 447998 w 828230"/>
                  <a:gd name="connsiteY19" fmla="*/ 623055 h 859602"/>
                  <a:gd name="connsiteX20" fmla="*/ 411606 w 828230"/>
                  <a:gd name="connsiteY20" fmla="*/ 578507 h 859602"/>
                  <a:gd name="connsiteX21" fmla="*/ 182587 w 828230"/>
                  <a:gd name="connsiteY21" fmla="*/ 361410 h 859602"/>
                  <a:gd name="connsiteX22" fmla="*/ 10039 w 828230"/>
                  <a:gd name="connsiteY22" fmla="*/ 208940 h 859602"/>
                  <a:gd name="connsiteX23" fmla="*/ 0 w 828230"/>
                  <a:gd name="connsiteY23" fmla="*/ 196391 h 859602"/>
                  <a:gd name="connsiteX24" fmla="*/ 55215 w 828230"/>
                  <a:gd name="connsiteY24" fmla="*/ 138038 h 859602"/>
                  <a:gd name="connsiteX25" fmla="*/ 67764 w 828230"/>
                  <a:gd name="connsiteY25" fmla="*/ 142431 h 859602"/>
                  <a:gd name="connsiteX26" fmla="*/ 306822 w 828230"/>
                  <a:gd name="connsiteY26" fmla="*/ 313096 h 859602"/>
                  <a:gd name="connsiteX27" fmla="*/ 225254 w 828230"/>
                  <a:gd name="connsiteY27" fmla="*/ 194509 h 859602"/>
                  <a:gd name="connsiteX28" fmla="*/ 146823 w 828230"/>
                  <a:gd name="connsiteY28" fmla="*/ 83450 h 859602"/>
                  <a:gd name="connsiteX29" fmla="*/ 134274 w 828230"/>
                  <a:gd name="connsiteY29" fmla="*/ 60235 h 859602"/>
                  <a:gd name="connsiteX30" fmla="*/ 192626 w 828230"/>
                  <a:gd name="connsiteY30" fmla="*/ 0 h 859602"/>
                  <a:gd name="connsiteX31" fmla="*/ 270430 w 828230"/>
                  <a:gd name="connsiteY31" fmla="*/ 87215 h 859602"/>
                  <a:gd name="connsiteX32" fmla="*/ 439841 w 828230"/>
                  <a:gd name="connsiteY32" fmla="*/ 297410 h 859602"/>
                  <a:gd name="connsiteX33" fmla="*/ 598585 w 828230"/>
                  <a:gd name="connsiteY33" fmla="*/ 455527 h 859602"/>
                  <a:gd name="connsiteX34" fmla="*/ 612389 w 828230"/>
                  <a:gd name="connsiteY34" fmla="*/ 460546 h 859602"/>
                  <a:gd name="connsiteX35" fmla="*/ 617408 w 828230"/>
                  <a:gd name="connsiteY35" fmla="*/ 446115 h 859602"/>
                  <a:gd name="connsiteX36" fmla="*/ 628075 w 828230"/>
                  <a:gd name="connsiteY36" fmla="*/ 329410 h 859602"/>
                  <a:gd name="connsiteX37" fmla="*/ 634977 w 828230"/>
                  <a:gd name="connsiteY37" fmla="*/ 196391 h 859602"/>
                  <a:gd name="connsiteX38" fmla="*/ 643134 w 828230"/>
                  <a:gd name="connsiteY38" fmla="*/ 168156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643134" y="168156"/>
                    </a:moveTo>
                    <a:cubicBezTo>
                      <a:pt x="665094" y="186352"/>
                      <a:pt x="687055" y="204548"/>
                      <a:pt x="709643" y="222116"/>
                    </a:cubicBezTo>
                    <a:cubicBezTo>
                      <a:pt x="709016" y="319998"/>
                      <a:pt x="701486" y="417880"/>
                      <a:pt x="693957" y="515762"/>
                    </a:cubicBezTo>
                    <a:cubicBezTo>
                      <a:pt x="691447" y="545252"/>
                      <a:pt x="676388" y="564703"/>
                      <a:pt x="656938" y="583526"/>
                    </a:cubicBezTo>
                    <a:cubicBezTo>
                      <a:pt x="651290" y="589173"/>
                      <a:pt x="635604" y="594193"/>
                      <a:pt x="648153" y="606114"/>
                    </a:cubicBezTo>
                    <a:cubicBezTo>
                      <a:pt x="658192" y="614898"/>
                      <a:pt x="663212" y="634977"/>
                      <a:pt x="683918" y="624310"/>
                    </a:cubicBezTo>
                    <a:cubicBezTo>
                      <a:pt x="699604" y="616153"/>
                      <a:pt x="717172" y="611761"/>
                      <a:pt x="735368" y="611134"/>
                    </a:cubicBezTo>
                    <a:cubicBezTo>
                      <a:pt x="800623" y="609251"/>
                      <a:pt x="837015" y="646898"/>
                      <a:pt x="833250" y="711525"/>
                    </a:cubicBezTo>
                    <a:cubicBezTo>
                      <a:pt x="828858" y="783054"/>
                      <a:pt x="755447" y="857721"/>
                      <a:pt x="683290" y="863367"/>
                    </a:cubicBezTo>
                    <a:cubicBezTo>
                      <a:pt x="610506" y="869015"/>
                      <a:pt x="565330" y="814427"/>
                      <a:pt x="583526" y="743525"/>
                    </a:cubicBezTo>
                    <a:cubicBezTo>
                      <a:pt x="587291" y="729721"/>
                      <a:pt x="591683" y="715917"/>
                      <a:pt x="598585" y="703996"/>
                    </a:cubicBezTo>
                    <a:cubicBezTo>
                      <a:pt x="604232" y="693957"/>
                      <a:pt x="602350" y="688937"/>
                      <a:pt x="596075" y="680780"/>
                    </a:cubicBezTo>
                    <a:cubicBezTo>
                      <a:pt x="583526" y="665094"/>
                      <a:pt x="572859" y="660702"/>
                      <a:pt x="559683" y="679525"/>
                    </a:cubicBezTo>
                    <a:cubicBezTo>
                      <a:pt x="545252" y="698976"/>
                      <a:pt x="526429" y="703996"/>
                      <a:pt x="501958" y="703996"/>
                    </a:cubicBezTo>
                    <a:cubicBezTo>
                      <a:pt x="412860" y="702741"/>
                      <a:pt x="323763" y="705251"/>
                      <a:pt x="234665" y="697722"/>
                    </a:cubicBezTo>
                    <a:cubicBezTo>
                      <a:pt x="210823" y="683918"/>
                      <a:pt x="198901" y="660075"/>
                      <a:pt x="183215" y="639369"/>
                    </a:cubicBezTo>
                    <a:cubicBezTo>
                      <a:pt x="180705" y="635604"/>
                      <a:pt x="181960" y="630585"/>
                      <a:pt x="185097" y="627447"/>
                    </a:cubicBezTo>
                    <a:cubicBezTo>
                      <a:pt x="198274" y="620545"/>
                      <a:pt x="211450" y="628075"/>
                      <a:pt x="224626" y="627447"/>
                    </a:cubicBezTo>
                    <a:cubicBezTo>
                      <a:pt x="294273" y="627447"/>
                      <a:pt x="363920" y="627447"/>
                      <a:pt x="433566" y="627447"/>
                    </a:cubicBezTo>
                    <a:cubicBezTo>
                      <a:pt x="437958" y="627447"/>
                      <a:pt x="442350" y="628075"/>
                      <a:pt x="447998" y="623055"/>
                    </a:cubicBezTo>
                    <a:cubicBezTo>
                      <a:pt x="437331" y="607369"/>
                      <a:pt x="424155" y="592938"/>
                      <a:pt x="411606" y="578507"/>
                    </a:cubicBezTo>
                    <a:cubicBezTo>
                      <a:pt x="342587" y="498821"/>
                      <a:pt x="264156" y="428547"/>
                      <a:pt x="182587" y="361410"/>
                    </a:cubicBezTo>
                    <a:cubicBezTo>
                      <a:pt x="123607" y="312469"/>
                      <a:pt x="65882" y="261646"/>
                      <a:pt x="10039" y="208940"/>
                    </a:cubicBezTo>
                    <a:cubicBezTo>
                      <a:pt x="6274" y="205175"/>
                      <a:pt x="1882" y="201410"/>
                      <a:pt x="0" y="196391"/>
                    </a:cubicBezTo>
                    <a:cubicBezTo>
                      <a:pt x="4392" y="163764"/>
                      <a:pt x="28235" y="149960"/>
                      <a:pt x="55215" y="138038"/>
                    </a:cubicBezTo>
                    <a:cubicBezTo>
                      <a:pt x="59608" y="138038"/>
                      <a:pt x="64000" y="139921"/>
                      <a:pt x="67764" y="142431"/>
                    </a:cubicBezTo>
                    <a:cubicBezTo>
                      <a:pt x="148705" y="202038"/>
                      <a:pt x="230901" y="259136"/>
                      <a:pt x="306822" y="313096"/>
                    </a:cubicBezTo>
                    <a:cubicBezTo>
                      <a:pt x="279842" y="279214"/>
                      <a:pt x="254116" y="235293"/>
                      <a:pt x="225254" y="194509"/>
                    </a:cubicBezTo>
                    <a:cubicBezTo>
                      <a:pt x="198901" y="157489"/>
                      <a:pt x="172548" y="120470"/>
                      <a:pt x="146823" y="83450"/>
                    </a:cubicBezTo>
                    <a:cubicBezTo>
                      <a:pt x="141803" y="76549"/>
                      <a:pt x="134901" y="69647"/>
                      <a:pt x="134274" y="60235"/>
                    </a:cubicBezTo>
                    <a:cubicBezTo>
                      <a:pt x="149332" y="36392"/>
                      <a:pt x="161254" y="8784"/>
                      <a:pt x="192626" y="0"/>
                    </a:cubicBezTo>
                    <a:cubicBezTo>
                      <a:pt x="223999" y="24470"/>
                      <a:pt x="245332" y="57725"/>
                      <a:pt x="270430" y="87215"/>
                    </a:cubicBezTo>
                    <a:cubicBezTo>
                      <a:pt x="328783" y="155607"/>
                      <a:pt x="383998" y="226508"/>
                      <a:pt x="439841" y="297410"/>
                    </a:cubicBezTo>
                    <a:cubicBezTo>
                      <a:pt x="486899" y="356390"/>
                      <a:pt x="547134" y="401566"/>
                      <a:pt x="598585" y="455527"/>
                    </a:cubicBezTo>
                    <a:cubicBezTo>
                      <a:pt x="602350" y="459292"/>
                      <a:pt x="606114" y="464311"/>
                      <a:pt x="612389" y="460546"/>
                    </a:cubicBezTo>
                    <a:cubicBezTo>
                      <a:pt x="617408" y="457409"/>
                      <a:pt x="617408" y="451134"/>
                      <a:pt x="617408" y="446115"/>
                    </a:cubicBezTo>
                    <a:cubicBezTo>
                      <a:pt x="618663" y="407213"/>
                      <a:pt x="626820" y="368312"/>
                      <a:pt x="628075" y="329410"/>
                    </a:cubicBezTo>
                    <a:cubicBezTo>
                      <a:pt x="629330" y="284861"/>
                      <a:pt x="636859" y="240940"/>
                      <a:pt x="634977" y="196391"/>
                    </a:cubicBezTo>
                    <a:cubicBezTo>
                      <a:pt x="633095" y="185724"/>
                      <a:pt x="629957" y="173803"/>
                      <a:pt x="643134" y="16815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FF9532C-E6C8-4A76-A7D6-1FE7E6F7294C}"/>
                  </a:ext>
                </a:extLst>
              </p:cNvPr>
              <p:cNvSpPr/>
              <p:nvPr/>
            </p:nvSpPr>
            <p:spPr>
              <a:xfrm>
                <a:off x="3630493" y="921535"/>
                <a:ext cx="828231" cy="859603"/>
              </a:xfrm>
              <a:custGeom>
                <a:avLst/>
                <a:gdLst>
                  <a:gd name="connsiteX0" fmla="*/ 191010 w 828230"/>
                  <a:gd name="connsiteY0" fmla="*/ 694770 h 859602"/>
                  <a:gd name="connsiteX1" fmla="*/ 124500 w 828230"/>
                  <a:gd name="connsiteY1" fmla="*/ 640809 h 859602"/>
                  <a:gd name="connsiteX2" fmla="*/ 140187 w 828230"/>
                  <a:gd name="connsiteY2" fmla="*/ 347164 h 859602"/>
                  <a:gd name="connsiteX3" fmla="*/ 179088 w 828230"/>
                  <a:gd name="connsiteY3" fmla="*/ 277517 h 859602"/>
                  <a:gd name="connsiteX4" fmla="*/ 185990 w 828230"/>
                  <a:gd name="connsiteY4" fmla="*/ 256812 h 859602"/>
                  <a:gd name="connsiteX5" fmla="*/ 152108 w 828230"/>
                  <a:gd name="connsiteY5" fmla="*/ 237988 h 859602"/>
                  <a:gd name="connsiteX6" fmla="*/ 98148 w 828230"/>
                  <a:gd name="connsiteY6" fmla="*/ 252420 h 859602"/>
                  <a:gd name="connsiteX7" fmla="*/ 266 w 828230"/>
                  <a:gd name="connsiteY7" fmla="*/ 152028 h 859602"/>
                  <a:gd name="connsiteX8" fmla="*/ 152736 w 828230"/>
                  <a:gd name="connsiteY8" fmla="*/ 186 h 859602"/>
                  <a:gd name="connsiteX9" fmla="*/ 249990 w 828230"/>
                  <a:gd name="connsiteY9" fmla="*/ 120028 h 859602"/>
                  <a:gd name="connsiteX10" fmla="*/ 234931 w 828230"/>
                  <a:gd name="connsiteY10" fmla="*/ 159557 h 859602"/>
                  <a:gd name="connsiteX11" fmla="*/ 237441 w 828230"/>
                  <a:gd name="connsiteY11" fmla="*/ 182773 h 859602"/>
                  <a:gd name="connsiteX12" fmla="*/ 273833 w 828230"/>
                  <a:gd name="connsiteY12" fmla="*/ 184028 h 859602"/>
                  <a:gd name="connsiteX13" fmla="*/ 331558 w 828230"/>
                  <a:gd name="connsiteY13" fmla="*/ 159557 h 859602"/>
                  <a:gd name="connsiteX14" fmla="*/ 598851 w 828230"/>
                  <a:gd name="connsiteY14" fmla="*/ 165832 h 859602"/>
                  <a:gd name="connsiteX15" fmla="*/ 650301 w 828230"/>
                  <a:gd name="connsiteY15" fmla="*/ 224184 h 859602"/>
                  <a:gd name="connsiteX16" fmla="*/ 648419 w 828230"/>
                  <a:gd name="connsiteY16" fmla="*/ 236106 h 859602"/>
                  <a:gd name="connsiteX17" fmla="*/ 608890 w 828230"/>
                  <a:gd name="connsiteY17" fmla="*/ 236106 h 859602"/>
                  <a:gd name="connsiteX18" fmla="*/ 399950 w 828230"/>
                  <a:gd name="connsiteY18" fmla="*/ 236106 h 859602"/>
                  <a:gd name="connsiteX19" fmla="*/ 385519 w 828230"/>
                  <a:gd name="connsiteY19" fmla="*/ 240498 h 859602"/>
                  <a:gd name="connsiteX20" fmla="*/ 418146 w 828230"/>
                  <a:gd name="connsiteY20" fmla="*/ 281282 h 859602"/>
                  <a:gd name="connsiteX21" fmla="*/ 655321 w 828230"/>
                  <a:gd name="connsiteY21" fmla="*/ 505281 h 859602"/>
                  <a:gd name="connsiteX22" fmla="*/ 823477 w 828230"/>
                  <a:gd name="connsiteY22" fmla="*/ 653986 h 859602"/>
                  <a:gd name="connsiteX23" fmla="*/ 833516 w 828230"/>
                  <a:gd name="connsiteY23" fmla="*/ 666535 h 859602"/>
                  <a:gd name="connsiteX24" fmla="*/ 778301 w 828230"/>
                  <a:gd name="connsiteY24" fmla="*/ 724887 h 859602"/>
                  <a:gd name="connsiteX25" fmla="*/ 765752 w 828230"/>
                  <a:gd name="connsiteY25" fmla="*/ 720495 h 859602"/>
                  <a:gd name="connsiteX26" fmla="*/ 526067 w 828230"/>
                  <a:gd name="connsiteY26" fmla="*/ 549830 h 859602"/>
                  <a:gd name="connsiteX27" fmla="*/ 608262 w 828230"/>
                  <a:gd name="connsiteY27" fmla="*/ 669045 h 859602"/>
                  <a:gd name="connsiteX28" fmla="*/ 686693 w 828230"/>
                  <a:gd name="connsiteY28" fmla="*/ 780103 h 859602"/>
                  <a:gd name="connsiteX29" fmla="*/ 699242 w 828230"/>
                  <a:gd name="connsiteY29" fmla="*/ 803318 h 859602"/>
                  <a:gd name="connsiteX30" fmla="*/ 640890 w 828230"/>
                  <a:gd name="connsiteY30" fmla="*/ 863553 h 859602"/>
                  <a:gd name="connsiteX31" fmla="*/ 563086 w 828230"/>
                  <a:gd name="connsiteY31" fmla="*/ 776338 h 859602"/>
                  <a:gd name="connsiteX32" fmla="*/ 393675 w 828230"/>
                  <a:gd name="connsiteY32" fmla="*/ 566143 h 859602"/>
                  <a:gd name="connsiteX33" fmla="*/ 234931 w 828230"/>
                  <a:gd name="connsiteY33" fmla="*/ 408026 h 859602"/>
                  <a:gd name="connsiteX34" fmla="*/ 221127 w 828230"/>
                  <a:gd name="connsiteY34" fmla="*/ 403007 h 859602"/>
                  <a:gd name="connsiteX35" fmla="*/ 216108 w 828230"/>
                  <a:gd name="connsiteY35" fmla="*/ 417438 h 859602"/>
                  <a:gd name="connsiteX36" fmla="*/ 206069 w 828230"/>
                  <a:gd name="connsiteY36" fmla="*/ 534143 h 859602"/>
                  <a:gd name="connsiteX37" fmla="*/ 199167 w 828230"/>
                  <a:gd name="connsiteY37" fmla="*/ 667162 h 859602"/>
                  <a:gd name="connsiteX38" fmla="*/ 191010 w 828230"/>
                  <a:gd name="connsiteY38" fmla="*/ 694770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191010" y="694770"/>
                    </a:moveTo>
                    <a:cubicBezTo>
                      <a:pt x="169049" y="676574"/>
                      <a:pt x="147089" y="659005"/>
                      <a:pt x="124500" y="640809"/>
                    </a:cubicBezTo>
                    <a:cubicBezTo>
                      <a:pt x="125128" y="542928"/>
                      <a:pt x="132657" y="445046"/>
                      <a:pt x="140187" y="347164"/>
                    </a:cubicBezTo>
                    <a:cubicBezTo>
                      <a:pt x="142696" y="316419"/>
                      <a:pt x="159637" y="297596"/>
                      <a:pt x="179088" y="277517"/>
                    </a:cubicBezTo>
                    <a:cubicBezTo>
                      <a:pt x="184108" y="272498"/>
                      <a:pt x="197912" y="266851"/>
                      <a:pt x="185990" y="256812"/>
                    </a:cubicBezTo>
                    <a:cubicBezTo>
                      <a:pt x="175951" y="248655"/>
                      <a:pt x="171559" y="229831"/>
                      <a:pt x="152108" y="237988"/>
                    </a:cubicBezTo>
                    <a:cubicBezTo>
                      <a:pt x="135167" y="245518"/>
                      <a:pt x="117599" y="251792"/>
                      <a:pt x="98148" y="252420"/>
                    </a:cubicBezTo>
                    <a:cubicBezTo>
                      <a:pt x="32893" y="254302"/>
                      <a:pt x="-3499" y="216655"/>
                      <a:pt x="266" y="152028"/>
                    </a:cubicBezTo>
                    <a:cubicBezTo>
                      <a:pt x="4658" y="79244"/>
                      <a:pt x="80579" y="3950"/>
                      <a:pt x="152736" y="186"/>
                    </a:cubicBezTo>
                    <a:cubicBezTo>
                      <a:pt x="224265" y="-3579"/>
                      <a:pt x="268186" y="50381"/>
                      <a:pt x="249990" y="120028"/>
                    </a:cubicBezTo>
                    <a:cubicBezTo>
                      <a:pt x="246225" y="133832"/>
                      <a:pt x="241833" y="147636"/>
                      <a:pt x="234931" y="159557"/>
                    </a:cubicBezTo>
                    <a:cubicBezTo>
                      <a:pt x="229284" y="169596"/>
                      <a:pt x="231166" y="174616"/>
                      <a:pt x="237441" y="182773"/>
                    </a:cubicBezTo>
                    <a:cubicBezTo>
                      <a:pt x="249990" y="198459"/>
                      <a:pt x="260657" y="202851"/>
                      <a:pt x="273833" y="184028"/>
                    </a:cubicBezTo>
                    <a:cubicBezTo>
                      <a:pt x="288264" y="164577"/>
                      <a:pt x="307088" y="159557"/>
                      <a:pt x="331558" y="159557"/>
                    </a:cubicBezTo>
                    <a:cubicBezTo>
                      <a:pt x="420656" y="160812"/>
                      <a:pt x="509753" y="158302"/>
                      <a:pt x="598851" y="165832"/>
                    </a:cubicBezTo>
                    <a:cubicBezTo>
                      <a:pt x="622694" y="179636"/>
                      <a:pt x="634615" y="203479"/>
                      <a:pt x="650301" y="224184"/>
                    </a:cubicBezTo>
                    <a:cubicBezTo>
                      <a:pt x="652811" y="227949"/>
                      <a:pt x="651556" y="232969"/>
                      <a:pt x="648419" y="236106"/>
                    </a:cubicBezTo>
                    <a:cubicBezTo>
                      <a:pt x="635243" y="243008"/>
                      <a:pt x="622066" y="235478"/>
                      <a:pt x="608890" y="236106"/>
                    </a:cubicBezTo>
                    <a:cubicBezTo>
                      <a:pt x="539243" y="236106"/>
                      <a:pt x="469596" y="236106"/>
                      <a:pt x="399950" y="236106"/>
                    </a:cubicBezTo>
                    <a:cubicBezTo>
                      <a:pt x="395558" y="236106"/>
                      <a:pt x="391166" y="235478"/>
                      <a:pt x="385519" y="240498"/>
                    </a:cubicBezTo>
                    <a:cubicBezTo>
                      <a:pt x="394930" y="254929"/>
                      <a:pt x="406852" y="268106"/>
                      <a:pt x="418146" y="281282"/>
                    </a:cubicBezTo>
                    <a:cubicBezTo>
                      <a:pt x="490302" y="363478"/>
                      <a:pt x="570616" y="436262"/>
                      <a:pt x="655321" y="505281"/>
                    </a:cubicBezTo>
                    <a:cubicBezTo>
                      <a:pt x="713046" y="552967"/>
                      <a:pt x="768889" y="602535"/>
                      <a:pt x="823477" y="653986"/>
                    </a:cubicBezTo>
                    <a:cubicBezTo>
                      <a:pt x="827242" y="657751"/>
                      <a:pt x="831634" y="661515"/>
                      <a:pt x="833516" y="666535"/>
                    </a:cubicBezTo>
                    <a:cubicBezTo>
                      <a:pt x="829124" y="699162"/>
                      <a:pt x="805281" y="712966"/>
                      <a:pt x="778301" y="724887"/>
                    </a:cubicBezTo>
                    <a:cubicBezTo>
                      <a:pt x="773908" y="724887"/>
                      <a:pt x="769516" y="723005"/>
                      <a:pt x="765752" y="720495"/>
                    </a:cubicBezTo>
                    <a:cubicBezTo>
                      <a:pt x="684811" y="660888"/>
                      <a:pt x="602615" y="604418"/>
                      <a:pt x="526067" y="549830"/>
                    </a:cubicBezTo>
                    <a:cubicBezTo>
                      <a:pt x="553674" y="583712"/>
                      <a:pt x="578772" y="627633"/>
                      <a:pt x="608262" y="669045"/>
                    </a:cubicBezTo>
                    <a:cubicBezTo>
                      <a:pt x="634615" y="706064"/>
                      <a:pt x="660968" y="743083"/>
                      <a:pt x="686693" y="780103"/>
                    </a:cubicBezTo>
                    <a:cubicBezTo>
                      <a:pt x="691713" y="787005"/>
                      <a:pt x="698615" y="793907"/>
                      <a:pt x="699242" y="803318"/>
                    </a:cubicBezTo>
                    <a:cubicBezTo>
                      <a:pt x="684184" y="827161"/>
                      <a:pt x="672262" y="854769"/>
                      <a:pt x="640890" y="863553"/>
                    </a:cubicBezTo>
                    <a:cubicBezTo>
                      <a:pt x="609517" y="839083"/>
                      <a:pt x="588184" y="805828"/>
                      <a:pt x="563086" y="776338"/>
                    </a:cubicBezTo>
                    <a:cubicBezTo>
                      <a:pt x="504734" y="707946"/>
                      <a:pt x="449518" y="637045"/>
                      <a:pt x="393675" y="566143"/>
                    </a:cubicBezTo>
                    <a:cubicBezTo>
                      <a:pt x="346617" y="507163"/>
                      <a:pt x="286382" y="461987"/>
                      <a:pt x="234931" y="408026"/>
                    </a:cubicBezTo>
                    <a:cubicBezTo>
                      <a:pt x="231166" y="404262"/>
                      <a:pt x="227402" y="399242"/>
                      <a:pt x="221127" y="403007"/>
                    </a:cubicBezTo>
                    <a:cubicBezTo>
                      <a:pt x="216108" y="406144"/>
                      <a:pt x="216108" y="412419"/>
                      <a:pt x="216108" y="417438"/>
                    </a:cubicBezTo>
                    <a:cubicBezTo>
                      <a:pt x="212971" y="456340"/>
                      <a:pt x="207324" y="495242"/>
                      <a:pt x="206069" y="534143"/>
                    </a:cubicBezTo>
                    <a:cubicBezTo>
                      <a:pt x="204814" y="578692"/>
                      <a:pt x="197284" y="622614"/>
                      <a:pt x="199167" y="667162"/>
                    </a:cubicBezTo>
                    <a:cubicBezTo>
                      <a:pt x="201049" y="677201"/>
                      <a:pt x="204186" y="689123"/>
                      <a:pt x="191010" y="69477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64B35F7-35C3-4000-95C8-740CA4AA853C}"/>
                  </a:ext>
                </a:extLst>
              </p:cNvPr>
              <p:cNvSpPr/>
              <p:nvPr/>
            </p:nvSpPr>
            <p:spPr>
              <a:xfrm>
                <a:off x="4794674" y="5693319"/>
                <a:ext cx="652545" cy="985092"/>
              </a:xfrm>
              <a:custGeom>
                <a:avLst/>
                <a:gdLst>
                  <a:gd name="connsiteX0" fmla="*/ 0 w 652545"/>
                  <a:gd name="connsiteY0" fmla="*/ 432449 h 985092"/>
                  <a:gd name="connsiteX1" fmla="*/ 37647 w 652545"/>
                  <a:gd name="connsiteY1" fmla="*/ 354646 h 985092"/>
                  <a:gd name="connsiteX2" fmla="*/ 52706 w 652545"/>
                  <a:gd name="connsiteY2" fmla="*/ 370960 h 985092"/>
                  <a:gd name="connsiteX3" fmla="*/ 158744 w 652545"/>
                  <a:gd name="connsiteY3" fmla="*/ 593076 h 985092"/>
                  <a:gd name="connsiteX4" fmla="*/ 161881 w 652545"/>
                  <a:gd name="connsiteY4" fmla="*/ 595586 h 985092"/>
                  <a:gd name="connsiteX5" fmla="*/ 252861 w 652545"/>
                  <a:gd name="connsiteY5" fmla="*/ 348372 h 985092"/>
                  <a:gd name="connsiteX6" fmla="*/ 338822 w 652545"/>
                  <a:gd name="connsiteY6" fmla="*/ 30883 h 985092"/>
                  <a:gd name="connsiteX7" fmla="*/ 350116 w 652545"/>
                  <a:gd name="connsiteY7" fmla="*/ 3903 h 985092"/>
                  <a:gd name="connsiteX8" fmla="*/ 426664 w 652545"/>
                  <a:gd name="connsiteY8" fmla="*/ 25864 h 985092"/>
                  <a:gd name="connsiteX9" fmla="*/ 426664 w 652545"/>
                  <a:gd name="connsiteY9" fmla="*/ 54726 h 985092"/>
                  <a:gd name="connsiteX10" fmla="*/ 381488 w 652545"/>
                  <a:gd name="connsiteY10" fmla="*/ 315117 h 985092"/>
                  <a:gd name="connsiteX11" fmla="*/ 375213 w 652545"/>
                  <a:gd name="connsiteY11" fmla="*/ 336450 h 985092"/>
                  <a:gd name="connsiteX12" fmla="*/ 509487 w 652545"/>
                  <a:gd name="connsiteY12" fmla="*/ 95510 h 985092"/>
                  <a:gd name="connsiteX13" fmla="*/ 534585 w 652545"/>
                  <a:gd name="connsiteY13" fmla="*/ 62255 h 985092"/>
                  <a:gd name="connsiteX14" fmla="*/ 607997 w 652545"/>
                  <a:gd name="connsiteY14" fmla="*/ 89863 h 985092"/>
                  <a:gd name="connsiteX15" fmla="*/ 601095 w 652545"/>
                  <a:gd name="connsiteY15" fmla="*/ 119981 h 985092"/>
                  <a:gd name="connsiteX16" fmla="*/ 444233 w 652545"/>
                  <a:gd name="connsiteY16" fmla="*/ 456920 h 985092"/>
                  <a:gd name="connsiteX17" fmla="*/ 372076 w 652545"/>
                  <a:gd name="connsiteY17" fmla="*/ 670252 h 985092"/>
                  <a:gd name="connsiteX18" fmla="*/ 427919 w 652545"/>
                  <a:gd name="connsiteY18" fmla="*/ 653938 h 985092"/>
                  <a:gd name="connsiteX19" fmla="*/ 631212 w 652545"/>
                  <a:gd name="connsiteY19" fmla="*/ 571743 h 985092"/>
                  <a:gd name="connsiteX20" fmla="*/ 655683 w 652545"/>
                  <a:gd name="connsiteY20" fmla="*/ 569861 h 985092"/>
                  <a:gd name="connsiteX21" fmla="*/ 636232 w 652545"/>
                  <a:gd name="connsiteY21" fmla="*/ 652684 h 985092"/>
                  <a:gd name="connsiteX22" fmla="*/ 375841 w 652545"/>
                  <a:gd name="connsiteY22" fmla="*/ 761860 h 985092"/>
                  <a:gd name="connsiteX23" fmla="*/ 286743 w 652545"/>
                  <a:gd name="connsiteY23" fmla="*/ 762487 h 985092"/>
                  <a:gd name="connsiteX24" fmla="*/ 262900 w 652545"/>
                  <a:gd name="connsiteY24" fmla="*/ 763742 h 985092"/>
                  <a:gd name="connsiteX25" fmla="*/ 263528 w 652545"/>
                  <a:gd name="connsiteY25" fmla="*/ 805781 h 985092"/>
                  <a:gd name="connsiteX26" fmla="*/ 284234 w 652545"/>
                  <a:gd name="connsiteY26" fmla="*/ 826486 h 985092"/>
                  <a:gd name="connsiteX27" fmla="*/ 225254 w 652545"/>
                  <a:gd name="connsiteY27" fmla="*/ 983975 h 985092"/>
                  <a:gd name="connsiteX28" fmla="*/ 74039 w 652545"/>
                  <a:gd name="connsiteY28" fmla="*/ 939427 h 985092"/>
                  <a:gd name="connsiteX29" fmla="*/ 35764 w 652545"/>
                  <a:gd name="connsiteY29" fmla="*/ 825232 h 985092"/>
                  <a:gd name="connsiteX30" fmla="*/ 143685 w 652545"/>
                  <a:gd name="connsiteY30" fmla="*/ 761232 h 985092"/>
                  <a:gd name="connsiteX31" fmla="*/ 170666 w 652545"/>
                  <a:gd name="connsiteY31" fmla="*/ 757467 h 985092"/>
                  <a:gd name="connsiteX32" fmla="*/ 158744 w 652545"/>
                  <a:gd name="connsiteY32" fmla="*/ 717311 h 985092"/>
                  <a:gd name="connsiteX33" fmla="*/ 110431 w 652545"/>
                  <a:gd name="connsiteY33" fmla="*/ 672762 h 985092"/>
                  <a:gd name="connsiteX34" fmla="*/ 0 w 652545"/>
                  <a:gd name="connsiteY34" fmla="*/ 432449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85092">
                    <a:moveTo>
                      <a:pt x="0" y="432449"/>
                    </a:moveTo>
                    <a:cubicBezTo>
                      <a:pt x="12549" y="406724"/>
                      <a:pt x="25098" y="380371"/>
                      <a:pt x="37647" y="354646"/>
                    </a:cubicBezTo>
                    <a:cubicBezTo>
                      <a:pt x="48313" y="354646"/>
                      <a:pt x="49568" y="364058"/>
                      <a:pt x="52706" y="370960"/>
                    </a:cubicBezTo>
                    <a:cubicBezTo>
                      <a:pt x="87215" y="445626"/>
                      <a:pt x="120470" y="520292"/>
                      <a:pt x="158744" y="593076"/>
                    </a:cubicBezTo>
                    <a:cubicBezTo>
                      <a:pt x="159999" y="595586"/>
                      <a:pt x="160627" y="598096"/>
                      <a:pt x="161881" y="595586"/>
                    </a:cubicBezTo>
                    <a:cubicBezTo>
                      <a:pt x="188862" y="515900"/>
                      <a:pt x="231528" y="436214"/>
                      <a:pt x="252861" y="348372"/>
                    </a:cubicBezTo>
                    <a:cubicBezTo>
                      <a:pt x="279214" y="241706"/>
                      <a:pt x="307449" y="135667"/>
                      <a:pt x="338822" y="30883"/>
                    </a:cubicBezTo>
                    <a:cubicBezTo>
                      <a:pt x="341331" y="21471"/>
                      <a:pt x="343214" y="12060"/>
                      <a:pt x="350116" y="3903"/>
                    </a:cubicBezTo>
                    <a:cubicBezTo>
                      <a:pt x="370821" y="-6136"/>
                      <a:pt x="404704" y="3903"/>
                      <a:pt x="426664" y="25864"/>
                    </a:cubicBezTo>
                    <a:cubicBezTo>
                      <a:pt x="430429" y="35275"/>
                      <a:pt x="429174" y="45314"/>
                      <a:pt x="426664" y="54726"/>
                    </a:cubicBezTo>
                    <a:cubicBezTo>
                      <a:pt x="409096" y="140686"/>
                      <a:pt x="395919" y="227902"/>
                      <a:pt x="381488" y="315117"/>
                    </a:cubicBezTo>
                    <a:cubicBezTo>
                      <a:pt x="380233" y="323274"/>
                      <a:pt x="380233" y="332058"/>
                      <a:pt x="375213" y="336450"/>
                    </a:cubicBezTo>
                    <a:cubicBezTo>
                      <a:pt x="417253" y="256137"/>
                      <a:pt x="466821" y="178333"/>
                      <a:pt x="509487" y="95510"/>
                    </a:cubicBezTo>
                    <a:cubicBezTo>
                      <a:pt x="515762" y="82961"/>
                      <a:pt x="520781" y="69158"/>
                      <a:pt x="534585" y="62255"/>
                    </a:cubicBezTo>
                    <a:cubicBezTo>
                      <a:pt x="562193" y="63510"/>
                      <a:pt x="587918" y="68530"/>
                      <a:pt x="607997" y="89863"/>
                    </a:cubicBezTo>
                    <a:cubicBezTo>
                      <a:pt x="611134" y="101157"/>
                      <a:pt x="604859" y="110569"/>
                      <a:pt x="601095" y="119981"/>
                    </a:cubicBezTo>
                    <a:cubicBezTo>
                      <a:pt x="551526" y="233548"/>
                      <a:pt x="497566" y="345234"/>
                      <a:pt x="444233" y="456920"/>
                    </a:cubicBezTo>
                    <a:cubicBezTo>
                      <a:pt x="412860" y="523429"/>
                      <a:pt x="398429" y="596841"/>
                      <a:pt x="372076" y="670252"/>
                    </a:cubicBezTo>
                    <a:cubicBezTo>
                      <a:pt x="395292" y="667742"/>
                      <a:pt x="411606" y="660213"/>
                      <a:pt x="427919" y="653938"/>
                    </a:cubicBezTo>
                    <a:cubicBezTo>
                      <a:pt x="495683" y="627586"/>
                      <a:pt x="564703" y="601860"/>
                      <a:pt x="631212" y="571743"/>
                    </a:cubicBezTo>
                    <a:cubicBezTo>
                      <a:pt x="638741" y="567978"/>
                      <a:pt x="646898" y="561704"/>
                      <a:pt x="655683" y="569861"/>
                    </a:cubicBezTo>
                    <a:cubicBezTo>
                      <a:pt x="656937" y="599351"/>
                      <a:pt x="652545" y="627586"/>
                      <a:pt x="636232" y="652684"/>
                    </a:cubicBezTo>
                    <a:cubicBezTo>
                      <a:pt x="550899" y="692213"/>
                      <a:pt x="463684" y="727977"/>
                      <a:pt x="375841" y="761860"/>
                    </a:cubicBezTo>
                    <a:cubicBezTo>
                      <a:pt x="345096" y="773781"/>
                      <a:pt x="317488" y="777546"/>
                      <a:pt x="286743" y="762487"/>
                    </a:cubicBezTo>
                    <a:cubicBezTo>
                      <a:pt x="281096" y="759350"/>
                      <a:pt x="267920" y="747428"/>
                      <a:pt x="262900" y="763742"/>
                    </a:cubicBezTo>
                    <a:cubicBezTo>
                      <a:pt x="259136" y="776918"/>
                      <a:pt x="243450" y="791977"/>
                      <a:pt x="263528" y="805781"/>
                    </a:cubicBezTo>
                    <a:cubicBezTo>
                      <a:pt x="271685" y="811427"/>
                      <a:pt x="277959" y="818957"/>
                      <a:pt x="284234" y="826486"/>
                    </a:cubicBezTo>
                    <a:cubicBezTo>
                      <a:pt x="337567" y="892996"/>
                      <a:pt x="309332" y="970799"/>
                      <a:pt x="225254" y="983975"/>
                    </a:cubicBezTo>
                    <a:cubicBezTo>
                      <a:pt x="168783" y="992760"/>
                      <a:pt x="117333" y="978329"/>
                      <a:pt x="74039" y="939427"/>
                    </a:cubicBezTo>
                    <a:cubicBezTo>
                      <a:pt x="40157" y="908682"/>
                      <a:pt x="20078" y="871663"/>
                      <a:pt x="35764" y="825232"/>
                    </a:cubicBezTo>
                    <a:cubicBezTo>
                      <a:pt x="48313" y="786330"/>
                      <a:pt x="92235" y="762487"/>
                      <a:pt x="143685" y="761232"/>
                    </a:cubicBezTo>
                    <a:cubicBezTo>
                      <a:pt x="152470" y="761232"/>
                      <a:pt x="163136" y="767506"/>
                      <a:pt x="170666" y="757467"/>
                    </a:cubicBezTo>
                    <a:cubicBezTo>
                      <a:pt x="185097" y="738644"/>
                      <a:pt x="181960" y="724212"/>
                      <a:pt x="158744" y="717311"/>
                    </a:cubicBezTo>
                    <a:cubicBezTo>
                      <a:pt x="134901" y="709781"/>
                      <a:pt x="121725" y="694722"/>
                      <a:pt x="110431" y="672762"/>
                    </a:cubicBezTo>
                    <a:cubicBezTo>
                      <a:pt x="69019" y="594331"/>
                      <a:pt x="38274" y="511508"/>
                      <a:pt x="0" y="4324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EDBEA22-191E-4CDD-A7FE-10620AA5746F}"/>
                  </a:ext>
                </a:extLst>
              </p:cNvPr>
              <p:cNvSpPr/>
              <p:nvPr/>
            </p:nvSpPr>
            <p:spPr>
              <a:xfrm>
                <a:off x="8360319" y="4072577"/>
                <a:ext cx="985092" cy="652545"/>
              </a:xfrm>
              <a:custGeom>
                <a:avLst/>
                <a:gdLst>
                  <a:gd name="connsiteX0" fmla="*/ 433077 w 985092"/>
                  <a:gd name="connsiteY0" fmla="*/ 655239 h 652545"/>
                  <a:gd name="connsiteX1" fmla="*/ 355273 w 985092"/>
                  <a:gd name="connsiteY1" fmla="*/ 617592 h 652545"/>
                  <a:gd name="connsiteX2" fmla="*/ 366567 w 985092"/>
                  <a:gd name="connsiteY2" fmla="*/ 605043 h 652545"/>
                  <a:gd name="connsiteX3" fmla="*/ 596213 w 985092"/>
                  <a:gd name="connsiteY3" fmla="*/ 495867 h 652545"/>
                  <a:gd name="connsiteX4" fmla="*/ 604997 w 985092"/>
                  <a:gd name="connsiteY4" fmla="*/ 496495 h 652545"/>
                  <a:gd name="connsiteX5" fmla="*/ 505234 w 985092"/>
                  <a:gd name="connsiteY5" fmla="*/ 457593 h 652545"/>
                  <a:gd name="connsiteX6" fmla="*/ 229784 w 985092"/>
                  <a:gd name="connsiteY6" fmla="*/ 371633 h 652545"/>
                  <a:gd name="connsiteX7" fmla="*/ 25864 w 985092"/>
                  <a:gd name="connsiteY7" fmla="*/ 315163 h 652545"/>
                  <a:gd name="connsiteX8" fmla="*/ 3903 w 985092"/>
                  <a:gd name="connsiteY8" fmla="*/ 305751 h 652545"/>
                  <a:gd name="connsiteX9" fmla="*/ 25864 w 985092"/>
                  <a:gd name="connsiteY9" fmla="*/ 229202 h 652545"/>
                  <a:gd name="connsiteX10" fmla="*/ 52216 w 985092"/>
                  <a:gd name="connsiteY10" fmla="*/ 228575 h 652545"/>
                  <a:gd name="connsiteX11" fmla="*/ 320137 w 985092"/>
                  <a:gd name="connsiteY11" fmla="*/ 275006 h 652545"/>
                  <a:gd name="connsiteX12" fmla="*/ 334568 w 985092"/>
                  <a:gd name="connsiteY12" fmla="*/ 280026 h 652545"/>
                  <a:gd name="connsiteX13" fmla="*/ 86098 w 985092"/>
                  <a:gd name="connsiteY13" fmla="*/ 141987 h 652545"/>
                  <a:gd name="connsiteX14" fmla="*/ 62255 w 985092"/>
                  <a:gd name="connsiteY14" fmla="*/ 121282 h 652545"/>
                  <a:gd name="connsiteX15" fmla="*/ 89863 w 985092"/>
                  <a:gd name="connsiteY15" fmla="*/ 47870 h 652545"/>
                  <a:gd name="connsiteX16" fmla="*/ 119981 w 985092"/>
                  <a:gd name="connsiteY16" fmla="*/ 54772 h 652545"/>
                  <a:gd name="connsiteX17" fmla="*/ 456920 w 985092"/>
                  <a:gd name="connsiteY17" fmla="*/ 211634 h 652545"/>
                  <a:gd name="connsiteX18" fmla="*/ 670252 w 985092"/>
                  <a:gd name="connsiteY18" fmla="*/ 283163 h 652545"/>
                  <a:gd name="connsiteX19" fmla="*/ 653938 w 985092"/>
                  <a:gd name="connsiteY19" fmla="*/ 227948 h 652545"/>
                  <a:gd name="connsiteX20" fmla="*/ 571743 w 985092"/>
                  <a:gd name="connsiteY20" fmla="*/ 24655 h 652545"/>
                  <a:gd name="connsiteX21" fmla="*/ 569861 w 985092"/>
                  <a:gd name="connsiteY21" fmla="*/ 184 h 652545"/>
                  <a:gd name="connsiteX22" fmla="*/ 652684 w 985092"/>
                  <a:gd name="connsiteY22" fmla="*/ 19635 h 652545"/>
                  <a:gd name="connsiteX23" fmla="*/ 762487 w 985092"/>
                  <a:gd name="connsiteY23" fmla="*/ 282535 h 652545"/>
                  <a:gd name="connsiteX24" fmla="*/ 762487 w 985092"/>
                  <a:gd name="connsiteY24" fmla="*/ 368496 h 652545"/>
                  <a:gd name="connsiteX25" fmla="*/ 763114 w 985092"/>
                  <a:gd name="connsiteY25" fmla="*/ 392339 h 652545"/>
                  <a:gd name="connsiteX26" fmla="*/ 805153 w 985092"/>
                  <a:gd name="connsiteY26" fmla="*/ 392339 h 652545"/>
                  <a:gd name="connsiteX27" fmla="*/ 880447 w 985092"/>
                  <a:gd name="connsiteY27" fmla="*/ 345908 h 652545"/>
                  <a:gd name="connsiteX28" fmla="*/ 983975 w 985092"/>
                  <a:gd name="connsiteY28" fmla="*/ 429985 h 652545"/>
                  <a:gd name="connsiteX29" fmla="*/ 941309 w 985092"/>
                  <a:gd name="connsiteY29" fmla="*/ 579318 h 652545"/>
                  <a:gd name="connsiteX30" fmla="*/ 825232 w 985092"/>
                  <a:gd name="connsiteY30" fmla="*/ 620102 h 652545"/>
                  <a:gd name="connsiteX31" fmla="*/ 760604 w 985092"/>
                  <a:gd name="connsiteY31" fmla="*/ 509671 h 652545"/>
                  <a:gd name="connsiteX32" fmla="*/ 756840 w 985092"/>
                  <a:gd name="connsiteY32" fmla="*/ 485201 h 652545"/>
                  <a:gd name="connsiteX33" fmla="*/ 716056 w 985092"/>
                  <a:gd name="connsiteY33" fmla="*/ 496495 h 652545"/>
                  <a:gd name="connsiteX34" fmla="*/ 671507 w 985092"/>
                  <a:gd name="connsiteY34" fmla="*/ 545436 h 652545"/>
                  <a:gd name="connsiteX35" fmla="*/ 433077 w 985092"/>
                  <a:gd name="connsiteY35" fmla="*/ 655239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85092" h="652545">
                    <a:moveTo>
                      <a:pt x="433077" y="655239"/>
                    </a:moveTo>
                    <a:cubicBezTo>
                      <a:pt x="407352" y="642690"/>
                      <a:pt x="381626" y="630141"/>
                      <a:pt x="355273" y="617592"/>
                    </a:cubicBezTo>
                    <a:cubicBezTo>
                      <a:pt x="354018" y="609436"/>
                      <a:pt x="361548" y="607553"/>
                      <a:pt x="366567" y="605043"/>
                    </a:cubicBezTo>
                    <a:cubicBezTo>
                      <a:pt x="443743" y="569279"/>
                      <a:pt x="520292" y="534769"/>
                      <a:pt x="596213" y="495867"/>
                    </a:cubicBezTo>
                    <a:cubicBezTo>
                      <a:pt x="598096" y="495240"/>
                      <a:pt x="599978" y="495240"/>
                      <a:pt x="604997" y="496495"/>
                    </a:cubicBezTo>
                    <a:cubicBezTo>
                      <a:pt x="569233" y="483946"/>
                      <a:pt x="536606" y="472025"/>
                      <a:pt x="505234" y="457593"/>
                    </a:cubicBezTo>
                    <a:cubicBezTo>
                      <a:pt x="416763" y="417437"/>
                      <a:pt x="322646" y="396731"/>
                      <a:pt x="229784" y="371633"/>
                    </a:cubicBezTo>
                    <a:cubicBezTo>
                      <a:pt x="161392" y="353437"/>
                      <a:pt x="93628" y="334614"/>
                      <a:pt x="25864" y="315163"/>
                    </a:cubicBezTo>
                    <a:cubicBezTo>
                      <a:pt x="18334" y="312653"/>
                      <a:pt x="10177" y="310770"/>
                      <a:pt x="3903" y="305751"/>
                    </a:cubicBezTo>
                    <a:cubicBezTo>
                      <a:pt x="-6136" y="285045"/>
                      <a:pt x="3903" y="251163"/>
                      <a:pt x="25864" y="229202"/>
                    </a:cubicBezTo>
                    <a:cubicBezTo>
                      <a:pt x="34648" y="226065"/>
                      <a:pt x="43432" y="226693"/>
                      <a:pt x="52216" y="228575"/>
                    </a:cubicBezTo>
                    <a:cubicBezTo>
                      <a:pt x="141314" y="246771"/>
                      <a:pt x="231039" y="260575"/>
                      <a:pt x="320137" y="275006"/>
                    </a:cubicBezTo>
                    <a:cubicBezTo>
                      <a:pt x="325783" y="275634"/>
                      <a:pt x="331431" y="276889"/>
                      <a:pt x="334568" y="280026"/>
                    </a:cubicBezTo>
                    <a:cubicBezTo>
                      <a:pt x="251745" y="236732"/>
                      <a:pt x="171431" y="184026"/>
                      <a:pt x="86098" y="141987"/>
                    </a:cubicBezTo>
                    <a:cubicBezTo>
                      <a:pt x="76687" y="136968"/>
                      <a:pt x="67275" y="131948"/>
                      <a:pt x="62255" y="121282"/>
                    </a:cubicBezTo>
                    <a:cubicBezTo>
                      <a:pt x="64138" y="94301"/>
                      <a:pt x="68530" y="67949"/>
                      <a:pt x="89863" y="47870"/>
                    </a:cubicBezTo>
                    <a:cubicBezTo>
                      <a:pt x="101157" y="44733"/>
                      <a:pt x="110569" y="51007"/>
                      <a:pt x="119981" y="54772"/>
                    </a:cubicBezTo>
                    <a:cubicBezTo>
                      <a:pt x="233548" y="104968"/>
                      <a:pt x="345234" y="158301"/>
                      <a:pt x="456920" y="211634"/>
                    </a:cubicBezTo>
                    <a:cubicBezTo>
                      <a:pt x="523429" y="243006"/>
                      <a:pt x="596841" y="258065"/>
                      <a:pt x="670252" y="283163"/>
                    </a:cubicBezTo>
                    <a:cubicBezTo>
                      <a:pt x="667742" y="260575"/>
                      <a:pt x="660213" y="244261"/>
                      <a:pt x="653938" y="227948"/>
                    </a:cubicBezTo>
                    <a:cubicBezTo>
                      <a:pt x="627586" y="160183"/>
                      <a:pt x="601860" y="91164"/>
                      <a:pt x="571743" y="24655"/>
                    </a:cubicBezTo>
                    <a:cubicBezTo>
                      <a:pt x="567978" y="17125"/>
                      <a:pt x="561704" y="8968"/>
                      <a:pt x="569861" y="184"/>
                    </a:cubicBezTo>
                    <a:cubicBezTo>
                      <a:pt x="599351" y="-1071"/>
                      <a:pt x="627586" y="3949"/>
                      <a:pt x="652684" y="19635"/>
                    </a:cubicBezTo>
                    <a:cubicBezTo>
                      <a:pt x="692213" y="106223"/>
                      <a:pt x="729232" y="193438"/>
                      <a:pt x="762487" y="282535"/>
                    </a:cubicBezTo>
                    <a:cubicBezTo>
                      <a:pt x="773781" y="312653"/>
                      <a:pt x="776918" y="339633"/>
                      <a:pt x="762487" y="368496"/>
                    </a:cubicBezTo>
                    <a:cubicBezTo>
                      <a:pt x="759350" y="374143"/>
                      <a:pt x="746801" y="387319"/>
                      <a:pt x="763114" y="392339"/>
                    </a:cubicBezTo>
                    <a:cubicBezTo>
                      <a:pt x="776291" y="396104"/>
                      <a:pt x="790095" y="412417"/>
                      <a:pt x="805153" y="392339"/>
                    </a:cubicBezTo>
                    <a:cubicBezTo>
                      <a:pt x="823976" y="367241"/>
                      <a:pt x="849074" y="350300"/>
                      <a:pt x="880447" y="345908"/>
                    </a:cubicBezTo>
                    <a:cubicBezTo>
                      <a:pt x="932525" y="337751"/>
                      <a:pt x="974564" y="371633"/>
                      <a:pt x="983975" y="429985"/>
                    </a:cubicBezTo>
                    <a:cubicBezTo>
                      <a:pt x="992760" y="485201"/>
                      <a:pt x="978956" y="536652"/>
                      <a:pt x="941309" y="579318"/>
                    </a:cubicBezTo>
                    <a:cubicBezTo>
                      <a:pt x="910564" y="614455"/>
                      <a:pt x="873545" y="635789"/>
                      <a:pt x="825232" y="620102"/>
                    </a:cubicBezTo>
                    <a:cubicBezTo>
                      <a:pt x="785075" y="606926"/>
                      <a:pt x="761232" y="563004"/>
                      <a:pt x="760604" y="509671"/>
                    </a:cubicBezTo>
                    <a:cubicBezTo>
                      <a:pt x="760604" y="501515"/>
                      <a:pt x="766252" y="492730"/>
                      <a:pt x="756840" y="485201"/>
                    </a:cubicBezTo>
                    <a:cubicBezTo>
                      <a:pt x="738644" y="470770"/>
                      <a:pt x="723585" y="473907"/>
                      <a:pt x="716056" y="496495"/>
                    </a:cubicBezTo>
                    <a:cubicBezTo>
                      <a:pt x="708526" y="519711"/>
                      <a:pt x="694095" y="533514"/>
                      <a:pt x="671507" y="545436"/>
                    </a:cubicBezTo>
                    <a:cubicBezTo>
                      <a:pt x="594958" y="586220"/>
                      <a:pt x="512763" y="617592"/>
                      <a:pt x="433077" y="65523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6A7F66C-DB22-4F6B-89B6-07838DE836D7}"/>
                  </a:ext>
                </a:extLst>
              </p:cNvPr>
              <p:cNvSpPr/>
              <p:nvPr/>
            </p:nvSpPr>
            <p:spPr>
              <a:xfrm>
                <a:off x="2843654" y="2127674"/>
                <a:ext cx="985092" cy="652545"/>
              </a:xfrm>
              <a:custGeom>
                <a:avLst/>
                <a:gdLst>
                  <a:gd name="connsiteX0" fmla="*/ 553695 w 985092"/>
                  <a:gd name="connsiteY0" fmla="*/ 0 h 652545"/>
                  <a:gd name="connsiteX1" fmla="*/ 631498 w 985092"/>
                  <a:gd name="connsiteY1" fmla="*/ 37647 h 652545"/>
                  <a:gd name="connsiteX2" fmla="*/ 617695 w 985092"/>
                  <a:gd name="connsiteY2" fmla="*/ 51451 h 652545"/>
                  <a:gd name="connsiteX3" fmla="*/ 393068 w 985092"/>
                  <a:gd name="connsiteY3" fmla="*/ 158117 h 652545"/>
                  <a:gd name="connsiteX4" fmla="*/ 385539 w 985092"/>
                  <a:gd name="connsiteY4" fmla="*/ 159372 h 652545"/>
                  <a:gd name="connsiteX5" fmla="*/ 640910 w 985092"/>
                  <a:gd name="connsiteY5" fmla="*/ 252861 h 652545"/>
                  <a:gd name="connsiteX6" fmla="*/ 955889 w 985092"/>
                  <a:gd name="connsiteY6" fmla="*/ 338194 h 652545"/>
                  <a:gd name="connsiteX7" fmla="*/ 982869 w 985092"/>
                  <a:gd name="connsiteY7" fmla="*/ 349488 h 652545"/>
                  <a:gd name="connsiteX8" fmla="*/ 960908 w 985092"/>
                  <a:gd name="connsiteY8" fmla="*/ 426037 h 652545"/>
                  <a:gd name="connsiteX9" fmla="*/ 934556 w 985092"/>
                  <a:gd name="connsiteY9" fmla="*/ 426664 h 652545"/>
                  <a:gd name="connsiteX10" fmla="*/ 666635 w 985092"/>
                  <a:gd name="connsiteY10" fmla="*/ 380233 h 652545"/>
                  <a:gd name="connsiteX11" fmla="*/ 652204 w 985092"/>
                  <a:gd name="connsiteY11" fmla="*/ 375213 h 652545"/>
                  <a:gd name="connsiteX12" fmla="*/ 900673 w 985092"/>
                  <a:gd name="connsiteY12" fmla="*/ 513252 h 652545"/>
                  <a:gd name="connsiteX13" fmla="*/ 924516 w 985092"/>
                  <a:gd name="connsiteY13" fmla="*/ 533958 h 652545"/>
                  <a:gd name="connsiteX14" fmla="*/ 896909 w 985092"/>
                  <a:gd name="connsiteY14" fmla="*/ 607369 h 652545"/>
                  <a:gd name="connsiteX15" fmla="*/ 866791 w 985092"/>
                  <a:gd name="connsiteY15" fmla="*/ 600467 h 652545"/>
                  <a:gd name="connsiteX16" fmla="*/ 529852 w 985092"/>
                  <a:gd name="connsiteY16" fmla="*/ 443605 h 652545"/>
                  <a:gd name="connsiteX17" fmla="*/ 316520 w 985092"/>
                  <a:gd name="connsiteY17" fmla="*/ 371449 h 652545"/>
                  <a:gd name="connsiteX18" fmla="*/ 332833 w 985092"/>
                  <a:gd name="connsiteY18" fmla="*/ 427292 h 652545"/>
                  <a:gd name="connsiteX19" fmla="*/ 415029 w 985092"/>
                  <a:gd name="connsiteY19" fmla="*/ 630585 h 652545"/>
                  <a:gd name="connsiteX20" fmla="*/ 416911 w 985092"/>
                  <a:gd name="connsiteY20" fmla="*/ 655055 h 652545"/>
                  <a:gd name="connsiteX21" fmla="*/ 334088 w 985092"/>
                  <a:gd name="connsiteY21" fmla="*/ 635604 h 652545"/>
                  <a:gd name="connsiteX22" fmla="*/ 224285 w 985092"/>
                  <a:gd name="connsiteY22" fmla="*/ 372704 h 652545"/>
                  <a:gd name="connsiteX23" fmla="*/ 223658 w 985092"/>
                  <a:gd name="connsiteY23" fmla="*/ 286743 h 652545"/>
                  <a:gd name="connsiteX24" fmla="*/ 223030 w 985092"/>
                  <a:gd name="connsiteY24" fmla="*/ 262900 h 652545"/>
                  <a:gd name="connsiteX25" fmla="*/ 180991 w 985092"/>
                  <a:gd name="connsiteY25" fmla="*/ 262900 h 652545"/>
                  <a:gd name="connsiteX26" fmla="*/ 158403 w 985092"/>
                  <a:gd name="connsiteY26" fmla="*/ 285489 h 652545"/>
                  <a:gd name="connsiteX27" fmla="*/ 2796 w 985092"/>
                  <a:gd name="connsiteY27" fmla="*/ 225254 h 652545"/>
                  <a:gd name="connsiteX28" fmla="*/ 44835 w 985092"/>
                  <a:gd name="connsiteY28" fmla="*/ 75921 h 652545"/>
                  <a:gd name="connsiteX29" fmla="*/ 160913 w 985092"/>
                  <a:gd name="connsiteY29" fmla="*/ 35137 h 652545"/>
                  <a:gd name="connsiteX30" fmla="*/ 225540 w 985092"/>
                  <a:gd name="connsiteY30" fmla="*/ 145568 h 652545"/>
                  <a:gd name="connsiteX31" fmla="*/ 229305 w 985092"/>
                  <a:gd name="connsiteY31" fmla="*/ 170038 h 652545"/>
                  <a:gd name="connsiteX32" fmla="*/ 270089 w 985092"/>
                  <a:gd name="connsiteY32" fmla="*/ 158744 h 652545"/>
                  <a:gd name="connsiteX33" fmla="*/ 314637 w 985092"/>
                  <a:gd name="connsiteY33" fmla="*/ 109803 h 652545"/>
                  <a:gd name="connsiteX34" fmla="*/ 553695 w 985092"/>
                  <a:gd name="connsiteY34" fmla="*/ 0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85092" h="652545">
                    <a:moveTo>
                      <a:pt x="553695" y="0"/>
                    </a:moveTo>
                    <a:cubicBezTo>
                      <a:pt x="579420" y="12549"/>
                      <a:pt x="605773" y="25098"/>
                      <a:pt x="631498" y="37647"/>
                    </a:cubicBezTo>
                    <a:cubicBezTo>
                      <a:pt x="632126" y="47059"/>
                      <a:pt x="623342" y="48941"/>
                      <a:pt x="617695" y="51451"/>
                    </a:cubicBezTo>
                    <a:cubicBezTo>
                      <a:pt x="542401" y="85960"/>
                      <a:pt x="466480" y="119842"/>
                      <a:pt x="393068" y="158117"/>
                    </a:cubicBezTo>
                    <a:cubicBezTo>
                      <a:pt x="390559" y="159372"/>
                      <a:pt x="388049" y="159999"/>
                      <a:pt x="385539" y="159372"/>
                    </a:cubicBezTo>
                    <a:cubicBezTo>
                      <a:pt x="471499" y="188862"/>
                      <a:pt x="552440" y="231528"/>
                      <a:pt x="640910" y="252861"/>
                    </a:cubicBezTo>
                    <a:cubicBezTo>
                      <a:pt x="746949" y="278587"/>
                      <a:pt x="851732" y="307449"/>
                      <a:pt x="955889" y="338194"/>
                    </a:cubicBezTo>
                    <a:cubicBezTo>
                      <a:pt x="965300" y="340704"/>
                      <a:pt x="974712" y="342586"/>
                      <a:pt x="982869" y="349488"/>
                    </a:cubicBezTo>
                    <a:cubicBezTo>
                      <a:pt x="992908" y="370194"/>
                      <a:pt x="982869" y="404076"/>
                      <a:pt x="960908" y="426037"/>
                    </a:cubicBezTo>
                    <a:cubicBezTo>
                      <a:pt x="952124" y="429174"/>
                      <a:pt x="943340" y="428547"/>
                      <a:pt x="934556" y="426664"/>
                    </a:cubicBezTo>
                    <a:cubicBezTo>
                      <a:pt x="845458" y="408468"/>
                      <a:pt x="755733" y="394664"/>
                      <a:pt x="666635" y="380233"/>
                    </a:cubicBezTo>
                    <a:cubicBezTo>
                      <a:pt x="660988" y="379606"/>
                      <a:pt x="654714" y="378978"/>
                      <a:pt x="652204" y="375213"/>
                    </a:cubicBezTo>
                    <a:cubicBezTo>
                      <a:pt x="735027" y="418507"/>
                      <a:pt x="815341" y="471213"/>
                      <a:pt x="900673" y="513252"/>
                    </a:cubicBezTo>
                    <a:cubicBezTo>
                      <a:pt x="910085" y="518272"/>
                      <a:pt x="919497" y="523291"/>
                      <a:pt x="924516" y="533958"/>
                    </a:cubicBezTo>
                    <a:cubicBezTo>
                      <a:pt x="922634" y="560938"/>
                      <a:pt x="918242" y="587291"/>
                      <a:pt x="896909" y="607369"/>
                    </a:cubicBezTo>
                    <a:cubicBezTo>
                      <a:pt x="885615" y="610506"/>
                      <a:pt x="876203" y="604232"/>
                      <a:pt x="866791" y="600467"/>
                    </a:cubicBezTo>
                    <a:cubicBezTo>
                      <a:pt x="753223" y="550271"/>
                      <a:pt x="641538" y="496938"/>
                      <a:pt x="529852" y="443605"/>
                    </a:cubicBezTo>
                    <a:cubicBezTo>
                      <a:pt x="463342" y="411606"/>
                      <a:pt x="389931" y="397802"/>
                      <a:pt x="316520" y="371449"/>
                    </a:cubicBezTo>
                    <a:cubicBezTo>
                      <a:pt x="319030" y="394664"/>
                      <a:pt x="326559" y="410978"/>
                      <a:pt x="332833" y="427292"/>
                    </a:cubicBezTo>
                    <a:cubicBezTo>
                      <a:pt x="359186" y="495056"/>
                      <a:pt x="384912" y="564075"/>
                      <a:pt x="415029" y="630585"/>
                    </a:cubicBezTo>
                    <a:cubicBezTo>
                      <a:pt x="418794" y="638114"/>
                      <a:pt x="425068" y="646271"/>
                      <a:pt x="416911" y="655055"/>
                    </a:cubicBezTo>
                    <a:cubicBezTo>
                      <a:pt x="387421" y="656310"/>
                      <a:pt x="359186" y="651290"/>
                      <a:pt x="334088" y="635604"/>
                    </a:cubicBezTo>
                    <a:cubicBezTo>
                      <a:pt x="294559" y="549016"/>
                      <a:pt x="257540" y="461801"/>
                      <a:pt x="224285" y="372704"/>
                    </a:cubicBezTo>
                    <a:cubicBezTo>
                      <a:pt x="212991" y="342586"/>
                      <a:pt x="209854" y="315606"/>
                      <a:pt x="223658" y="286743"/>
                    </a:cubicBezTo>
                    <a:cubicBezTo>
                      <a:pt x="226795" y="281096"/>
                      <a:pt x="239344" y="267920"/>
                      <a:pt x="223030" y="262900"/>
                    </a:cubicBezTo>
                    <a:cubicBezTo>
                      <a:pt x="209854" y="259136"/>
                      <a:pt x="195422" y="242822"/>
                      <a:pt x="180991" y="262900"/>
                    </a:cubicBezTo>
                    <a:cubicBezTo>
                      <a:pt x="174717" y="271685"/>
                      <a:pt x="166560" y="278587"/>
                      <a:pt x="158403" y="285489"/>
                    </a:cubicBezTo>
                    <a:cubicBezTo>
                      <a:pt x="91894" y="336939"/>
                      <a:pt x="15972" y="308077"/>
                      <a:pt x="2796" y="225254"/>
                    </a:cubicBezTo>
                    <a:cubicBezTo>
                      <a:pt x="-6616" y="170038"/>
                      <a:pt x="7816" y="118588"/>
                      <a:pt x="44835" y="75921"/>
                    </a:cubicBezTo>
                    <a:cubicBezTo>
                      <a:pt x="75580" y="40784"/>
                      <a:pt x="112599" y="19451"/>
                      <a:pt x="160913" y="35137"/>
                    </a:cubicBezTo>
                    <a:cubicBezTo>
                      <a:pt x="201069" y="48313"/>
                      <a:pt x="224912" y="92235"/>
                      <a:pt x="225540" y="145568"/>
                    </a:cubicBezTo>
                    <a:cubicBezTo>
                      <a:pt x="225540" y="153725"/>
                      <a:pt x="219893" y="162509"/>
                      <a:pt x="229305" y="170038"/>
                    </a:cubicBezTo>
                    <a:cubicBezTo>
                      <a:pt x="247501" y="184470"/>
                      <a:pt x="262559" y="181332"/>
                      <a:pt x="270089" y="158744"/>
                    </a:cubicBezTo>
                    <a:cubicBezTo>
                      <a:pt x="277618" y="135529"/>
                      <a:pt x="292049" y="121725"/>
                      <a:pt x="314637" y="109803"/>
                    </a:cubicBezTo>
                    <a:cubicBezTo>
                      <a:pt x="391813" y="69019"/>
                      <a:pt x="474009" y="37019"/>
                      <a:pt x="5536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333DB42-D0F4-4966-BDB9-733430CB9773}"/>
                  </a:ext>
                </a:extLst>
              </p:cNvPr>
              <p:cNvSpPr/>
              <p:nvPr/>
            </p:nvSpPr>
            <p:spPr>
              <a:xfrm>
                <a:off x="4208843" y="467539"/>
                <a:ext cx="709016" cy="947446"/>
              </a:xfrm>
              <a:custGeom>
                <a:avLst/>
                <a:gdLst>
                  <a:gd name="connsiteX0" fmla="*/ 71324 w 709015"/>
                  <a:gd name="connsiteY0" fmla="*/ 688219 h 947445"/>
                  <a:gd name="connsiteX1" fmla="*/ 21128 w 709015"/>
                  <a:gd name="connsiteY1" fmla="*/ 619828 h 947445"/>
                  <a:gd name="connsiteX2" fmla="*/ 107716 w 709015"/>
                  <a:gd name="connsiteY2" fmla="*/ 317398 h 947445"/>
                  <a:gd name="connsiteX3" fmla="*/ 151010 w 709015"/>
                  <a:gd name="connsiteY3" fmla="*/ 279751 h 947445"/>
                  <a:gd name="connsiteX4" fmla="*/ 163559 w 709015"/>
                  <a:gd name="connsiteY4" fmla="*/ 258418 h 947445"/>
                  <a:gd name="connsiteX5" fmla="*/ 134069 w 709015"/>
                  <a:gd name="connsiteY5" fmla="*/ 233320 h 947445"/>
                  <a:gd name="connsiteX6" fmla="*/ 83873 w 709015"/>
                  <a:gd name="connsiteY6" fmla="*/ 235830 h 947445"/>
                  <a:gd name="connsiteX7" fmla="*/ 14854 w 709015"/>
                  <a:gd name="connsiteY7" fmla="*/ 94654 h 947445"/>
                  <a:gd name="connsiteX8" fmla="*/ 193049 w 709015"/>
                  <a:gd name="connsiteY8" fmla="*/ 2419 h 947445"/>
                  <a:gd name="connsiteX9" fmla="*/ 258303 w 709015"/>
                  <a:gd name="connsiteY9" fmla="*/ 138575 h 947445"/>
                  <a:gd name="connsiteX10" fmla="*/ 236343 w 709015"/>
                  <a:gd name="connsiteY10" fmla="*/ 171830 h 947445"/>
                  <a:gd name="connsiteX11" fmla="*/ 238225 w 709015"/>
                  <a:gd name="connsiteY11" fmla="*/ 208849 h 947445"/>
                  <a:gd name="connsiteX12" fmla="*/ 267088 w 709015"/>
                  <a:gd name="connsiteY12" fmla="*/ 208222 h 947445"/>
                  <a:gd name="connsiteX13" fmla="*/ 334852 w 709015"/>
                  <a:gd name="connsiteY13" fmla="*/ 198810 h 947445"/>
                  <a:gd name="connsiteX14" fmla="*/ 588341 w 709015"/>
                  <a:gd name="connsiteY14" fmla="*/ 262182 h 947445"/>
                  <a:gd name="connsiteX15" fmla="*/ 624105 w 709015"/>
                  <a:gd name="connsiteY15" fmla="*/ 339986 h 947445"/>
                  <a:gd name="connsiteX16" fmla="*/ 596498 w 709015"/>
                  <a:gd name="connsiteY16" fmla="*/ 338731 h 947445"/>
                  <a:gd name="connsiteX17" fmla="*/ 393205 w 709015"/>
                  <a:gd name="connsiteY17" fmla="*/ 292300 h 947445"/>
                  <a:gd name="connsiteX18" fmla="*/ 366852 w 709015"/>
                  <a:gd name="connsiteY18" fmla="*/ 289163 h 947445"/>
                  <a:gd name="connsiteX19" fmla="*/ 371244 w 709015"/>
                  <a:gd name="connsiteY19" fmla="*/ 305476 h 947445"/>
                  <a:gd name="connsiteX20" fmla="*/ 566380 w 709015"/>
                  <a:gd name="connsiteY20" fmla="*/ 604769 h 947445"/>
                  <a:gd name="connsiteX21" fmla="*/ 701909 w 709015"/>
                  <a:gd name="connsiteY21" fmla="*/ 790493 h 947445"/>
                  <a:gd name="connsiteX22" fmla="*/ 710693 w 709015"/>
                  <a:gd name="connsiteY22" fmla="*/ 806807 h 947445"/>
                  <a:gd name="connsiteX23" fmla="*/ 639164 w 709015"/>
                  <a:gd name="connsiteY23" fmla="*/ 851356 h 947445"/>
                  <a:gd name="connsiteX24" fmla="*/ 550694 w 709015"/>
                  <a:gd name="connsiteY24" fmla="*/ 751591 h 947445"/>
                  <a:gd name="connsiteX25" fmla="*/ 427087 w 709015"/>
                  <a:gd name="connsiteY25" fmla="*/ 613553 h 947445"/>
                  <a:gd name="connsiteX26" fmla="*/ 437753 w 709015"/>
                  <a:gd name="connsiteY26" fmla="*/ 631122 h 947445"/>
                  <a:gd name="connsiteX27" fmla="*/ 540027 w 709015"/>
                  <a:gd name="connsiteY27" fmla="*/ 883355 h 947445"/>
                  <a:gd name="connsiteX28" fmla="*/ 545047 w 709015"/>
                  <a:gd name="connsiteY28" fmla="*/ 909081 h 947445"/>
                  <a:gd name="connsiteX29" fmla="*/ 476655 w 709015"/>
                  <a:gd name="connsiteY29" fmla="*/ 952375 h 947445"/>
                  <a:gd name="connsiteX30" fmla="*/ 457204 w 709015"/>
                  <a:gd name="connsiteY30" fmla="*/ 923512 h 947445"/>
                  <a:gd name="connsiteX31" fmla="*/ 314146 w 709015"/>
                  <a:gd name="connsiteY31" fmla="*/ 633631 h 947445"/>
                  <a:gd name="connsiteX32" fmla="*/ 195559 w 709015"/>
                  <a:gd name="connsiteY32" fmla="*/ 440378 h 947445"/>
                  <a:gd name="connsiteX33" fmla="*/ 171088 w 709015"/>
                  <a:gd name="connsiteY33" fmla="*/ 405868 h 947445"/>
                  <a:gd name="connsiteX34" fmla="*/ 158539 w 709015"/>
                  <a:gd name="connsiteY34" fmla="*/ 430966 h 947445"/>
                  <a:gd name="connsiteX35" fmla="*/ 87010 w 709015"/>
                  <a:gd name="connsiteY35" fmla="*/ 663121 h 947445"/>
                  <a:gd name="connsiteX36" fmla="*/ 71324 w 709015"/>
                  <a:gd name="connsiteY36" fmla="*/ 688219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71324" y="688219"/>
                    </a:moveTo>
                    <a:cubicBezTo>
                      <a:pt x="54383" y="665631"/>
                      <a:pt x="38069" y="643043"/>
                      <a:pt x="21128" y="619828"/>
                    </a:cubicBezTo>
                    <a:cubicBezTo>
                      <a:pt x="43089" y="516926"/>
                      <a:pt x="74461" y="417162"/>
                      <a:pt x="107716" y="317398"/>
                    </a:cubicBezTo>
                    <a:cubicBezTo>
                      <a:pt x="115245" y="296065"/>
                      <a:pt x="137206" y="292927"/>
                      <a:pt x="151010" y="279751"/>
                    </a:cubicBezTo>
                    <a:cubicBezTo>
                      <a:pt x="157284" y="274104"/>
                      <a:pt x="172343" y="272222"/>
                      <a:pt x="163559" y="258418"/>
                    </a:cubicBezTo>
                    <a:cubicBezTo>
                      <a:pt x="156657" y="247124"/>
                      <a:pt x="154147" y="230183"/>
                      <a:pt x="134069" y="233320"/>
                    </a:cubicBezTo>
                    <a:cubicBezTo>
                      <a:pt x="117755" y="235830"/>
                      <a:pt x="101442" y="238967"/>
                      <a:pt x="83873" y="235830"/>
                    </a:cubicBezTo>
                    <a:cubicBezTo>
                      <a:pt x="8579" y="220771"/>
                      <a:pt x="-20283" y="162418"/>
                      <a:pt x="14854" y="94654"/>
                    </a:cubicBezTo>
                    <a:cubicBezTo>
                      <a:pt x="47481" y="31282"/>
                      <a:pt x="128422" y="-10757"/>
                      <a:pt x="193049" y="2419"/>
                    </a:cubicBezTo>
                    <a:cubicBezTo>
                      <a:pt x="260813" y="16223"/>
                      <a:pt x="290303" y="77085"/>
                      <a:pt x="258303" y="138575"/>
                    </a:cubicBezTo>
                    <a:cubicBezTo>
                      <a:pt x="252029" y="150497"/>
                      <a:pt x="245754" y="163046"/>
                      <a:pt x="236343" y="171830"/>
                    </a:cubicBezTo>
                    <a:cubicBezTo>
                      <a:pt x="220029" y="186261"/>
                      <a:pt x="231323" y="196928"/>
                      <a:pt x="238225" y="208849"/>
                    </a:cubicBezTo>
                    <a:cubicBezTo>
                      <a:pt x="247637" y="225791"/>
                      <a:pt x="258931" y="213869"/>
                      <a:pt x="267088" y="208222"/>
                    </a:cubicBezTo>
                    <a:cubicBezTo>
                      <a:pt x="288421" y="191908"/>
                      <a:pt x="309754" y="193791"/>
                      <a:pt x="334852" y="198810"/>
                    </a:cubicBezTo>
                    <a:cubicBezTo>
                      <a:pt x="420185" y="215751"/>
                      <a:pt x="503635" y="240849"/>
                      <a:pt x="588341" y="262182"/>
                    </a:cubicBezTo>
                    <a:cubicBezTo>
                      <a:pt x="600262" y="287908"/>
                      <a:pt x="612184" y="313633"/>
                      <a:pt x="624105" y="339986"/>
                    </a:cubicBezTo>
                    <a:cubicBezTo>
                      <a:pt x="614694" y="348143"/>
                      <a:pt x="605282" y="341241"/>
                      <a:pt x="596498" y="338731"/>
                    </a:cubicBezTo>
                    <a:cubicBezTo>
                      <a:pt x="529361" y="321163"/>
                      <a:pt x="460969" y="306731"/>
                      <a:pt x="393205" y="292300"/>
                    </a:cubicBezTo>
                    <a:cubicBezTo>
                      <a:pt x="384420" y="290418"/>
                      <a:pt x="376264" y="287280"/>
                      <a:pt x="366852" y="289163"/>
                    </a:cubicBezTo>
                    <a:cubicBezTo>
                      <a:pt x="361832" y="296065"/>
                      <a:pt x="368107" y="300457"/>
                      <a:pt x="371244" y="305476"/>
                    </a:cubicBezTo>
                    <a:cubicBezTo>
                      <a:pt x="427087" y="411515"/>
                      <a:pt x="491714" y="511279"/>
                      <a:pt x="566380" y="604769"/>
                    </a:cubicBezTo>
                    <a:cubicBezTo>
                      <a:pt x="614066" y="664376"/>
                      <a:pt x="656733" y="728376"/>
                      <a:pt x="701909" y="790493"/>
                    </a:cubicBezTo>
                    <a:cubicBezTo>
                      <a:pt x="705674" y="795513"/>
                      <a:pt x="709438" y="800532"/>
                      <a:pt x="710693" y="806807"/>
                    </a:cubicBezTo>
                    <a:cubicBezTo>
                      <a:pt x="695007" y="835042"/>
                      <a:pt x="666144" y="841316"/>
                      <a:pt x="639164" y="851356"/>
                    </a:cubicBezTo>
                    <a:cubicBezTo>
                      <a:pt x="606537" y="820611"/>
                      <a:pt x="580811" y="784219"/>
                      <a:pt x="550694" y="751591"/>
                    </a:cubicBezTo>
                    <a:cubicBezTo>
                      <a:pt x="509282" y="705788"/>
                      <a:pt x="465989" y="660612"/>
                      <a:pt x="427087" y="613553"/>
                    </a:cubicBezTo>
                    <a:cubicBezTo>
                      <a:pt x="432106" y="617945"/>
                      <a:pt x="435244" y="624220"/>
                      <a:pt x="437753" y="631122"/>
                    </a:cubicBezTo>
                    <a:cubicBezTo>
                      <a:pt x="470381" y="715827"/>
                      <a:pt x="504263" y="799905"/>
                      <a:pt x="540027" y="883355"/>
                    </a:cubicBezTo>
                    <a:cubicBezTo>
                      <a:pt x="543164" y="891512"/>
                      <a:pt x="548184" y="899669"/>
                      <a:pt x="545047" y="909081"/>
                    </a:cubicBezTo>
                    <a:cubicBezTo>
                      <a:pt x="525596" y="928532"/>
                      <a:pt x="506773" y="949865"/>
                      <a:pt x="476655" y="952375"/>
                    </a:cubicBezTo>
                    <a:cubicBezTo>
                      <a:pt x="467871" y="944218"/>
                      <a:pt x="462224" y="934179"/>
                      <a:pt x="457204" y="923512"/>
                    </a:cubicBezTo>
                    <a:cubicBezTo>
                      <a:pt x="408891" y="827513"/>
                      <a:pt x="358067" y="732141"/>
                      <a:pt x="314146" y="633631"/>
                    </a:cubicBezTo>
                    <a:cubicBezTo>
                      <a:pt x="282774" y="563985"/>
                      <a:pt x="235715" y="504377"/>
                      <a:pt x="195559" y="440378"/>
                    </a:cubicBezTo>
                    <a:cubicBezTo>
                      <a:pt x="188029" y="428456"/>
                      <a:pt x="181127" y="416534"/>
                      <a:pt x="171088" y="405868"/>
                    </a:cubicBezTo>
                    <a:cubicBezTo>
                      <a:pt x="161049" y="412770"/>
                      <a:pt x="161049" y="422809"/>
                      <a:pt x="158539" y="430966"/>
                    </a:cubicBezTo>
                    <a:cubicBezTo>
                      <a:pt x="132186" y="507514"/>
                      <a:pt x="108971" y="585318"/>
                      <a:pt x="87010" y="663121"/>
                    </a:cubicBezTo>
                    <a:cubicBezTo>
                      <a:pt x="83873" y="672533"/>
                      <a:pt x="85755" y="685709"/>
                      <a:pt x="71324" y="6882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CC3C12D-D042-4C7A-AAC0-08C4462FC384}"/>
                  </a:ext>
                </a:extLst>
              </p:cNvPr>
              <p:cNvSpPr/>
              <p:nvPr/>
            </p:nvSpPr>
            <p:spPr>
              <a:xfrm>
                <a:off x="7271209" y="5435577"/>
                <a:ext cx="709016" cy="947446"/>
              </a:xfrm>
              <a:custGeom>
                <a:avLst/>
                <a:gdLst>
                  <a:gd name="connsiteX0" fmla="*/ 638741 w 709015"/>
                  <a:gd name="connsiteY0" fmla="*/ 264156 h 947445"/>
                  <a:gd name="connsiteX1" fmla="*/ 688937 w 709015"/>
                  <a:gd name="connsiteY1" fmla="*/ 331920 h 947445"/>
                  <a:gd name="connsiteX2" fmla="*/ 602350 w 709015"/>
                  <a:gd name="connsiteY2" fmla="*/ 634350 h 947445"/>
                  <a:gd name="connsiteX3" fmla="*/ 559056 w 709015"/>
                  <a:gd name="connsiteY3" fmla="*/ 671996 h 947445"/>
                  <a:gd name="connsiteX4" fmla="*/ 545879 w 709015"/>
                  <a:gd name="connsiteY4" fmla="*/ 693329 h 947445"/>
                  <a:gd name="connsiteX5" fmla="*/ 575369 w 709015"/>
                  <a:gd name="connsiteY5" fmla="*/ 718427 h 947445"/>
                  <a:gd name="connsiteX6" fmla="*/ 625565 w 709015"/>
                  <a:gd name="connsiteY6" fmla="*/ 715918 h 947445"/>
                  <a:gd name="connsiteX7" fmla="*/ 694584 w 709015"/>
                  <a:gd name="connsiteY7" fmla="*/ 857093 h 947445"/>
                  <a:gd name="connsiteX8" fmla="*/ 516389 w 709015"/>
                  <a:gd name="connsiteY8" fmla="*/ 949328 h 947445"/>
                  <a:gd name="connsiteX9" fmla="*/ 448625 w 709015"/>
                  <a:gd name="connsiteY9" fmla="*/ 817564 h 947445"/>
                  <a:gd name="connsiteX10" fmla="*/ 471841 w 709015"/>
                  <a:gd name="connsiteY10" fmla="*/ 781800 h 947445"/>
                  <a:gd name="connsiteX11" fmla="*/ 471841 w 709015"/>
                  <a:gd name="connsiteY11" fmla="*/ 742898 h 947445"/>
                  <a:gd name="connsiteX12" fmla="*/ 441095 w 709015"/>
                  <a:gd name="connsiteY12" fmla="*/ 745407 h 947445"/>
                  <a:gd name="connsiteX13" fmla="*/ 378351 w 709015"/>
                  <a:gd name="connsiteY13" fmla="*/ 754192 h 947445"/>
                  <a:gd name="connsiteX14" fmla="*/ 122352 w 709015"/>
                  <a:gd name="connsiteY14" fmla="*/ 690192 h 947445"/>
                  <a:gd name="connsiteX15" fmla="*/ 86588 w 709015"/>
                  <a:gd name="connsiteY15" fmla="*/ 612389 h 947445"/>
                  <a:gd name="connsiteX16" fmla="*/ 114196 w 709015"/>
                  <a:gd name="connsiteY16" fmla="*/ 613644 h 947445"/>
                  <a:gd name="connsiteX17" fmla="*/ 317489 w 709015"/>
                  <a:gd name="connsiteY17" fmla="*/ 660075 h 947445"/>
                  <a:gd name="connsiteX18" fmla="*/ 343841 w 709015"/>
                  <a:gd name="connsiteY18" fmla="*/ 663212 h 947445"/>
                  <a:gd name="connsiteX19" fmla="*/ 339449 w 709015"/>
                  <a:gd name="connsiteY19" fmla="*/ 646899 h 947445"/>
                  <a:gd name="connsiteX20" fmla="*/ 144313 w 709015"/>
                  <a:gd name="connsiteY20" fmla="*/ 347606 h 947445"/>
                  <a:gd name="connsiteX21" fmla="*/ 8784 w 709015"/>
                  <a:gd name="connsiteY21" fmla="*/ 161881 h 947445"/>
                  <a:gd name="connsiteX22" fmla="*/ 0 w 709015"/>
                  <a:gd name="connsiteY22" fmla="*/ 145568 h 947445"/>
                  <a:gd name="connsiteX23" fmla="*/ 71529 w 709015"/>
                  <a:gd name="connsiteY23" fmla="*/ 101019 h 947445"/>
                  <a:gd name="connsiteX24" fmla="*/ 159999 w 709015"/>
                  <a:gd name="connsiteY24" fmla="*/ 200783 h 947445"/>
                  <a:gd name="connsiteX25" fmla="*/ 282979 w 709015"/>
                  <a:gd name="connsiteY25" fmla="*/ 338194 h 947445"/>
                  <a:gd name="connsiteX26" fmla="*/ 272312 w 709015"/>
                  <a:gd name="connsiteY26" fmla="*/ 319371 h 947445"/>
                  <a:gd name="connsiteX27" fmla="*/ 173176 w 709015"/>
                  <a:gd name="connsiteY27" fmla="*/ 74039 h 947445"/>
                  <a:gd name="connsiteX28" fmla="*/ 166274 w 709015"/>
                  <a:gd name="connsiteY28" fmla="*/ 43294 h 947445"/>
                  <a:gd name="connsiteX29" fmla="*/ 234665 w 709015"/>
                  <a:gd name="connsiteY29" fmla="*/ 0 h 947445"/>
                  <a:gd name="connsiteX30" fmla="*/ 269802 w 709015"/>
                  <a:gd name="connsiteY30" fmla="*/ 59608 h 947445"/>
                  <a:gd name="connsiteX31" fmla="*/ 398429 w 709015"/>
                  <a:gd name="connsiteY31" fmla="*/ 321253 h 947445"/>
                  <a:gd name="connsiteX32" fmla="*/ 535840 w 709015"/>
                  <a:gd name="connsiteY32" fmla="*/ 540860 h 947445"/>
                  <a:gd name="connsiteX33" fmla="*/ 543370 w 709015"/>
                  <a:gd name="connsiteY33" fmla="*/ 544624 h 947445"/>
                  <a:gd name="connsiteX34" fmla="*/ 553409 w 709015"/>
                  <a:gd name="connsiteY34" fmla="*/ 522036 h 947445"/>
                  <a:gd name="connsiteX35" fmla="*/ 624938 w 709015"/>
                  <a:gd name="connsiteY35" fmla="*/ 289881 h 947445"/>
                  <a:gd name="connsiteX36" fmla="*/ 638741 w 709015"/>
                  <a:gd name="connsiteY36" fmla="*/ 264156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638741" y="264156"/>
                    </a:moveTo>
                    <a:cubicBezTo>
                      <a:pt x="655683" y="286744"/>
                      <a:pt x="671996" y="309332"/>
                      <a:pt x="688937" y="331920"/>
                    </a:cubicBezTo>
                    <a:cubicBezTo>
                      <a:pt x="666977" y="434821"/>
                      <a:pt x="635604" y="534585"/>
                      <a:pt x="602350" y="634350"/>
                    </a:cubicBezTo>
                    <a:cubicBezTo>
                      <a:pt x="594820" y="655683"/>
                      <a:pt x="573487" y="658820"/>
                      <a:pt x="559056" y="671996"/>
                    </a:cubicBezTo>
                    <a:cubicBezTo>
                      <a:pt x="552781" y="677643"/>
                      <a:pt x="537723" y="679525"/>
                      <a:pt x="545879" y="693329"/>
                    </a:cubicBezTo>
                    <a:cubicBezTo>
                      <a:pt x="552781" y="704623"/>
                      <a:pt x="555291" y="721565"/>
                      <a:pt x="575369" y="718427"/>
                    </a:cubicBezTo>
                    <a:cubicBezTo>
                      <a:pt x="591683" y="715918"/>
                      <a:pt x="607997" y="712780"/>
                      <a:pt x="625565" y="715918"/>
                    </a:cubicBezTo>
                    <a:cubicBezTo>
                      <a:pt x="700859" y="730976"/>
                      <a:pt x="729721" y="789329"/>
                      <a:pt x="694584" y="857093"/>
                    </a:cubicBezTo>
                    <a:cubicBezTo>
                      <a:pt x="661957" y="920465"/>
                      <a:pt x="580389" y="962504"/>
                      <a:pt x="516389" y="949328"/>
                    </a:cubicBezTo>
                    <a:cubicBezTo>
                      <a:pt x="450507" y="936152"/>
                      <a:pt x="421017" y="878426"/>
                      <a:pt x="448625" y="817564"/>
                    </a:cubicBezTo>
                    <a:cubicBezTo>
                      <a:pt x="454272" y="805015"/>
                      <a:pt x="461802" y="791211"/>
                      <a:pt x="471841" y="781800"/>
                    </a:cubicBezTo>
                    <a:cubicBezTo>
                      <a:pt x="487527" y="767368"/>
                      <a:pt x="480625" y="756074"/>
                      <a:pt x="471841" y="742898"/>
                    </a:cubicBezTo>
                    <a:cubicBezTo>
                      <a:pt x="459919" y="724702"/>
                      <a:pt x="449253" y="739133"/>
                      <a:pt x="441095" y="745407"/>
                    </a:cubicBezTo>
                    <a:cubicBezTo>
                      <a:pt x="421017" y="759839"/>
                      <a:pt x="400939" y="758584"/>
                      <a:pt x="378351" y="754192"/>
                    </a:cubicBezTo>
                    <a:cubicBezTo>
                      <a:pt x="291763" y="736623"/>
                      <a:pt x="207685" y="711526"/>
                      <a:pt x="122352" y="690192"/>
                    </a:cubicBezTo>
                    <a:cubicBezTo>
                      <a:pt x="110431" y="664467"/>
                      <a:pt x="98509" y="638741"/>
                      <a:pt x="86588" y="612389"/>
                    </a:cubicBezTo>
                    <a:cubicBezTo>
                      <a:pt x="95999" y="604232"/>
                      <a:pt x="105411" y="611134"/>
                      <a:pt x="114196" y="613644"/>
                    </a:cubicBezTo>
                    <a:cubicBezTo>
                      <a:pt x="181960" y="630585"/>
                      <a:pt x="249097" y="646899"/>
                      <a:pt x="317489" y="660075"/>
                    </a:cubicBezTo>
                    <a:cubicBezTo>
                      <a:pt x="326273" y="661957"/>
                      <a:pt x="334429" y="665094"/>
                      <a:pt x="343841" y="663212"/>
                    </a:cubicBezTo>
                    <a:cubicBezTo>
                      <a:pt x="348861" y="656310"/>
                      <a:pt x="341959" y="651918"/>
                      <a:pt x="339449" y="646899"/>
                    </a:cubicBezTo>
                    <a:cubicBezTo>
                      <a:pt x="283606" y="541487"/>
                      <a:pt x="218979" y="441095"/>
                      <a:pt x="144313" y="347606"/>
                    </a:cubicBezTo>
                    <a:cubicBezTo>
                      <a:pt x="96627" y="287999"/>
                      <a:pt x="53961" y="223999"/>
                      <a:pt x="8784" y="161881"/>
                    </a:cubicBezTo>
                    <a:cubicBezTo>
                      <a:pt x="5020" y="156862"/>
                      <a:pt x="1255" y="151842"/>
                      <a:pt x="0" y="145568"/>
                    </a:cubicBezTo>
                    <a:cubicBezTo>
                      <a:pt x="15686" y="117333"/>
                      <a:pt x="44549" y="111058"/>
                      <a:pt x="71529" y="101019"/>
                    </a:cubicBezTo>
                    <a:cubicBezTo>
                      <a:pt x="104157" y="131764"/>
                      <a:pt x="129882" y="167529"/>
                      <a:pt x="159999" y="200783"/>
                    </a:cubicBezTo>
                    <a:cubicBezTo>
                      <a:pt x="201411" y="247214"/>
                      <a:pt x="245332" y="291136"/>
                      <a:pt x="282979" y="338194"/>
                    </a:cubicBezTo>
                    <a:cubicBezTo>
                      <a:pt x="277959" y="333802"/>
                      <a:pt x="274822" y="326273"/>
                      <a:pt x="272312" y="319371"/>
                    </a:cubicBezTo>
                    <a:cubicBezTo>
                      <a:pt x="240312" y="237175"/>
                      <a:pt x="207685" y="154980"/>
                      <a:pt x="173176" y="74039"/>
                    </a:cubicBezTo>
                    <a:cubicBezTo>
                      <a:pt x="168784" y="64627"/>
                      <a:pt x="163136" y="55215"/>
                      <a:pt x="166274" y="43294"/>
                    </a:cubicBezTo>
                    <a:cubicBezTo>
                      <a:pt x="185725" y="23843"/>
                      <a:pt x="204548" y="2510"/>
                      <a:pt x="234665" y="0"/>
                    </a:cubicBezTo>
                    <a:cubicBezTo>
                      <a:pt x="249097" y="18196"/>
                      <a:pt x="259763" y="38902"/>
                      <a:pt x="269802" y="59608"/>
                    </a:cubicBezTo>
                    <a:cubicBezTo>
                      <a:pt x="312469" y="146823"/>
                      <a:pt x="358273" y="232156"/>
                      <a:pt x="398429" y="321253"/>
                    </a:cubicBezTo>
                    <a:cubicBezTo>
                      <a:pt x="434194" y="400939"/>
                      <a:pt x="488782" y="468076"/>
                      <a:pt x="535840" y="540860"/>
                    </a:cubicBezTo>
                    <a:cubicBezTo>
                      <a:pt x="537095" y="543370"/>
                      <a:pt x="538977" y="545252"/>
                      <a:pt x="543370" y="544624"/>
                    </a:cubicBezTo>
                    <a:cubicBezTo>
                      <a:pt x="550271" y="539605"/>
                      <a:pt x="550899" y="529566"/>
                      <a:pt x="553409" y="522036"/>
                    </a:cubicBezTo>
                    <a:cubicBezTo>
                      <a:pt x="579762" y="445488"/>
                      <a:pt x="602977" y="367684"/>
                      <a:pt x="624938" y="289881"/>
                    </a:cubicBezTo>
                    <a:cubicBezTo>
                      <a:pt x="626192" y="279214"/>
                      <a:pt x="624310" y="266665"/>
                      <a:pt x="638741" y="2641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B2A86CF-6275-4DA5-8825-557A7DA59F40}"/>
                  </a:ext>
                </a:extLst>
              </p:cNvPr>
              <p:cNvSpPr/>
              <p:nvPr/>
            </p:nvSpPr>
            <p:spPr>
              <a:xfrm>
                <a:off x="2673677" y="2762651"/>
                <a:ext cx="1003916" cy="671369"/>
              </a:xfrm>
              <a:custGeom>
                <a:avLst/>
                <a:gdLst>
                  <a:gd name="connsiteX0" fmla="*/ 503438 w 1003915"/>
                  <a:gd name="connsiteY0" fmla="*/ 0 h 671368"/>
                  <a:gd name="connsiteX1" fmla="*/ 586888 w 1003915"/>
                  <a:gd name="connsiteY1" fmla="*/ 16941 h 671368"/>
                  <a:gd name="connsiteX2" fmla="*/ 566810 w 1003915"/>
                  <a:gd name="connsiteY2" fmla="*/ 41412 h 671368"/>
                  <a:gd name="connsiteX3" fmla="*/ 392380 w 1003915"/>
                  <a:gd name="connsiteY3" fmla="*/ 178823 h 671368"/>
                  <a:gd name="connsiteX4" fmla="*/ 386105 w 1003915"/>
                  <a:gd name="connsiteY4" fmla="*/ 189489 h 671368"/>
                  <a:gd name="connsiteX5" fmla="*/ 444458 w 1003915"/>
                  <a:gd name="connsiteY5" fmla="*/ 200783 h 671368"/>
                  <a:gd name="connsiteX6" fmla="*/ 824691 w 1003915"/>
                  <a:gd name="connsiteY6" fmla="*/ 229646 h 671368"/>
                  <a:gd name="connsiteX7" fmla="*/ 984690 w 1003915"/>
                  <a:gd name="connsiteY7" fmla="*/ 239685 h 671368"/>
                  <a:gd name="connsiteX8" fmla="*/ 1007278 w 1003915"/>
                  <a:gd name="connsiteY8" fmla="*/ 246587 h 671368"/>
                  <a:gd name="connsiteX9" fmla="*/ 996611 w 1003915"/>
                  <a:gd name="connsiteY9" fmla="*/ 323135 h 671368"/>
                  <a:gd name="connsiteX10" fmla="*/ 974023 w 1003915"/>
                  <a:gd name="connsiteY10" fmla="*/ 329410 h 671368"/>
                  <a:gd name="connsiteX11" fmla="*/ 702339 w 1003915"/>
                  <a:gd name="connsiteY11" fmla="*/ 344469 h 671368"/>
                  <a:gd name="connsiteX12" fmla="*/ 678496 w 1003915"/>
                  <a:gd name="connsiteY12" fmla="*/ 341959 h 671368"/>
                  <a:gd name="connsiteX13" fmla="*/ 675358 w 1003915"/>
                  <a:gd name="connsiteY13" fmla="*/ 344469 h 671368"/>
                  <a:gd name="connsiteX14" fmla="*/ 676613 w 1003915"/>
                  <a:gd name="connsiteY14" fmla="*/ 343841 h 671368"/>
                  <a:gd name="connsiteX15" fmla="*/ 746260 w 1003915"/>
                  <a:gd name="connsiteY15" fmla="*/ 358900 h 671368"/>
                  <a:gd name="connsiteX16" fmla="*/ 953318 w 1003915"/>
                  <a:gd name="connsiteY16" fmla="*/ 420390 h 671368"/>
                  <a:gd name="connsiteX17" fmla="*/ 981553 w 1003915"/>
                  <a:gd name="connsiteY17" fmla="*/ 434194 h 671368"/>
                  <a:gd name="connsiteX18" fmla="*/ 977161 w 1003915"/>
                  <a:gd name="connsiteY18" fmla="*/ 507605 h 671368"/>
                  <a:gd name="connsiteX19" fmla="*/ 937004 w 1003915"/>
                  <a:gd name="connsiteY19" fmla="*/ 511997 h 671368"/>
                  <a:gd name="connsiteX20" fmla="*/ 608221 w 1003915"/>
                  <a:gd name="connsiteY20" fmla="*/ 441096 h 671368"/>
                  <a:gd name="connsiteX21" fmla="*/ 441320 w 1003915"/>
                  <a:gd name="connsiteY21" fmla="*/ 420390 h 671368"/>
                  <a:gd name="connsiteX22" fmla="*/ 350968 w 1003915"/>
                  <a:gd name="connsiteY22" fmla="*/ 412861 h 671368"/>
                  <a:gd name="connsiteX23" fmla="*/ 432536 w 1003915"/>
                  <a:gd name="connsiteY23" fmla="*/ 537723 h 671368"/>
                  <a:gd name="connsiteX24" fmla="*/ 503438 w 1003915"/>
                  <a:gd name="connsiteY24" fmla="*/ 638114 h 671368"/>
                  <a:gd name="connsiteX25" fmla="*/ 509085 w 1003915"/>
                  <a:gd name="connsiteY25" fmla="*/ 668232 h 671368"/>
                  <a:gd name="connsiteX26" fmla="*/ 427517 w 1003915"/>
                  <a:gd name="connsiteY26" fmla="*/ 664467 h 671368"/>
                  <a:gd name="connsiteX27" fmla="*/ 248694 w 1003915"/>
                  <a:gd name="connsiteY27" fmla="*/ 410978 h 671368"/>
                  <a:gd name="connsiteX28" fmla="*/ 243675 w 1003915"/>
                  <a:gd name="connsiteY28" fmla="*/ 362665 h 671368"/>
                  <a:gd name="connsiteX29" fmla="*/ 217949 w 1003915"/>
                  <a:gd name="connsiteY29" fmla="*/ 323135 h 671368"/>
                  <a:gd name="connsiteX30" fmla="*/ 194734 w 1003915"/>
                  <a:gd name="connsiteY30" fmla="*/ 339449 h 671368"/>
                  <a:gd name="connsiteX31" fmla="*/ 124460 w 1003915"/>
                  <a:gd name="connsiteY31" fmla="*/ 400939 h 671368"/>
                  <a:gd name="connsiteX32" fmla="*/ 10264 w 1003915"/>
                  <a:gd name="connsiteY32" fmla="*/ 330037 h 671368"/>
                  <a:gd name="connsiteX33" fmla="*/ 46029 w 1003915"/>
                  <a:gd name="connsiteY33" fmla="*/ 149960 h 671368"/>
                  <a:gd name="connsiteX34" fmla="*/ 189714 w 1003915"/>
                  <a:gd name="connsiteY34" fmla="*/ 159999 h 671368"/>
                  <a:gd name="connsiteX35" fmla="*/ 212302 w 1003915"/>
                  <a:gd name="connsiteY35" fmla="*/ 213332 h 671368"/>
                  <a:gd name="connsiteX36" fmla="*/ 245557 w 1003915"/>
                  <a:gd name="connsiteY36" fmla="*/ 237175 h 671368"/>
                  <a:gd name="connsiteX37" fmla="*/ 260616 w 1003915"/>
                  <a:gd name="connsiteY37" fmla="*/ 212077 h 671368"/>
                  <a:gd name="connsiteX38" fmla="*/ 290106 w 1003915"/>
                  <a:gd name="connsiteY38" fmla="*/ 159372 h 671368"/>
                  <a:gd name="connsiteX39" fmla="*/ 503438 w 1003915"/>
                  <a:gd name="connsiteY39" fmla="*/ 0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03915" h="671368">
                    <a:moveTo>
                      <a:pt x="503438" y="0"/>
                    </a:moveTo>
                    <a:cubicBezTo>
                      <a:pt x="531045" y="5647"/>
                      <a:pt x="559281" y="11294"/>
                      <a:pt x="586888" y="16941"/>
                    </a:cubicBezTo>
                    <a:cubicBezTo>
                      <a:pt x="588143" y="32000"/>
                      <a:pt x="575594" y="35137"/>
                      <a:pt x="566810" y="41412"/>
                    </a:cubicBezTo>
                    <a:cubicBezTo>
                      <a:pt x="507202" y="85333"/>
                      <a:pt x="450105" y="132391"/>
                      <a:pt x="392380" y="178823"/>
                    </a:cubicBezTo>
                    <a:cubicBezTo>
                      <a:pt x="389870" y="180705"/>
                      <a:pt x="386733" y="183215"/>
                      <a:pt x="386105" y="189489"/>
                    </a:cubicBezTo>
                    <a:cubicBezTo>
                      <a:pt x="404301" y="196391"/>
                      <a:pt x="425007" y="197019"/>
                      <a:pt x="444458" y="200783"/>
                    </a:cubicBezTo>
                    <a:cubicBezTo>
                      <a:pt x="569947" y="224626"/>
                      <a:pt x="697319" y="225881"/>
                      <a:pt x="824691" y="229646"/>
                    </a:cubicBezTo>
                    <a:cubicBezTo>
                      <a:pt x="878024" y="230901"/>
                      <a:pt x="931357" y="231528"/>
                      <a:pt x="984690" y="239685"/>
                    </a:cubicBezTo>
                    <a:cubicBezTo>
                      <a:pt x="992847" y="240940"/>
                      <a:pt x="1001004" y="240940"/>
                      <a:pt x="1007278" y="246587"/>
                    </a:cubicBezTo>
                    <a:cubicBezTo>
                      <a:pt x="1012298" y="272940"/>
                      <a:pt x="1005396" y="298038"/>
                      <a:pt x="996611" y="323135"/>
                    </a:cubicBezTo>
                    <a:cubicBezTo>
                      <a:pt x="990337" y="328783"/>
                      <a:pt x="982180" y="329410"/>
                      <a:pt x="974023" y="329410"/>
                    </a:cubicBezTo>
                    <a:cubicBezTo>
                      <a:pt x="883043" y="330037"/>
                      <a:pt x="792691" y="338822"/>
                      <a:pt x="702339" y="344469"/>
                    </a:cubicBezTo>
                    <a:cubicBezTo>
                      <a:pt x="693554" y="345096"/>
                      <a:pt x="684770" y="343214"/>
                      <a:pt x="678496" y="341959"/>
                    </a:cubicBezTo>
                    <a:cubicBezTo>
                      <a:pt x="672849" y="341332"/>
                      <a:pt x="675358" y="347606"/>
                      <a:pt x="675358" y="344469"/>
                    </a:cubicBezTo>
                    <a:cubicBezTo>
                      <a:pt x="675358" y="343841"/>
                      <a:pt x="675986" y="343841"/>
                      <a:pt x="676613" y="343841"/>
                    </a:cubicBezTo>
                    <a:cubicBezTo>
                      <a:pt x="701084" y="342586"/>
                      <a:pt x="723672" y="351998"/>
                      <a:pt x="746260" y="358900"/>
                    </a:cubicBezTo>
                    <a:cubicBezTo>
                      <a:pt x="815279" y="380233"/>
                      <a:pt x="883671" y="402194"/>
                      <a:pt x="953318" y="420390"/>
                    </a:cubicBezTo>
                    <a:cubicBezTo>
                      <a:pt x="963357" y="422900"/>
                      <a:pt x="974023" y="425409"/>
                      <a:pt x="981553" y="434194"/>
                    </a:cubicBezTo>
                    <a:cubicBezTo>
                      <a:pt x="991592" y="459292"/>
                      <a:pt x="984062" y="483762"/>
                      <a:pt x="977161" y="507605"/>
                    </a:cubicBezTo>
                    <a:cubicBezTo>
                      <a:pt x="965239" y="520781"/>
                      <a:pt x="950808" y="514507"/>
                      <a:pt x="937004" y="511997"/>
                    </a:cubicBezTo>
                    <a:cubicBezTo>
                      <a:pt x="826573" y="491919"/>
                      <a:pt x="717397" y="466821"/>
                      <a:pt x="608221" y="441096"/>
                    </a:cubicBezTo>
                    <a:cubicBezTo>
                      <a:pt x="553006" y="427919"/>
                      <a:pt x="497163" y="424782"/>
                      <a:pt x="441320" y="420390"/>
                    </a:cubicBezTo>
                    <a:cubicBezTo>
                      <a:pt x="411830" y="418508"/>
                      <a:pt x="382968" y="413488"/>
                      <a:pt x="350968" y="412861"/>
                    </a:cubicBezTo>
                    <a:cubicBezTo>
                      <a:pt x="375438" y="456154"/>
                      <a:pt x="404301" y="496938"/>
                      <a:pt x="432536" y="537723"/>
                    </a:cubicBezTo>
                    <a:cubicBezTo>
                      <a:pt x="455752" y="571605"/>
                      <a:pt x="479595" y="604859"/>
                      <a:pt x="503438" y="638114"/>
                    </a:cubicBezTo>
                    <a:cubicBezTo>
                      <a:pt x="509085" y="646271"/>
                      <a:pt x="521006" y="655683"/>
                      <a:pt x="509085" y="668232"/>
                    </a:cubicBezTo>
                    <a:cubicBezTo>
                      <a:pt x="481477" y="673251"/>
                      <a:pt x="453869" y="678271"/>
                      <a:pt x="427517" y="664467"/>
                    </a:cubicBezTo>
                    <a:cubicBezTo>
                      <a:pt x="364772" y="582271"/>
                      <a:pt x="303909" y="498821"/>
                      <a:pt x="248694" y="410978"/>
                    </a:cubicBezTo>
                    <a:cubicBezTo>
                      <a:pt x="238028" y="394037"/>
                      <a:pt x="240537" y="379606"/>
                      <a:pt x="243675" y="362665"/>
                    </a:cubicBezTo>
                    <a:cubicBezTo>
                      <a:pt x="247439" y="342586"/>
                      <a:pt x="249322" y="324390"/>
                      <a:pt x="217949" y="323135"/>
                    </a:cubicBezTo>
                    <a:cubicBezTo>
                      <a:pt x="202890" y="322508"/>
                      <a:pt x="199753" y="330037"/>
                      <a:pt x="194734" y="339449"/>
                    </a:cubicBezTo>
                    <a:cubicBezTo>
                      <a:pt x="178420" y="367684"/>
                      <a:pt x="157714" y="392782"/>
                      <a:pt x="124460" y="400939"/>
                    </a:cubicBezTo>
                    <a:cubicBezTo>
                      <a:pt x="74891" y="414115"/>
                      <a:pt x="28460" y="385880"/>
                      <a:pt x="10264" y="330037"/>
                    </a:cubicBezTo>
                    <a:cubicBezTo>
                      <a:pt x="-11069" y="264155"/>
                      <a:pt x="852" y="202666"/>
                      <a:pt x="46029" y="149960"/>
                    </a:cubicBezTo>
                    <a:cubicBezTo>
                      <a:pt x="87440" y="101647"/>
                      <a:pt x="153322" y="107294"/>
                      <a:pt x="189714" y="159999"/>
                    </a:cubicBezTo>
                    <a:cubicBezTo>
                      <a:pt x="201008" y="176313"/>
                      <a:pt x="211675" y="194509"/>
                      <a:pt x="212302" y="213332"/>
                    </a:cubicBezTo>
                    <a:cubicBezTo>
                      <a:pt x="212930" y="239058"/>
                      <a:pt x="231126" y="235920"/>
                      <a:pt x="245557" y="237175"/>
                    </a:cubicBezTo>
                    <a:cubicBezTo>
                      <a:pt x="263125" y="238430"/>
                      <a:pt x="260616" y="221489"/>
                      <a:pt x="260616" y="212077"/>
                    </a:cubicBezTo>
                    <a:cubicBezTo>
                      <a:pt x="259361" y="186979"/>
                      <a:pt x="271910" y="173803"/>
                      <a:pt x="290106" y="159372"/>
                    </a:cubicBezTo>
                    <a:cubicBezTo>
                      <a:pt x="359752" y="105411"/>
                      <a:pt x="428144" y="48314"/>
                      <a:pt x="5034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8BEC7AE-2131-4829-A6B0-5941B3F9EFAC}"/>
                  </a:ext>
                </a:extLst>
              </p:cNvPr>
              <p:cNvSpPr/>
              <p:nvPr/>
            </p:nvSpPr>
            <p:spPr>
              <a:xfrm>
                <a:off x="3135321" y="4603582"/>
                <a:ext cx="947446" cy="702741"/>
              </a:xfrm>
              <a:custGeom>
                <a:avLst/>
                <a:gdLst>
                  <a:gd name="connsiteX0" fmla="*/ 688065 w 947445"/>
                  <a:gd name="connsiteY0" fmla="*/ 638741 h 702741"/>
                  <a:gd name="connsiteX1" fmla="*/ 619673 w 947445"/>
                  <a:gd name="connsiteY1" fmla="*/ 688937 h 702741"/>
                  <a:gd name="connsiteX2" fmla="*/ 319753 w 947445"/>
                  <a:gd name="connsiteY2" fmla="*/ 602977 h 702741"/>
                  <a:gd name="connsiteX3" fmla="*/ 279597 w 947445"/>
                  <a:gd name="connsiteY3" fmla="*/ 558428 h 702741"/>
                  <a:gd name="connsiteX4" fmla="*/ 258264 w 947445"/>
                  <a:gd name="connsiteY4" fmla="*/ 545879 h 702741"/>
                  <a:gd name="connsiteX5" fmla="*/ 233166 w 947445"/>
                  <a:gd name="connsiteY5" fmla="*/ 575369 h 702741"/>
                  <a:gd name="connsiteX6" fmla="*/ 234421 w 947445"/>
                  <a:gd name="connsiteY6" fmla="*/ 630585 h 702741"/>
                  <a:gd name="connsiteX7" fmla="*/ 116460 w 947445"/>
                  <a:gd name="connsiteY7" fmla="*/ 703368 h 702741"/>
                  <a:gd name="connsiteX8" fmla="*/ 2265 w 947445"/>
                  <a:gd name="connsiteY8" fmla="*/ 515762 h 702741"/>
                  <a:gd name="connsiteX9" fmla="*/ 134029 w 947445"/>
                  <a:gd name="connsiteY9" fmla="*/ 448625 h 702741"/>
                  <a:gd name="connsiteX10" fmla="*/ 169793 w 947445"/>
                  <a:gd name="connsiteY10" fmla="*/ 471841 h 702741"/>
                  <a:gd name="connsiteX11" fmla="*/ 208695 w 947445"/>
                  <a:gd name="connsiteY11" fmla="*/ 471841 h 702741"/>
                  <a:gd name="connsiteX12" fmla="*/ 206185 w 947445"/>
                  <a:gd name="connsiteY12" fmla="*/ 441095 h 702741"/>
                  <a:gd name="connsiteX13" fmla="*/ 197401 w 947445"/>
                  <a:gd name="connsiteY13" fmla="*/ 378351 h 702741"/>
                  <a:gd name="connsiteX14" fmla="*/ 261401 w 947445"/>
                  <a:gd name="connsiteY14" fmla="*/ 122352 h 702741"/>
                  <a:gd name="connsiteX15" fmla="*/ 339204 w 947445"/>
                  <a:gd name="connsiteY15" fmla="*/ 86588 h 702741"/>
                  <a:gd name="connsiteX16" fmla="*/ 337949 w 947445"/>
                  <a:gd name="connsiteY16" fmla="*/ 114196 h 702741"/>
                  <a:gd name="connsiteX17" fmla="*/ 291518 w 947445"/>
                  <a:gd name="connsiteY17" fmla="*/ 317488 h 702741"/>
                  <a:gd name="connsiteX18" fmla="*/ 287754 w 947445"/>
                  <a:gd name="connsiteY18" fmla="*/ 343214 h 702741"/>
                  <a:gd name="connsiteX19" fmla="*/ 304695 w 947445"/>
                  <a:gd name="connsiteY19" fmla="*/ 339449 h 702741"/>
                  <a:gd name="connsiteX20" fmla="*/ 603987 w 947445"/>
                  <a:gd name="connsiteY20" fmla="*/ 144313 h 702741"/>
                  <a:gd name="connsiteX21" fmla="*/ 789711 w 947445"/>
                  <a:gd name="connsiteY21" fmla="*/ 8784 h 702741"/>
                  <a:gd name="connsiteX22" fmla="*/ 806025 w 947445"/>
                  <a:gd name="connsiteY22" fmla="*/ 0 h 702741"/>
                  <a:gd name="connsiteX23" fmla="*/ 850574 w 947445"/>
                  <a:gd name="connsiteY23" fmla="*/ 71529 h 702741"/>
                  <a:gd name="connsiteX24" fmla="*/ 744535 w 947445"/>
                  <a:gd name="connsiteY24" fmla="*/ 165646 h 702741"/>
                  <a:gd name="connsiteX25" fmla="*/ 630340 w 947445"/>
                  <a:gd name="connsiteY25" fmla="*/ 270430 h 702741"/>
                  <a:gd name="connsiteX26" fmla="*/ 611516 w 947445"/>
                  <a:gd name="connsiteY26" fmla="*/ 284234 h 702741"/>
                  <a:gd name="connsiteX27" fmla="*/ 714418 w 947445"/>
                  <a:gd name="connsiteY27" fmla="*/ 240312 h 702741"/>
                  <a:gd name="connsiteX28" fmla="*/ 867515 w 947445"/>
                  <a:gd name="connsiteY28" fmla="*/ 176940 h 702741"/>
                  <a:gd name="connsiteX29" fmla="*/ 908299 w 947445"/>
                  <a:gd name="connsiteY29" fmla="*/ 165646 h 702741"/>
                  <a:gd name="connsiteX30" fmla="*/ 951593 w 947445"/>
                  <a:gd name="connsiteY30" fmla="*/ 234038 h 702741"/>
                  <a:gd name="connsiteX31" fmla="*/ 891985 w 947445"/>
                  <a:gd name="connsiteY31" fmla="*/ 269175 h 702741"/>
                  <a:gd name="connsiteX32" fmla="*/ 630340 w 947445"/>
                  <a:gd name="connsiteY32" fmla="*/ 397801 h 702741"/>
                  <a:gd name="connsiteX33" fmla="*/ 410733 w 947445"/>
                  <a:gd name="connsiteY33" fmla="*/ 535213 h 702741"/>
                  <a:gd name="connsiteX34" fmla="*/ 406969 w 947445"/>
                  <a:gd name="connsiteY34" fmla="*/ 542114 h 702741"/>
                  <a:gd name="connsiteX35" fmla="*/ 430184 w 947445"/>
                  <a:gd name="connsiteY35" fmla="*/ 552781 h 702741"/>
                  <a:gd name="connsiteX36" fmla="*/ 662340 w 947445"/>
                  <a:gd name="connsiteY36" fmla="*/ 624310 h 702741"/>
                  <a:gd name="connsiteX37" fmla="*/ 688065 w 947445"/>
                  <a:gd name="connsiteY37" fmla="*/ 638741 h 70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2741">
                    <a:moveTo>
                      <a:pt x="688065" y="638741"/>
                    </a:moveTo>
                    <a:cubicBezTo>
                      <a:pt x="665477" y="655683"/>
                      <a:pt x="642889" y="671996"/>
                      <a:pt x="619673" y="688937"/>
                    </a:cubicBezTo>
                    <a:cubicBezTo>
                      <a:pt x="518027" y="666977"/>
                      <a:pt x="418263" y="636231"/>
                      <a:pt x="319753" y="602977"/>
                    </a:cubicBezTo>
                    <a:cubicBezTo>
                      <a:pt x="296538" y="595447"/>
                      <a:pt x="292773" y="573487"/>
                      <a:pt x="279597" y="558428"/>
                    </a:cubicBezTo>
                    <a:cubicBezTo>
                      <a:pt x="273950" y="552154"/>
                      <a:pt x="272067" y="537095"/>
                      <a:pt x="258264" y="545879"/>
                    </a:cubicBezTo>
                    <a:cubicBezTo>
                      <a:pt x="246969" y="552781"/>
                      <a:pt x="230028" y="555291"/>
                      <a:pt x="233166" y="575369"/>
                    </a:cubicBezTo>
                    <a:cubicBezTo>
                      <a:pt x="236303" y="593565"/>
                      <a:pt x="238185" y="611761"/>
                      <a:pt x="234421" y="630585"/>
                    </a:cubicBezTo>
                    <a:cubicBezTo>
                      <a:pt x="221872" y="692074"/>
                      <a:pt x="176695" y="720937"/>
                      <a:pt x="116460" y="703368"/>
                    </a:cubicBezTo>
                    <a:cubicBezTo>
                      <a:pt x="44304" y="682663"/>
                      <a:pt x="-12166" y="589173"/>
                      <a:pt x="2265" y="515762"/>
                    </a:cubicBezTo>
                    <a:cubicBezTo>
                      <a:pt x="15441" y="449880"/>
                      <a:pt x="73167" y="420390"/>
                      <a:pt x="134029" y="448625"/>
                    </a:cubicBezTo>
                    <a:cubicBezTo>
                      <a:pt x="146578" y="454272"/>
                      <a:pt x="160382" y="461801"/>
                      <a:pt x="169793" y="471841"/>
                    </a:cubicBezTo>
                    <a:cubicBezTo>
                      <a:pt x="184225" y="488154"/>
                      <a:pt x="196146" y="480625"/>
                      <a:pt x="208695" y="471841"/>
                    </a:cubicBezTo>
                    <a:cubicBezTo>
                      <a:pt x="226264" y="459919"/>
                      <a:pt x="211832" y="448625"/>
                      <a:pt x="206185" y="441095"/>
                    </a:cubicBezTo>
                    <a:cubicBezTo>
                      <a:pt x="190499" y="421017"/>
                      <a:pt x="193009" y="400939"/>
                      <a:pt x="197401" y="378351"/>
                    </a:cubicBezTo>
                    <a:cubicBezTo>
                      <a:pt x="214970" y="291763"/>
                      <a:pt x="239440" y="207685"/>
                      <a:pt x="261401" y="122352"/>
                    </a:cubicBezTo>
                    <a:cubicBezTo>
                      <a:pt x="287126" y="110431"/>
                      <a:pt x="312851" y="98509"/>
                      <a:pt x="339204" y="86588"/>
                    </a:cubicBezTo>
                    <a:cubicBezTo>
                      <a:pt x="347361" y="95999"/>
                      <a:pt x="340459" y="105411"/>
                      <a:pt x="337949" y="114196"/>
                    </a:cubicBezTo>
                    <a:cubicBezTo>
                      <a:pt x="320381" y="181332"/>
                      <a:pt x="305950" y="249724"/>
                      <a:pt x="291518" y="317488"/>
                    </a:cubicBezTo>
                    <a:cubicBezTo>
                      <a:pt x="289636" y="326273"/>
                      <a:pt x="287126" y="334429"/>
                      <a:pt x="287754" y="343214"/>
                    </a:cubicBezTo>
                    <a:cubicBezTo>
                      <a:pt x="295283" y="348861"/>
                      <a:pt x="299675" y="341959"/>
                      <a:pt x="304695" y="339449"/>
                    </a:cubicBezTo>
                    <a:cubicBezTo>
                      <a:pt x="410733" y="283606"/>
                      <a:pt x="510497" y="218979"/>
                      <a:pt x="603987" y="144313"/>
                    </a:cubicBezTo>
                    <a:cubicBezTo>
                      <a:pt x="663595" y="96627"/>
                      <a:pt x="727594" y="53960"/>
                      <a:pt x="789711" y="8784"/>
                    </a:cubicBezTo>
                    <a:cubicBezTo>
                      <a:pt x="794731" y="5020"/>
                      <a:pt x="799751" y="1255"/>
                      <a:pt x="806025" y="0"/>
                    </a:cubicBezTo>
                    <a:cubicBezTo>
                      <a:pt x="834260" y="15686"/>
                      <a:pt x="840535" y="44549"/>
                      <a:pt x="850574" y="71529"/>
                    </a:cubicBezTo>
                    <a:cubicBezTo>
                      <a:pt x="817947" y="106038"/>
                      <a:pt x="779045" y="133019"/>
                      <a:pt x="744535" y="165646"/>
                    </a:cubicBezTo>
                    <a:cubicBezTo>
                      <a:pt x="706888" y="200783"/>
                      <a:pt x="667359" y="234038"/>
                      <a:pt x="630340" y="270430"/>
                    </a:cubicBezTo>
                    <a:cubicBezTo>
                      <a:pt x="624693" y="276077"/>
                      <a:pt x="617163" y="279841"/>
                      <a:pt x="611516" y="284234"/>
                    </a:cubicBezTo>
                    <a:cubicBezTo>
                      <a:pt x="643516" y="265410"/>
                      <a:pt x="679908" y="254743"/>
                      <a:pt x="714418" y="240312"/>
                    </a:cubicBezTo>
                    <a:cubicBezTo>
                      <a:pt x="765241" y="218979"/>
                      <a:pt x="817319" y="200155"/>
                      <a:pt x="867515" y="176940"/>
                    </a:cubicBezTo>
                    <a:cubicBezTo>
                      <a:pt x="880064" y="171293"/>
                      <a:pt x="892613" y="162509"/>
                      <a:pt x="908299" y="165646"/>
                    </a:cubicBezTo>
                    <a:cubicBezTo>
                      <a:pt x="927750" y="185097"/>
                      <a:pt x="949083" y="203920"/>
                      <a:pt x="951593" y="234038"/>
                    </a:cubicBezTo>
                    <a:cubicBezTo>
                      <a:pt x="933397" y="248469"/>
                      <a:pt x="912691" y="259136"/>
                      <a:pt x="891985" y="269175"/>
                    </a:cubicBezTo>
                    <a:cubicBezTo>
                      <a:pt x="804770" y="311841"/>
                      <a:pt x="719437" y="357645"/>
                      <a:pt x="630340" y="397801"/>
                    </a:cubicBezTo>
                    <a:cubicBezTo>
                      <a:pt x="550654" y="433566"/>
                      <a:pt x="483517" y="488154"/>
                      <a:pt x="410733" y="535213"/>
                    </a:cubicBezTo>
                    <a:cubicBezTo>
                      <a:pt x="408223" y="536468"/>
                      <a:pt x="406969" y="538977"/>
                      <a:pt x="406969" y="542114"/>
                    </a:cubicBezTo>
                    <a:cubicBezTo>
                      <a:pt x="412616" y="549644"/>
                      <a:pt x="422027" y="549644"/>
                      <a:pt x="430184" y="552781"/>
                    </a:cubicBezTo>
                    <a:cubicBezTo>
                      <a:pt x="506733" y="579134"/>
                      <a:pt x="584536" y="602350"/>
                      <a:pt x="662340" y="624310"/>
                    </a:cubicBezTo>
                    <a:cubicBezTo>
                      <a:pt x="672379" y="626192"/>
                      <a:pt x="685555" y="624310"/>
                      <a:pt x="688065" y="63874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1BCBF4B-2293-4997-9207-C7E9E150A4D7}"/>
                  </a:ext>
                </a:extLst>
              </p:cNvPr>
              <p:cNvSpPr/>
              <p:nvPr/>
            </p:nvSpPr>
            <p:spPr>
              <a:xfrm>
                <a:off x="8507469" y="3425863"/>
                <a:ext cx="1003916" cy="665094"/>
              </a:xfrm>
              <a:custGeom>
                <a:avLst/>
                <a:gdLst>
                  <a:gd name="connsiteX0" fmla="*/ 505535 w 1003915"/>
                  <a:gd name="connsiteY0" fmla="*/ 666349 h 665094"/>
                  <a:gd name="connsiteX1" fmla="*/ 422084 w 1003915"/>
                  <a:gd name="connsiteY1" fmla="*/ 649408 h 665094"/>
                  <a:gd name="connsiteX2" fmla="*/ 442162 w 1003915"/>
                  <a:gd name="connsiteY2" fmla="*/ 624310 h 665094"/>
                  <a:gd name="connsiteX3" fmla="*/ 616592 w 1003915"/>
                  <a:gd name="connsiteY3" fmla="*/ 486899 h 665094"/>
                  <a:gd name="connsiteX4" fmla="*/ 622867 w 1003915"/>
                  <a:gd name="connsiteY4" fmla="*/ 476233 h 665094"/>
                  <a:gd name="connsiteX5" fmla="*/ 564514 w 1003915"/>
                  <a:gd name="connsiteY5" fmla="*/ 464938 h 665094"/>
                  <a:gd name="connsiteX6" fmla="*/ 184281 w 1003915"/>
                  <a:gd name="connsiteY6" fmla="*/ 436076 h 665094"/>
                  <a:gd name="connsiteX7" fmla="*/ 24282 w 1003915"/>
                  <a:gd name="connsiteY7" fmla="*/ 426037 h 665094"/>
                  <a:gd name="connsiteX8" fmla="*/ 1694 w 1003915"/>
                  <a:gd name="connsiteY8" fmla="*/ 419135 h 665094"/>
                  <a:gd name="connsiteX9" fmla="*/ 12361 w 1003915"/>
                  <a:gd name="connsiteY9" fmla="*/ 342586 h 665094"/>
                  <a:gd name="connsiteX10" fmla="*/ 29929 w 1003915"/>
                  <a:gd name="connsiteY10" fmla="*/ 336312 h 665094"/>
                  <a:gd name="connsiteX11" fmla="*/ 327967 w 1003915"/>
                  <a:gd name="connsiteY11" fmla="*/ 321253 h 665094"/>
                  <a:gd name="connsiteX12" fmla="*/ 327967 w 1003915"/>
                  <a:gd name="connsiteY12" fmla="*/ 320625 h 665094"/>
                  <a:gd name="connsiteX13" fmla="*/ 326084 w 1003915"/>
                  <a:gd name="connsiteY13" fmla="*/ 321880 h 665094"/>
                  <a:gd name="connsiteX14" fmla="*/ 251418 w 1003915"/>
                  <a:gd name="connsiteY14" fmla="*/ 302430 h 665094"/>
                  <a:gd name="connsiteX15" fmla="*/ 56282 w 1003915"/>
                  <a:gd name="connsiteY15" fmla="*/ 245332 h 665094"/>
                  <a:gd name="connsiteX16" fmla="*/ 28047 w 1003915"/>
                  <a:gd name="connsiteY16" fmla="*/ 231528 h 665094"/>
                  <a:gd name="connsiteX17" fmla="*/ 32439 w 1003915"/>
                  <a:gd name="connsiteY17" fmla="*/ 158117 h 665094"/>
                  <a:gd name="connsiteX18" fmla="*/ 69459 w 1003915"/>
                  <a:gd name="connsiteY18" fmla="*/ 152470 h 665094"/>
                  <a:gd name="connsiteX19" fmla="*/ 403888 w 1003915"/>
                  <a:gd name="connsiteY19" fmla="*/ 224626 h 665094"/>
                  <a:gd name="connsiteX20" fmla="*/ 565142 w 1003915"/>
                  <a:gd name="connsiteY20" fmla="*/ 244077 h 665094"/>
                  <a:gd name="connsiteX21" fmla="*/ 656122 w 1003915"/>
                  <a:gd name="connsiteY21" fmla="*/ 248469 h 665094"/>
                  <a:gd name="connsiteX22" fmla="*/ 574554 w 1003915"/>
                  <a:gd name="connsiteY22" fmla="*/ 124862 h 665094"/>
                  <a:gd name="connsiteX23" fmla="*/ 505535 w 1003915"/>
                  <a:gd name="connsiteY23" fmla="*/ 26353 h 665094"/>
                  <a:gd name="connsiteX24" fmla="*/ 496750 w 1003915"/>
                  <a:gd name="connsiteY24" fmla="*/ 0 h 665094"/>
                  <a:gd name="connsiteX25" fmla="*/ 581456 w 1003915"/>
                  <a:gd name="connsiteY25" fmla="*/ 0 h 665094"/>
                  <a:gd name="connsiteX26" fmla="*/ 760278 w 1003915"/>
                  <a:gd name="connsiteY26" fmla="*/ 253489 h 665094"/>
                  <a:gd name="connsiteX27" fmla="*/ 765298 w 1003915"/>
                  <a:gd name="connsiteY27" fmla="*/ 301802 h 665094"/>
                  <a:gd name="connsiteX28" fmla="*/ 791023 w 1003915"/>
                  <a:gd name="connsiteY28" fmla="*/ 341332 h 665094"/>
                  <a:gd name="connsiteX29" fmla="*/ 814238 w 1003915"/>
                  <a:gd name="connsiteY29" fmla="*/ 325018 h 665094"/>
                  <a:gd name="connsiteX30" fmla="*/ 884513 w 1003915"/>
                  <a:gd name="connsiteY30" fmla="*/ 263528 h 665094"/>
                  <a:gd name="connsiteX31" fmla="*/ 998081 w 1003915"/>
                  <a:gd name="connsiteY31" fmla="*/ 331920 h 665094"/>
                  <a:gd name="connsiteX32" fmla="*/ 963571 w 1003915"/>
                  <a:gd name="connsiteY32" fmla="*/ 514507 h 665094"/>
                  <a:gd name="connsiteX33" fmla="*/ 819886 w 1003915"/>
                  <a:gd name="connsiteY33" fmla="*/ 504468 h 665094"/>
                  <a:gd name="connsiteX34" fmla="*/ 797298 w 1003915"/>
                  <a:gd name="connsiteY34" fmla="*/ 451135 h 665094"/>
                  <a:gd name="connsiteX35" fmla="*/ 764043 w 1003915"/>
                  <a:gd name="connsiteY35" fmla="*/ 427292 h 665094"/>
                  <a:gd name="connsiteX36" fmla="*/ 748984 w 1003915"/>
                  <a:gd name="connsiteY36" fmla="*/ 452389 h 665094"/>
                  <a:gd name="connsiteX37" fmla="*/ 719494 w 1003915"/>
                  <a:gd name="connsiteY37" fmla="*/ 505095 h 665094"/>
                  <a:gd name="connsiteX38" fmla="*/ 505535 w 1003915"/>
                  <a:gd name="connsiteY38" fmla="*/ 666349 h 665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03915" h="665094">
                    <a:moveTo>
                      <a:pt x="505535" y="666349"/>
                    </a:moveTo>
                    <a:cubicBezTo>
                      <a:pt x="477927" y="660702"/>
                      <a:pt x="449692" y="655055"/>
                      <a:pt x="422084" y="649408"/>
                    </a:cubicBezTo>
                    <a:cubicBezTo>
                      <a:pt x="420829" y="634349"/>
                      <a:pt x="434005" y="631212"/>
                      <a:pt x="442162" y="624310"/>
                    </a:cubicBezTo>
                    <a:cubicBezTo>
                      <a:pt x="501142" y="579762"/>
                      <a:pt x="558868" y="533330"/>
                      <a:pt x="616592" y="486899"/>
                    </a:cubicBezTo>
                    <a:cubicBezTo>
                      <a:pt x="619102" y="485017"/>
                      <a:pt x="622240" y="482507"/>
                      <a:pt x="622867" y="476233"/>
                    </a:cubicBezTo>
                    <a:cubicBezTo>
                      <a:pt x="604671" y="469331"/>
                      <a:pt x="583966" y="468703"/>
                      <a:pt x="564514" y="464938"/>
                    </a:cubicBezTo>
                    <a:cubicBezTo>
                      <a:pt x="439025" y="441095"/>
                      <a:pt x="311653" y="439840"/>
                      <a:pt x="184281" y="436076"/>
                    </a:cubicBezTo>
                    <a:cubicBezTo>
                      <a:pt x="130948" y="434194"/>
                      <a:pt x="77615" y="434194"/>
                      <a:pt x="24282" y="426037"/>
                    </a:cubicBezTo>
                    <a:cubicBezTo>
                      <a:pt x="16126" y="424782"/>
                      <a:pt x="7968" y="424782"/>
                      <a:pt x="1694" y="419135"/>
                    </a:cubicBezTo>
                    <a:cubicBezTo>
                      <a:pt x="-3326" y="392782"/>
                      <a:pt x="3577" y="367684"/>
                      <a:pt x="12361" y="342586"/>
                    </a:cubicBezTo>
                    <a:cubicBezTo>
                      <a:pt x="17380" y="338194"/>
                      <a:pt x="23655" y="336312"/>
                      <a:pt x="29929" y="336312"/>
                    </a:cubicBezTo>
                    <a:cubicBezTo>
                      <a:pt x="129693" y="336312"/>
                      <a:pt x="228830" y="323763"/>
                      <a:pt x="327967" y="321253"/>
                    </a:cubicBezTo>
                    <a:cubicBezTo>
                      <a:pt x="331732" y="321253"/>
                      <a:pt x="326712" y="316861"/>
                      <a:pt x="327967" y="320625"/>
                    </a:cubicBezTo>
                    <a:cubicBezTo>
                      <a:pt x="328594" y="321253"/>
                      <a:pt x="327339" y="321880"/>
                      <a:pt x="326084" y="321880"/>
                    </a:cubicBezTo>
                    <a:cubicBezTo>
                      <a:pt x="299732" y="320625"/>
                      <a:pt x="275889" y="309959"/>
                      <a:pt x="251418" y="302430"/>
                    </a:cubicBezTo>
                    <a:cubicBezTo>
                      <a:pt x="186791" y="282351"/>
                      <a:pt x="122164" y="262901"/>
                      <a:pt x="56282" y="245332"/>
                    </a:cubicBezTo>
                    <a:cubicBezTo>
                      <a:pt x="46243" y="242822"/>
                      <a:pt x="35576" y="240312"/>
                      <a:pt x="28047" y="231528"/>
                    </a:cubicBezTo>
                    <a:cubicBezTo>
                      <a:pt x="18008" y="206430"/>
                      <a:pt x="25537" y="182587"/>
                      <a:pt x="32439" y="158117"/>
                    </a:cubicBezTo>
                    <a:cubicBezTo>
                      <a:pt x="43106" y="145568"/>
                      <a:pt x="56910" y="150587"/>
                      <a:pt x="69459" y="152470"/>
                    </a:cubicBezTo>
                    <a:cubicBezTo>
                      <a:pt x="181771" y="173175"/>
                      <a:pt x="292830" y="198273"/>
                      <a:pt x="403888" y="224626"/>
                    </a:cubicBezTo>
                    <a:cubicBezTo>
                      <a:pt x="457221" y="237175"/>
                      <a:pt x="511181" y="240940"/>
                      <a:pt x="565142" y="244077"/>
                    </a:cubicBezTo>
                    <a:cubicBezTo>
                      <a:pt x="594005" y="245959"/>
                      <a:pt x="622867" y="254116"/>
                      <a:pt x="656122" y="248469"/>
                    </a:cubicBezTo>
                    <a:cubicBezTo>
                      <a:pt x="630397" y="204548"/>
                      <a:pt x="602789" y="165019"/>
                      <a:pt x="574554" y="124862"/>
                    </a:cubicBezTo>
                    <a:cubicBezTo>
                      <a:pt x="551965" y="92235"/>
                      <a:pt x="528750" y="58980"/>
                      <a:pt x="505535" y="26353"/>
                    </a:cubicBezTo>
                    <a:cubicBezTo>
                      <a:pt x="499887" y="18823"/>
                      <a:pt x="492358" y="11294"/>
                      <a:pt x="496750" y="0"/>
                    </a:cubicBezTo>
                    <a:cubicBezTo>
                      <a:pt x="524985" y="0"/>
                      <a:pt x="553220" y="0"/>
                      <a:pt x="581456" y="0"/>
                    </a:cubicBezTo>
                    <a:cubicBezTo>
                      <a:pt x="644200" y="82195"/>
                      <a:pt x="705062" y="165646"/>
                      <a:pt x="760278" y="253489"/>
                    </a:cubicBezTo>
                    <a:cubicBezTo>
                      <a:pt x="770944" y="270430"/>
                      <a:pt x="768435" y="284861"/>
                      <a:pt x="765298" y="301802"/>
                    </a:cubicBezTo>
                    <a:cubicBezTo>
                      <a:pt x="761533" y="321880"/>
                      <a:pt x="760278" y="340077"/>
                      <a:pt x="791023" y="341332"/>
                    </a:cubicBezTo>
                    <a:cubicBezTo>
                      <a:pt x="806082" y="341959"/>
                      <a:pt x="809219" y="334429"/>
                      <a:pt x="814238" y="325018"/>
                    </a:cubicBezTo>
                    <a:cubicBezTo>
                      <a:pt x="830552" y="296783"/>
                      <a:pt x="851258" y="271685"/>
                      <a:pt x="884513" y="263528"/>
                    </a:cubicBezTo>
                    <a:cubicBezTo>
                      <a:pt x="933453" y="250979"/>
                      <a:pt x="979257" y="277332"/>
                      <a:pt x="998081" y="331920"/>
                    </a:cubicBezTo>
                    <a:cubicBezTo>
                      <a:pt x="1020669" y="398429"/>
                      <a:pt x="1009374" y="460547"/>
                      <a:pt x="963571" y="514507"/>
                    </a:cubicBezTo>
                    <a:cubicBezTo>
                      <a:pt x="922160" y="562820"/>
                      <a:pt x="856278" y="557173"/>
                      <a:pt x="819886" y="504468"/>
                    </a:cubicBezTo>
                    <a:cubicBezTo>
                      <a:pt x="808591" y="488154"/>
                      <a:pt x="797925" y="469958"/>
                      <a:pt x="797298" y="451135"/>
                    </a:cubicBezTo>
                    <a:cubicBezTo>
                      <a:pt x="796670" y="425409"/>
                      <a:pt x="778474" y="428547"/>
                      <a:pt x="764043" y="427292"/>
                    </a:cubicBezTo>
                    <a:cubicBezTo>
                      <a:pt x="746475" y="425409"/>
                      <a:pt x="748984" y="442978"/>
                      <a:pt x="748984" y="452389"/>
                    </a:cubicBezTo>
                    <a:cubicBezTo>
                      <a:pt x="750239" y="477487"/>
                      <a:pt x="737690" y="490664"/>
                      <a:pt x="719494" y="505095"/>
                    </a:cubicBezTo>
                    <a:cubicBezTo>
                      <a:pt x="649220" y="561565"/>
                      <a:pt x="580828" y="618036"/>
                      <a:pt x="505535" y="6663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2B7979A-9755-43CD-AFBC-D0E57FE866F3}"/>
                  </a:ext>
                </a:extLst>
              </p:cNvPr>
              <p:cNvSpPr/>
              <p:nvPr/>
            </p:nvSpPr>
            <p:spPr>
              <a:xfrm>
                <a:off x="2666849" y="3427745"/>
                <a:ext cx="1010190" cy="658820"/>
              </a:xfrm>
              <a:custGeom>
                <a:avLst/>
                <a:gdLst>
                  <a:gd name="connsiteX0" fmla="*/ 434972 w 1010190"/>
                  <a:gd name="connsiteY0" fmla="*/ 0 h 658819"/>
                  <a:gd name="connsiteX1" fmla="*/ 519677 w 1010190"/>
                  <a:gd name="connsiteY1" fmla="*/ 0 h 658819"/>
                  <a:gd name="connsiteX2" fmla="*/ 508383 w 1010190"/>
                  <a:gd name="connsiteY2" fmla="*/ 25098 h 658819"/>
                  <a:gd name="connsiteX3" fmla="*/ 377247 w 1010190"/>
                  <a:gd name="connsiteY3" fmla="*/ 187607 h 658819"/>
                  <a:gd name="connsiteX4" fmla="*/ 360306 w 1010190"/>
                  <a:gd name="connsiteY4" fmla="*/ 213332 h 658819"/>
                  <a:gd name="connsiteX5" fmla="*/ 513403 w 1010190"/>
                  <a:gd name="connsiteY5" fmla="*/ 203293 h 658819"/>
                  <a:gd name="connsiteX6" fmla="*/ 948224 w 1010190"/>
                  <a:gd name="connsiteY6" fmla="*/ 128627 h 658819"/>
                  <a:gd name="connsiteX7" fmla="*/ 983988 w 1010190"/>
                  <a:gd name="connsiteY7" fmla="*/ 129882 h 658819"/>
                  <a:gd name="connsiteX8" fmla="*/ 988381 w 1010190"/>
                  <a:gd name="connsiteY8" fmla="*/ 207685 h 658819"/>
                  <a:gd name="connsiteX9" fmla="*/ 953871 w 1010190"/>
                  <a:gd name="connsiteY9" fmla="*/ 220234 h 658819"/>
                  <a:gd name="connsiteX10" fmla="*/ 722970 w 1010190"/>
                  <a:gd name="connsiteY10" fmla="*/ 286744 h 658819"/>
                  <a:gd name="connsiteX11" fmla="*/ 679049 w 1010190"/>
                  <a:gd name="connsiteY11" fmla="*/ 294273 h 658819"/>
                  <a:gd name="connsiteX12" fmla="*/ 903048 w 1010190"/>
                  <a:gd name="connsiteY12" fmla="*/ 307449 h 658819"/>
                  <a:gd name="connsiteX13" fmla="*/ 997792 w 1010190"/>
                  <a:gd name="connsiteY13" fmla="*/ 318743 h 658819"/>
                  <a:gd name="connsiteX14" fmla="*/ 1009714 w 1010190"/>
                  <a:gd name="connsiteY14" fmla="*/ 395292 h 658819"/>
                  <a:gd name="connsiteX15" fmla="*/ 902420 w 1010190"/>
                  <a:gd name="connsiteY15" fmla="*/ 407841 h 658819"/>
                  <a:gd name="connsiteX16" fmla="*/ 645794 w 1010190"/>
                  <a:gd name="connsiteY16" fmla="*/ 407841 h 658819"/>
                  <a:gd name="connsiteX17" fmla="*/ 379757 w 1010190"/>
                  <a:gd name="connsiteY17" fmla="*/ 436076 h 658819"/>
                  <a:gd name="connsiteX18" fmla="*/ 434344 w 1010190"/>
                  <a:gd name="connsiteY18" fmla="*/ 492546 h 658819"/>
                  <a:gd name="connsiteX19" fmla="*/ 584304 w 1010190"/>
                  <a:gd name="connsiteY19" fmla="*/ 628702 h 658819"/>
                  <a:gd name="connsiteX20" fmla="*/ 593716 w 1010190"/>
                  <a:gd name="connsiteY20" fmla="*/ 648153 h 658819"/>
                  <a:gd name="connsiteX21" fmla="*/ 511520 w 1010190"/>
                  <a:gd name="connsiteY21" fmla="*/ 663839 h 658819"/>
                  <a:gd name="connsiteX22" fmla="*/ 406737 w 1010190"/>
                  <a:gd name="connsiteY22" fmla="*/ 577879 h 658819"/>
                  <a:gd name="connsiteX23" fmla="*/ 293796 w 1010190"/>
                  <a:gd name="connsiteY23" fmla="*/ 471841 h 658819"/>
                  <a:gd name="connsiteX24" fmla="*/ 262424 w 1010190"/>
                  <a:gd name="connsiteY24" fmla="*/ 404704 h 658819"/>
                  <a:gd name="connsiteX25" fmla="*/ 249247 w 1010190"/>
                  <a:gd name="connsiteY25" fmla="*/ 377096 h 658819"/>
                  <a:gd name="connsiteX26" fmla="*/ 210346 w 1010190"/>
                  <a:gd name="connsiteY26" fmla="*/ 398429 h 658819"/>
                  <a:gd name="connsiteX27" fmla="*/ 182738 w 1010190"/>
                  <a:gd name="connsiteY27" fmla="*/ 452390 h 658819"/>
                  <a:gd name="connsiteX28" fmla="*/ 38425 w 1010190"/>
                  <a:gd name="connsiteY28" fmla="*/ 444860 h 658819"/>
                  <a:gd name="connsiteX29" fmla="*/ 15210 w 1010190"/>
                  <a:gd name="connsiteY29" fmla="*/ 266038 h 658819"/>
                  <a:gd name="connsiteX30" fmla="*/ 92386 w 1010190"/>
                  <a:gd name="connsiteY30" fmla="*/ 202038 h 658819"/>
                  <a:gd name="connsiteX31" fmla="*/ 192150 w 1010190"/>
                  <a:gd name="connsiteY31" fmla="*/ 259136 h 658819"/>
                  <a:gd name="connsiteX32" fmla="*/ 205326 w 1010190"/>
                  <a:gd name="connsiteY32" fmla="*/ 285489 h 658819"/>
                  <a:gd name="connsiteX33" fmla="*/ 226032 w 1010190"/>
                  <a:gd name="connsiteY33" fmla="*/ 291763 h 658819"/>
                  <a:gd name="connsiteX34" fmla="*/ 245483 w 1010190"/>
                  <a:gd name="connsiteY34" fmla="*/ 277959 h 658819"/>
                  <a:gd name="connsiteX35" fmla="*/ 323286 w 1010190"/>
                  <a:gd name="connsiteY35" fmla="*/ 128627 h 658819"/>
                  <a:gd name="connsiteX36" fmla="*/ 434972 w 1010190"/>
                  <a:gd name="connsiteY36" fmla="*/ 0 h 65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10190" h="658819">
                    <a:moveTo>
                      <a:pt x="434972" y="0"/>
                    </a:moveTo>
                    <a:cubicBezTo>
                      <a:pt x="463207" y="0"/>
                      <a:pt x="491442" y="0"/>
                      <a:pt x="519677" y="0"/>
                    </a:cubicBezTo>
                    <a:cubicBezTo>
                      <a:pt x="523442" y="11922"/>
                      <a:pt x="514030" y="18196"/>
                      <a:pt x="508383" y="25098"/>
                    </a:cubicBezTo>
                    <a:cubicBezTo>
                      <a:pt x="464462" y="79059"/>
                      <a:pt x="420541" y="133019"/>
                      <a:pt x="377247" y="187607"/>
                    </a:cubicBezTo>
                    <a:cubicBezTo>
                      <a:pt x="371600" y="195136"/>
                      <a:pt x="364070" y="202038"/>
                      <a:pt x="360306" y="213332"/>
                    </a:cubicBezTo>
                    <a:cubicBezTo>
                      <a:pt x="413011" y="212705"/>
                      <a:pt x="463207" y="208313"/>
                      <a:pt x="513403" y="203293"/>
                    </a:cubicBezTo>
                    <a:cubicBezTo>
                      <a:pt x="660226" y="188862"/>
                      <a:pt x="802656" y="148705"/>
                      <a:pt x="948224" y="128627"/>
                    </a:cubicBezTo>
                    <a:cubicBezTo>
                      <a:pt x="960145" y="126744"/>
                      <a:pt x="972067" y="119843"/>
                      <a:pt x="983988" y="129882"/>
                    </a:cubicBezTo>
                    <a:cubicBezTo>
                      <a:pt x="989008" y="155607"/>
                      <a:pt x="994655" y="181332"/>
                      <a:pt x="988381" y="207685"/>
                    </a:cubicBezTo>
                    <a:cubicBezTo>
                      <a:pt x="978969" y="217097"/>
                      <a:pt x="965792" y="217097"/>
                      <a:pt x="953871" y="220234"/>
                    </a:cubicBezTo>
                    <a:cubicBezTo>
                      <a:pt x="876067" y="240312"/>
                      <a:pt x="799519" y="262901"/>
                      <a:pt x="722970" y="286744"/>
                    </a:cubicBezTo>
                    <a:cubicBezTo>
                      <a:pt x="708539" y="291136"/>
                      <a:pt x="694108" y="294900"/>
                      <a:pt x="679049" y="294273"/>
                    </a:cubicBezTo>
                    <a:cubicBezTo>
                      <a:pt x="753715" y="294273"/>
                      <a:pt x="828381" y="306822"/>
                      <a:pt x="903048" y="307449"/>
                    </a:cubicBezTo>
                    <a:cubicBezTo>
                      <a:pt x="935047" y="308077"/>
                      <a:pt x="967047" y="309332"/>
                      <a:pt x="997792" y="318743"/>
                    </a:cubicBezTo>
                    <a:cubicBezTo>
                      <a:pt x="1011596" y="342587"/>
                      <a:pt x="1015361" y="368312"/>
                      <a:pt x="1009714" y="395292"/>
                    </a:cubicBezTo>
                    <a:cubicBezTo>
                      <a:pt x="975204" y="408468"/>
                      <a:pt x="938185" y="406586"/>
                      <a:pt x="902420" y="407841"/>
                    </a:cubicBezTo>
                    <a:cubicBezTo>
                      <a:pt x="817087" y="410351"/>
                      <a:pt x="731755" y="410351"/>
                      <a:pt x="645794" y="407841"/>
                    </a:cubicBezTo>
                    <a:cubicBezTo>
                      <a:pt x="556697" y="405331"/>
                      <a:pt x="470736" y="426664"/>
                      <a:pt x="379757" y="436076"/>
                    </a:cubicBezTo>
                    <a:cubicBezTo>
                      <a:pt x="396698" y="459919"/>
                      <a:pt x="415521" y="476233"/>
                      <a:pt x="434344" y="492546"/>
                    </a:cubicBezTo>
                    <a:cubicBezTo>
                      <a:pt x="485168" y="537095"/>
                      <a:pt x="532854" y="585408"/>
                      <a:pt x="584304" y="628702"/>
                    </a:cubicBezTo>
                    <a:cubicBezTo>
                      <a:pt x="589951" y="633095"/>
                      <a:pt x="598736" y="637487"/>
                      <a:pt x="593716" y="648153"/>
                    </a:cubicBezTo>
                    <a:cubicBezTo>
                      <a:pt x="566108" y="653173"/>
                      <a:pt x="538501" y="658820"/>
                      <a:pt x="511520" y="663839"/>
                    </a:cubicBezTo>
                    <a:cubicBezTo>
                      <a:pt x="476383" y="635604"/>
                      <a:pt x="439991" y="607997"/>
                      <a:pt x="406737" y="577879"/>
                    </a:cubicBezTo>
                    <a:cubicBezTo>
                      <a:pt x="367835" y="543370"/>
                      <a:pt x="332071" y="506350"/>
                      <a:pt x="293796" y="471841"/>
                    </a:cubicBezTo>
                    <a:cubicBezTo>
                      <a:pt x="273718" y="453644"/>
                      <a:pt x="261169" y="433566"/>
                      <a:pt x="262424" y="404704"/>
                    </a:cubicBezTo>
                    <a:cubicBezTo>
                      <a:pt x="263051" y="394665"/>
                      <a:pt x="263679" y="377096"/>
                      <a:pt x="249247" y="377096"/>
                    </a:cubicBezTo>
                    <a:cubicBezTo>
                      <a:pt x="234816" y="377096"/>
                      <a:pt x="214738" y="373331"/>
                      <a:pt x="210346" y="398429"/>
                    </a:cubicBezTo>
                    <a:cubicBezTo>
                      <a:pt x="206581" y="418508"/>
                      <a:pt x="197797" y="436704"/>
                      <a:pt x="182738" y="452390"/>
                    </a:cubicBezTo>
                    <a:cubicBezTo>
                      <a:pt x="136307" y="500076"/>
                      <a:pt x="77327" y="498821"/>
                      <a:pt x="38425" y="444860"/>
                    </a:cubicBezTo>
                    <a:cubicBezTo>
                      <a:pt x="-1104" y="390272"/>
                      <a:pt x="-12398" y="330038"/>
                      <a:pt x="15210" y="266038"/>
                    </a:cubicBezTo>
                    <a:cubicBezTo>
                      <a:pt x="29641" y="232156"/>
                      <a:pt x="51602" y="205803"/>
                      <a:pt x="92386" y="202038"/>
                    </a:cubicBezTo>
                    <a:cubicBezTo>
                      <a:pt x="139444" y="197646"/>
                      <a:pt x="169562" y="222117"/>
                      <a:pt x="192150" y="259136"/>
                    </a:cubicBezTo>
                    <a:cubicBezTo>
                      <a:pt x="197169" y="267293"/>
                      <a:pt x="200307" y="276705"/>
                      <a:pt x="205326" y="285489"/>
                    </a:cubicBezTo>
                    <a:cubicBezTo>
                      <a:pt x="210346" y="294273"/>
                      <a:pt x="218503" y="294900"/>
                      <a:pt x="226032" y="291763"/>
                    </a:cubicBezTo>
                    <a:cubicBezTo>
                      <a:pt x="233561" y="288626"/>
                      <a:pt x="247365" y="289881"/>
                      <a:pt x="245483" y="277959"/>
                    </a:cubicBezTo>
                    <a:cubicBezTo>
                      <a:pt x="234189" y="208313"/>
                      <a:pt x="288777" y="173176"/>
                      <a:pt x="323286" y="128627"/>
                    </a:cubicBezTo>
                    <a:cubicBezTo>
                      <a:pt x="359051" y="84705"/>
                      <a:pt x="397953" y="43294"/>
                      <a:pt x="4349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35E65A0-8E43-44B5-A396-6579CAA0A5A3}"/>
                  </a:ext>
                </a:extLst>
              </p:cNvPr>
              <p:cNvSpPr/>
              <p:nvPr/>
            </p:nvSpPr>
            <p:spPr>
              <a:xfrm>
                <a:off x="8363522" y="2129556"/>
                <a:ext cx="1003916" cy="646271"/>
              </a:xfrm>
              <a:custGeom>
                <a:avLst/>
                <a:gdLst>
                  <a:gd name="connsiteX0" fmla="*/ 648227 w 1003915"/>
                  <a:gd name="connsiteY0" fmla="*/ 633094 h 646270"/>
                  <a:gd name="connsiteX1" fmla="*/ 566031 w 1003915"/>
                  <a:gd name="connsiteY1" fmla="*/ 648781 h 646270"/>
                  <a:gd name="connsiteX2" fmla="*/ 574188 w 1003915"/>
                  <a:gd name="connsiteY2" fmla="*/ 621800 h 646270"/>
                  <a:gd name="connsiteX3" fmla="*/ 678344 w 1003915"/>
                  <a:gd name="connsiteY3" fmla="*/ 405959 h 646270"/>
                  <a:gd name="connsiteX4" fmla="*/ 547835 w 1003915"/>
                  <a:gd name="connsiteY4" fmla="*/ 444233 h 646270"/>
                  <a:gd name="connsiteX5" fmla="*/ 246032 w 1003915"/>
                  <a:gd name="connsiteY5" fmla="*/ 568467 h 646270"/>
                  <a:gd name="connsiteX6" fmla="*/ 114896 w 1003915"/>
                  <a:gd name="connsiteY6" fmla="*/ 623055 h 646270"/>
                  <a:gd name="connsiteX7" fmla="*/ 91681 w 1003915"/>
                  <a:gd name="connsiteY7" fmla="*/ 627447 h 646270"/>
                  <a:gd name="connsiteX8" fmla="*/ 64073 w 1003915"/>
                  <a:gd name="connsiteY8" fmla="*/ 554036 h 646270"/>
                  <a:gd name="connsiteX9" fmla="*/ 81642 w 1003915"/>
                  <a:gd name="connsiteY9" fmla="*/ 538350 h 646270"/>
                  <a:gd name="connsiteX10" fmla="*/ 311287 w 1003915"/>
                  <a:gd name="connsiteY10" fmla="*/ 412233 h 646270"/>
                  <a:gd name="connsiteX11" fmla="*/ 333875 w 1003915"/>
                  <a:gd name="connsiteY11" fmla="*/ 401566 h 646270"/>
                  <a:gd name="connsiteX12" fmla="*/ 146269 w 1003915"/>
                  <a:gd name="connsiteY12" fmla="*/ 431684 h 646270"/>
                  <a:gd name="connsiteX13" fmla="*/ 59681 w 1003915"/>
                  <a:gd name="connsiteY13" fmla="*/ 447370 h 646270"/>
                  <a:gd name="connsiteX14" fmla="*/ 28309 w 1003915"/>
                  <a:gd name="connsiteY14" fmla="*/ 448625 h 646270"/>
                  <a:gd name="connsiteX15" fmla="*/ 73 w 1003915"/>
                  <a:gd name="connsiteY15" fmla="*/ 371449 h 646270"/>
                  <a:gd name="connsiteX16" fmla="*/ 28936 w 1003915"/>
                  <a:gd name="connsiteY16" fmla="*/ 359527 h 646270"/>
                  <a:gd name="connsiteX17" fmla="*/ 372150 w 1003915"/>
                  <a:gd name="connsiteY17" fmla="*/ 277332 h 646270"/>
                  <a:gd name="connsiteX18" fmla="*/ 602423 w 1003915"/>
                  <a:gd name="connsiteY18" fmla="*/ 195764 h 646270"/>
                  <a:gd name="connsiteX19" fmla="*/ 566031 w 1003915"/>
                  <a:gd name="connsiteY19" fmla="*/ 167529 h 646270"/>
                  <a:gd name="connsiteX20" fmla="*/ 369012 w 1003915"/>
                  <a:gd name="connsiteY20" fmla="*/ 55215 h 646270"/>
                  <a:gd name="connsiteX21" fmla="*/ 348307 w 1003915"/>
                  <a:gd name="connsiteY21" fmla="*/ 36392 h 646270"/>
                  <a:gd name="connsiteX22" fmla="*/ 428620 w 1003915"/>
                  <a:gd name="connsiteY22" fmla="*/ 0 h 646270"/>
                  <a:gd name="connsiteX23" fmla="*/ 669559 w 1003915"/>
                  <a:gd name="connsiteY23" fmla="*/ 131764 h 646270"/>
                  <a:gd name="connsiteX24" fmla="*/ 731677 w 1003915"/>
                  <a:gd name="connsiteY24" fmla="*/ 205803 h 646270"/>
                  <a:gd name="connsiteX25" fmla="*/ 746736 w 1003915"/>
                  <a:gd name="connsiteY25" fmla="*/ 221489 h 646270"/>
                  <a:gd name="connsiteX26" fmla="*/ 779363 w 1003915"/>
                  <a:gd name="connsiteY26" fmla="*/ 197646 h 646270"/>
                  <a:gd name="connsiteX27" fmla="*/ 783127 w 1003915"/>
                  <a:gd name="connsiteY27" fmla="*/ 168783 h 646270"/>
                  <a:gd name="connsiteX28" fmla="*/ 945009 w 1003915"/>
                  <a:gd name="connsiteY28" fmla="*/ 116078 h 646270"/>
                  <a:gd name="connsiteX29" fmla="*/ 997715 w 1003915"/>
                  <a:gd name="connsiteY29" fmla="*/ 293646 h 646270"/>
                  <a:gd name="connsiteX30" fmla="*/ 850892 w 1003915"/>
                  <a:gd name="connsiteY30" fmla="*/ 345096 h 646270"/>
                  <a:gd name="connsiteX31" fmla="*/ 815128 w 1003915"/>
                  <a:gd name="connsiteY31" fmla="*/ 309332 h 646270"/>
                  <a:gd name="connsiteX32" fmla="*/ 791284 w 1003915"/>
                  <a:gd name="connsiteY32" fmla="*/ 301175 h 646270"/>
                  <a:gd name="connsiteX33" fmla="*/ 774971 w 1003915"/>
                  <a:gd name="connsiteY33" fmla="*/ 333802 h 646270"/>
                  <a:gd name="connsiteX34" fmla="*/ 770578 w 1003915"/>
                  <a:gd name="connsiteY34" fmla="*/ 398429 h 646270"/>
                  <a:gd name="connsiteX35" fmla="*/ 648227 w 1003915"/>
                  <a:gd name="connsiteY35" fmla="*/ 633094 h 646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003915" h="646270">
                    <a:moveTo>
                      <a:pt x="648227" y="633094"/>
                    </a:moveTo>
                    <a:cubicBezTo>
                      <a:pt x="620619" y="638114"/>
                      <a:pt x="593011" y="643134"/>
                      <a:pt x="566031" y="648781"/>
                    </a:cubicBezTo>
                    <a:cubicBezTo>
                      <a:pt x="562266" y="638114"/>
                      <a:pt x="570423" y="629957"/>
                      <a:pt x="574188" y="621800"/>
                    </a:cubicBezTo>
                    <a:cubicBezTo>
                      <a:pt x="608070" y="550899"/>
                      <a:pt x="646344" y="482507"/>
                      <a:pt x="678344" y="405959"/>
                    </a:cubicBezTo>
                    <a:cubicBezTo>
                      <a:pt x="631913" y="418508"/>
                      <a:pt x="590501" y="432311"/>
                      <a:pt x="547835" y="444233"/>
                    </a:cubicBezTo>
                    <a:cubicBezTo>
                      <a:pt x="442424" y="473723"/>
                      <a:pt x="346424" y="527056"/>
                      <a:pt x="246032" y="568467"/>
                    </a:cubicBezTo>
                    <a:cubicBezTo>
                      <a:pt x="202111" y="586663"/>
                      <a:pt x="158818" y="604232"/>
                      <a:pt x="114896" y="623055"/>
                    </a:cubicBezTo>
                    <a:cubicBezTo>
                      <a:pt x="107367" y="626193"/>
                      <a:pt x="99837" y="629330"/>
                      <a:pt x="91681" y="627447"/>
                    </a:cubicBezTo>
                    <a:cubicBezTo>
                      <a:pt x="69720" y="607997"/>
                      <a:pt x="68465" y="580389"/>
                      <a:pt x="64073" y="554036"/>
                    </a:cubicBezTo>
                    <a:cubicBezTo>
                      <a:pt x="67838" y="545879"/>
                      <a:pt x="74739" y="542115"/>
                      <a:pt x="81642" y="538350"/>
                    </a:cubicBezTo>
                    <a:cubicBezTo>
                      <a:pt x="160072" y="499448"/>
                      <a:pt x="235366" y="455527"/>
                      <a:pt x="311287" y="412233"/>
                    </a:cubicBezTo>
                    <a:cubicBezTo>
                      <a:pt x="320072" y="407213"/>
                      <a:pt x="328856" y="404076"/>
                      <a:pt x="333875" y="401566"/>
                    </a:cubicBezTo>
                    <a:cubicBezTo>
                      <a:pt x="274895" y="414115"/>
                      <a:pt x="210268" y="419762"/>
                      <a:pt x="146269" y="431684"/>
                    </a:cubicBezTo>
                    <a:cubicBezTo>
                      <a:pt x="117406" y="436703"/>
                      <a:pt x="88543" y="442350"/>
                      <a:pt x="59681" y="447370"/>
                    </a:cubicBezTo>
                    <a:cubicBezTo>
                      <a:pt x="49014" y="449252"/>
                      <a:pt x="38975" y="453017"/>
                      <a:pt x="28309" y="448625"/>
                    </a:cubicBezTo>
                    <a:cubicBezTo>
                      <a:pt x="13877" y="424782"/>
                      <a:pt x="-1182" y="400939"/>
                      <a:pt x="73" y="371449"/>
                    </a:cubicBezTo>
                    <a:cubicBezTo>
                      <a:pt x="8230" y="363292"/>
                      <a:pt x="18897" y="362037"/>
                      <a:pt x="28936" y="359527"/>
                    </a:cubicBezTo>
                    <a:cubicBezTo>
                      <a:pt x="142504" y="328782"/>
                      <a:pt x="257327" y="303057"/>
                      <a:pt x="372150" y="277332"/>
                    </a:cubicBezTo>
                    <a:cubicBezTo>
                      <a:pt x="451208" y="259763"/>
                      <a:pt x="523992" y="222116"/>
                      <a:pt x="602423" y="195764"/>
                    </a:cubicBezTo>
                    <a:cubicBezTo>
                      <a:pt x="591129" y="180705"/>
                      <a:pt x="577952" y="174430"/>
                      <a:pt x="566031" y="167529"/>
                    </a:cubicBezTo>
                    <a:cubicBezTo>
                      <a:pt x="500149" y="129882"/>
                      <a:pt x="436149" y="89725"/>
                      <a:pt x="369012" y="55215"/>
                    </a:cubicBezTo>
                    <a:cubicBezTo>
                      <a:pt x="360856" y="50823"/>
                      <a:pt x="350189" y="47686"/>
                      <a:pt x="348307" y="36392"/>
                    </a:cubicBezTo>
                    <a:cubicBezTo>
                      <a:pt x="371522" y="16314"/>
                      <a:pt x="397248" y="2510"/>
                      <a:pt x="428620" y="0"/>
                    </a:cubicBezTo>
                    <a:cubicBezTo>
                      <a:pt x="510188" y="41412"/>
                      <a:pt x="590501" y="85333"/>
                      <a:pt x="669559" y="131764"/>
                    </a:cubicBezTo>
                    <a:cubicBezTo>
                      <a:pt x="699677" y="149960"/>
                      <a:pt x="724147" y="169411"/>
                      <a:pt x="731677" y="205803"/>
                    </a:cubicBezTo>
                    <a:cubicBezTo>
                      <a:pt x="732932" y="212077"/>
                      <a:pt x="732932" y="227764"/>
                      <a:pt x="746736" y="221489"/>
                    </a:cubicBezTo>
                    <a:cubicBezTo>
                      <a:pt x="758657" y="215842"/>
                      <a:pt x="779363" y="220862"/>
                      <a:pt x="779363" y="197646"/>
                    </a:cubicBezTo>
                    <a:cubicBezTo>
                      <a:pt x="779363" y="188234"/>
                      <a:pt x="780618" y="178195"/>
                      <a:pt x="783127" y="168783"/>
                    </a:cubicBezTo>
                    <a:cubicBezTo>
                      <a:pt x="802579" y="81568"/>
                      <a:pt x="880382" y="55215"/>
                      <a:pt x="945009" y="116078"/>
                    </a:cubicBezTo>
                    <a:cubicBezTo>
                      <a:pt x="995832" y="163764"/>
                      <a:pt x="1015283" y="224626"/>
                      <a:pt x="997715" y="293646"/>
                    </a:cubicBezTo>
                    <a:cubicBezTo>
                      <a:pt x="979519" y="363292"/>
                      <a:pt x="909245" y="387135"/>
                      <a:pt x="850892" y="345096"/>
                    </a:cubicBezTo>
                    <a:cubicBezTo>
                      <a:pt x="837088" y="335057"/>
                      <a:pt x="824539" y="323135"/>
                      <a:pt x="815128" y="309332"/>
                    </a:cubicBezTo>
                    <a:cubicBezTo>
                      <a:pt x="808853" y="299292"/>
                      <a:pt x="803206" y="298665"/>
                      <a:pt x="791284" y="301175"/>
                    </a:cubicBezTo>
                    <a:cubicBezTo>
                      <a:pt x="769951" y="306194"/>
                      <a:pt x="764932" y="315606"/>
                      <a:pt x="774971" y="333802"/>
                    </a:cubicBezTo>
                    <a:cubicBezTo>
                      <a:pt x="787520" y="356390"/>
                      <a:pt x="781245" y="376468"/>
                      <a:pt x="770578" y="398429"/>
                    </a:cubicBezTo>
                    <a:cubicBezTo>
                      <a:pt x="732304" y="476860"/>
                      <a:pt x="694657" y="557173"/>
                      <a:pt x="648227" y="6330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33CB7BD-6E58-45DD-9074-76BAE9C42157}"/>
                  </a:ext>
                </a:extLst>
              </p:cNvPr>
              <p:cNvSpPr/>
              <p:nvPr/>
            </p:nvSpPr>
            <p:spPr>
              <a:xfrm>
                <a:off x="7293170" y="497540"/>
                <a:ext cx="734113" cy="928622"/>
              </a:xfrm>
              <a:custGeom>
                <a:avLst/>
                <a:gdLst>
                  <a:gd name="connsiteX0" fmla="*/ 102274 w 734113"/>
                  <a:gd name="connsiteY0" fmla="*/ 232181 h 928622"/>
                  <a:gd name="connsiteX1" fmla="*/ 375841 w 734113"/>
                  <a:gd name="connsiteY1" fmla="*/ 185123 h 928622"/>
                  <a:gd name="connsiteX2" fmla="*/ 466193 w 734113"/>
                  <a:gd name="connsiteY2" fmla="*/ 203946 h 928622"/>
                  <a:gd name="connsiteX3" fmla="*/ 487527 w 734113"/>
                  <a:gd name="connsiteY3" fmla="*/ 208966 h 928622"/>
                  <a:gd name="connsiteX4" fmla="*/ 498193 w 734113"/>
                  <a:gd name="connsiteY4" fmla="*/ 167554 h 928622"/>
                  <a:gd name="connsiteX5" fmla="*/ 478115 w 734113"/>
                  <a:gd name="connsiteY5" fmla="*/ 133045 h 928622"/>
                  <a:gd name="connsiteX6" fmla="*/ 565330 w 734113"/>
                  <a:gd name="connsiteY6" fmla="*/ 26 h 928622"/>
                  <a:gd name="connsiteX7" fmla="*/ 725957 w 734113"/>
                  <a:gd name="connsiteY7" fmla="*/ 101672 h 928622"/>
                  <a:gd name="connsiteX8" fmla="*/ 720310 w 734113"/>
                  <a:gd name="connsiteY8" fmla="*/ 202691 h 928622"/>
                  <a:gd name="connsiteX9" fmla="*/ 621801 w 734113"/>
                  <a:gd name="connsiteY9" fmla="*/ 238456 h 928622"/>
                  <a:gd name="connsiteX10" fmla="*/ 595448 w 734113"/>
                  <a:gd name="connsiteY10" fmla="*/ 233436 h 928622"/>
                  <a:gd name="connsiteX11" fmla="*/ 563448 w 734113"/>
                  <a:gd name="connsiteY11" fmla="*/ 255397 h 928622"/>
                  <a:gd name="connsiteX12" fmla="*/ 576624 w 734113"/>
                  <a:gd name="connsiteY12" fmla="*/ 274848 h 928622"/>
                  <a:gd name="connsiteX13" fmla="*/ 616781 w 734113"/>
                  <a:gd name="connsiteY13" fmla="*/ 330691 h 928622"/>
                  <a:gd name="connsiteX14" fmla="*/ 667604 w 734113"/>
                  <a:gd name="connsiteY14" fmla="*/ 589826 h 928622"/>
                  <a:gd name="connsiteX15" fmla="*/ 610506 w 734113"/>
                  <a:gd name="connsiteY15" fmla="*/ 653199 h 928622"/>
                  <a:gd name="connsiteX16" fmla="*/ 589801 w 734113"/>
                  <a:gd name="connsiteY16" fmla="*/ 565356 h 928622"/>
                  <a:gd name="connsiteX17" fmla="*/ 549016 w 734113"/>
                  <a:gd name="connsiteY17" fmla="*/ 394690 h 928622"/>
                  <a:gd name="connsiteX18" fmla="*/ 424782 w 734113"/>
                  <a:gd name="connsiteY18" fmla="*/ 579787 h 928622"/>
                  <a:gd name="connsiteX19" fmla="*/ 248469 w 734113"/>
                  <a:gd name="connsiteY19" fmla="*/ 909825 h 928622"/>
                  <a:gd name="connsiteX20" fmla="*/ 228391 w 734113"/>
                  <a:gd name="connsiteY20" fmla="*/ 934295 h 928622"/>
                  <a:gd name="connsiteX21" fmla="*/ 164391 w 734113"/>
                  <a:gd name="connsiteY21" fmla="*/ 891001 h 928622"/>
                  <a:gd name="connsiteX22" fmla="*/ 193881 w 734113"/>
                  <a:gd name="connsiteY22" fmla="*/ 811315 h 928622"/>
                  <a:gd name="connsiteX23" fmla="*/ 281724 w 734113"/>
                  <a:gd name="connsiteY23" fmla="*/ 599866 h 928622"/>
                  <a:gd name="connsiteX24" fmla="*/ 280469 w 734113"/>
                  <a:gd name="connsiteY24" fmla="*/ 599238 h 928622"/>
                  <a:gd name="connsiteX25" fmla="*/ 281096 w 734113"/>
                  <a:gd name="connsiteY25" fmla="*/ 601748 h 928622"/>
                  <a:gd name="connsiteX26" fmla="*/ 210195 w 734113"/>
                  <a:gd name="connsiteY26" fmla="*/ 681434 h 928622"/>
                  <a:gd name="connsiteX27" fmla="*/ 97254 w 734113"/>
                  <a:gd name="connsiteY27" fmla="*/ 806296 h 928622"/>
                  <a:gd name="connsiteX28" fmla="*/ 70901 w 734113"/>
                  <a:gd name="connsiteY28" fmla="*/ 828884 h 928622"/>
                  <a:gd name="connsiteX29" fmla="*/ 0 w 734113"/>
                  <a:gd name="connsiteY29" fmla="*/ 788727 h 928622"/>
                  <a:gd name="connsiteX30" fmla="*/ 16941 w 734113"/>
                  <a:gd name="connsiteY30" fmla="*/ 759237 h 928622"/>
                  <a:gd name="connsiteX31" fmla="*/ 236548 w 734113"/>
                  <a:gd name="connsiteY31" fmla="*/ 476886 h 928622"/>
                  <a:gd name="connsiteX32" fmla="*/ 356390 w 734113"/>
                  <a:gd name="connsiteY32" fmla="*/ 281122 h 928622"/>
                  <a:gd name="connsiteX33" fmla="*/ 354508 w 734113"/>
                  <a:gd name="connsiteY33" fmla="*/ 274220 h 928622"/>
                  <a:gd name="connsiteX34" fmla="*/ 232156 w 734113"/>
                  <a:gd name="connsiteY34" fmla="*/ 289279 h 928622"/>
                  <a:gd name="connsiteX35" fmla="*/ 84705 w 734113"/>
                  <a:gd name="connsiteY35" fmla="*/ 313750 h 928622"/>
                  <a:gd name="connsiteX36" fmla="*/ 66510 w 734113"/>
                  <a:gd name="connsiteY36" fmla="*/ 313122 h 928622"/>
                  <a:gd name="connsiteX37" fmla="*/ 102274 w 734113"/>
                  <a:gd name="connsiteY37" fmla="*/ 23218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34113" h="928622">
                    <a:moveTo>
                      <a:pt x="102274" y="232181"/>
                    </a:moveTo>
                    <a:cubicBezTo>
                      <a:pt x="192626" y="213985"/>
                      <a:pt x="284234" y="197672"/>
                      <a:pt x="375841" y="185123"/>
                    </a:cubicBezTo>
                    <a:cubicBezTo>
                      <a:pt x="409723" y="180731"/>
                      <a:pt x="438586" y="183240"/>
                      <a:pt x="466193" y="203946"/>
                    </a:cubicBezTo>
                    <a:cubicBezTo>
                      <a:pt x="471841" y="208338"/>
                      <a:pt x="480625" y="221515"/>
                      <a:pt x="487527" y="208966"/>
                    </a:cubicBezTo>
                    <a:cubicBezTo>
                      <a:pt x="494428" y="197044"/>
                      <a:pt x="513880" y="187005"/>
                      <a:pt x="498193" y="167554"/>
                    </a:cubicBezTo>
                    <a:cubicBezTo>
                      <a:pt x="490037" y="157515"/>
                      <a:pt x="483135" y="145594"/>
                      <a:pt x="478115" y="133045"/>
                    </a:cubicBezTo>
                    <a:cubicBezTo>
                      <a:pt x="449253" y="63398"/>
                      <a:pt x="490037" y="1908"/>
                      <a:pt x="565330" y="26"/>
                    </a:cubicBezTo>
                    <a:cubicBezTo>
                      <a:pt x="629330" y="-1229"/>
                      <a:pt x="700232" y="43320"/>
                      <a:pt x="725957" y="101672"/>
                    </a:cubicBezTo>
                    <a:cubicBezTo>
                      <a:pt x="741643" y="136182"/>
                      <a:pt x="744780" y="171319"/>
                      <a:pt x="720310" y="202691"/>
                    </a:cubicBezTo>
                    <a:cubicBezTo>
                      <a:pt x="695839" y="234691"/>
                      <a:pt x="660075" y="241593"/>
                      <a:pt x="621801" y="238456"/>
                    </a:cubicBezTo>
                    <a:cubicBezTo>
                      <a:pt x="613016" y="237828"/>
                      <a:pt x="603604" y="237201"/>
                      <a:pt x="595448" y="233436"/>
                    </a:cubicBezTo>
                    <a:cubicBezTo>
                      <a:pt x="572232" y="222770"/>
                      <a:pt x="570977" y="244730"/>
                      <a:pt x="563448" y="255397"/>
                    </a:cubicBezTo>
                    <a:cubicBezTo>
                      <a:pt x="553409" y="269201"/>
                      <a:pt x="570350" y="271083"/>
                      <a:pt x="576624" y="274848"/>
                    </a:cubicBezTo>
                    <a:cubicBezTo>
                      <a:pt x="599212" y="287397"/>
                      <a:pt x="611134" y="304965"/>
                      <a:pt x="616781" y="330691"/>
                    </a:cubicBezTo>
                    <a:cubicBezTo>
                      <a:pt x="635604" y="416651"/>
                      <a:pt x="655683" y="502611"/>
                      <a:pt x="667604" y="589826"/>
                    </a:cubicBezTo>
                    <a:cubicBezTo>
                      <a:pt x="656310" y="617434"/>
                      <a:pt x="644389" y="645042"/>
                      <a:pt x="610506" y="653199"/>
                    </a:cubicBezTo>
                    <a:cubicBezTo>
                      <a:pt x="597330" y="625591"/>
                      <a:pt x="596075" y="594846"/>
                      <a:pt x="589801" y="565356"/>
                    </a:cubicBezTo>
                    <a:cubicBezTo>
                      <a:pt x="577252" y="510141"/>
                      <a:pt x="566585" y="454298"/>
                      <a:pt x="549016" y="394690"/>
                    </a:cubicBezTo>
                    <a:cubicBezTo>
                      <a:pt x="505723" y="458690"/>
                      <a:pt x="459919" y="515788"/>
                      <a:pt x="424782" y="579787"/>
                    </a:cubicBezTo>
                    <a:cubicBezTo>
                      <a:pt x="365174" y="688963"/>
                      <a:pt x="308704" y="800649"/>
                      <a:pt x="248469" y="909825"/>
                    </a:cubicBezTo>
                    <a:cubicBezTo>
                      <a:pt x="243450" y="919236"/>
                      <a:pt x="239058" y="929275"/>
                      <a:pt x="228391" y="934295"/>
                    </a:cubicBezTo>
                    <a:cubicBezTo>
                      <a:pt x="199528" y="930530"/>
                      <a:pt x="180077" y="912962"/>
                      <a:pt x="164391" y="891001"/>
                    </a:cubicBezTo>
                    <a:cubicBezTo>
                      <a:pt x="166274" y="861511"/>
                      <a:pt x="182587" y="837668"/>
                      <a:pt x="193881" y="811315"/>
                    </a:cubicBezTo>
                    <a:cubicBezTo>
                      <a:pt x="223999" y="741041"/>
                      <a:pt x="249097" y="668885"/>
                      <a:pt x="281724" y="599866"/>
                    </a:cubicBezTo>
                    <a:cubicBezTo>
                      <a:pt x="282979" y="596728"/>
                      <a:pt x="276705" y="599238"/>
                      <a:pt x="280469" y="599238"/>
                    </a:cubicBezTo>
                    <a:cubicBezTo>
                      <a:pt x="281724" y="599238"/>
                      <a:pt x="282351" y="599866"/>
                      <a:pt x="281096" y="601748"/>
                    </a:cubicBezTo>
                    <a:cubicBezTo>
                      <a:pt x="261646" y="631865"/>
                      <a:pt x="234038" y="655081"/>
                      <a:pt x="210195" y="681434"/>
                    </a:cubicBezTo>
                    <a:cubicBezTo>
                      <a:pt x="172548" y="722845"/>
                      <a:pt x="133646" y="763002"/>
                      <a:pt x="97254" y="806296"/>
                    </a:cubicBezTo>
                    <a:cubicBezTo>
                      <a:pt x="89725" y="815080"/>
                      <a:pt x="82196" y="823864"/>
                      <a:pt x="70901" y="828884"/>
                    </a:cubicBezTo>
                    <a:cubicBezTo>
                      <a:pt x="40784" y="827002"/>
                      <a:pt x="16941" y="814453"/>
                      <a:pt x="0" y="788727"/>
                    </a:cubicBezTo>
                    <a:cubicBezTo>
                      <a:pt x="1255" y="776178"/>
                      <a:pt x="10039" y="768021"/>
                      <a:pt x="16941" y="759237"/>
                    </a:cubicBezTo>
                    <a:cubicBezTo>
                      <a:pt x="87215" y="662610"/>
                      <a:pt x="163136" y="571003"/>
                      <a:pt x="236548" y="476886"/>
                    </a:cubicBezTo>
                    <a:cubicBezTo>
                      <a:pt x="283606" y="416651"/>
                      <a:pt x="316861" y="347004"/>
                      <a:pt x="356390" y="281122"/>
                    </a:cubicBezTo>
                    <a:cubicBezTo>
                      <a:pt x="357018" y="279867"/>
                      <a:pt x="357018" y="277985"/>
                      <a:pt x="354508" y="274220"/>
                    </a:cubicBezTo>
                    <a:cubicBezTo>
                      <a:pt x="313724" y="276103"/>
                      <a:pt x="272940" y="283632"/>
                      <a:pt x="232156" y="289279"/>
                    </a:cubicBezTo>
                    <a:cubicBezTo>
                      <a:pt x="182587" y="296181"/>
                      <a:pt x="133646" y="302456"/>
                      <a:pt x="84705" y="313750"/>
                    </a:cubicBezTo>
                    <a:cubicBezTo>
                      <a:pt x="78431" y="315004"/>
                      <a:pt x="72156" y="316259"/>
                      <a:pt x="66510" y="313122"/>
                    </a:cubicBezTo>
                    <a:cubicBezTo>
                      <a:pt x="63372" y="279240"/>
                      <a:pt x="81568" y="255397"/>
                      <a:pt x="102274" y="23218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0190CAA-1AB9-44BF-A62C-BF3192F6F6EB}"/>
                  </a:ext>
                </a:extLst>
              </p:cNvPr>
              <p:cNvSpPr/>
              <p:nvPr/>
            </p:nvSpPr>
            <p:spPr>
              <a:xfrm>
                <a:off x="7739285" y="963493"/>
                <a:ext cx="859603" cy="834505"/>
              </a:xfrm>
              <a:custGeom>
                <a:avLst/>
                <a:gdLst>
                  <a:gd name="connsiteX0" fmla="*/ 166901 w 859602"/>
                  <a:gd name="connsiteY0" fmla="*/ 190382 h 834505"/>
                  <a:gd name="connsiteX1" fmla="*/ 220861 w 859602"/>
                  <a:gd name="connsiteY1" fmla="*/ 124500 h 834505"/>
                  <a:gd name="connsiteX2" fmla="*/ 514507 w 859602"/>
                  <a:gd name="connsiteY2" fmla="*/ 140187 h 834505"/>
                  <a:gd name="connsiteX3" fmla="*/ 584153 w 859602"/>
                  <a:gd name="connsiteY3" fmla="*/ 179088 h 834505"/>
                  <a:gd name="connsiteX4" fmla="*/ 604859 w 859602"/>
                  <a:gd name="connsiteY4" fmla="*/ 185990 h 834505"/>
                  <a:gd name="connsiteX5" fmla="*/ 623055 w 859602"/>
                  <a:gd name="connsiteY5" fmla="*/ 152108 h 834505"/>
                  <a:gd name="connsiteX6" fmla="*/ 609251 w 859602"/>
                  <a:gd name="connsiteY6" fmla="*/ 98148 h 834505"/>
                  <a:gd name="connsiteX7" fmla="*/ 710270 w 859602"/>
                  <a:gd name="connsiteY7" fmla="*/ 266 h 834505"/>
                  <a:gd name="connsiteX8" fmla="*/ 862113 w 859602"/>
                  <a:gd name="connsiteY8" fmla="*/ 153363 h 834505"/>
                  <a:gd name="connsiteX9" fmla="*/ 742270 w 859602"/>
                  <a:gd name="connsiteY9" fmla="*/ 250617 h 834505"/>
                  <a:gd name="connsiteX10" fmla="*/ 702741 w 859602"/>
                  <a:gd name="connsiteY10" fmla="*/ 235559 h 834505"/>
                  <a:gd name="connsiteX11" fmla="*/ 681408 w 859602"/>
                  <a:gd name="connsiteY11" fmla="*/ 236814 h 834505"/>
                  <a:gd name="connsiteX12" fmla="*/ 678271 w 859602"/>
                  <a:gd name="connsiteY12" fmla="*/ 275088 h 834505"/>
                  <a:gd name="connsiteX13" fmla="*/ 702113 w 859602"/>
                  <a:gd name="connsiteY13" fmla="*/ 332813 h 834505"/>
                  <a:gd name="connsiteX14" fmla="*/ 695839 w 859602"/>
                  <a:gd name="connsiteY14" fmla="*/ 600106 h 834505"/>
                  <a:gd name="connsiteX15" fmla="*/ 637486 w 859602"/>
                  <a:gd name="connsiteY15" fmla="*/ 651556 h 834505"/>
                  <a:gd name="connsiteX16" fmla="*/ 625565 w 859602"/>
                  <a:gd name="connsiteY16" fmla="*/ 649674 h 834505"/>
                  <a:gd name="connsiteX17" fmla="*/ 625565 w 859602"/>
                  <a:gd name="connsiteY17" fmla="*/ 417518 h 834505"/>
                  <a:gd name="connsiteX18" fmla="*/ 621800 w 859602"/>
                  <a:gd name="connsiteY18" fmla="*/ 386773 h 834505"/>
                  <a:gd name="connsiteX19" fmla="*/ 582898 w 859602"/>
                  <a:gd name="connsiteY19" fmla="*/ 418773 h 834505"/>
                  <a:gd name="connsiteX20" fmla="*/ 360155 w 859602"/>
                  <a:gd name="connsiteY20" fmla="*/ 653439 h 834505"/>
                  <a:gd name="connsiteX21" fmla="*/ 208312 w 859602"/>
                  <a:gd name="connsiteY21" fmla="*/ 825987 h 834505"/>
                  <a:gd name="connsiteX22" fmla="*/ 195763 w 859602"/>
                  <a:gd name="connsiteY22" fmla="*/ 836026 h 834505"/>
                  <a:gd name="connsiteX23" fmla="*/ 137411 w 859602"/>
                  <a:gd name="connsiteY23" fmla="*/ 780810 h 834505"/>
                  <a:gd name="connsiteX24" fmla="*/ 141803 w 859602"/>
                  <a:gd name="connsiteY24" fmla="*/ 768261 h 834505"/>
                  <a:gd name="connsiteX25" fmla="*/ 314351 w 859602"/>
                  <a:gd name="connsiteY25" fmla="*/ 526067 h 834505"/>
                  <a:gd name="connsiteX26" fmla="*/ 314351 w 859602"/>
                  <a:gd name="connsiteY26" fmla="*/ 527322 h 834505"/>
                  <a:gd name="connsiteX27" fmla="*/ 65254 w 859602"/>
                  <a:gd name="connsiteY27" fmla="*/ 701125 h 834505"/>
                  <a:gd name="connsiteX28" fmla="*/ 60235 w 859602"/>
                  <a:gd name="connsiteY28" fmla="*/ 702380 h 834505"/>
                  <a:gd name="connsiteX29" fmla="*/ 0 w 859602"/>
                  <a:gd name="connsiteY29" fmla="*/ 644027 h 834505"/>
                  <a:gd name="connsiteX30" fmla="*/ 87215 w 859602"/>
                  <a:gd name="connsiteY30" fmla="*/ 566223 h 834505"/>
                  <a:gd name="connsiteX31" fmla="*/ 295528 w 859602"/>
                  <a:gd name="connsiteY31" fmla="*/ 399322 h 834505"/>
                  <a:gd name="connsiteX32" fmla="*/ 454899 w 859602"/>
                  <a:gd name="connsiteY32" fmla="*/ 238068 h 834505"/>
                  <a:gd name="connsiteX33" fmla="*/ 459919 w 859602"/>
                  <a:gd name="connsiteY33" fmla="*/ 224265 h 834505"/>
                  <a:gd name="connsiteX34" fmla="*/ 445488 w 859602"/>
                  <a:gd name="connsiteY34" fmla="*/ 219245 h 834505"/>
                  <a:gd name="connsiteX35" fmla="*/ 328782 w 859602"/>
                  <a:gd name="connsiteY35" fmla="*/ 209206 h 834505"/>
                  <a:gd name="connsiteX36" fmla="*/ 195763 w 859602"/>
                  <a:gd name="connsiteY36" fmla="*/ 202304 h 834505"/>
                  <a:gd name="connsiteX37" fmla="*/ 166901 w 859602"/>
                  <a:gd name="connsiteY37" fmla="*/ 190382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166901" y="190382"/>
                    </a:moveTo>
                    <a:cubicBezTo>
                      <a:pt x="185097" y="168422"/>
                      <a:pt x="203293" y="146461"/>
                      <a:pt x="220861" y="124500"/>
                    </a:cubicBezTo>
                    <a:cubicBezTo>
                      <a:pt x="318743" y="125128"/>
                      <a:pt x="416625" y="132657"/>
                      <a:pt x="514507" y="140187"/>
                    </a:cubicBezTo>
                    <a:cubicBezTo>
                      <a:pt x="545252" y="142696"/>
                      <a:pt x="564703" y="159637"/>
                      <a:pt x="584153" y="179088"/>
                    </a:cubicBezTo>
                    <a:cubicBezTo>
                      <a:pt x="589173" y="184108"/>
                      <a:pt x="595447" y="197284"/>
                      <a:pt x="604859" y="185990"/>
                    </a:cubicBezTo>
                    <a:cubicBezTo>
                      <a:pt x="613016" y="176579"/>
                      <a:pt x="632467" y="172186"/>
                      <a:pt x="623055" y="152108"/>
                    </a:cubicBezTo>
                    <a:cubicBezTo>
                      <a:pt x="615526" y="135167"/>
                      <a:pt x="609251" y="117599"/>
                      <a:pt x="609251" y="98148"/>
                    </a:cubicBezTo>
                    <a:cubicBezTo>
                      <a:pt x="607369" y="32893"/>
                      <a:pt x="645016" y="-3499"/>
                      <a:pt x="710270" y="266"/>
                    </a:cubicBezTo>
                    <a:cubicBezTo>
                      <a:pt x="783054" y="4658"/>
                      <a:pt x="858348" y="80579"/>
                      <a:pt x="862113" y="153363"/>
                    </a:cubicBezTo>
                    <a:cubicBezTo>
                      <a:pt x="865877" y="224892"/>
                      <a:pt x="811917" y="268186"/>
                      <a:pt x="742270" y="250617"/>
                    </a:cubicBezTo>
                    <a:cubicBezTo>
                      <a:pt x="728466" y="246853"/>
                      <a:pt x="715290" y="241833"/>
                      <a:pt x="702741" y="235559"/>
                    </a:cubicBezTo>
                    <a:cubicBezTo>
                      <a:pt x="694584" y="231166"/>
                      <a:pt x="689564" y="230539"/>
                      <a:pt x="681408" y="236814"/>
                    </a:cubicBezTo>
                    <a:cubicBezTo>
                      <a:pt x="666349" y="249362"/>
                      <a:pt x="657565" y="260029"/>
                      <a:pt x="678271" y="275088"/>
                    </a:cubicBezTo>
                    <a:cubicBezTo>
                      <a:pt x="697721" y="289519"/>
                      <a:pt x="702741" y="308343"/>
                      <a:pt x="702113" y="332813"/>
                    </a:cubicBezTo>
                    <a:cubicBezTo>
                      <a:pt x="700858" y="421911"/>
                      <a:pt x="703368" y="511008"/>
                      <a:pt x="695839" y="600106"/>
                    </a:cubicBezTo>
                    <a:cubicBezTo>
                      <a:pt x="682035" y="623321"/>
                      <a:pt x="657565" y="635243"/>
                      <a:pt x="637486" y="651556"/>
                    </a:cubicBezTo>
                    <a:cubicBezTo>
                      <a:pt x="633722" y="654066"/>
                      <a:pt x="628702" y="652811"/>
                      <a:pt x="625565" y="649674"/>
                    </a:cubicBezTo>
                    <a:cubicBezTo>
                      <a:pt x="625565" y="572498"/>
                      <a:pt x="625565" y="494694"/>
                      <a:pt x="625565" y="417518"/>
                    </a:cubicBezTo>
                    <a:cubicBezTo>
                      <a:pt x="625565" y="408107"/>
                      <a:pt x="628075" y="398068"/>
                      <a:pt x="621800" y="386773"/>
                    </a:cubicBezTo>
                    <a:cubicBezTo>
                      <a:pt x="607996" y="396813"/>
                      <a:pt x="594820" y="407479"/>
                      <a:pt x="582898" y="418773"/>
                    </a:cubicBezTo>
                    <a:cubicBezTo>
                      <a:pt x="502585" y="490930"/>
                      <a:pt x="428547" y="569361"/>
                      <a:pt x="360155" y="653439"/>
                    </a:cubicBezTo>
                    <a:cubicBezTo>
                      <a:pt x="311841" y="713046"/>
                      <a:pt x="260391" y="770144"/>
                      <a:pt x="208312" y="825987"/>
                    </a:cubicBezTo>
                    <a:cubicBezTo>
                      <a:pt x="204548" y="829751"/>
                      <a:pt x="200783" y="834143"/>
                      <a:pt x="195763" y="836026"/>
                    </a:cubicBezTo>
                    <a:cubicBezTo>
                      <a:pt x="163136" y="831634"/>
                      <a:pt x="148077" y="808418"/>
                      <a:pt x="137411" y="780810"/>
                    </a:cubicBezTo>
                    <a:cubicBezTo>
                      <a:pt x="138038" y="776418"/>
                      <a:pt x="139293" y="772026"/>
                      <a:pt x="141803" y="768261"/>
                    </a:cubicBezTo>
                    <a:cubicBezTo>
                      <a:pt x="201410" y="687948"/>
                      <a:pt x="257881" y="604498"/>
                      <a:pt x="314351" y="526067"/>
                    </a:cubicBezTo>
                    <a:cubicBezTo>
                      <a:pt x="316861" y="524812"/>
                      <a:pt x="315606" y="526067"/>
                      <a:pt x="314351" y="527322"/>
                    </a:cubicBezTo>
                    <a:cubicBezTo>
                      <a:pt x="231528" y="585674"/>
                      <a:pt x="148077" y="642772"/>
                      <a:pt x="65254" y="701125"/>
                    </a:cubicBezTo>
                    <a:cubicBezTo>
                      <a:pt x="63999" y="702380"/>
                      <a:pt x="62117" y="701752"/>
                      <a:pt x="60235" y="702380"/>
                    </a:cubicBezTo>
                    <a:cubicBezTo>
                      <a:pt x="36392" y="687321"/>
                      <a:pt x="8784" y="675399"/>
                      <a:pt x="0" y="644027"/>
                    </a:cubicBezTo>
                    <a:cubicBezTo>
                      <a:pt x="24470" y="612655"/>
                      <a:pt x="57725" y="591321"/>
                      <a:pt x="87215" y="566223"/>
                    </a:cubicBezTo>
                    <a:cubicBezTo>
                      <a:pt x="154979" y="508498"/>
                      <a:pt x="225253" y="453910"/>
                      <a:pt x="295528" y="399322"/>
                    </a:cubicBezTo>
                    <a:cubicBezTo>
                      <a:pt x="355135" y="352264"/>
                      <a:pt x="400311" y="290147"/>
                      <a:pt x="454899" y="238068"/>
                    </a:cubicBezTo>
                    <a:cubicBezTo>
                      <a:pt x="458664" y="234304"/>
                      <a:pt x="463683" y="230539"/>
                      <a:pt x="459919" y="224265"/>
                    </a:cubicBezTo>
                    <a:cubicBezTo>
                      <a:pt x="456782" y="219245"/>
                      <a:pt x="450507" y="219245"/>
                      <a:pt x="445488" y="219245"/>
                    </a:cubicBezTo>
                    <a:cubicBezTo>
                      <a:pt x="406586" y="216108"/>
                      <a:pt x="367684" y="210461"/>
                      <a:pt x="328782" y="209206"/>
                    </a:cubicBezTo>
                    <a:cubicBezTo>
                      <a:pt x="284234" y="207951"/>
                      <a:pt x="240312" y="200422"/>
                      <a:pt x="195763" y="202304"/>
                    </a:cubicBezTo>
                    <a:cubicBezTo>
                      <a:pt x="185097" y="200422"/>
                      <a:pt x="172548" y="203559"/>
                      <a:pt x="166901" y="19038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EC1AB148-1FF7-4F0D-91FA-F0AC9399038B}"/>
                  </a:ext>
                </a:extLst>
              </p:cNvPr>
              <p:cNvSpPr/>
              <p:nvPr/>
            </p:nvSpPr>
            <p:spPr>
              <a:xfrm>
                <a:off x="6740815" y="175711"/>
                <a:ext cx="652545" cy="985092"/>
              </a:xfrm>
              <a:custGeom>
                <a:avLst/>
                <a:gdLst>
                  <a:gd name="connsiteX0" fmla="*/ 654629 w 652545"/>
                  <a:gd name="connsiteY0" fmla="*/ 554011 h 985092"/>
                  <a:gd name="connsiteX1" fmla="*/ 616982 w 652545"/>
                  <a:gd name="connsiteY1" fmla="*/ 631814 h 985092"/>
                  <a:gd name="connsiteX2" fmla="*/ 604433 w 652545"/>
                  <a:gd name="connsiteY2" fmla="*/ 620520 h 985092"/>
                  <a:gd name="connsiteX3" fmla="*/ 495257 w 652545"/>
                  <a:gd name="connsiteY3" fmla="*/ 390874 h 985092"/>
                  <a:gd name="connsiteX4" fmla="*/ 495885 w 652545"/>
                  <a:gd name="connsiteY4" fmla="*/ 382718 h 985092"/>
                  <a:gd name="connsiteX5" fmla="*/ 456983 w 652545"/>
                  <a:gd name="connsiteY5" fmla="*/ 481854 h 985092"/>
                  <a:gd name="connsiteX6" fmla="*/ 371650 w 652545"/>
                  <a:gd name="connsiteY6" fmla="*/ 757304 h 985092"/>
                  <a:gd name="connsiteX7" fmla="*/ 315180 w 652545"/>
                  <a:gd name="connsiteY7" fmla="*/ 960597 h 985092"/>
                  <a:gd name="connsiteX8" fmla="*/ 305768 w 652545"/>
                  <a:gd name="connsiteY8" fmla="*/ 982557 h 985092"/>
                  <a:gd name="connsiteX9" fmla="*/ 229220 w 652545"/>
                  <a:gd name="connsiteY9" fmla="*/ 960597 h 985092"/>
                  <a:gd name="connsiteX10" fmla="*/ 229220 w 652545"/>
                  <a:gd name="connsiteY10" fmla="*/ 931734 h 985092"/>
                  <a:gd name="connsiteX11" fmla="*/ 274396 w 652545"/>
                  <a:gd name="connsiteY11" fmla="*/ 671343 h 985092"/>
                  <a:gd name="connsiteX12" fmla="*/ 280670 w 652545"/>
                  <a:gd name="connsiteY12" fmla="*/ 650010 h 985092"/>
                  <a:gd name="connsiteX13" fmla="*/ 146396 w 652545"/>
                  <a:gd name="connsiteY13" fmla="*/ 890950 h 985092"/>
                  <a:gd name="connsiteX14" fmla="*/ 121299 w 652545"/>
                  <a:gd name="connsiteY14" fmla="*/ 924205 h 985092"/>
                  <a:gd name="connsiteX15" fmla="*/ 47888 w 652545"/>
                  <a:gd name="connsiteY15" fmla="*/ 896597 h 985092"/>
                  <a:gd name="connsiteX16" fmla="*/ 54789 w 652545"/>
                  <a:gd name="connsiteY16" fmla="*/ 866480 h 985092"/>
                  <a:gd name="connsiteX17" fmla="*/ 211651 w 652545"/>
                  <a:gd name="connsiteY17" fmla="*/ 529540 h 985092"/>
                  <a:gd name="connsiteX18" fmla="*/ 283808 w 652545"/>
                  <a:gd name="connsiteY18" fmla="*/ 316208 h 985092"/>
                  <a:gd name="connsiteX19" fmla="*/ 227965 w 652545"/>
                  <a:gd name="connsiteY19" fmla="*/ 332522 h 985092"/>
                  <a:gd name="connsiteX20" fmla="*/ 24672 w 652545"/>
                  <a:gd name="connsiteY20" fmla="*/ 414717 h 985092"/>
                  <a:gd name="connsiteX21" fmla="*/ 201 w 652545"/>
                  <a:gd name="connsiteY21" fmla="*/ 416600 h 985092"/>
                  <a:gd name="connsiteX22" fmla="*/ 19652 w 652545"/>
                  <a:gd name="connsiteY22" fmla="*/ 333777 h 985092"/>
                  <a:gd name="connsiteX23" fmla="*/ 283180 w 652545"/>
                  <a:gd name="connsiteY23" fmla="*/ 223973 h 985092"/>
                  <a:gd name="connsiteX24" fmla="*/ 369140 w 652545"/>
                  <a:gd name="connsiteY24" fmla="*/ 223973 h 985092"/>
                  <a:gd name="connsiteX25" fmla="*/ 392984 w 652545"/>
                  <a:gd name="connsiteY25" fmla="*/ 222718 h 985092"/>
                  <a:gd name="connsiteX26" fmla="*/ 392356 w 652545"/>
                  <a:gd name="connsiteY26" fmla="*/ 180679 h 985092"/>
                  <a:gd name="connsiteX27" fmla="*/ 371650 w 652545"/>
                  <a:gd name="connsiteY27" fmla="*/ 159974 h 985092"/>
                  <a:gd name="connsiteX28" fmla="*/ 430630 w 652545"/>
                  <a:gd name="connsiteY28" fmla="*/ 2484 h 985092"/>
                  <a:gd name="connsiteX29" fmla="*/ 581845 w 652545"/>
                  <a:gd name="connsiteY29" fmla="*/ 47033 h 985092"/>
                  <a:gd name="connsiteX30" fmla="*/ 620119 w 652545"/>
                  <a:gd name="connsiteY30" fmla="*/ 161229 h 985092"/>
                  <a:gd name="connsiteX31" fmla="*/ 512199 w 652545"/>
                  <a:gd name="connsiteY31" fmla="*/ 225228 h 985092"/>
                  <a:gd name="connsiteX32" fmla="*/ 485218 w 652545"/>
                  <a:gd name="connsiteY32" fmla="*/ 228993 h 985092"/>
                  <a:gd name="connsiteX33" fmla="*/ 496512 w 652545"/>
                  <a:gd name="connsiteY33" fmla="*/ 269150 h 985092"/>
                  <a:gd name="connsiteX34" fmla="*/ 544826 w 652545"/>
                  <a:gd name="connsiteY34" fmla="*/ 313698 h 985092"/>
                  <a:gd name="connsiteX35" fmla="*/ 654629 w 652545"/>
                  <a:gd name="connsiteY35" fmla="*/ 554011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2545" h="985092">
                    <a:moveTo>
                      <a:pt x="654629" y="554011"/>
                    </a:moveTo>
                    <a:cubicBezTo>
                      <a:pt x="642080" y="579736"/>
                      <a:pt x="629531" y="606089"/>
                      <a:pt x="616982" y="631814"/>
                    </a:cubicBezTo>
                    <a:cubicBezTo>
                      <a:pt x="608825" y="633069"/>
                      <a:pt x="606943" y="625540"/>
                      <a:pt x="604433" y="620520"/>
                    </a:cubicBezTo>
                    <a:cubicBezTo>
                      <a:pt x="568669" y="543344"/>
                      <a:pt x="534159" y="466795"/>
                      <a:pt x="495257" y="390874"/>
                    </a:cubicBezTo>
                    <a:cubicBezTo>
                      <a:pt x="494630" y="388992"/>
                      <a:pt x="494630" y="387110"/>
                      <a:pt x="495885" y="382718"/>
                    </a:cubicBezTo>
                    <a:cubicBezTo>
                      <a:pt x="483963" y="418482"/>
                      <a:pt x="471415" y="450482"/>
                      <a:pt x="456983" y="481854"/>
                    </a:cubicBezTo>
                    <a:cubicBezTo>
                      <a:pt x="416827" y="570324"/>
                      <a:pt x="395493" y="664441"/>
                      <a:pt x="371650" y="757304"/>
                    </a:cubicBezTo>
                    <a:cubicBezTo>
                      <a:pt x="354082" y="825695"/>
                      <a:pt x="334003" y="892832"/>
                      <a:pt x="315180" y="960597"/>
                    </a:cubicBezTo>
                    <a:cubicBezTo>
                      <a:pt x="313298" y="968126"/>
                      <a:pt x="310788" y="976283"/>
                      <a:pt x="305768" y="982557"/>
                    </a:cubicBezTo>
                    <a:cubicBezTo>
                      <a:pt x="285063" y="992596"/>
                      <a:pt x="251180" y="982557"/>
                      <a:pt x="229220" y="960597"/>
                    </a:cubicBezTo>
                    <a:cubicBezTo>
                      <a:pt x="225455" y="951185"/>
                      <a:pt x="226710" y="941146"/>
                      <a:pt x="229220" y="931734"/>
                    </a:cubicBezTo>
                    <a:cubicBezTo>
                      <a:pt x="246788" y="845146"/>
                      <a:pt x="259965" y="758559"/>
                      <a:pt x="274396" y="671343"/>
                    </a:cubicBezTo>
                    <a:cubicBezTo>
                      <a:pt x="275651" y="663187"/>
                      <a:pt x="275651" y="654402"/>
                      <a:pt x="280670" y="650010"/>
                    </a:cubicBezTo>
                    <a:cubicBezTo>
                      <a:pt x="238631" y="730323"/>
                      <a:pt x="188435" y="808127"/>
                      <a:pt x="146396" y="890950"/>
                    </a:cubicBezTo>
                    <a:cubicBezTo>
                      <a:pt x="140122" y="903499"/>
                      <a:pt x="135102" y="917303"/>
                      <a:pt x="121299" y="924205"/>
                    </a:cubicBezTo>
                    <a:cubicBezTo>
                      <a:pt x="93691" y="922950"/>
                      <a:pt x="67966" y="917930"/>
                      <a:pt x="47888" y="896597"/>
                    </a:cubicBezTo>
                    <a:cubicBezTo>
                      <a:pt x="44750" y="885303"/>
                      <a:pt x="51025" y="875891"/>
                      <a:pt x="54789" y="866480"/>
                    </a:cubicBezTo>
                    <a:cubicBezTo>
                      <a:pt x="104358" y="752912"/>
                      <a:pt x="158318" y="641226"/>
                      <a:pt x="211651" y="529540"/>
                    </a:cubicBezTo>
                    <a:cubicBezTo>
                      <a:pt x="243651" y="463031"/>
                      <a:pt x="257455" y="389619"/>
                      <a:pt x="283808" y="316208"/>
                    </a:cubicBezTo>
                    <a:cubicBezTo>
                      <a:pt x="260592" y="318718"/>
                      <a:pt x="244278" y="326247"/>
                      <a:pt x="227965" y="332522"/>
                    </a:cubicBezTo>
                    <a:cubicBezTo>
                      <a:pt x="160200" y="358875"/>
                      <a:pt x="91181" y="384600"/>
                      <a:pt x="24672" y="414717"/>
                    </a:cubicBezTo>
                    <a:cubicBezTo>
                      <a:pt x="17142" y="418482"/>
                      <a:pt x="8986" y="424756"/>
                      <a:pt x="201" y="416600"/>
                    </a:cubicBezTo>
                    <a:cubicBezTo>
                      <a:pt x="-1054" y="387110"/>
                      <a:pt x="3339" y="358875"/>
                      <a:pt x="19652" y="333777"/>
                    </a:cubicBezTo>
                    <a:cubicBezTo>
                      <a:pt x="106240" y="293620"/>
                      <a:pt x="193455" y="257228"/>
                      <a:pt x="283180" y="223973"/>
                    </a:cubicBezTo>
                    <a:cubicBezTo>
                      <a:pt x="313298" y="212679"/>
                      <a:pt x="340278" y="209542"/>
                      <a:pt x="369140" y="223973"/>
                    </a:cubicBezTo>
                    <a:cubicBezTo>
                      <a:pt x="375415" y="227111"/>
                      <a:pt x="387964" y="239032"/>
                      <a:pt x="392984" y="222718"/>
                    </a:cubicBezTo>
                    <a:cubicBezTo>
                      <a:pt x="396748" y="209542"/>
                      <a:pt x="412434" y="194483"/>
                      <a:pt x="392356" y="180679"/>
                    </a:cubicBezTo>
                    <a:cubicBezTo>
                      <a:pt x="384199" y="175032"/>
                      <a:pt x="377925" y="167503"/>
                      <a:pt x="371650" y="159974"/>
                    </a:cubicBezTo>
                    <a:cubicBezTo>
                      <a:pt x="318317" y="93464"/>
                      <a:pt x="347180" y="15661"/>
                      <a:pt x="430630" y="2484"/>
                    </a:cubicBezTo>
                    <a:cubicBezTo>
                      <a:pt x="487101" y="-6300"/>
                      <a:pt x="538551" y="8131"/>
                      <a:pt x="581845" y="47033"/>
                    </a:cubicBezTo>
                    <a:cubicBezTo>
                      <a:pt x="615727" y="77778"/>
                      <a:pt x="635805" y="114797"/>
                      <a:pt x="620119" y="161229"/>
                    </a:cubicBezTo>
                    <a:cubicBezTo>
                      <a:pt x="607570" y="200130"/>
                      <a:pt x="563022" y="224601"/>
                      <a:pt x="512199" y="225228"/>
                    </a:cubicBezTo>
                    <a:cubicBezTo>
                      <a:pt x="503414" y="225228"/>
                      <a:pt x="492747" y="218954"/>
                      <a:pt x="485218" y="228993"/>
                    </a:cubicBezTo>
                    <a:cubicBezTo>
                      <a:pt x="470787" y="247816"/>
                      <a:pt x="473924" y="262248"/>
                      <a:pt x="496512" y="269150"/>
                    </a:cubicBezTo>
                    <a:cubicBezTo>
                      <a:pt x="520355" y="276679"/>
                      <a:pt x="533532" y="291738"/>
                      <a:pt x="544826" y="313698"/>
                    </a:cubicBezTo>
                    <a:cubicBezTo>
                      <a:pt x="585610" y="392129"/>
                      <a:pt x="616982" y="474325"/>
                      <a:pt x="654629" y="55401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38755BF-2ABC-41EA-A53C-723231029DE9}"/>
                  </a:ext>
                </a:extLst>
              </p:cNvPr>
              <p:cNvSpPr/>
              <p:nvPr/>
            </p:nvSpPr>
            <p:spPr>
              <a:xfrm>
                <a:off x="6094745" y="5229"/>
                <a:ext cx="665094" cy="1010190"/>
              </a:xfrm>
              <a:custGeom>
                <a:avLst/>
                <a:gdLst>
                  <a:gd name="connsiteX0" fmla="*/ 665094 w 665094"/>
                  <a:gd name="connsiteY0" fmla="*/ 504258 h 1010190"/>
                  <a:gd name="connsiteX1" fmla="*/ 648153 w 665094"/>
                  <a:gd name="connsiteY1" fmla="*/ 587709 h 1010190"/>
                  <a:gd name="connsiteX2" fmla="*/ 624938 w 665094"/>
                  <a:gd name="connsiteY2" fmla="*/ 570140 h 1010190"/>
                  <a:gd name="connsiteX3" fmla="*/ 489409 w 665094"/>
                  <a:gd name="connsiteY3" fmla="*/ 398220 h 1010190"/>
                  <a:gd name="connsiteX4" fmla="*/ 474978 w 665094"/>
                  <a:gd name="connsiteY4" fmla="*/ 387553 h 1010190"/>
                  <a:gd name="connsiteX5" fmla="*/ 452390 w 665094"/>
                  <a:gd name="connsiteY5" fmla="*/ 520572 h 1010190"/>
                  <a:gd name="connsiteX6" fmla="*/ 436704 w 665094"/>
                  <a:gd name="connsiteY6" fmla="*/ 778453 h 1010190"/>
                  <a:gd name="connsiteX7" fmla="*/ 425409 w 665094"/>
                  <a:gd name="connsiteY7" fmla="*/ 983628 h 1010190"/>
                  <a:gd name="connsiteX8" fmla="*/ 418508 w 665094"/>
                  <a:gd name="connsiteY8" fmla="*/ 1008726 h 1010190"/>
                  <a:gd name="connsiteX9" fmla="*/ 341959 w 665094"/>
                  <a:gd name="connsiteY9" fmla="*/ 998059 h 1010190"/>
                  <a:gd name="connsiteX10" fmla="*/ 335684 w 665094"/>
                  <a:gd name="connsiteY10" fmla="*/ 975471 h 1010190"/>
                  <a:gd name="connsiteX11" fmla="*/ 320626 w 665094"/>
                  <a:gd name="connsiteY11" fmla="*/ 706296 h 1010190"/>
                  <a:gd name="connsiteX12" fmla="*/ 323135 w 665094"/>
                  <a:gd name="connsiteY12" fmla="*/ 681198 h 1010190"/>
                  <a:gd name="connsiteX13" fmla="*/ 321253 w 665094"/>
                  <a:gd name="connsiteY13" fmla="*/ 676179 h 1010190"/>
                  <a:gd name="connsiteX14" fmla="*/ 321880 w 665094"/>
                  <a:gd name="connsiteY14" fmla="*/ 677434 h 1010190"/>
                  <a:gd name="connsiteX15" fmla="*/ 306822 w 665094"/>
                  <a:gd name="connsiteY15" fmla="*/ 747080 h 1010190"/>
                  <a:gd name="connsiteX16" fmla="*/ 245332 w 665094"/>
                  <a:gd name="connsiteY16" fmla="*/ 954138 h 1010190"/>
                  <a:gd name="connsiteX17" fmla="*/ 231528 w 665094"/>
                  <a:gd name="connsiteY17" fmla="*/ 982373 h 1010190"/>
                  <a:gd name="connsiteX18" fmla="*/ 158117 w 665094"/>
                  <a:gd name="connsiteY18" fmla="*/ 977981 h 1010190"/>
                  <a:gd name="connsiteX19" fmla="*/ 153097 w 665094"/>
                  <a:gd name="connsiteY19" fmla="*/ 937824 h 1010190"/>
                  <a:gd name="connsiteX20" fmla="*/ 226509 w 665094"/>
                  <a:gd name="connsiteY20" fmla="*/ 598375 h 1010190"/>
                  <a:gd name="connsiteX21" fmla="*/ 244077 w 665094"/>
                  <a:gd name="connsiteY21" fmla="*/ 439631 h 1010190"/>
                  <a:gd name="connsiteX22" fmla="*/ 248469 w 665094"/>
                  <a:gd name="connsiteY22" fmla="*/ 353671 h 1010190"/>
                  <a:gd name="connsiteX23" fmla="*/ 124862 w 665094"/>
                  <a:gd name="connsiteY23" fmla="*/ 434611 h 1010190"/>
                  <a:gd name="connsiteX24" fmla="*/ 26353 w 665094"/>
                  <a:gd name="connsiteY24" fmla="*/ 503631 h 1010190"/>
                  <a:gd name="connsiteX25" fmla="*/ 0 w 665094"/>
                  <a:gd name="connsiteY25" fmla="*/ 512415 h 1010190"/>
                  <a:gd name="connsiteX26" fmla="*/ 0 w 665094"/>
                  <a:gd name="connsiteY26" fmla="*/ 427710 h 1010190"/>
                  <a:gd name="connsiteX27" fmla="*/ 253489 w 665094"/>
                  <a:gd name="connsiteY27" fmla="*/ 248887 h 1010190"/>
                  <a:gd name="connsiteX28" fmla="*/ 299292 w 665094"/>
                  <a:gd name="connsiteY28" fmla="*/ 242613 h 1010190"/>
                  <a:gd name="connsiteX29" fmla="*/ 336939 w 665094"/>
                  <a:gd name="connsiteY29" fmla="*/ 236338 h 1010190"/>
                  <a:gd name="connsiteX30" fmla="*/ 318743 w 665094"/>
                  <a:gd name="connsiteY30" fmla="*/ 189280 h 1010190"/>
                  <a:gd name="connsiteX31" fmla="*/ 263528 w 665094"/>
                  <a:gd name="connsiteY31" fmla="*/ 76966 h 1010190"/>
                  <a:gd name="connsiteX32" fmla="*/ 325018 w 665094"/>
                  <a:gd name="connsiteY32" fmla="*/ 13594 h 1010190"/>
                  <a:gd name="connsiteX33" fmla="*/ 527056 w 665094"/>
                  <a:gd name="connsiteY33" fmla="*/ 59398 h 1010190"/>
                  <a:gd name="connsiteX34" fmla="*/ 488782 w 665094"/>
                  <a:gd name="connsiteY34" fmla="*/ 198691 h 1010190"/>
                  <a:gd name="connsiteX35" fmla="*/ 448625 w 665094"/>
                  <a:gd name="connsiteY35" fmla="*/ 211868 h 1010190"/>
                  <a:gd name="connsiteX36" fmla="*/ 428547 w 665094"/>
                  <a:gd name="connsiteY36" fmla="*/ 231318 h 1010190"/>
                  <a:gd name="connsiteX37" fmla="*/ 449253 w 665094"/>
                  <a:gd name="connsiteY37" fmla="*/ 259554 h 1010190"/>
                  <a:gd name="connsiteX38" fmla="*/ 508232 w 665094"/>
                  <a:gd name="connsiteY38" fmla="*/ 293436 h 1010190"/>
                  <a:gd name="connsiteX39" fmla="*/ 665094 w 665094"/>
                  <a:gd name="connsiteY39" fmla="*/ 504258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65094" h="1010190">
                    <a:moveTo>
                      <a:pt x="665094" y="504258"/>
                    </a:moveTo>
                    <a:cubicBezTo>
                      <a:pt x="659447" y="531866"/>
                      <a:pt x="653800" y="560101"/>
                      <a:pt x="648153" y="587709"/>
                    </a:cubicBezTo>
                    <a:cubicBezTo>
                      <a:pt x="634350" y="590218"/>
                      <a:pt x="630585" y="577669"/>
                      <a:pt x="624938" y="570140"/>
                    </a:cubicBezTo>
                    <a:cubicBezTo>
                      <a:pt x="581644" y="511160"/>
                      <a:pt x="535840" y="454062"/>
                      <a:pt x="489409" y="398220"/>
                    </a:cubicBezTo>
                    <a:cubicBezTo>
                      <a:pt x="486272" y="394455"/>
                      <a:pt x="483762" y="388808"/>
                      <a:pt x="474978" y="387553"/>
                    </a:cubicBezTo>
                    <a:cubicBezTo>
                      <a:pt x="464311" y="431474"/>
                      <a:pt x="461174" y="476023"/>
                      <a:pt x="452390" y="520572"/>
                    </a:cubicBezTo>
                    <a:cubicBezTo>
                      <a:pt x="436076" y="605905"/>
                      <a:pt x="441095" y="692492"/>
                      <a:pt x="436704" y="778453"/>
                    </a:cubicBezTo>
                    <a:cubicBezTo>
                      <a:pt x="432939" y="846844"/>
                      <a:pt x="431684" y="915236"/>
                      <a:pt x="425409" y="983628"/>
                    </a:cubicBezTo>
                    <a:cubicBezTo>
                      <a:pt x="424782" y="992412"/>
                      <a:pt x="424782" y="1001824"/>
                      <a:pt x="418508" y="1008726"/>
                    </a:cubicBezTo>
                    <a:cubicBezTo>
                      <a:pt x="392155" y="1013745"/>
                      <a:pt x="367057" y="1006844"/>
                      <a:pt x="341959" y="998059"/>
                    </a:cubicBezTo>
                    <a:cubicBezTo>
                      <a:pt x="336312" y="991785"/>
                      <a:pt x="335684" y="983628"/>
                      <a:pt x="335684" y="975471"/>
                    </a:cubicBezTo>
                    <a:cubicBezTo>
                      <a:pt x="335057" y="885746"/>
                      <a:pt x="326900" y="796021"/>
                      <a:pt x="320626" y="706296"/>
                    </a:cubicBezTo>
                    <a:cubicBezTo>
                      <a:pt x="319998" y="696884"/>
                      <a:pt x="322508" y="686845"/>
                      <a:pt x="323135" y="681198"/>
                    </a:cubicBezTo>
                    <a:cubicBezTo>
                      <a:pt x="323763" y="673669"/>
                      <a:pt x="317489" y="676179"/>
                      <a:pt x="321253" y="676179"/>
                    </a:cubicBezTo>
                    <a:cubicBezTo>
                      <a:pt x="321880" y="676179"/>
                      <a:pt x="321880" y="676806"/>
                      <a:pt x="321880" y="677434"/>
                    </a:cubicBezTo>
                    <a:cubicBezTo>
                      <a:pt x="323135" y="701904"/>
                      <a:pt x="313724" y="724492"/>
                      <a:pt x="306822" y="747080"/>
                    </a:cubicBezTo>
                    <a:cubicBezTo>
                      <a:pt x="285489" y="816099"/>
                      <a:pt x="263528" y="884491"/>
                      <a:pt x="245332" y="954138"/>
                    </a:cubicBezTo>
                    <a:cubicBezTo>
                      <a:pt x="242822" y="964177"/>
                      <a:pt x="240312" y="974844"/>
                      <a:pt x="231528" y="982373"/>
                    </a:cubicBezTo>
                    <a:cubicBezTo>
                      <a:pt x="206430" y="992412"/>
                      <a:pt x="182587" y="984883"/>
                      <a:pt x="158117" y="977981"/>
                    </a:cubicBezTo>
                    <a:cubicBezTo>
                      <a:pt x="144941" y="966059"/>
                      <a:pt x="150587" y="951628"/>
                      <a:pt x="153097" y="937824"/>
                    </a:cubicBezTo>
                    <a:cubicBezTo>
                      <a:pt x="173803" y="823629"/>
                      <a:pt x="200156" y="711316"/>
                      <a:pt x="226509" y="598375"/>
                    </a:cubicBezTo>
                    <a:cubicBezTo>
                      <a:pt x="239058" y="546297"/>
                      <a:pt x="240312" y="492337"/>
                      <a:pt x="244077" y="439631"/>
                    </a:cubicBezTo>
                    <a:cubicBezTo>
                      <a:pt x="245959" y="412651"/>
                      <a:pt x="254116" y="385671"/>
                      <a:pt x="248469" y="353671"/>
                    </a:cubicBezTo>
                    <a:cubicBezTo>
                      <a:pt x="204548" y="379396"/>
                      <a:pt x="165019" y="407004"/>
                      <a:pt x="124862" y="434611"/>
                    </a:cubicBezTo>
                    <a:cubicBezTo>
                      <a:pt x="92235" y="457200"/>
                      <a:pt x="58980" y="480415"/>
                      <a:pt x="26353" y="503631"/>
                    </a:cubicBezTo>
                    <a:cubicBezTo>
                      <a:pt x="18823" y="509278"/>
                      <a:pt x="11294" y="516807"/>
                      <a:pt x="0" y="512415"/>
                    </a:cubicBezTo>
                    <a:cubicBezTo>
                      <a:pt x="0" y="484180"/>
                      <a:pt x="0" y="455945"/>
                      <a:pt x="0" y="427710"/>
                    </a:cubicBezTo>
                    <a:cubicBezTo>
                      <a:pt x="82196" y="364965"/>
                      <a:pt x="165646" y="304730"/>
                      <a:pt x="253489" y="248887"/>
                    </a:cubicBezTo>
                    <a:cubicBezTo>
                      <a:pt x="269175" y="238848"/>
                      <a:pt x="282979" y="240730"/>
                      <a:pt x="299292" y="242613"/>
                    </a:cubicBezTo>
                    <a:cubicBezTo>
                      <a:pt x="311841" y="243867"/>
                      <a:pt x="330038" y="253907"/>
                      <a:pt x="336939" y="236338"/>
                    </a:cubicBezTo>
                    <a:cubicBezTo>
                      <a:pt x="343841" y="218142"/>
                      <a:pt x="343214" y="201828"/>
                      <a:pt x="318743" y="189280"/>
                    </a:cubicBezTo>
                    <a:cubicBezTo>
                      <a:pt x="271057" y="165437"/>
                      <a:pt x="250352" y="119633"/>
                      <a:pt x="263528" y="76966"/>
                    </a:cubicBezTo>
                    <a:cubicBezTo>
                      <a:pt x="272940" y="46221"/>
                      <a:pt x="296155" y="26771"/>
                      <a:pt x="325018" y="13594"/>
                    </a:cubicBezTo>
                    <a:cubicBezTo>
                      <a:pt x="391527" y="-16523"/>
                      <a:pt x="488154" y="5437"/>
                      <a:pt x="527056" y="59398"/>
                    </a:cubicBezTo>
                    <a:cubicBezTo>
                      <a:pt x="564703" y="111476"/>
                      <a:pt x="549644" y="167946"/>
                      <a:pt x="488782" y="198691"/>
                    </a:cubicBezTo>
                    <a:cubicBezTo>
                      <a:pt x="476233" y="204966"/>
                      <a:pt x="462429" y="209358"/>
                      <a:pt x="448625" y="211868"/>
                    </a:cubicBezTo>
                    <a:cubicBezTo>
                      <a:pt x="436076" y="214377"/>
                      <a:pt x="431056" y="218142"/>
                      <a:pt x="428547" y="231318"/>
                    </a:cubicBezTo>
                    <a:cubicBezTo>
                      <a:pt x="424155" y="251397"/>
                      <a:pt x="431056" y="260809"/>
                      <a:pt x="449253" y="259554"/>
                    </a:cubicBezTo>
                    <a:cubicBezTo>
                      <a:pt x="477488" y="257671"/>
                      <a:pt x="492546" y="273357"/>
                      <a:pt x="508232" y="293436"/>
                    </a:cubicBezTo>
                    <a:cubicBezTo>
                      <a:pt x="562193" y="363710"/>
                      <a:pt x="618036" y="430847"/>
                      <a:pt x="665094" y="5042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5AA77EB-95E4-40C4-A9B0-7DF0C9A565C1}"/>
                  </a:ext>
                </a:extLst>
              </p:cNvPr>
              <p:cNvSpPr/>
              <p:nvPr/>
            </p:nvSpPr>
            <p:spPr>
              <a:xfrm>
                <a:off x="8103204" y="1542829"/>
                <a:ext cx="947446" cy="709016"/>
              </a:xfrm>
              <a:custGeom>
                <a:avLst/>
                <a:gdLst>
                  <a:gd name="connsiteX0" fmla="*/ 264155 w 947445"/>
                  <a:gd name="connsiteY0" fmla="*/ 70338 h 709015"/>
                  <a:gd name="connsiteX1" fmla="*/ 331919 w 947445"/>
                  <a:gd name="connsiteY1" fmla="*/ 20142 h 709015"/>
                  <a:gd name="connsiteX2" fmla="*/ 631839 w 947445"/>
                  <a:gd name="connsiteY2" fmla="*/ 106102 h 709015"/>
                  <a:gd name="connsiteX3" fmla="*/ 671996 w 947445"/>
                  <a:gd name="connsiteY3" fmla="*/ 150024 h 709015"/>
                  <a:gd name="connsiteX4" fmla="*/ 693329 w 947445"/>
                  <a:gd name="connsiteY4" fmla="*/ 162573 h 709015"/>
                  <a:gd name="connsiteX5" fmla="*/ 718427 w 947445"/>
                  <a:gd name="connsiteY5" fmla="*/ 133083 h 709015"/>
                  <a:gd name="connsiteX6" fmla="*/ 717172 w 947445"/>
                  <a:gd name="connsiteY6" fmla="*/ 77867 h 709015"/>
                  <a:gd name="connsiteX7" fmla="*/ 835132 w 947445"/>
                  <a:gd name="connsiteY7" fmla="*/ 5083 h 709015"/>
                  <a:gd name="connsiteX8" fmla="*/ 949328 w 947445"/>
                  <a:gd name="connsiteY8" fmla="*/ 192063 h 709015"/>
                  <a:gd name="connsiteX9" fmla="*/ 817564 w 947445"/>
                  <a:gd name="connsiteY9" fmla="*/ 259827 h 709015"/>
                  <a:gd name="connsiteX10" fmla="*/ 781799 w 947445"/>
                  <a:gd name="connsiteY10" fmla="*/ 236611 h 709015"/>
                  <a:gd name="connsiteX11" fmla="*/ 742898 w 947445"/>
                  <a:gd name="connsiteY11" fmla="*/ 236611 h 709015"/>
                  <a:gd name="connsiteX12" fmla="*/ 745407 w 947445"/>
                  <a:gd name="connsiteY12" fmla="*/ 267356 h 709015"/>
                  <a:gd name="connsiteX13" fmla="*/ 754191 w 947445"/>
                  <a:gd name="connsiteY13" fmla="*/ 330101 h 709015"/>
                  <a:gd name="connsiteX14" fmla="*/ 690192 w 947445"/>
                  <a:gd name="connsiteY14" fmla="*/ 586100 h 709015"/>
                  <a:gd name="connsiteX15" fmla="*/ 612389 w 947445"/>
                  <a:gd name="connsiteY15" fmla="*/ 622492 h 709015"/>
                  <a:gd name="connsiteX16" fmla="*/ 613644 w 947445"/>
                  <a:gd name="connsiteY16" fmla="*/ 594884 h 709015"/>
                  <a:gd name="connsiteX17" fmla="*/ 660074 w 947445"/>
                  <a:gd name="connsiteY17" fmla="*/ 391591 h 709015"/>
                  <a:gd name="connsiteX18" fmla="*/ 663839 w 947445"/>
                  <a:gd name="connsiteY18" fmla="*/ 365866 h 709015"/>
                  <a:gd name="connsiteX19" fmla="*/ 646898 w 947445"/>
                  <a:gd name="connsiteY19" fmla="*/ 369630 h 709015"/>
                  <a:gd name="connsiteX20" fmla="*/ 347606 w 947445"/>
                  <a:gd name="connsiteY20" fmla="*/ 564766 h 709015"/>
                  <a:gd name="connsiteX21" fmla="*/ 161881 w 947445"/>
                  <a:gd name="connsiteY21" fmla="*/ 700295 h 709015"/>
                  <a:gd name="connsiteX22" fmla="*/ 145567 w 947445"/>
                  <a:gd name="connsiteY22" fmla="*/ 709079 h 709015"/>
                  <a:gd name="connsiteX23" fmla="*/ 101019 w 947445"/>
                  <a:gd name="connsiteY23" fmla="*/ 637550 h 709015"/>
                  <a:gd name="connsiteX24" fmla="*/ 207058 w 947445"/>
                  <a:gd name="connsiteY24" fmla="*/ 543433 h 709015"/>
                  <a:gd name="connsiteX25" fmla="*/ 321253 w 947445"/>
                  <a:gd name="connsiteY25" fmla="*/ 438649 h 709015"/>
                  <a:gd name="connsiteX26" fmla="*/ 340076 w 947445"/>
                  <a:gd name="connsiteY26" fmla="*/ 424846 h 709015"/>
                  <a:gd name="connsiteX27" fmla="*/ 237175 w 947445"/>
                  <a:gd name="connsiteY27" fmla="*/ 468767 h 709015"/>
                  <a:gd name="connsiteX28" fmla="*/ 84078 w 947445"/>
                  <a:gd name="connsiteY28" fmla="*/ 532139 h 709015"/>
                  <a:gd name="connsiteX29" fmla="*/ 43294 w 947445"/>
                  <a:gd name="connsiteY29" fmla="*/ 543433 h 709015"/>
                  <a:gd name="connsiteX30" fmla="*/ 0 w 947445"/>
                  <a:gd name="connsiteY30" fmla="*/ 475041 h 709015"/>
                  <a:gd name="connsiteX31" fmla="*/ 59608 w 947445"/>
                  <a:gd name="connsiteY31" fmla="*/ 439904 h 709015"/>
                  <a:gd name="connsiteX32" fmla="*/ 321253 w 947445"/>
                  <a:gd name="connsiteY32" fmla="*/ 311278 h 709015"/>
                  <a:gd name="connsiteX33" fmla="*/ 540859 w 947445"/>
                  <a:gd name="connsiteY33" fmla="*/ 173867 h 709015"/>
                  <a:gd name="connsiteX34" fmla="*/ 544624 w 947445"/>
                  <a:gd name="connsiteY34" fmla="*/ 166965 h 709015"/>
                  <a:gd name="connsiteX35" fmla="*/ 521409 w 947445"/>
                  <a:gd name="connsiteY35" fmla="*/ 156298 h 709015"/>
                  <a:gd name="connsiteX36" fmla="*/ 289253 w 947445"/>
                  <a:gd name="connsiteY36" fmla="*/ 84769 h 709015"/>
                  <a:gd name="connsiteX37" fmla="*/ 264155 w 947445"/>
                  <a:gd name="connsiteY37" fmla="*/ 70338 h 709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9015">
                    <a:moveTo>
                      <a:pt x="264155" y="70338"/>
                    </a:moveTo>
                    <a:cubicBezTo>
                      <a:pt x="286743" y="53397"/>
                      <a:pt x="309332" y="37083"/>
                      <a:pt x="331919" y="20142"/>
                    </a:cubicBezTo>
                    <a:cubicBezTo>
                      <a:pt x="433566" y="42103"/>
                      <a:pt x="533330" y="72848"/>
                      <a:pt x="631839" y="106102"/>
                    </a:cubicBezTo>
                    <a:cubicBezTo>
                      <a:pt x="655055" y="113632"/>
                      <a:pt x="658820" y="135592"/>
                      <a:pt x="671996" y="150024"/>
                    </a:cubicBezTo>
                    <a:cubicBezTo>
                      <a:pt x="677643" y="156298"/>
                      <a:pt x="678898" y="171357"/>
                      <a:pt x="693329" y="162573"/>
                    </a:cubicBezTo>
                    <a:cubicBezTo>
                      <a:pt x="704623" y="155671"/>
                      <a:pt x="721565" y="153161"/>
                      <a:pt x="718427" y="133083"/>
                    </a:cubicBezTo>
                    <a:cubicBezTo>
                      <a:pt x="715290" y="114887"/>
                      <a:pt x="713407" y="96691"/>
                      <a:pt x="717172" y="77867"/>
                    </a:cubicBezTo>
                    <a:cubicBezTo>
                      <a:pt x="729721" y="16377"/>
                      <a:pt x="774898" y="-12485"/>
                      <a:pt x="835132" y="5083"/>
                    </a:cubicBezTo>
                    <a:cubicBezTo>
                      <a:pt x="907289" y="25789"/>
                      <a:pt x="964386" y="119279"/>
                      <a:pt x="949328" y="192063"/>
                    </a:cubicBezTo>
                    <a:cubicBezTo>
                      <a:pt x="936151" y="257945"/>
                      <a:pt x="878426" y="287435"/>
                      <a:pt x="817564" y="259827"/>
                    </a:cubicBezTo>
                    <a:cubicBezTo>
                      <a:pt x="805015" y="254180"/>
                      <a:pt x="791211" y="247278"/>
                      <a:pt x="781799" y="236611"/>
                    </a:cubicBezTo>
                    <a:cubicBezTo>
                      <a:pt x="767368" y="220298"/>
                      <a:pt x="756074" y="227827"/>
                      <a:pt x="742898" y="236611"/>
                    </a:cubicBezTo>
                    <a:cubicBezTo>
                      <a:pt x="724702" y="248533"/>
                      <a:pt x="739133" y="259827"/>
                      <a:pt x="745407" y="267356"/>
                    </a:cubicBezTo>
                    <a:cubicBezTo>
                      <a:pt x="761094" y="287435"/>
                      <a:pt x="759211" y="307513"/>
                      <a:pt x="754191" y="330101"/>
                    </a:cubicBezTo>
                    <a:cubicBezTo>
                      <a:pt x="736623" y="416061"/>
                      <a:pt x="712153" y="500767"/>
                      <a:pt x="690192" y="586100"/>
                    </a:cubicBezTo>
                    <a:cubicBezTo>
                      <a:pt x="664467" y="598021"/>
                      <a:pt x="638741" y="610570"/>
                      <a:pt x="612389" y="622492"/>
                    </a:cubicBezTo>
                    <a:cubicBezTo>
                      <a:pt x="604232" y="613080"/>
                      <a:pt x="611134" y="603668"/>
                      <a:pt x="613644" y="594884"/>
                    </a:cubicBezTo>
                    <a:cubicBezTo>
                      <a:pt x="631212" y="527747"/>
                      <a:pt x="645643" y="459355"/>
                      <a:pt x="660074" y="391591"/>
                    </a:cubicBezTo>
                    <a:cubicBezTo>
                      <a:pt x="661957" y="382807"/>
                      <a:pt x="664467" y="374650"/>
                      <a:pt x="663839" y="365866"/>
                    </a:cubicBezTo>
                    <a:cubicBezTo>
                      <a:pt x="656310" y="360219"/>
                      <a:pt x="651918" y="367120"/>
                      <a:pt x="646898" y="369630"/>
                    </a:cubicBezTo>
                    <a:cubicBezTo>
                      <a:pt x="541487" y="425473"/>
                      <a:pt x="441095" y="490100"/>
                      <a:pt x="347606" y="564766"/>
                    </a:cubicBezTo>
                    <a:cubicBezTo>
                      <a:pt x="287998" y="612452"/>
                      <a:pt x="223998" y="655119"/>
                      <a:pt x="161881" y="700295"/>
                    </a:cubicBezTo>
                    <a:cubicBezTo>
                      <a:pt x="156862" y="704060"/>
                      <a:pt x="151842" y="707825"/>
                      <a:pt x="145567" y="709079"/>
                    </a:cubicBezTo>
                    <a:cubicBezTo>
                      <a:pt x="117332" y="693393"/>
                      <a:pt x="111058" y="664531"/>
                      <a:pt x="101019" y="637550"/>
                    </a:cubicBezTo>
                    <a:cubicBezTo>
                      <a:pt x="133646" y="603041"/>
                      <a:pt x="172548" y="576061"/>
                      <a:pt x="207058" y="543433"/>
                    </a:cubicBezTo>
                    <a:cubicBezTo>
                      <a:pt x="244704" y="508296"/>
                      <a:pt x="284234" y="475041"/>
                      <a:pt x="321253" y="438649"/>
                    </a:cubicBezTo>
                    <a:cubicBezTo>
                      <a:pt x="326900" y="433002"/>
                      <a:pt x="334429" y="429238"/>
                      <a:pt x="340076" y="424846"/>
                    </a:cubicBezTo>
                    <a:cubicBezTo>
                      <a:pt x="308077" y="443669"/>
                      <a:pt x="271685" y="454336"/>
                      <a:pt x="237175" y="468767"/>
                    </a:cubicBezTo>
                    <a:cubicBezTo>
                      <a:pt x="186352" y="490100"/>
                      <a:pt x="134274" y="508924"/>
                      <a:pt x="84078" y="532139"/>
                    </a:cubicBezTo>
                    <a:cubicBezTo>
                      <a:pt x="71529" y="537786"/>
                      <a:pt x="58980" y="546570"/>
                      <a:pt x="43294" y="543433"/>
                    </a:cubicBezTo>
                    <a:cubicBezTo>
                      <a:pt x="23843" y="523982"/>
                      <a:pt x="2510" y="505159"/>
                      <a:pt x="0" y="475041"/>
                    </a:cubicBezTo>
                    <a:cubicBezTo>
                      <a:pt x="18196" y="460610"/>
                      <a:pt x="38901" y="449944"/>
                      <a:pt x="59608" y="439904"/>
                    </a:cubicBezTo>
                    <a:cubicBezTo>
                      <a:pt x="146822" y="397238"/>
                      <a:pt x="232156" y="351434"/>
                      <a:pt x="321253" y="311278"/>
                    </a:cubicBezTo>
                    <a:cubicBezTo>
                      <a:pt x="400939" y="275513"/>
                      <a:pt x="468076" y="220925"/>
                      <a:pt x="540859" y="173867"/>
                    </a:cubicBezTo>
                    <a:cubicBezTo>
                      <a:pt x="543369" y="172612"/>
                      <a:pt x="544624" y="170102"/>
                      <a:pt x="544624" y="166965"/>
                    </a:cubicBezTo>
                    <a:cubicBezTo>
                      <a:pt x="538977" y="159435"/>
                      <a:pt x="529565" y="159435"/>
                      <a:pt x="521409" y="156298"/>
                    </a:cubicBezTo>
                    <a:cubicBezTo>
                      <a:pt x="444860" y="129945"/>
                      <a:pt x="367057" y="106730"/>
                      <a:pt x="289253" y="84769"/>
                    </a:cubicBezTo>
                    <a:cubicBezTo>
                      <a:pt x="279214" y="82259"/>
                      <a:pt x="266037" y="84142"/>
                      <a:pt x="264155" y="7033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AF0F888-1550-4BA0-A5FE-B159ED662AF1}"/>
              </a:ext>
            </a:extLst>
          </p:cNvPr>
          <p:cNvCxnSpPr>
            <a:cxnSpLocks/>
          </p:cNvCxnSpPr>
          <p:nvPr/>
        </p:nvCxnSpPr>
        <p:spPr>
          <a:xfrm flipH="1">
            <a:off x="-1113" y="4082040"/>
            <a:ext cx="7205870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789CA89A-90C6-4213-BAFD-9C6F0AE58042}"/>
              </a:ext>
            </a:extLst>
          </p:cNvPr>
          <p:cNvSpPr/>
          <p:nvPr/>
        </p:nvSpPr>
        <p:spPr>
          <a:xfrm flipH="1">
            <a:off x="6599208" y="2011700"/>
            <a:ext cx="605549" cy="605549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Freeform 31">
            <a:extLst>
              <a:ext uri="{FF2B5EF4-FFF2-40B4-BE49-F238E27FC236}">
                <a16:creationId xmlns:a16="http://schemas.microsoft.com/office/drawing/2014/main" id="{A93F5091-8AF5-4C11-8699-7FB074BDD4D8}"/>
              </a:ext>
            </a:extLst>
          </p:cNvPr>
          <p:cNvSpPr>
            <a:spLocks noChangeAspect="1"/>
          </p:cNvSpPr>
          <p:nvPr/>
        </p:nvSpPr>
        <p:spPr>
          <a:xfrm rot="8580000">
            <a:off x="6739828" y="2152750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A464D9C-C400-40AA-ABA2-57F9EDD21870}"/>
              </a:ext>
            </a:extLst>
          </p:cNvPr>
          <p:cNvGrpSpPr/>
          <p:nvPr/>
        </p:nvGrpSpPr>
        <p:grpSpPr>
          <a:xfrm flipH="1">
            <a:off x="1701614" y="1960531"/>
            <a:ext cx="4735786" cy="707886"/>
            <a:chOff x="592509" y="1556792"/>
            <a:chExt cx="2361076" cy="70788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FD8814B-065F-420E-954D-C6A07D6E552A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9CA3D52-938C-451F-84A2-C5169E8FB28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Oval 44">
            <a:extLst>
              <a:ext uri="{FF2B5EF4-FFF2-40B4-BE49-F238E27FC236}">
                <a16:creationId xmlns:a16="http://schemas.microsoft.com/office/drawing/2014/main" id="{1F6ECA1D-820C-4088-B61E-824153FAACB0}"/>
              </a:ext>
            </a:extLst>
          </p:cNvPr>
          <p:cNvSpPr/>
          <p:nvPr/>
        </p:nvSpPr>
        <p:spPr>
          <a:xfrm flipH="1">
            <a:off x="6599208" y="5480247"/>
            <a:ext cx="605549" cy="605549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6" name="Rectangle 1">
            <a:extLst>
              <a:ext uri="{FF2B5EF4-FFF2-40B4-BE49-F238E27FC236}">
                <a16:creationId xmlns:a16="http://schemas.microsoft.com/office/drawing/2014/main" id="{E392431D-7349-44FD-A768-D0FBE9D382E5}"/>
              </a:ext>
            </a:extLst>
          </p:cNvPr>
          <p:cNvSpPr>
            <a:spLocks noChangeAspect="1"/>
          </p:cNvSpPr>
          <p:nvPr/>
        </p:nvSpPr>
        <p:spPr>
          <a:xfrm>
            <a:off x="6755259" y="5636575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555F854-C3F1-47FB-9AEA-00482894F3EE}"/>
              </a:ext>
            </a:extLst>
          </p:cNvPr>
          <p:cNvGrpSpPr/>
          <p:nvPr/>
        </p:nvGrpSpPr>
        <p:grpSpPr>
          <a:xfrm flipH="1">
            <a:off x="1701615" y="5429078"/>
            <a:ext cx="4735786" cy="707886"/>
            <a:chOff x="592509" y="1556792"/>
            <a:chExt cx="2361076" cy="70788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09CC29A-DB9E-429A-8ED0-697A6B5AAAD0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01CAAAE-8E90-497C-9AC7-E7C486FBF96F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FF597C14-DE2A-4E8F-B2A4-34ECDF11AAF5}"/>
              </a:ext>
            </a:extLst>
          </p:cNvPr>
          <p:cNvSpPr/>
          <p:nvPr/>
        </p:nvSpPr>
        <p:spPr>
          <a:xfrm flipH="1">
            <a:off x="5363442" y="4370446"/>
            <a:ext cx="605549" cy="605549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" name="Rounded Rectangle 9">
            <a:extLst>
              <a:ext uri="{FF2B5EF4-FFF2-40B4-BE49-F238E27FC236}">
                <a16:creationId xmlns:a16="http://schemas.microsoft.com/office/drawing/2014/main" id="{7E383EC3-739A-4960-A344-6298C2B106B5}"/>
              </a:ext>
            </a:extLst>
          </p:cNvPr>
          <p:cNvSpPr>
            <a:spLocks/>
          </p:cNvSpPr>
          <p:nvPr/>
        </p:nvSpPr>
        <p:spPr>
          <a:xfrm>
            <a:off x="5525333" y="4532336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D205CA9-F19D-4D2F-B973-BD706824065D}"/>
              </a:ext>
            </a:extLst>
          </p:cNvPr>
          <p:cNvGrpSpPr/>
          <p:nvPr/>
        </p:nvGrpSpPr>
        <p:grpSpPr>
          <a:xfrm flipH="1">
            <a:off x="465847" y="4319277"/>
            <a:ext cx="4735786" cy="707886"/>
            <a:chOff x="592509" y="1556792"/>
            <a:chExt cx="2361076" cy="70788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1CF7F3E-3075-4659-9467-F25355392298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1189000-4399-4167-98B6-E5806DA6D28F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Oval 54">
            <a:extLst>
              <a:ext uri="{FF2B5EF4-FFF2-40B4-BE49-F238E27FC236}">
                <a16:creationId xmlns:a16="http://schemas.microsoft.com/office/drawing/2014/main" id="{7188F261-D715-4B05-92DE-5863832B0CBA}"/>
              </a:ext>
            </a:extLst>
          </p:cNvPr>
          <p:cNvSpPr/>
          <p:nvPr/>
        </p:nvSpPr>
        <p:spPr>
          <a:xfrm flipH="1">
            <a:off x="5363442" y="3121500"/>
            <a:ext cx="605549" cy="605549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6" name="Donut 6">
            <a:extLst>
              <a:ext uri="{FF2B5EF4-FFF2-40B4-BE49-F238E27FC236}">
                <a16:creationId xmlns:a16="http://schemas.microsoft.com/office/drawing/2014/main" id="{437F5D8B-38DD-47D6-907F-B473F7BFB863}"/>
              </a:ext>
            </a:extLst>
          </p:cNvPr>
          <p:cNvSpPr>
            <a:spLocks noChangeAspect="1"/>
          </p:cNvSpPr>
          <p:nvPr/>
        </p:nvSpPr>
        <p:spPr>
          <a:xfrm>
            <a:off x="5493176" y="3251236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80C56F0-E234-4510-BB66-D6969C4587FC}"/>
              </a:ext>
            </a:extLst>
          </p:cNvPr>
          <p:cNvGrpSpPr/>
          <p:nvPr/>
        </p:nvGrpSpPr>
        <p:grpSpPr>
          <a:xfrm flipH="1">
            <a:off x="465848" y="3070331"/>
            <a:ext cx="4735786" cy="707886"/>
            <a:chOff x="592509" y="1556792"/>
            <a:chExt cx="2361076" cy="70788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4C56230-AB43-4B19-B4ED-6DC832621674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66CB85D-1B7E-45C6-8457-56D44E9A965C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Chord 14">
            <a:extLst>
              <a:ext uri="{FF2B5EF4-FFF2-40B4-BE49-F238E27FC236}">
                <a16:creationId xmlns:a16="http://schemas.microsoft.com/office/drawing/2014/main" id="{0FBB8406-F984-45B9-9149-BB2A606C0556}"/>
              </a:ext>
            </a:extLst>
          </p:cNvPr>
          <p:cNvSpPr/>
          <p:nvPr/>
        </p:nvSpPr>
        <p:spPr>
          <a:xfrm>
            <a:off x="8827379" y="3414985"/>
            <a:ext cx="1032328" cy="130271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00F169C-E787-491C-8389-1A7A2B321BE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C70EB3-786A-4FD8-B904-9AB43ACD8780}"/>
              </a:ext>
            </a:extLst>
          </p:cNvPr>
          <p:cNvSpPr/>
          <p:nvPr/>
        </p:nvSpPr>
        <p:spPr>
          <a:xfrm>
            <a:off x="616449" y="0"/>
            <a:ext cx="3739794" cy="6873411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A15F06-2D66-4A52-A579-A7EC60355FA5}"/>
              </a:ext>
            </a:extLst>
          </p:cNvPr>
          <p:cNvSpPr txBox="1"/>
          <p:nvPr/>
        </p:nvSpPr>
        <p:spPr>
          <a:xfrm>
            <a:off x="5351330" y="4473988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D363AB-D6B7-4468-AD76-818E75D70B68}"/>
              </a:ext>
            </a:extLst>
          </p:cNvPr>
          <p:cNvSpPr txBox="1"/>
          <p:nvPr/>
        </p:nvSpPr>
        <p:spPr>
          <a:xfrm>
            <a:off x="5351330" y="4135305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D12C2E-F774-4BAA-831F-09217B594C06}"/>
              </a:ext>
            </a:extLst>
          </p:cNvPr>
          <p:cNvSpPr txBox="1"/>
          <p:nvPr/>
        </p:nvSpPr>
        <p:spPr>
          <a:xfrm>
            <a:off x="5351330" y="4997337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B508E5DB-9C1A-4D27-95DC-30F8CC9784AE}"/>
              </a:ext>
            </a:extLst>
          </p:cNvPr>
          <p:cNvSpPr txBox="1">
            <a:spLocks/>
          </p:cNvSpPr>
          <p:nvPr/>
        </p:nvSpPr>
        <p:spPr>
          <a:xfrm>
            <a:off x="5425799" y="6052852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292BDF9D-F976-4461-9D6B-47FE3239DD2E}"/>
              </a:ext>
            </a:extLst>
          </p:cNvPr>
          <p:cNvSpPr txBox="1">
            <a:spLocks/>
          </p:cNvSpPr>
          <p:nvPr/>
        </p:nvSpPr>
        <p:spPr>
          <a:xfrm>
            <a:off x="6592907" y="6052852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F8A55206-C6BB-4E52-93AA-D2A52A63F7D9}"/>
              </a:ext>
            </a:extLst>
          </p:cNvPr>
          <p:cNvSpPr txBox="1">
            <a:spLocks/>
          </p:cNvSpPr>
          <p:nvPr/>
        </p:nvSpPr>
        <p:spPr>
          <a:xfrm>
            <a:off x="8179115" y="6052852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155E70A8-3BEE-4A39-BE6C-50C20C7AA999}"/>
              </a:ext>
            </a:extLst>
          </p:cNvPr>
          <p:cNvSpPr txBox="1">
            <a:spLocks/>
          </p:cNvSpPr>
          <p:nvPr/>
        </p:nvSpPr>
        <p:spPr>
          <a:xfrm>
            <a:off x="9950907" y="6052852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C6E816-F546-403D-A710-04764A15509C}"/>
              </a:ext>
            </a:extLst>
          </p:cNvPr>
          <p:cNvSpPr txBox="1"/>
          <p:nvPr/>
        </p:nvSpPr>
        <p:spPr>
          <a:xfrm>
            <a:off x="788160" y="2406123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0A5607-7240-4C32-91CF-AF1E44D2E1D1}"/>
              </a:ext>
            </a:extLst>
          </p:cNvPr>
          <p:cNvSpPr txBox="1"/>
          <p:nvPr/>
        </p:nvSpPr>
        <p:spPr>
          <a:xfrm>
            <a:off x="616449" y="4929889"/>
            <a:ext cx="373979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2A0B67-CE8C-41D5-AE91-382DF0ACACAF}"/>
              </a:ext>
            </a:extLst>
          </p:cNvPr>
          <p:cNvSpPr txBox="1"/>
          <p:nvPr/>
        </p:nvSpPr>
        <p:spPr>
          <a:xfrm>
            <a:off x="616449" y="5893199"/>
            <a:ext cx="373979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6054C8DC-AFF3-4BFB-B7BB-EDA25DBA34A2}"/>
              </a:ext>
            </a:extLst>
          </p:cNvPr>
          <p:cNvGrpSpPr/>
          <p:nvPr/>
        </p:nvGrpSpPr>
        <p:grpSpPr>
          <a:xfrm flipH="1">
            <a:off x="5630452" y="2646038"/>
            <a:ext cx="1729508" cy="2979184"/>
            <a:chOff x="104059" y="3166540"/>
            <a:chExt cx="1377711" cy="2373191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FA3C963-2676-4FA0-9A78-ABE7288BF41E}"/>
                </a:ext>
              </a:extLst>
            </p:cNvPr>
            <p:cNvSpPr/>
            <p:nvPr/>
          </p:nvSpPr>
          <p:spPr>
            <a:xfrm>
              <a:off x="183892" y="3166540"/>
              <a:ext cx="1296206" cy="1954156"/>
            </a:xfrm>
            <a:custGeom>
              <a:avLst/>
              <a:gdLst>
                <a:gd name="connsiteX0" fmla="*/ 2545595 w 2646483"/>
                <a:gd name="connsiteY0" fmla="*/ 709670 h 3989829"/>
                <a:gd name="connsiteX1" fmla="*/ 2528410 w 2646483"/>
                <a:gd name="connsiteY1" fmla="*/ 658030 h 3989829"/>
                <a:gd name="connsiteX2" fmla="*/ 2514251 w 2646483"/>
                <a:gd name="connsiteY2" fmla="*/ 655330 h 3989829"/>
                <a:gd name="connsiteX3" fmla="*/ 2502222 w 2646483"/>
                <a:gd name="connsiteY3" fmla="*/ 692893 h 3989829"/>
                <a:gd name="connsiteX4" fmla="*/ 2440679 w 2646483"/>
                <a:gd name="connsiteY4" fmla="*/ 861806 h 3989829"/>
                <a:gd name="connsiteX5" fmla="*/ 2241487 w 2646483"/>
                <a:gd name="connsiteY5" fmla="*/ 1083832 h 3989829"/>
                <a:gd name="connsiteX6" fmla="*/ 1851775 w 2646483"/>
                <a:gd name="connsiteY6" fmla="*/ 1372555 h 3989829"/>
                <a:gd name="connsiteX7" fmla="*/ 1474749 w 2646483"/>
                <a:gd name="connsiteY7" fmla="*/ 1711773 h 3989829"/>
                <a:gd name="connsiteX8" fmla="*/ 1153209 w 2646483"/>
                <a:gd name="connsiteY8" fmla="*/ 2321545 h 3989829"/>
                <a:gd name="connsiteX9" fmla="*/ 1138560 w 2646483"/>
                <a:gd name="connsiteY9" fmla="*/ 2370894 h 3989829"/>
                <a:gd name="connsiteX10" fmla="*/ 1136186 w 2646483"/>
                <a:gd name="connsiteY10" fmla="*/ 2370157 h 3989829"/>
                <a:gd name="connsiteX11" fmla="*/ 1138805 w 2646483"/>
                <a:gd name="connsiteY11" fmla="*/ 2159098 h 3989829"/>
                <a:gd name="connsiteX12" fmla="*/ 1152963 w 2646483"/>
                <a:gd name="connsiteY12" fmla="*/ 1352178 h 3989829"/>
                <a:gd name="connsiteX13" fmla="*/ 1198956 w 2646483"/>
                <a:gd name="connsiteY13" fmla="*/ 1231631 h 3989829"/>
                <a:gd name="connsiteX14" fmla="*/ 1227026 w 2646483"/>
                <a:gd name="connsiteY14" fmla="*/ 1203315 h 3989829"/>
                <a:gd name="connsiteX15" fmla="*/ 1358867 w 2646483"/>
                <a:gd name="connsiteY15" fmla="*/ 1127942 h 3989829"/>
                <a:gd name="connsiteX16" fmla="*/ 1617965 w 2646483"/>
                <a:gd name="connsiteY16" fmla="*/ 1030801 h 3989829"/>
                <a:gd name="connsiteX17" fmla="*/ 1989836 w 2646483"/>
                <a:gd name="connsiteY17" fmla="*/ 458674 h 3989829"/>
                <a:gd name="connsiteX18" fmla="*/ 1949326 w 2646483"/>
                <a:gd name="connsiteY18" fmla="*/ 100634 h 3989829"/>
                <a:gd name="connsiteX19" fmla="*/ 1926248 w 2646483"/>
                <a:gd name="connsiteY19" fmla="*/ 9221 h 3989829"/>
                <a:gd name="connsiteX20" fmla="*/ 1917573 w 2646483"/>
                <a:gd name="connsiteY20" fmla="*/ 301 h 3989829"/>
                <a:gd name="connsiteX21" fmla="*/ 1914136 w 2646483"/>
                <a:gd name="connsiteY21" fmla="*/ 9303 h 3989829"/>
                <a:gd name="connsiteX22" fmla="*/ 1911353 w 2646483"/>
                <a:gd name="connsiteY22" fmla="*/ 14949 h 3989829"/>
                <a:gd name="connsiteX23" fmla="*/ 1757007 w 2646483"/>
                <a:gd name="connsiteY23" fmla="*/ 247041 h 3989829"/>
                <a:gd name="connsiteX24" fmla="*/ 1496027 w 2646483"/>
                <a:gd name="connsiteY24" fmla="*/ 441651 h 3989829"/>
                <a:gd name="connsiteX25" fmla="*/ 1200511 w 2646483"/>
                <a:gd name="connsiteY25" fmla="*/ 806484 h 3989829"/>
                <a:gd name="connsiteX26" fmla="*/ 1098623 w 2646483"/>
                <a:gd name="connsiteY26" fmla="*/ 1332455 h 3989829"/>
                <a:gd name="connsiteX27" fmla="*/ 1095595 w 2646483"/>
                <a:gd name="connsiteY27" fmla="*/ 1872256 h 3989829"/>
                <a:gd name="connsiteX28" fmla="*/ 1089784 w 2646483"/>
                <a:gd name="connsiteY28" fmla="*/ 1866691 h 3989829"/>
                <a:gd name="connsiteX29" fmla="*/ 926682 w 2646483"/>
                <a:gd name="connsiteY29" fmla="*/ 1480827 h 3989829"/>
                <a:gd name="connsiteX30" fmla="*/ 655308 w 2646483"/>
                <a:gd name="connsiteY30" fmla="*/ 1216818 h 3989829"/>
                <a:gd name="connsiteX31" fmla="*/ 393591 w 2646483"/>
                <a:gd name="connsiteY31" fmla="*/ 1019835 h 3989829"/>
                <a:gd name="connsiteX32" fmla="*/ 280000 w 2646483"/>
                <a:gd name="connsiteY32" fmla="*/ 854032 h 3989829"/>
                <a:gd name="connsiteX33" fmla="*/ 261996 w 2646483"/>
                <a:gd name="connsiteY33" fmla="*/ 794126 h 3989829"/>
                <a:gd name="connsiteX34" fmla="*/ 254958 w 2646483"/>
                <a:gd name="connsiteY34" fmla="*/ 790935 h 3989829"/>
                <a:gd name="connsiteX35" fmla="*/ 245219 w 2646483"/>
                <a:gd name="connsiteY35" fmla="*/ 816223 h 3989829"/>
                <a:gd name="connsiteX36" fmla="*/ 185478 w 2646483"/>
                <a:gd name="connsiteY36" fmla="*/ 1312568 h 3989829"/>
                <a:gd name="connsiteX37" fmla="*/ 508327 w 2646483"/>
                <a:gd name="connsiteY37" fmla="*/ 1842549 h 3989829"/>
                <a:gd name="connsiteX38" fmla="*/ 785512 w 2646483"/>
                <a:gd name="connsiteY38" fmla="*/ 1956140 h 3989829"/>
                <a:gd name="connsiteX39" fmla="*/ 979467 w 2646483"/>
                <a:gd name="connsiteY39" fmla="*/ 2053363 h 3989829"/>
                <a:gd name="connsiteX40" fmla="*/ 1058850 w 2646483"/>
                <a:gd name="connsiteY40" fmla="*/ 2169982 h 3989829"/>
                <a:gd name="connsiteX41" fmla="*/ 1076118 w 2646483"/>
                <a:gd name="connsiteY41" fmla="*/ 2704710 h 3989829"/>
                <a:gd name="connsiteX42" fmla="*/ 1067443 w 2646483"/>
                <a:gd name="connsiteY42" fmla="*/ 2799641 h 3989829"/>
                <a:gd name="connsiteX43" fmla="*/ 1056722 w 2646483"/>
                <a:gd name="connsiteY43" fmla="*/ 2891791 h 3989829"/>
                <a:gd name="connsiteX44" fmla="*/ 1051894 w 2646483"/>
                <a:gd name="connsiteY44" fmla="*/ 2869776 h 3989829"/>
                <a:gd name="connsiteX45" fmla="*/ 850982 w 2646483"/>
                <a:gd name="connsiteY45" fmla="*/ 2450767 h 3989829"/>
                <a:gd name="connsiteX46" fmla="*/ 556448 w 2646483"/>
                <a:gd name="connsiteY46" fmla="*/ 2174319 h 3989829"/>
                <a:gd name="connsiteX47" fmla="*/ 262160 w 2646483"/>
                <a:gd name="connsiteY47" fmla="*/ 1954503 h 3989829"/>
                <a:gd name="connsiteX48" fmla="*/ 111824 w 2646483"/>
                <a:gd name="connsiteY48" fmla="*/ 1739434 h 3989829"/>
                <a:gd name="connsiteX49" fmla="*/ 93656 w 2646483"/>
                <a:gd name="connsiteY49" fmla="*/ 1677401 h 3989829"/>
                <a:gd name="connsiteX50" fmla="*/ 84163 w 2646483"/>
                <a:gd name="connsiteY50" fmla="*/ 1672736 h 3989829"/>
                <a:gd name="connsiteX51" fmla="*/ 76715 w 2646483"/>
                <a:gd name="connsiteY51" fmla="*/ 1689840 h 3989829"/>
                <a:gd name="connsiteX52" fmla="*/ 44880 w 2646483"/>
                <a:gd name="connsiteY52" fmla="*/ 1824545 h 3989829"/>
                <a:gd name="connsiteX53" fmla="*/ 4698 w 2646483"/>
                <a:gd name="connsiteY53" fmla="*/ 2320973 h 3989829"/>
                <a:gd name="connsiteX54" fmla="*/ 391136 w 2646483"/>
                <a:gd name="connsiteY54" fmla="*/ 2916997 h 3989829"/>
                <a:gd name="connsiteX55" fmla="*/ 703510 w 2646483"/>
                <a:gd name="connsiteY55" fmla="*/ 3044336 h 3989829"/>
                <a:gd name="connsiteX56" fmla="*/ 903685 w 2646483"/>
                <a:gd name="connsiteY56" fmla="*/ 3134685 h 3989829"/>
                <a:gd name="connsiteX57" fmla="*/ 1020877 w 2646483"/>
                <a:gd name="connsiteY57" fmla="*/ 3261124 h 3989829"/>
                <a:gd name="connsiteX58" fmla="*/ 1044692 w 2646483"/>
                <a:gd name="connsiteY58" fmla="*/ 3389773 h 3989829"/>
                <a:gd name="connsiteX59" fmla="*/ 1052221 w 2646483"/>
                <a:gd name="connsiteY59" fmla="*/ 3988661 h 3989829"/>
                <a:gd name="connsiteX60" fmla="*/ 1129394 w 2646483"/>
                <a:gd name="connsiteY60" fmla="*/ 3988661 h 3989829"/>
                <a:gd name="connsiteX61" fmla="*/ 1139705 w 2646483"/>
                <a:gd name="connsiteY61" fmla="*/ 3495753 h 3989829"/>
                <a:gd name="connsiteX62" fmla="*/ 1157219 w 2646483"/>
                <a:gd name="connsiteY62" fmla="*/ 3037216 h 3989829"/>
                <a:gd name="connsiteX63" fmla="*/ 1218270 w 2646483"/>
                <a:gd name="connsiteY63" fmla="*/ 2873623 h 3989829"/>
                <a:gd name="connsiteX64" fmla="*/ 1343563 w 2646483"/>
                <a:gd name="connsiteY64" fmla="*/ 2756267 h 3989829"/>
                <a:gd name="connsiteX65" fmla="*/ 1628276 w 2646483"/>
                <a:gd name="connsiteY65" fmla="*/ 2624672 h 3989829"/>
                <a:gd name="connsiteX66" fmla="*/ 2045649 w 2646483"/>
                <a:gd name="connsiteY66" fmla="*/ 2460015 h 3989829"/>
                <a:gd name="connsiteX67" fmla="*/ 2418420 w 2646483"/>
                <a:gd name="connsiteY67" fmla="*/ 2168591 h 3989829"/>
                <a:gd name="connsiteX68" fmla="*/ 2644292 w 2646483"/>
                <a:gd name="connsiteY68" fmla="*/ 1530257 h 3989829"/>
                <a:gd name="connsiteX69" fmla="*/ 2545595 w 2646483"/>
                <a:gd name="connsiteY69" fmla="*/ 709670 h 398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46483" h="3989829">
                  <a:moveTo>
                    <a:pt x="2545595" y="709670"/>
                  </a:moveTo>
                  <a:cubicBezTo>
                    <a:pt x="2541258" y="691993"/>
                    <a:pt x="2536839" y="674316"/>
                    <a:pt x="2528410" y="658030"/>
                  </a:cubicBezTo>
                  <a:cubicBezTo>
                    <a:pt x="2525545" y="652465"/>
                    <a:pt x="2521944" y="639944"/>
                    <a:pt x="2514251" y="655330"/>
                  </a:cubicBezTo>
                  <a:cubicBezTo>
                    <a:pt x="2507132" y="666869"/>
                    <a:pt x="2505331" y="680126"/>
                    <a:pt x="2502222" y="692893"/>
                  </a:cubicBezTo>
                  <a:cubicBezTo>
                    <a:pt x="2487900" y="751489"/>
                    <a:pt x="2469486" y="808366"/>
                    <a:pt x="2440679" y="861806"/>
                  </a:cubicBezTo>
                  <a:cubicBezTo>
                    <a:pt x="2392150" y="951991"/>
                    <a:pt x="2319560" y="1020326"/>
                    <a:pt x="2241487" y="1083832"/>
                  </a:cubicBezTo>
                  <a:cubicBezTo>
                    <a:pt x="2115947" y="1185883"/>
                    <a:pt x="1981324" y="1275823"/>
                    <a:pt x="1851775" y="1372555"/>
                  </a:cubicBezTo>
                  <a:cubicBezTo>
                    <a:pt x="1715679" y="1474116"/>
                    <a:pt x="1585475" y="1582142"/>
                    <a:pt x="1474749" y="1711773"/>
                  </a:cubicBezTo>
                  <a:cubicBezTo>
                    <a:pt x="1321713" y="1890833"/>
                    <a:pt x="1220725" y="2097392"/>
                    <a:pt x="1153209" y="2321545"/>
                  </a:cubicBezTo>
                  <a:cubicBezTo>
                    <a:pt x="1148298" y="2337995"/>
                    <a:pt x="1143470" y="2354444"/>
                    <a:pt x="1138560" y="2370894"/>
                  </a:cubicBezTo>
                  <a:cubicBezTo>
                    <a:pt x="1137741" y="2370648"/>
                    <a:pt x="1137005" y="2370403"/>
                    <a:pt x="1136186" y="2370157"/>
                  </a:cubicBezTo>
                  <a:cubicBezTo>
                    <a:pt x="1128985" y="2368357"/>
                    <a:pt x="1138560" y="2176775"/>
                    <a:pt x="1138805" y="2159098"/>
                  </a:cubicBezTo>
                  <a:cubicBezTo>
                    <a:pt x="1139624" y="2082497"/>
                    <a:pt x="1141833" y="1444491"/>
                    <a:pt x="1152963" y="1352178"/>
                  </a:cubicBezTo>
                  <a:cubicBezTo>
                    <a:pt x="1158364" y="1307576"/>
                    <a:pt x="1167121" y="1265593"/>
                    <a:pt x="1198956" y="1231631"/>
                  </a:cubicBezTo>
                  <a:cubicBezTo>
                    <a:pt x="1209677" y="1223529"/>
                    <a:pt x="1218924" y="1214036"/>
                    <a:pt x="1227026" y="1203315"/>
                  </a:cubicBezTo>
                  <a:cubicBezTo>
                    <a:pt x="1266963" y="1171153"/>
                    <a:pt x="1311074" y="1146356"/>
                    <a:pt x="1358867" y="1127942"/>
                  </a:cubicBezTo>
                  <a:cubicBezTo>
                    <a:pt x="1444960" y="1094798"/>
                    <a:pt x="1533591" y="1068692"/>
                    <a:pt x="1617965" y="1030801"/>
                  </a:cubicBezTo>
                  <a:cubicBezTo>
                    <a:pt x="1865033" y="919829"/>
                    <a:pt x="1985825" y="727265"/>
                    <a:pt x="1989836" y="458674"/>
                  </a:cubicBezTo>
                  <a:cubicBezTo>
                    <a:pt x="1991636" y="337636"/>
                    <a:pt x="1973795" y="218725"/>
                    <a:pt x="1949326" y="100634"/>
                  </a:cubicBezTo>
                  <a:cubicBezTo>
                    <a:pt x="1942942" y="69863"/>
                    <a:pt x="1936559" y="39010"/>
                    <a:pt x="1926248" y="9221"/>
                  </a:cubicBezTo>
                  <a:cubicBezTo>
                    <a:pt x="1924857" y="5211"/>
                    <a:pt x="1924529" y="-1500"/>
                    <a:pt x="1917573" y="301"/>
                  </a:cubicBezTo>
                  <a:cubicBezTo>
                    <a:pt x="1913808" y="1283"/>
                    <a:pt x="1913890" y="5702"/>
                    <a:pt x="1914136" y="9303"/>
                  </a:cubicBezTo>
                  <a:cubicBezTo>
                    <a:pt x="1913153" y="11185"/>
                    <a:pt x="1911762" y="12985"/>
                    <a:pt x="1911353" y="14949"/>
                  </a:cubicBezTo>
                  <a:cubicBezTo>
                    <a:pt x="1892694" y="114137"/>
                    <a:pt x="1835899" y="187954"/>
                    <a:pt x="1757007" y="247041"/>
                  </a:cubicBezTo>
                  <a:cubicBezTo>
                    <a:pt x="1670096" y="312020"/>
                    <a:pt x="1582284" y="375854"/>
                    <a:pt x="1496027" y="441651"/>
                  </a:cubicBezTo>
                  <a:cubicBezTo>
                    <a:pt x="1368196" y="539202"/>
                    <a:pt x="1266145" y="657867"/>
                    <a:pt x="1200511" y="806484"/>
                  </a:cubicBezTo>
                  <a:cubicBezTo>
                    <a:pt x="1126366" y="974251"/>
                    <a:pt x="1101651" y="1151430"/>
                    <a:pt x="1098623" y="1332455"/>
                  </a:cubicBezTo>
                  <a:cubicBezTo>
                    <a:pt x="1096004" y="1490729"/>
                    <a:pt x="1095595" y="1861863"/>
                    <a:pt x="1095595" y="1872256"/>
                  </a:cubicBezTo>
                  <a:cubicBezTo>
                    <a:pt x="1090930" y="1870374"/>
                    <a:pt x="1090194" y="1868574"/>
                    <a:pt x="1089784" y="1866691"/>
                  </a:cubicBezTo>
                  <a:cubicBezTo>
                    <a:pt x="1059423" y="1727895"/>
                    <a:pt x="1008356" y="1597936"/>
                    <a:pt x="926682" y="1480827"/>
                  </a:cubicBezTo>
                  <a:cubicBezTo>
                    <a:pt x="853110" y="1375420"/>
                    <a:pt x="757196" y="1293091"/>
                    <a:pt x="655308" y="1216818"/>
                  </a:cubicBezTo>
                  <a:cubicBezTo>
                    <a:pt x="567905" y="1151348"/>
                    <a:pt x="476247" y="1091525"/>
                    <a:pt x="393591" y="1019835"/>
                  </a:cubicBezTo>
                  <a:cubicBezTo>
                    <a:pt x="341297" y="974415"/>
                    <a:pt x="300705" y="920975"/>
                    <a:pt x="280000" y="854032"/>
                  </a:cubicBezTo>
                  <a:cubicBezTo>
                    <a:pt x="273862" y="834145"/>
                    <a:pt x="267970" y="814095"/>
                    <a:pt x="261996" y="794126"/>
                  </a:cubicBezTo>
                  <a:cubicBezTo>
                    <a:pt x="261423" y="788971"/>
                    <a:pt x="258641" y="784879"/>
                    <a:pt x="254958" y="790935"/>
                  </a:cubicBezTo>
                  <a:cubicBezTo>
                    <a:pt x="250375" y="798627"/>
                    <a:pt x="247347" y="807466"/>
                    <a:pt x="245219" y="816223"/>
                  </a:cubicBezTo>
                  <a:cubicBezTo>
                    <a:pt x="205201" y="979243"/>
                    <a:pt x="176230" y="1143901"/>
                    <a:pt x="185478" y="1312568"/>
                  </a:cubicBezTo>
                  <a:cubicBezTo>
                    <a:pt x="198408" y="1546379"/>
                    <a:pt x="299969" y="1726994"/>
                    <a:pt x="508327" y="1842549"/>
                  </a:cubicBezTo>
                  <a:cubicBezTo>
                    <a:pt x="596385" y="1891324"/>
                    <a:pt x="690989" y="1923569"/>
                    <a:pt x="785512" y="1956140"/>
                  </a:cubicBezTo>
                  <a:cubicBezTo>
                    <a:pt x="854501" y="1979955"/>
                    <a:pt x="922835" y="2005243"/>
                    <a:pt x="979467" y="2053363"/>
                  </a:cubicBezTo>
                  <a:cubicBezTo>
                    <a:pt x="1016540" y="2084871"/>
                    <a:pt x="1049520" y="2119979"/>
                    <a:pt x="1058850" y="2169982"/>
                  </a:cubicBezTo>
                  <a:cubicBezTo>
                    <a:pt x="1081028" y="2288647"/>
                    <a:pt x="1079964" y="2646850"/>
                    <a:pt x="1076118" y="2704710"/>
                  </a:cubicBezTo>
                  <a:cubicBezTo>
                    <a:pt x="1073990" y="2736381"/>
                    <a:pt x="1070634" y="2768052"/>
                    <a:pt x="1067443" y="2799641"/>
                  </a:cubicBezTo>
                  <a:cubicBezTo>
                    <a:pt x="1065560" y="2818300"/>
                    <a:pt x="1060323" y="2852427"/>
                    <a:pt x="1056722" y="2891791"/>
                  </a:cubicBezTo>
                  <a:cubicBezTo>
                    <a:pt x="1053448" y="2879678"/>
                    <a:pt x="1053694" y="2876405"/>
                    <a:pt x="1051894" y="2869776"/>
                  </a:cubicBezTo>
                  <a:cubicBezTo>
                    <a:pt x="1010565" y="2717804"/>
                    <a:pt x="947305" y="2576306"/>
                    <a:pt x="850982" y="2450767"/>
                  </a:cubicBezTo>
                  <a:cubicBezTo>
                    <a:pt x="767999" y="2342496"/>
                    <a:pt x="664965" y="2255420"/>
                    <a:pt x="556448" y="2174319"/>
                  </a:cubicBezTo>
                  <a:cubicBezTo>
                    <a:pt x="458325" y="2101075"/>
                    <a:pt x="356273" y="2033231"/>
                    <a:pt x="262160" y="1954503"/>
                  </a:cubicBezTo>
                  <a:cubicBezTo>
                    <a:pt x="192598" y="1896317"/>
                    <a:pt x="137439" y="1828228"/>
                    <a:pt x="111824" y="1739434"/>
                  </a:cubicBezTo>
                  <a:cubicBezTo>
                    <a:pt x="105850" y="1718729"/>
                    <a:pt x="99712" y="1698024"/>
                    <a:pt x="93656" y="1677401"/>
                  </a:cubicBezTo>
                  <a:cubicBezTo>
                    <a:pt x="93165" y="1670281"/>
                    <a:pt x="90382" y="1665452"/>
                    <a:pt x="84163" y="1672736"/>
                  </a:cubicBezTo>
                  <a:cubicBezTo>
                    <a:pt x="80234" y="1677237"/>
                    <a:pt x="78434" y="1683866"/>
                    <a:pt x="76715" y="1689840"/>
                  </a:cubicBezTo>
                  <a:cubicBezTo>
                    <a:pt x="63458" y="1734114"/>
                    <a:pt x="53555" y="1779207"/>
                    <a:pt x="44880" y="1824545"/>
                  </a:cubicBezTo>
                  <a:cubicBezTo>
                    <a:pt x="13455" y="1988548"/>
                    <a:pt x="-10524" y="2153287"/>
                    <a:pt x="4698" y="2320973"/>
                  </a:cubicBezTo>
                  <a:cubicBezTo>
                    <a:pt x="28840" y="2587191"/>
                    <a:pt x="153888" y="2788429"/>
                    <a:pt x="391136" y="2916997"/>
                  </a:cubicBezTo>
                  <a:cubicBezTo>
                    <a:pt x="490650" y="2970928"/>
                    <a:pt x="597040" y="3007591"/>
                    <a:pt x="703510" y="3044336"/>
                  </a:cubicBezTo>
                  <a:cubicBezTo>
                    <a:pt x="772991" y="3068315"/>
                    <a:pt x="842389" y="3092538"/>
                    <a:pt x="903685" y="3134685"/>
                  </a:cubicBezTo>
                  <a:cubicBezTo>
                    <a:pt x="952133" y="3167993"/>
                    <a:pt x="995916" y="3206293"/>
                    <a:pt x="1020877" y="3261124"/>
                  </a:cubicBezTo>
                  <a:cubicBezTo>
                    <a:pt x="1039454" y="3301798"/>
                    <a:pt x="1041582" y="3347299"/>
                    <a:pt x="1044692" y="3389773"/>
                  </a:cubicBezTo>
                  <a:cubicBezTo>
                    <a:pt x="1045101" y="3421772"/>
                    <a:pt x="1052630" y="3985879"/>
                    <a:pt x="1052221" y="3988661"/>
                  </a:cubicBezTo>
                  <a:cubicBezTo>
                    <a:pt x="1095431" y="3991853"/>
                    <a:pt x="1119328" y="3987352"/>
                    <a:pt x="1129394" y="3988661"/>
                  </a:cubicBezTo>
                  <a:cubicBezTo>
                    <a:pt x="1135286" y="3891520"/>
                    <a:pt x="1139705" y="3576936"/>
                    <a:pt x="1139705" y="3495753"/>
                  </a:cubicBezTo>
                  <a:cubicBezTo>
                    <a:pt x="1142161" y="3343698"/>
                    <a:pt x="1135041" y="3187798"/>
                    <a:pt x="1157219" y="3037216"/>
                  </a:cubicBezTo>
                  <a:cubicBezTo>
                    <a:pt x="1165975" y="2977884"/>
                    <a:pt x="1179806" y="2921661"/>
                    <a:pt x="1218270" y="2873623"/>
                  </a:cubicBezTo>
                  <a:cubicBezTo>
                    <a:pt x="1254442" y="2828366"/>
                    <a:pt x="1296343" y="2789575"/>
                    <a:pt x="1343563" y="2756267"/>
                  </a:cubicBezTo>
                  <a:cubicBezTo>
                    <a:pt x="1430475" y="2694971"/>
                    <a:pt x="1529007" y="2658962"/>
                    <a:pt x="1628276" y="2624672"/>
                  </a:cubicBezTo>
                  <a:cubicBezTo>
                    <a:pt x="1769774" y="2575815"/>
                    <a:pt x="1911926" y="2528595"/>
                    <a:pt x="2045649" y="2460015"/>
                  </a:cubicBezTo>
                  <a:cubicBezTo>
                    <a:pt x="2188537" y="2386688"/>
                    <a:pt x="2317514" y="2295357"/>
                    <a:pt x="2418420" y="2168591"/>
                  </a:cubicBezTo>
                  <a:cubicBezTo>
                    <a:pt x="2567037" y="1981919"/>
                    <a:pt x="2633407" y="1764967"/>
                    <a:pt x="2644292" y="1530257"/>
                  </a:cubicBezTo>
                  <a:cubicBezTo>
                    <a:pt x="2657222" y="1251681"/>
                    <a:pt x="2611475" y="979243"/>
                    <a:pt x="2545595" y="709670"/>
                  </a:cubicBezTo>
                  <a:close/>
                </a:path>
              </a:pathLst>
            </a:custGeom>
            <a:solidFill>
              <a:srgbClr val="95C23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FFC87F0-7555-444D-81A1-F36E51B6E18D}"/>
                </a:ext>
              </a:extLst>
            </p:cNvPr>
            <p:cNvSpPr/>
            <p:nvPr/>
          </p:nvSpPr>
          <p:spPr>
            <a:xfrm>
              <a:off x="104059" y="5090795"/>
              <a:ext cx="1213247" cy="448936"/>
            </a:xfrm>
            <a:custGeom>
              <a:avLst/>
              <a:gdLst>
                <a:gd name="connsiteX0" fmla="*/ 2324027 w 2342309"/>
                <a:gd name="connsiteY0" fmla="*/ 609420 h 827528"/>
                <a:gd name="connsiteX1" fmla="*/ 2236134 w 2342309"/>
                <a:gd name="connsiteY1" fmla="*/ 472751 h 827528"/>
                <a:gd name="connsiteX2" fmla="*/ 2156097 w 2342309"/>
                <a:gd name="connsiteY2" fmla="*/ 412682 h 827528"/>
                <a:gd name="connsiteX3" fmla="*/ 2067466 w 2342309"/>
                <a:gd name="connsiteY3" fmla="*/ 370372 h 827528"/>
                <a:gd name="connsiteX4" fmla="*/ 2041851 w 2342309"/>
                <a:gd name="connsiteY4" fmla="*/ 364480 h 827528"/>
                <a:gd name="connsiteX5" fmla="*/ 1953384 w 2342309"/>
                <a:gd name="connsiteY5" fmla="*/ 347867 h 827528"/>
                <a:gd name="connsiteX6" fmla="*/ 1926460 w 2342309"/>
                <a:gd name="connsiteY6" fmla="*/ 338537 h 827528"/>
                <a:gd name="connsiteX7" fmla="*/ 1812705 w 2342309"/>
                <a:gd name="connsiteY7" fmla="*/ 292545 h 827528"/>
                <a:gd name="connsiteX8" fmla="*/ 1790036 w 2342309"/>
                <a:gd name="connsiteY8" fmla="*/ 273313 h 827528"/>
                <a:gd name="connsiteX9" fmla="*/ 1401144 w 2342309"/>
                <a:gd name="connsiteY9" fmla="*/ 96625 h 827528"/>
                <a:gd name="connsiteX10" fmla="*/ 1291890 w 2342309"/>
                <a:gd name="connsiteY10" fmla="*/ 137217 h 827528"/>
                <a:gd name="connsiteX11" fmla="*/ 1273313 w 2342309"/>
                <a:gd name="connsiteY11" fmla="*/ 134680 h 827528"/>
                <a:gd name="connsiteX12" fmla="*/ 1157022 w 2342309"/>
                <a:gd name="connsiteY12" fmla="*/ 61762 h 827528"/>
                <a:gd name="connsiteX13" fmla="*/ 1121504 w 2342309"/>
                <a:gd name="connsiteY13" fmla="*/ 52924 h 827528"/>
                <a:gd name="connsiteX14" fmla="*/ 1073220 w 2342309"/>
                <a:gd name="connsiteY14" fmla="*/ 48341 h 827528"/>
                <a:gd name="connsiteX15" fmla="*/ 976324 w 2342309"/>
                <a:gd name="connsiteY15" fmla="*/ 63808 h 827528"/>
                <a:gd name="connsiteX16" fmla="*/ 942034 w 2342309"/>
                <a:gd name="connsiteY16" fmla="*/ 65772 h 827528"/>
                <a:gd name="connsiteX17" fmla="*/ 777622 w 2342309"/>
                <a:gd name="connsiteY17" fmla="*/ 78293 h 827528"/>
                <a:gd name="connsiteX18" fmla="*/ 717144 w 2342309"/>
                <a:gd name="connsiteY18" fmla="*/ 67491 h 827528"/>
                <a:gd name="connsiteX19" fmla="*/ 402969 w 2342309"/>
                <a:gd name="connsiteY19" fmla="*/ 35001 h 827528"/>
                <a:gd name="connsiteX20" fmla="*/ 267200 w 2342309"/>
                <a:gd name="connsiteY20" fmla="*/ 86395 h 827528"/>
                <a:gd name="connsiteX21" fmla="*/ 213105 w 2342309"/>
                <a:gd name="connsiteY21" fmla="*/ 101372 h 827528"/>
                <a:gd name="connsiteX22" fmla="*/ 20132 w 2342309"/>
                <a:gd name="connsiteY22" fmla="*/ 192539 h 827528"/>
                <a:gd name="connsiteX23" fmla="*/ 0 w 2342309"/>
                <a:gd name="connsiteY23" fmla="*/ 220691 h 827528"/>
                <a:gd name="connsiteX24" fmla="*/ 28316 w 2342309"/>
                <a:gd name="connsiteY24" fmla="*/ 225929 h 827528"/>
                <a:gd name="connsiteX25" fmla="*/ 91822 w 2342309"/>
                <a:gd name="connsiteY25" fmla="*/ 241805 h 827528"/>
                <a:gd name="connsiteX26" fmla="*/ 91822 w 2342309"/>
                <a:gd name="connsiteY26" fmla="*/ 241805 h 827528"/>
                <a:gd name="connsiteX27" fmla="*/ 333243 w 2342309"/>
                <a:gd name="connsiteY27" fmla="*/ 325116 h 827528"/>
                <a:gd name="connsiteX28" fmla="*/ 923948 w 2342309"/>
                <a:gd name="connsiteY28" fmla="*/ 543868 h 827528"/>
                <a:gd name="connsiteX29" fmla="*/ 1349504 w 2342309"/>
                <a:gd name="connsiteY29" fmla="*/ 645102 h 827528"/>
                <a:gd name="connsiteX30" fmla="*/ 1780952 w 2342309"/>
                <a:gd name="connsiteY30" fmla="*/ 692322 h 827528"/>
                <a:gd name="connsiteX31" fmla="*/ 2137928 w 2342309"/>
                <a:gd name="connsiteY31" fmla="*/ 753209 h 827528"/>
                <a:gd name="connsiteX32" fmla="*/ 2307332 w 2342309"/>
                <a:gd name="connsiteY32" fmla="*/ 827518 h 827528"/>
                <a:gd name="connsiteX33" fmla="*/ 2325664 w 2342309"/>
                <a:gd name="connsiteY33" fmla="*/ 808204 h 827528"/>
                <a:gd name="connsiteX34" fmla="*/ 2324027 w 2342309"/>
                <a:gd name="connsiteY34" fmla="*/ 609420 h 827528"/>
                <a:gd name="connsiteX0" fmla="*/ 2324027 w 2342309"/>
                <a:gd name="connsiteY0" fmla="*/ 609420 h 827530"/>
                <a:gd name="connsiteX1" fmla="*/ 2236134 w 2342309"/>
                <a:gd name="connsiteY1" fmla="*/ 472751 h 827530"/>
                <a:gd name="connsiteX2" fmla="*/ 2156097 w 2342309"/>
                <a:gd name="connsiteY2" fmla="*/ 412682 h 827530"/>
                <a:gd name="connsiteX3" fmla="*/ 2067466 w 2342309"/>
                <a:gd name="connsiteY3" fmla="*/ 370372 h 827530"/>
                <a:gd name="connsiteX4" fmla="*/ 2041851 w 2342309"/>
                <a:gd name="connsiteY4" fmla="*/ 364480 h 827530"/>
                <a:gd name="connsiteX5" fmla="*/ 1953384 w 2342309"/>
                <a:gd name="connsiteY5" fmla="*/ 347867 h 827530"/>
                <a:gd name="connsiteX6" fmla="*/ 1926460 w 2342309"/>
                <a:gd name="connsiteY6" fmla="*/ 338537 h 827530"/>
                <a:gd name="connsiteX7" fmla="*/ 1812705 w 2342309"/>
                <a:gd name="connsiteY7" fmla="*/ 292545 h 827530"/>
                <a:gd name="connsiteX8" fmla="*/ 1790036 w 2342309"/>
                <a:gd name="connsiteY8" fmla="*/ 273313 h 827530"/>
                <a:gd name="connsiteX9" fmla="*/ 1401144 w 2342309"/>
                <a:gd name="connsiteY9" fmla="*/ 96625 h 827530"/>
                <a:gd name="connsiteX10" fmla="*/ 1291890 w 2342309"/>
                <a:gd name="connsiteY10" fmla="*/ 137217 h 827530"/>
                <a:gd name="connsiteX11" fmla="*/ 1273313 w 2342309"/>
                <a:gd name="connsiteY11" fmla="*/ 134680 h 827530"/>
                <a:gd name="connsiteX12" fmla="*/ 1157022 w 2342309"/>
                <a:gd name="connsiteY12" fmla="*/ 61762 h 827530"/>
                <a:gd name="connsiteX13" fmla="*/ 1121504 w 2342309"/>
                <a:gd name="connsiteY13" fmla="*/ 52924 h 827530"/>
                <a:gd name="connsiteX14" fmla="*/ 1073220 w 2342309"/>
                <a:gd name="connsiteY14" fmla="*/ 48341 h 827530"/>
                <a:gd name="connsiteX15" fmla="*/ 976324 w 2342309"/>
                <a:gd name="connsiteY15" fmla="*/ 63808 h 827530"/>
                <a:gd name="connsiteX16" fmla="*/ 942034 w 2342309"/>
                <a:gd name="connsiteY16" fmla="*/ 65772 h 827530"/>
                <a:gd name="connsiteX17" fmla="*/ 777622 w 2342309"/>
                <a:gd name="connsiteY17" fmla="*/ 78293 h 827530"/>
                <a:gd name="connsiteX18" fmla="*/ 717144 w 2342309"/>
                <a:gd name="connsiteY18" fmla="*/ 67491 h 827530"/>
                <a:gd name="connsiteX19" fmla="*/ 402969 w 2342309"/>
                <a:gd name="connsiteY19" fmla="*/ 35001 h 827530"/>
                <a:gd name="connsiteX20" fmla="*/ 267200 w 2342309"/>
                <a:gd name="connsiteY20" fmla="*/ 86395 h 827530"/>
                <a:gd name="connsiteX21" fmla="*/ 213105 w 2342309"/>
                <a:gd name="connsiteY21" fmla="*/ 101372 h 827530"/>
                <a:gd name="connsiteX22" fmla="*/ 20132 w 2342309"/>
                <a:gd name="connsiteY22" fmla="*/ 192539 h 827530"/>
                <a:gd name="connsiteX23" fmla="*/ 0 w 2342309"/>
                <a:gd name="connsiteY23" fmla="*/ 220691 h 827530"/>
                <a:gd name="connsiteX24" fmla="*/ 28316 w 2342309"/>
                <a:gd name="connsiteY24" fmla="*/ 225929 h 827530"/>
                <a:gd name="connsiteX25" fmla="*/ 91822 w 2342309"/>
                <a:gd name="connsiteY25" fmla="*/ 241805 h 827530"/>
                <a:gd name="connsiteX26" fmla="*/ 91822 w 2342309"/>
                <a:gd name="connsiteY26" fmla="*/ 241805 h 827530"/>
                <a:gd name="connsiteX27" fmla="*/ 333243 w 2342309"/>
                <a:gd name="connsiteY27" fmla="*/ 325116 h 827530"/>
                <a:gd name="connsiteX28" fmla="*/ 923948 w 2342309"/>
                <a:gd name="connsiteY28" fmla="*/ 543868 h 827530"/>
                <a:gd name="connsiteX29" fmla="*/ 1349504 w 2342309"/>
                <a:gd name="connsiteY29" fmla="*/ 645102 h 827530"/>
                <a:gd name="connsiteX30" fmla="*/ 2137928 w 2342309"/>
                <a:gd name="connsiteY30" fmla="*/ 753209 h 827530"/>
                <a:gd name="connsiteX31" fmla="*/ 2307332 w 2342309"/>
                <a:gd name="connsiteY31" fmla="*/ 827518 h 827530"/>
                <a:gd name="connsiteX32" fmla="*/ 2325664 w 2342309"/>
                <a:gd name="connsiteY32" fmla="*/ 808204 h 827530"/>
                <a:gd name="connsiteX33" fmla="*/ 2324027 w 2342309"/>
                <a:gd name="connsiteY33" fmla="*/ 609420 h 827530"/>
                <a:gd name="connsiteX0" fmla="*/ 2324027 w 2342309"/>
                <a:gd name="connsiteY0" fmla="*/ 609420 h 827528"/>
                <a:gd name="connsiteX1" fmla="*/ 2236134 w 2342309"/>
                <a:gd name="connsiteY1" fmla="*/ 472751 h 827528"/>
                <a:gd name="connsiteX2" fmla="*/ 2156097 w 2342309"/>
                <a:gd name="connsiteY2" fmla="*/ 412682 h 827528"/>
                <a:gd name="connsiteX3" fmla="*/ 2067466 w 2342309"/>
                <a:gd name="connsiteY3" fmla="*/ 370372 h 827528"/>
                <a:gd name="connsiteX4" fmla="*/ 2041851 w 2342309"/>
                <a:gd name="connsiteY4" fmla="*/ 364480 h 827528"/>
                <a:gd name="connsiteX5" fmla="*/ 1953384 w 2342309"/>
                <a:gd name="connsiteY5" fmla="*/ 347867 h 827528"/>
                <a:gd name="connsiteX6" fmla="*/ 1926460 w 2342309"/>
                <a:gd name="connsiteY6" fmla="*/ 338537 h 827528"/>
                <a:gd name="connsiteX7" fmla="*/ 1812705 w 2342309"/>
                <a:gd name="connsiteY7" fmla="*/ 292545 h 827528"/>
                <a:gd name="connsiteX8" fmla="*/ 1790036 w 2342309"/>
                <a:gd name="connsiteY8" fmla="*/ 273313 h 827528"/>
                <a:gd name="connsiteX9" fmla="*/ 1401144 w 2342309"/>
                <a:gd name="connsiteY9" fmla="*/ 96625 h 827528"/>
                <a:gd name="connsiteX10" fmla="*/ 1291890 w 2342309"/>
                <a:gd name="connsiteY10" fmla="*/ 137217 h 827528"/>
                <a:gd name="connsiteX11" fmla="*/ 1273313 w 2342309"/>
                <a:gd name="connsiteY11" fmla="*/ 134680 h 827528"/>
                <a:gd name="connsiteX12" fmla="*/ 1157022 w 2342309"/>
                <a:gd name="connsiteY12" fmla="*/ 61762 h 827528"/>
                <a:gd name="connsiteX13" fmla="*/ 1121504 w 2342309"/>
                <a:gd name="connsiteY13" fmla="*/ 52924 h 827528"/>
                <a:gd name="connsiteX14" fmla="*/ 1073220 w 2342309"/>
                <a:gd name="connsiteY14" fmla="*/ 48341 h 827528"/>
                <a:gd name="connsiteX15" fmla="*/ 976324 w 2342309"/>
                <a:gd name="connsiteY15" fmla="*/ 63808 h 827528"/>
                <a:gd name="connsiteX16" fmla="*/ 942034 w 2342309"/>
                <a:gd name="connsiteY16" fmla="*/ 65772 h 827528"/>
                <a:gd name="connsiteX17" fmla="*/ 777622 w 2342309"/>
                <a:gd name="connsiteY17" fmla="*/ 78293 h 827528"/>
                <a:gd name="connsiteX18" fmla="*/ 717144 w 2342309"/>
                <a:gd name="connsiteY18" fmla="*/ 67491 h 827528"/>
                <a:gd name="connsiteX19" fmla="*/ 402969 w 2342309"/>
                <a:gd name="connsiteY19" fmla="*/ 35001 h 827528"/>
                <a:gd name="connsiteX20" fmla="*/ 267200 w 2342309"/>
                <a:gd name="connsiteY20" fmla="*/ 86395 h 827528"/>
                <a:gd name="connsiteX21" fmla="*/ 213105 w 2342309"/>
                <a:gd name="connsiteY21" fmla="*/ 101372 h 827528"/>
                <a:gd name="connsiteX22" fmla="*/ 20132 w 2342309"/>
                <a:gd name="connsiteY22" fmla="*/ 192539 h 827528"/>
                <a:gd name="connsiteX23" fmla="*/ 0 w 2342309"/>
                <a:gd name="connsiteY23" fmla="*/ 220691 h 827528"/>
                <a:gd name="connsiteX24" fmla="*/ 28316 w 2342309"/>
                <a:gd name="connsiteY24" fmla="*/ 225929 h 827528"/>
                <a:gd name="connsiteX25" fmla="*/ 91822 w 2342309"/>
                <a:gd name="connsiteY25" fmla="*/ 241805 h 827528"/>
                <a:gd name="connsiteX26" fmla="*/ 91822 w 2342309"/>
                <a:gd name="connsiteY26" fmla="*/ 241805 h 827528"/>
                <a:gd name="connsiteX27" fmla="*/ 333243 w 2342309"/>
                <a:gd name="connsiteY27" fmla="*/ 325116 h 827528"/>
                <a:gd name="connsiteX28" fmla="*/ 923948 w 2342309"/>
                <a:gd name="connsiteY28" fmla="*/ 543868 h 827528"/>
                <a:gd name="connsiteX29" fmla="*/ 2137928 w 2342309"/>
                <a:gd name="connsiteY29" fmla="*/ 753209 h 827528"/>
                <a:gd name="connsiteX30" fmla="*/ 2307332 w 2342309"/>
                <a:gd name="connsiteY30" fmla="*/ 827518 h 827528"/>
                <a:gd name="connsiteX31" fmla="*/ 2325664 w 2342309"/>
                <a:gd name="connsiteY31" fmla="*/ 808204 h 827528"/>
                <a:gd name="connsiteX32" fmla="*/ 2324027 w 2342309"/>
                <a:gd name="connsiteY32" fmla="*/ 609420 h 827528"/>
                <a:gd name="connsiteX0" fmla="*/ 2324027 w 2342309"/>
                <a:gd name="connsiteY0" fmla="*/ 609420 h 827530"/>
                <a:gd name="connsiteX1" fmla="*/ 2236134 w 2342309"/>
                <a:gd name="connsiteY1" fmla="*/ 472751 h 827530"/>
                <a:gd name="connsiteX2" fmla="*/ 2156097 w 2342309"/>
                <a:gd name="connsiteY2" fmla="*/ 412682 h 827530"/>
                <a:gd name="connsiteX3" fmla="*/ 2067466 w 2342309"/>
                <a:gd name="connsiteY3" fmla="*/ 370372 h 827530"/>
                <a:gd name="connsiteX4" fmla="*/ 2041851 w 2342309"/>
                <a:gd name="connsiteY4" fmla="*/ 364480 h 827530"/>
                <a:gd name="connsiteX5" fmla="*/ 1953384 w 2342309"/>
                <a:gd name="connsiteY5" fmla="*/ 347867 h 827530"/>
                <a:gd name="connsiteX6" fmla="*/ 1926460 w 2342309"/>
                <a:gd name="connsiteY6" fmla="*/ 338537 h 827530"/>
                <a:gd name="connsiteX7" fmla="*/ 1812705 w 2342309"/>
                <a:gd name="connsiteY7" fmla="*/ 292545 h 827530"/>
                <a:gd name="connsiteX8" fmla="*/ 1790036 w 2342309"/>
                <a:gd name="connsiteY8" fmla="*/ 273313 h 827530"/>
                <a:gd name="connsiteX9" fmla="*/ 1401144 w 2342309"/>
                <a:gd name="connsiteY9" fmla="*/ 96625 h 827530"/>
                <a:gd name="connsiteX10" fmla="*/ 1291890 w 2342309"/>
                <a:gd name="connsiteY10" fmla="*/ 137217 h 827530"/>
                <a:gd name="connsiteX11" fmla="*/ 1273313 w 2342309"/>
                <a:gd name="connsiteY11" fmla="*/ 134680 h 827530"/>
                <a:gd name="connsiteX12" fmla="*/ 1157022 w 2342309"/>
                <a:gd name="connsiteY12" fmla="*/ 61762 h 827530"/>
                <a:gd name="connsiteX13" fmla="*/ 1121504 w 2342309"/>
                <a:gd name="connsiteY13" fmla="*/ 52924 h 827530"/>
                <a:gd name="connsiteX14" fmla="*/ 1073220 w 2342309"/>
                <a:gd name="connsiteY14" fmla="*/ 48341 h 827530"/>
                <a:gd name="connsiteX15" fmla="*/ 976324 w 2342309"/>
                <a:gd name="connsiteY15" fmla="*/ 63808 h 827530"/>
                <a:gd name="connsiteX16" fmla="*/ 942034 w 2342309"/>
                <a:gd name="connsiteY16" fmla="*/ 65772 h 827530"/>
                <a:gd name="connsiteX17" fmla="*/ 777622 w 2342309"/>
                <a:gd name="connsiteY17" fmla="*/ 78293 h 827530"/>
                <a:gd name="connsiteX18" fmla="*/ 717144 w 2342309"/>
                <a:gd name="connsiteY18" fmla="*/ 67491 h 827530"/>
                <a:gd name="connsiteX19" fmla="*/ 402969 w 2342309"/>
                <a:gd name="connsiteY19" fmla="*/ 35001 h 827530"/>
                <a:gd name="connsiteX20" fmla="*/ 267200 w 2342309"/>
                <a:gd name="connsiteY20" fmla="*/ 86395 h 827530"/>
                <a:gd name="connsiteX21" fmla="*/ 213105 w 2342309"/>
                <a:gd name="connsiteY21" fmla="*/ 101372 h 827530"/>
                <a:gd name="connsiteX22" fmla="*/ 20132 w 2342309"/>
                <a:gd name="connsiteY22" fmla="*/ 192539 h 827530"/>
                <a:gd name="connsiteX23" fmla="*/ 0 w 2342309"/>
                <a:gd name="connsiteY23" fmla="*/ 220691 h 827530"/>
                <a:gd name="connsiteX24" fmla="*/ 28316 w 2342309"/>
                <a:gd name="connsiteY24" fmla="*/ 225929 h 827530"/>
                <a:gd name="connsiteX25" fmla="*/ 91822 w 2342309"/>
                <a:gd name="connsiteY25" fmla="*/ 241805 h 827530"/>
                <a:gd name="connsiteX26" fmla="*/ 91822 w 2342309"/>
                <a:gd name="connsiteY26" fmla="*/ 241805 h 827530"/>
                <a:gd name="connsiteX27" fmla="*/ 333243 w 2342309"/>
                <a:gd name="connsiteY27" fmla="*/ 325116 h 827530"/>
                <a:gd name="connsiteX28" fmla="*/ 2137928 w 2342309"/>
                <a:gd name="connsiteY28" fmla="*/ 753209 h 827530"/>
                <a:gd name="connsiteX29" fmla="*/ 2307332 w 2342309"/>
                <a:gd name="connsiteY29" fmla="*/ 827518 h 827530"/>
                <a:gd name="connsiteX30" fmla="*/ 2325664 w 2342309"/>
                <a:gd name="connsiteY30" fmla="*/ 808204 h 827530"/>
                <a:gd name="connsiteX31" fmla="*/ 2324027 w 2342309"/>
                <a:gd name="connsiteY31" fmla="*/ 609420 h 827530"/>
                <a:gd name="connsiteX0" fmla="*/ 2324027 w 2344145"/>
                <a:gd name="connsiteY0" fmla="*/ 609420 h 827528"/>
                <a:gd name="connsiteX1" fmla="*/ 2236134 w 2344145"/>
                <a:gd name="connsiteY1" fmla="*/ 472751 h 827528"/>
                <a:gd name="connsiteX2" fmla="*/ 2156097 w 2344145"/>
                <a:gd name="connsiteY2" fmla="*/ 412682 h 827528"/>
                <a:gd name="connsiteX3" fmla="*/ 2067466 w 2344145"/>
                <a:gd name="connsiteY3" fmla="*/ 370372 h 827528"/>
                <a:gd name="connsiteX4" fmla="*/ 2041851 w 2344145"/>
                <a:gd name="connsiteY4" fmla="*/ 364480 h 827528"/>
                <a:gd name="connsiteX5" fmla="*/ 1953384 w 2344145"/>
                <a:gd name="connsiteY5" fmla="*/ 347867 h 827528"/>
                <a:gd name="connsiteX6" fmla="*/ 1926460 w 2344145"/>
                <a:gd name="connsiteY6" fmla="*/ 338537 h 827528"/>
                <a:gd name="connsiteX7" fmla="*/ 1812705 w 2344145"/>
                <a:gd name="connsiteY7" fmla="*/ 292545 h 827528"/>
                <a:gd name="connsiteX8" fmla="*/ 1790036 w 2344145"/>
                <a:gd name="connsiteY8" fmla="*/ 273313 h 827528"/>
                <a:gd name="connsiteX9" fmla="*/ 1401144 w 2344145"/>
                <a:gd name="connsiteY9" fmla="*/ 96625 h 827528"/>
                <a:gd name="connsiteX10" fmla="*/ 1291890 w 2344145"/>
                <a:gd name="connsiteY10" fmla="*/ 137217 h 827528"/>
                <a:gd name="connsiteX11" fmla="*/ 1273313 w 2344145"/>
                <a:gd name="connsiteY11" fmla="*/ 134680 h 827528"/>
                <a:gd name="connsiteX12" fmla="*/ 1157022 w 2344145"/>
                <a:gd name="connsiteY12" fmla="*/ 61762 h 827528"/>
                <a:gd name="connsiteX13" fmla="*/ 1121504 w 2344145"/>
                <a:gd name="connsiteY13" fmla="*/ 52924 h 827528"/>
                <a:gd name="connsiteX14" fmla="*/ 1073220 w 2344145"/>
                <a:gd name="connsiteY14" fmla="*/ 48341 h 827528"/>
                <a:gd name="connsiteX15" fmla="*/ 976324 w 2344145"/>
                <a:gd name="connsiteY15" fmla="*/ 63808 h 827528"/>
                <a:gd name="connsiteX16" fmla="*/ 942034 w 2344145"/>
                <a:gd name="connsiteY16" fmla="*/ 65772 h 827528"/>
                <a:gd name="connsiteX17" fmla="*/ 777622 w 2344145"/>
                <a:gd name="connsiteY17" fmla="*/ 78293 h 827528"/>
                <a:gd name="connsiteX18" fmla="*/ 717144 w 2344145"/>
                <a:gd name="connsiteY18" fmla="*/ 67491 h 827528"/>
                <a:gd name="connsiteX19" fmla="*/ 402969 w 2344145"/>
                <a:gd name="connsiteY19" fmla="*/ 35001 h 827528"/>
                <a:gd name="connsiteX20" fmla="*/ 267200 w 2344145"/>
                <a:gd name="connsiteY20" fmla="*/ 86395 h 827528"/>
                <a:gd name="connsiteX21" fmla="*/ 213105 w 2344145"/>
                <a:gd name="connsiteY21" fmla="*/ 101372 h 827528"/>
                <a:gd name="connsiteX22" fmla="*/ 20132 w 2344145"/>
                <a:gd name="connsiteY22" fmla="*/ 192539 h 827528"/>
                <a:gd name="connsiteX23" fmla="*/ 0 w 2344145"/>
                <a:gd name="connsiteY23" fmla="*/ 220691 h 827528"/>
                <a:gd name="connsiteX24" fmla="*/ 28316 w 2344145"/>
                <a:gd name="connsiteY24" fmla="*/ 225929 h 827528"/>
                <a:gd name="connsiteX25" fmla="*/ 91822 w 2344145"/>
                <a:gd name="connsiteY25" fmla="*/ 241805 h 827528"/>
                <a:gd name="connsiteX26" fmla="*/ 91822 w 2344145"/>
                <a:gd name="connsiteY26" fmla="*/ 241805 h 827528"/>
                <a:gd name="connsiteX27" fmla="*/ 2137928 w 2344145"/>
                <a:gd name="connsiteY27" fmla="*/ 753209 h 827528"/>
                <a:gd name="connsiteX28" fmla="*/ 2307332 w 2344145"/>
                <a:gd name="connsiteY28" fmla="*/ 827518 h 827528"/>
                <a:gd name="connsiteX29" fmla="*/ 2325664 w 2344145"/>
                <a:gd name="connsiteY29" fmla="*/ 808204 h 827528"/>
                <a:gd name="connsiteX30" fmla="*/ 2324027 w 2344145"/>
                <a:gd name="connsiteY30" fmla="*/ 609420 h 827528"/>
                <a:gd name="connsiteX0" fmla="*/ 2458824 w 2494616"/>
                <a:gd name="connsiteY0" fmla="*/ 609420 h 827530"/>
                <a:gd name="connsiteX1" fmla="*/ 2370931 w 2494616"/>
                <a:gd name="connsiteY1" fmla="*/ 472751 h 827530"/>
                <a:gd name="connsiteX2" fmla="*/ 2290894 w 2494616"/>
                <a:gd name="connsiteY2" fmla="*/ 412682 h 827530"/>
                <a:gd name="connsiteX3" fmla="*/ 2202263 w 2494616"/>
                <a:gd name="connsiteY3" fmla="*/ 370372 h 827530"/>
                <a:gd name="connsiteX4" fmla="*/ 2176648 w 2494616"/>
                <a:gd name="connsiteY4" fmla="*/ 364480 h 827530"/>
                <a:gd name="connsiteX5" fmla="*/ 2088181 w 2494616"/>
                <a:gd name="connsiteY5" fmla="*/ 347867 h 827530"/>
                <a:gd name="connsiteX6" fmla="*/ 2061257 w 2494616"/>
                <a:gd name="connsiteY6" fmla="*/ 338537 h 827530"/>
                <a:gd name="connsiteX7" fmla="*/ 1947502 w 2494616"/>
                <a:gd name="connsiteY7" fmla="*/ 292545 h 827530"/>
                <a:gd name="connsiteX8" fmla="*/ 1924833 w 2494616"/>
                <a:gd name="connsiteY8" fmla="*/ 273313 h 827530"/>
                <a:gd name="connsiteX9" fmla="*/ 1535941 w 2494616"/>
                <a:gd name="connsiteY9" fmla="*/ 96625 h 827530"/>
                <a:gd name="connsiteX10" fmla="*/ 1426687 w 2494616"/>
                <a:gd name="connsiteY10" fmla="*/ 137217 h 827530"/>
                <a:gd name="connsiteX11" fmla="*/ 1408110 w 2494616"/>
                <a:gd name="connsiteY11" fmla="*/ 134680 h 827530"/>
                <a:gd name="connsiteX12" fmla="*/ 1291819 w 2494616"/>
                <a:gd name="connsiteY12" fmla="*/ 61762 h 827530"/>
                <a:gd name="connsiteX13" fmla="*/ 1256301 w 2494616"/>
                <a:gd name="connsiteY13" fmla="*/ 52924 h 827530"/>
                <a:gd name="connsiteX14" fmla="*/ 1208017 w 2494616"/>
                <a:gd name="connsiteY14" fmla="*/ 48341 h 827530"/>
                <a:gd name="connsiteX15" fmla="*/ 1111121 w 2494616"/>
                <a:gd name="connsiteY15" fmla="*/ 63808 h 827530"/>
                <a:gd name="connsiteX16" fmla="*/ 1076831 w 2494616"/>
                <a:gd name="connsiteY16" fmla="*/ 65772 h 827530"/>
                <a:gd name="connsiteX17" fmla="*/ 912419 w 2494616"/>
                <a:gd name="connsiteY17" fmla="*/ 78293 h 827530"/>
                <a:gd name="connsiteX18" fmla="*/ 851941 w 2494616"/>
                <a:gd name="connsiteY18" fmla="*/ 67491 h 827530"/>
                <a:gd name="connsiteX19" fmla="*/ 537766 w 2494616"/>
                <a:gd name="connsiteY19" fmla="*/ 35001 h 827530"/>
                <a:gd name="connsiteX20" fmla="*/ 401997 w 2494616"/>
                <a:gd name="connsiteY20" fmla="*/ 86395 h 827530"/>
                <a:gd name="connsiteX21" fmla="*/ 347902 w 2494616"/>
                <a:gd name="connsiteY21" fmla="*/ 101372 h 827530"/>
                <a:gd name="connsiteX22" fmla="*/ 154929 w 2494616"/>
                <a:gd name="connsiteY22" fmla="*/ 192539 h 827530"/>
                <a:gd name="connsiteX23" fmla="*/ 134797 w 2494616"/>
                <a:gd name="connsiteY23" fmla="*/ 220691 h 827530"/>
                <a:gd name="connsiteX24" fmla="*/ 163113 w 2494616"/>
                <a:gd name="connsiteY24" fmla="*/ 225929 h 827530"/>
                <a:gd name="connsiteX25" fmla="*/ 226619 w 2494616"/>
                <a:gd name="connsiteY25" fmla="*/ 241805 h 827530"/>
                <a:gd name="connsiteX26" fmla="*/ 0 w 2494616"/>
                <a:gd name="connsiteY26" fmla="*/ 496752 h 827530"/>
                <a:gd name="connsiteX27" fmla="*/ 2272725 w 2494616"/>
                <a:gd name="connsiteY27" fmla="*/ 753209 h 827530"/>
                <a:gd name="connsiteX28" fmla="*/ 2442129 w 2494616"/>
                <a:gd name="connsiteY28" fmla="*/ 827518 h 827530"/>
                <a:gd name="connsiteX29" fmla="*/ 2460461 w 2494616"/>
                <a:gd name="connsiteY29" fmla="*/ 808204 h 827530"/>
                <a:gd name="connsiteX30" fmla="*/ 2458824 w 2494616"/>
                <a:gd name="connsiteY30" fmla="*/ 609420 h 827530"/>
                <a:gd name="connsiteX0" fmla="*/ 2458824 w 2477106"/>
                <a:gd name="connsiteY0" fmla="*/ 609420 h 827528"/>
                <a:gd name="connsiteX1" fmla="*/ 2370931 w 2477106"/>
                <a:gd name="connsiteY1" fmla="*/ 472751 h 827528"/>
                <a:gd name="connsiteX2" fmla="*/ 2290894 w 2477106"/>
                <a:gd name="connsiteY2" fmla="*/ 412682 h 827528"/>
                <a:gd name="connsiteX3" fmla="*/ 2202263 w 2477106"/>
                <a:gd name="connsiteY3" fmla="*/ 370372 h 827528"/>
                <a:gd name="connsiteX4" fmla="*/ 2176648 w 2477106"/>
                <a:gd name="connsiteY4" fmla="*/ 364480 h 827528"/>
                <a:gd name="connsiteX5" fmla="*/ 2088181 w 2477106"/>
                <a:gd name="connsiteY5" fmla="*/ 347867 h 827528"/>
                <a:gd name="connsiteX6" fmla="*/ 2061257 w 2477106"/>
                <a:gd name="connsiteY6" fmla="*/ 338537 h 827528"/>
                <a:gd name="connsiteX7" fmla="*/ 1947502 w 2477106"/>
                <a:gd name="connsiteY7" fmla="*/ 292545 h 827528"/>
                <a:gd name="connsiteX8" fmla="*/ 1924833 w 2477106"/>
                <a:gd name="connsiteY8" fmla="*/ 273313 h 827528"/>
                <a:gd name="connsiteX9" fmla="*/ 1535941 w 2477106"/>
                <a:gd name="connsiteY9" fmla="*/ 96625 h 827528"/>
                <a:gd name="connsiteX10" fmla="*/ 1426687 w 2477106"/>
                <a:gd name="connsiteY10" fmla="*/ 137217 h 827528"/>
                <a:gd name="connsiteX11" fmla="*/ 1408110 w 2477106"/>
                <a:gd name="connsiteY11" fmla="*/ 134680 h 827528"/>
                <a:gd name="connsiteX12" fmla="*/ 1291819 w 2477106"/>
                <a:gd name="connsiteY12" fmla="*/ 61762 h 827528"/>
                <a:gd name="connsiteX13" fmla="*/ 1256301 w 2477106"/>
                <a:gd name="connsiteY13" fmla="*/ 52924 h 827528"/>
                <a:gd name="connsiteX14" fmla="*/ 1208017 w 2477106"/>
                <a:gd name="connsiteY14" fmla="*/ 48341 h 827528"/>
                <a:gd name="connsiteX15" fmla="*/ 1111121 w 2477106"/>
                <a:gd name="connsiteY15" fmla="*/ 63808 h 827528"/>
                <a:gd name="connsiteX16" fmla="*/ 1076831 w 2477106"/>
                <a:gd name="connsiteY16" fmla="*/ 65772 h 827528"/>
                <a:gd name="connsiteX17" fmla="*/ 912419 w 2477106"/>
                <a:gd name="connsiteY17" fmla="*/ 78293 h 827528"/>
                <a:gd name="connsiteX18" fmla="*/ 851941 w 2477106"/>
                <a:gd name="connsiteY18" fmla="*/ 67491 h 827528"/>
                <a:gd name="connsiteX19" fmla="*/ 537766 w 2477106"/>
                <a:gd name="connsiteY19" fmla="*/ 35001 h 827528"/>
                <a:gd name="connsiteX20" fmla="*/ 401997 w 2477106"/>
                <a:gd name="connsiteY20" fmla="*/ 86395 h 827528"/>
                <a:gd name="connsiteX21" fmla="*/ 347902 w 2477106"/>
                <a:gd name="connsiteY21" fmla="*/ 101372 h 827528"/>
                <a:gd name="connsiteX22" fmla="*/ 154929 w 2477106"/>
                <a:gd name="connsiteY22" fmla="*/ 192539 h 827528"/>
                <a:gd name="connsiteX23" fmla="*/ 134797 w 2477106"/>
                <a:gd name="connsiteY23" fmla="*/ 220691 h 827528"/>
                <a:gd name="connsiteX24" fmla="*/ 163113 w 2477106"/>
                <a:gd name="connsiteY24" fmla="*/ 225929 h 827528"/>
                <a:gd name="connsiteX25" fmla="*/ 226619 w 2477106"/>
                <a:gd name="connsiteY25" fmla="*/ 241805 h 827528"/>
                <a:gd name="connsiteX26" fmla="*/ 0 w 2477106"/>
                <a:gd name="connsiteY26" fmla="*/ 496752 h 827528"/>
                <a:gd name="connsiteX27" fmla="*/ 2442129 w 2477106"/>
                <a:gd name="connsiteY27" fmla="*/ 827518 h 827528"/>
                <a:gd name="connsiteX28" fmla="*/ 2460461 w 2477106"/>
                <a:gd name="connsiteY28" fmla="*/ 808204 h 827528"/>
                <a:gd name="connsiteX29" fmla="*/ 2458824 w 2477106"/>
                <a:gd name="connsiteY29" fmla="*/ 609420 h 827528"/>
                <a:gd name="connsiteX0" fmla="*/ 2458824 w 2477106"/>
                <a:gd name="connsiteY0" fmla="*/ 609420 h 891901"/>
                <a:gd name="connsiteX1" fmla="*/ 2370931 w 2477106"/>
                <a:gd name="connsiteY1" fmla="*/ 472751 h 891901"/>
                <a:gd name="connsiteX2" fmla="*/ 2290894 w 2477106"/>
                <a:gd name="connsiteY2" fmla="*/ 412682 h 891901"/>
                <a:gd name="connsiteX3" fmla="*/ 2202263 w 2477106"/>
                <a:gd name="connsiteY3" fmla="*/ 370372 h 891901"/>
                <a:gd name="connsiteX4" fmla="*/ 2176648 w 2477106"/>
                <a:gd name="connsiteY4" fmla="*/ 364480 h 891901"/>
                <a:gd name="connsiteX5" fmla="*/ 2088181 w 2477106"/>
                <a:gd name="connsiteY5" fmla="*/ 347867 h 891901"/>
                <a:gd name="connsiteX6" fmla="*/ 2061257 w 2477106"/>
                <a:gd name="connsiteY6" fmla="*/ 338537 h 891901"/>
                <a:gd name="connsiteX7" fmla="*/ 1947502 w 2477106"/>
                <a:gd name="connsiteY7" fmla="*/ 292545 h 891901"/>
                <a:gd name="connsiteX8" fmla="*/ 1924833 w 2477106"/>
                <a:gd name="connsiteY8" fmla="*/ 273313 h 891901"/>
                <a:gd name="connsiteX9" fmla="*/ 1535941 w 2477106"/>
                <a:gd name="connsiteY9" fmla="*/ 96625 h 891901"/>
                <a:gd name="connsiteX10" fmla="*/ 1426687 w 2477106"/>
                <a:gd name="connsiteY10" fmla="*/ 137217 h 891901"/>
                <a:gd name="connsiteX11" fmla="*/ 1408110 w 2477106"/>
                <a:gd name="connsiteY11" fmla="*/ 134680 h 891901"/>
                <a:gd name="connsiteX12" fmla="*/ 1291819 w 2477106"/>
                <a:gd name="connsiteY12" fmla="*/ 61762 h 891901"/>
                <a:gd name="connsiteX13" fmla="*/ 1256301 w 2477106"/>
                <a:gd name="connsiteY13" fmla="*/ 52924 h 891901"/>
                <a:gd name="connsiteX14" fmla="*/ 1208017 w 2477106"/>
                <a:gd name="connsiteY14" fmla="*/ 48341 h 891901"/>
                <a:gd name="connsiteX15" fmla="*/ 1111121 w 2477106"/>
                <a:gd name="connsiteY15" fmla="*/ 63808 h 891901"/>
                <a:gd name="connsiteX16" fmla="*/ 1076831 w 2477106"/>
                <a:gd name="connsiteY16" fmla="*/ 65772 h 891901"/>
                <a:gd name="connsiteX17" fmla="*/ 912419 w 2477106"/>
                <a:gd name="connsiteY17" fmla="*/ 78293 h 891901"/>
                <a:gd name="connsiteX18" fmla="*/ 851941 w 2477106"/>
                <a:gd name="connsiteY18" fmla="*/ 67491 h 891901"/>
                <a:gd name="connsiteX19" fmla="*/ 537766 w 2477106"/>
                <a:gd name="connsiteY19" fmla="*/ 35001 h 891901"/>
                <a:gd name="connsiteX20" fmla="*/ 401997 w 2477106"/>
                <a:gd name="connsiteY20" fmla="*/ 86395 h 891901"/>
                <a:gd name="connsiteX21" fmla="*/ 347902 w 2477106"/>
                <a:gd name="connsiteY21" fmla="*/ 101372 h 891901"/>
                <a:gd name="connsiteX22" fmla="*/ 154929 w 2477106"/>
                <a:gd name="connsiteY22" fmla="*/ 192539 h 891901"/>
                <a:gd name="connsiteX23" fmla="*/ 134797 w 2477106"/>
                <a:gd name="connsiteY23" fmla="*/ 220691 h 891901"/>
                <a:gd name="connsiteX24" fmla="*/ 163113 w 2477106"/>
                <a:gd name="connsiteY24" fmla="*/ 225929 h 891901"/>
                <a:gd name="connsiteX25" fmla="*/ 226619 w 2477106"/>
                <a:gd name="connsiteY25" fmla="*/ 241805 h 891901"/>
                <a:gd name="connsiteX26" fmla="*/ 0 w 2477106"/>
                <a:gd name="connsiteY26" fmla="*/ 496752 h 891901"/>
                <a:gd name="connsiteX27" fmla="*/ 2442129 w 2477106"/>
                <a:gd name="connsiteY27" fmla="*/ 827518 h 891901"/>
                <a:gd name="connsiteX28" fmla="*/ 2460461 w 2477106"/>
                <a:gd name="connsiteY28" fmla="*/ 808204 h 891901"/>
                <a:gd name="connsiteX29" fmla="*/ 2458824 w 2477106"/>
                <a:gd name="connsiteY29" fmla="*/ 609420 h 891901"/>
                <a:gd name="connsiteX0" fmla="*/ 2458824 w 2477106"/>
                <a:gd name="connsiteY0" fmla="*/ 609420 h 916600"/>
                <a:gd name="connsiteX1" fmla="*/ 2370931 w 2477106"/>
                <a:gd name="connsiteY1" fmla="*/ 472751 h 916600"/>
                <a:gd name="connsiteX2" fmla="*/ 2290894 w 2477106"/>
                <a:gd name="connsiteY2" fmla="*/ 412682 h 916600"/>
                <a:gd name="connsiteX3" fmla="*/ 2202263 w 2477106"/>
                <a:gd name="connsiteY3" fmla="*/ 370372 h 916600"/>
                <a:gd name="connsiteX4" fmla="*/ 2176648 w 2477106"/>
                <a:gd name="connsiteY4" fmla="*/ 364480 h 916600"/>
                <a:gd name="connsiteX5" fmla="*/ 2088181 w 2477106"/>
                <a:gd name="connsiteY5" fmla="*/ 347867 h 916600"/>
                <a:gd name="connsiteX6" fmla="*/ 2061257 w 2477106"/>
                <a:gd name="connsiteY6" fmla="*/ 338537 h 916600"/>
                <a:gd name="connsiteX7" fmla="*/ 1947502 w 2477106"/>
                <a:gd name="connsiteY7" fmla="*/ 292545 h 916600"/>
                <a:gd name="connsiteX8" fmla="*/ 1924833 w 2477106"/>
                <a:gd name="connsiteY8" fmla="*/ 273313 h 916600"/>
                <a:gd name="connsiteX9" fmla="*/ 1535941 w 2477106"/>
                <a:gd name="connsiteY9" fmla="*/ 96625 h 916600"/>
                <a:gd name="connsiteX10" fmla="*/ 1426687 w 2477106"/>
                <a:gd name="connsiteY10" fmla="*/ 137217 h 916600"/>
                <a:gd name="connsiteX11" fmla="*/ 1408110 w 2477106"/>
                <a:gd name="connsiteY11" fmla="*/ 134680 h 916600"/>
                <a:gd name="connsiteX12" fmla="*/ 1291819 w 2477106"/>
                <a:gd name="connsiteY12" fmla="*/ 61762 h 916600"/>
                <a:gd name="connsiteX13" fmla="*/ 1256301 w 2477106"/>
                <a:gd name="connsiteY13" fmla="*/ 52924 h 916600"/>
                <a:gd name="connsiteX14" fmla="*/ 1208017 w 2477106"/>
                <a:gd name="connsiteY14" fmla="*/ 48341 h 916600"/>
                <a:gd name="connsiteX15" fmla="*/ 1111121 w 2477106"/>
                <a:gd name="connsiteY15" fmla="*/ 63808 h 916600"/>
                <a:gd name="connsiteX16" fmla="*/ 1076831 w 2477106"/>
                <a:gd name="connsiteY16" fmla="*/ 65772 h 916600"/>
                <a:gd name="connsiteX17" fmla="*/ 912419 w 2477106"/>
                <a:gd name="connsiteY17" fmla="*/ 78293 h 916600"/>
                <a:gd name="connsiteX18" fmla="*/ 851941 w 2477106"/>
                <a:gd name="connsiteY18" fmla="*/ 67491 h 916600"/>
                <a:gd name="connsiteX19" fmla="*/ 537766 w 2477106"/>
                <a:gd name="connsiteY19" fmla="*/ 35001 h 916600"/>
                <a:gd name="connsiteX20" fmla="*/ 401997 w 2477106"/>
                <a:gd name="connsiteY20" fmla="*/ 86395 h 916600"/>
                <a:gd name="connsiteX21" fmla="*/ 347902 w 2477106"/>
                <a:gd name="connsiteY21" fmla="*/ 101372 h 916600"/>
                <a:gd name="connsiteX22" fmla="*/ 154929 w 2477106"/>
                <a:gd name="connsiteY22" fmla="*/ 192539 h 916600"/>
                <a:gd name="connsiteX23" fmla="*/ 134797 w 2477106"/>
                <a:gd name="connsiteY23" fmla="*/ 220691 h 916600"/>
                <a:gd name="connsiteX24" fmla="*/ 163113 w 2477106"/>
                <a:gd name="connsiteY24" fmla="*/ 225929 h 916600"/>
                <a:gd name="connsiteX25" fmla="*/ 226619 w 2477106"/>
                <a:gd name="connsiteY25" fmla="*/ 241805 h 916600"/>
                <a:gd name="connsiteX26" fmla="*/ 0 w 2477106"/>
                <a:gd name="connsiteY26" fmla="*/ 496752 h 916600"/>
                <a:gd name="connsiteX27" fmla="*/ 2442129 w 2477106"/>
                <a:gd name="connsiteY27" fmla="*/ 827518 h 916600"/>
                <a:gd name="connsiteX28" fmla="*/ 2460461 w 2477106"/>
                <a:gd name="connsiteY28" fmla="*/ 808204 h 916600"/>
                <a:gd name="connsiteX29" fmla="*/ 2458824 w 2477106"/>
                <a:gd name="connsiteY29" fmla="*/ 609420 h 91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477106" h="916600">
                  <a:moveTo>
                    <a:pt x="2458824" y="609420"/>
                  </a:moveTo>
                  <a:cubicBezTo>
                    <a:pt x="2439592" y="557208"/>
                    <a:pt x="2404320" y="515634"/>
                    <a:pt x="2370931" y="472751"/>
                  </a:cubicBezTo>
                  <a:cubicBezTo>
                    <a:pt x="2347689" y="448200"/>
                    <a:pt x="2321173" y="427332"/>
                    <a:pt x="2290894" y="412682"/>
                  </a:cubicBezTo>
                  <a:cubicBezTo>
                    <a:pt x="2261432" y="398443"/>
                    <a:pt x="2231233" y="385840"/>
                    <a:pt x="2202263" y="370372"/>
                  </a:cubicBezTo>
                  <a:cubicBezTo>
                    <a:pt x="2194734" y="366362"/>
                    <a:pt x="2186387" y="360879"/>
                    <a:pt x="2176648" y="364480"/>
                  </a:cubicBezTo>
                  <a:cubicBezTo>
                    <a:pt x="2147432" y="357524"/>
                    <a:pt x="2118543" y="348604"/>
                    <a:pt x="2088181" y="347867"/>
                  </a:cubicBezTo>
                  <a:cubicBezTo>
                    <a:pt x="2077788" y="347622"/>
                    <a:pt x="2069604" y="344266"/>
                    <a:pt x="2061257" y="338537"/>
                  </a:cubicBezTo>
                  <a:cubicBezTo>
                    <a:pt x="2026803" y="314887"/>
                    <a:pt x="1989076" y="298682"/>
                    <a:pt x="1947502" y="292545"/>
                  </a:cubicBezTo>
                  <a:cubicBezTo>
                    <a:pt x="1935145" y="290744"/>
                    <a:pt x="1928925" y="286080"/>
                    <a:pt x="1924833" y="273313"/>
                  </a:cubicBezTo>
                  <a:cubicBezTo>
                    <a:pt x="1872702" y="109637"/>
                    <a:pt x="1692987" y="27063"/>
                    <a:pt x="1535941" y="96625"/>
                  </a:cubicBezTo>
                  <a:cubicBezTo>
                    <a:pt x="1500096" y="112502"/>
                    <a:pt x="1464087" y="126169"/>
                    <a:pt x="1426687" y="137217"/>
                  </a:cubicBezTo>
                  <a:cubicBezTo>
                    <a:pt x="1419813" y="139263"/>
                    <a:pt x="1414411" y="141390"/>
                    <a:pt x="1408110" y="134680"/>
                  </a:cubicBezTo>
                  <a:cubicBezTo>
                    <a:pt x="1375702" y="100471"/>
                    <a:pt x="1335602" y="78048"/>
                    <a:pt x="1291819" y="61762"/>
                  </a:cubicBezTo>
                  <a:cubicBezTo>
                    <a:pt x="1281098" y="54397"/>
                    <a:pt x="1270377" y="47031"/>
                    <a:pt x="1256301" y="52924"/>
                  </a:cubicBezTo>
                  <a:lnTo>
                    <a:pt x="1208017" y="48341"/>
                  </a:lnTo>
                  <a:cubicBezTo>
                    <a:pt x="1174872" y="48095"/>
                    <a:pt x="1142301" y="52433"/>
                    <a:pt x="1111121" y="63808"/>
                  </a:cubicBezTo>
                  <a:cubicBezTo>
                    <a:pt x="1099418" y="68064"/>
                    <a:pt x="1088861" y="68719"/>
                    <a:pt x="1076831" y="65772"/>
                  </a:cubicBezTo>
                  <a:cubicBezTo>
                    <a:pt x="1020772" y="52187"/>
                    <a:pt x="964713" y="54970"/>
                    <a:pt x="912419" y="78293"/>
                  </a:cubicBezTo>
                  <a:cubicBezTo>
                    <a:pt x="886313" y="89915"/>
                    <a:pt x="871745" y="82958"/>
                    <a:pt x="851941" y="67491"/>
                  </a:cubicBezTo>
                  <a:cubicBezTo>
                    <a:pt x="754472" y="-8536"/>
                    <a:pt x="647265" y="-21712"/>
                    <a:pt x="537766" y="35001"/>
                  </a:cubicBezTo>
                  <a:cubicBezTo>
                    <a:pt x="493655" y="57834"/>
                    <a:pt x="452491" y="81731"/>
                    <a:pt x="401997" y="86395"/>
                  </a:cubicBezTo>
                  <a:cubicBezTo>
                    <a:pt x="383666" y="88114"/>
                    <a:pt x="366234" y="99735"/>
                    <a:pt x="347902" y="101372"/>
                  </a:cubicBezTo>
                  <a:cubicBezTo>
                    <a:pt x="272039" y="108083"/>
                    <a:pt x="208287" y="138853"/>
                    <a:pt x="154929" y="192539"/>
                  </a:cubicBezTo>
                  <a:cubicBezTo>
                    <a:pt x="149446" y="202769"/>
                    <a:pt x="138070" y="208743"/>
                    <a:pt x="134797" y="220691"/>
                  </a:cubicBezTo>
                  <a:cubicBezTo>
                    <a:pt x="143881" y="224947"/>
                    <a:pt x="153210" y="226747"/>
                    <a:pt x="163113" y="225929"/>
                  </a:cubicBezTo>
                  <a:lnTo>
                    <a:pt x="226619" y="241805"/>
                  </a:lnTo>
                  <a:lnTo>
                    <a:pt x="0" y="496752"/>
                  </a:lnTo>
                  <a:cubicBezTo>
                    <a:pt x="389131" y="805299"/>
                    <a:pt x="1528939" y="1057194"/>
                    <a:pt x="2442129" y="827518"/>
                  </a:cubicBezTo>
                  <a:cubicBezTo>
                    <a:pt x="2455469" y="827927"/>
                    <a:pt x="2457515" y="816961"/>
                    <a:pt x="2460461" y="808204"/>
                  </a:cubicBezTo>
                  <a:cubicBezTo>
                    <a:pt x="2482557" y="741997"/>
                    <a:pt x="2483294" y="675709"/>
                    <a:pt x="2458824" y="609420"/>
                  </a:cubicBezTo>
                  <a:close/>
                </a:path>
              </a:pathLst>
            </a:custGeom>
            <a:solidFill>
              <a:srgbClr val="79462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663B85F-946F-47D3-85AF-76AA27314568}"/>
                </a:ext>
              </a:extLst>
            </p:cNvPr>
            <p:cNvSpPr/>
            <p:nvPr/>
          </p:nvSpPr>
          <p:spPr>
            <a:xfrm>
              <a:off x="183988" y="5117059"/>
              <a:ext cx="1121721" cy="371705"/>
            </a:xfrm>
            <a:custGeom>
              <a:avLst/>
              <a:gdLst>
                <a:gd name="connsiteX0" fmla="*/ 0 w 2290235"/>
                <a:gd name="connsiteY0" fmla="*/ 172467 h 758916"/>
                <a:gd name="connsiteX1" fmla="*/ 125948 w 2290235"/>
                <a:gd name="connsiteY1" fmla="*/ 107488 h 758916"/>
                <a:gd name="connsiteX2" fmla="*/ 255825 w 2290235"/>
                <a:gd name="connsiteY2" fmla="*/ 79418 h 758916"/>
                <a:gd name="connsiteX3" fmla="*/ 342818 w 2290235"/>
                <a:gd name="connsiteY3" fmla="*/ 40790 h 758916"/>
                <a:gd name="connsiteX4" fmla="*/ 613292 w 2290235"/>
                <a:gd name="connsiteY4" fmla="*/ 29169 h 758916"/>
                <a:gd name="connsiteX5" fmla="*/ 682936 w 2290235"/>
                <a:gd name="connsiteY5" fmla="*/ 75162 h 758916"/>
                <a:gd name="connsiteX6" fmla="*/ 718044 w 2290235"/>
                <a:gd name="connsiteY6" fmla="*/ 81791 h 758916"/>
                <a:gd name="connsiteX7" fmla="*/ 902261 w 2290235"/>
                <a:gd name="connsiteY7" fmla="*/ 66323 h 758916"/>
                <a:gd name="connsiteX8" fmla="*/ 926812 w 2290235"/>
                <a:gd name="connsiteY8" fmla="*/ 63541 h 758916"/>
                <a:gd name="connsiteX9" fmla="*/ 1225029 w 2290235"/>
                <a:gd name="connsiteY9" fmla="*/ 130321 h 758916"/>
                <a:gd name="connsiteX10" fmla="*/ 1251217 w 2290235"/>
                <a:gd name="connsiteY10" fmla="*/ 135149 h 758916"/>
                <a:gd name="connsiteX11" fmla="*/ 1395251 w 2290235"/>
                <a:gd name="connsiteY11" fmla="*/ 80972 h 758916"/>
                <a:gd name="connsiteX12" fmla="*/ 1655822 w 2290235"/>
                <a:gd name="connsiteY12" fmla="*/ 139896 h 758916"/>
                <a:gd name="connsiteX13" fmla="*/ 1745844 w 2290235"/>
                <a:gd name="connsiteY13" fmla="*/ 277710 h 758916"/>
                <a:gd name="connsiteX14" fmla="*/ 1760165 w 2290235"/>
                <a:gd name="connsiteY14" fmla="*/ 290477 h 758916"/>
                <a:gd name="connsiteX15" fmla="*/ 1861890 w 2290235"/>
                <a:gd name="connsiteY15" fmla="*/ 326486 h 758916"/>
                <a:gd name="connsiteX16" fmla="*/ 1952484 w 2290235"/>
                <a:gd name="connsiteY16" fmla="*/ 353165 h 758916"/>
                <a:gd name="connsiteX17" fmla="*/ 2042342 w 2290235"/>
                <a:gd name="connsiteY17" fmla="*/ 386064 h 758916"/>
                <a:gd name="connsiteX18" fmla="*/ 2144148 w 2290235"/>
                <a:gd name="connsiteY18" fmla="*/ 439094 h 758916"/>
                <a:gd name="connsiteX19" fmla="*/ 2288264 w 2290235"/>
                <a:gd name="connsiteY19" fmla="*/ 676342 h 758916"/>
                <a:gd name="connsiteX20" fmla="*/ 2284418 w 2290235"/>
                <a:gd name="connsiteY20" fmla="*/ 758916 h 758916"/>
                <a:gd name="connsiteX21" fmla="*/ 2277625 w 2290235"/>
                <a:gd name="connsiteY21" fmla="*/ 719634 h 758916"/>
                <a:gd name="connsiteX22" fmla="*/ 2195051 w 2290235"/>
                <a:gd name="connsiteY22" fmla="*/ 557268 h 758916"/>
                <a:gd name="connsiteX23" fmla="*/ 2051753 w 2290235"/>
                <a:gd name="connsiteY23" fmla="*/ 456935 h 758916"/>
                <a:gd name="connsiteX24" fmla="*/ 2000032 w 2290235"/>
                <a:gd name="connsiteY24" fmla="*/ 429929 h 758916"/>
                <a:gd name="connsiteX25" fmla="*/ 1898471 w 2290235"/>
                <a:gd name="connsiteY25" fmla="*/ 408323 h 758916"/>
                <a:gd name="connsiteX26" fmla="*/ 1871874 w 2290235"/>
                <a:gd name="connsiteY26" fmla="*/ 397521 h 758916"/>
                <a:gd name="connsiteX27" fmla="*/ 1759920 w 2290235"/>
                <a:gd name="connsiteY27" fmla="*/ 352837 h 758916"/>
                <a:gd name="connsiteX28" fmla="*/ 1735942 w 2290235"/>
                <a:gd name="connsiteY28" fmla="*/ 333278 h 758916"/>
                <a:gd name="connsiteX29" fmla="*/ 1515389 w 2290235"/>
                <a:gd name="connsiteY29" fmla="*/ 137195 h 758916"/>
                <a:gd name="connsiteX30" fmla="*/ 1308421 w 2290235"/>
                <a:gd name="connsiteY30" fmla="*/ 174677 h 758916"/>
                <a:gd name="connsiteX31" fmla="*/ 1228875 w 2290235"/>
                <a:gd name="connsiteY31" fmla="*/ 199146 h 758916"/>
                <a:gd name="connsiteX32" fmla="*/ 1215290 w 2290235"/>
                <a:gd name="connsiteY32" fmla="*/ 191371 h 758916"/>
                <a:gd name="connsiteX33" fmla="*/ 977797 w 2290235"/>
                <a:gd name="connsiteY33" fmla="*/ 109779 h 758916"/>
                <a:gd name="connsiteX34" fmla="*/ 949399 w 2290235"/>
                <a:gd name="connsiteY34" fmla="*/ 116326 h 758916"/>
                <a:gd name="connsiteX35" fmla="*/ 853977 w 2290235"/>
                <a:gd name="connsiteY35" fmla="*/ 119682 h 758916"/>
                <a:gd name="connsiteX36" fmla="*/ 708960 w 2290235"/>
                <a:gd name="connsiteY36" fmla="*/ 142433 h 758916"/>
                <a:gd name="connsiteX37" fmla="*/ 677043 w 2290235"/>
                <a:gd name="connsiteY37" fmla="*/ 137768 h 758916"/>
                <a:gd name="connsiteX38" fmla="*/ 532436 w 2290235"/>
                <a:gd name="connsiteY38" fmla="*/ 66405 h 758916"/>
                <a:gd name="connsiteX39" fmla="*/ 311720 w 2290235"/>
                <a:gd name="connsiteY39" fmla="*/ 115590 h 758916"/>
                <a:gd name="connsiteX40" fmla="*/ 265563 w 2290235"/>
                <a:gd name="connsiteY40" fmla="*/ 136704 h 758916"/>
                <a:gd name="connsiteX41" fmla="*/ 155983 w 2290235"/>
                <a:gd name="connsiteY41" fmla="*/ 161501 h 758916"/>
                <a:gd name="connsiteX42" fmla="*/ 86584 w 2290235"/>
                <a:gd name="connsiteY42" fmla="*/ 175495 h 758916"/>
                <a:gd name="connsiteX43" fmla="*/ 63424 w 2290235"/>
                <a:gd name="connsiteY43" fmla="*/ 188343 h 758916"/>
                <a:gd name="connsiteX44" fmla="*/ 0 w 2290235"/>
                <a:gd name="connsiteY44" fmla="*/ 172467 h 75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90235" h="758916">
                  <a:moveTo>
                    <a:pt x="0" y="172467"/>
                  </a:moveTo>
                  <a:cubicBezTo>
                    <a:pt x="33308" y="134003"/>
                    <a:pt x="78564" y="114690"/>
                    <a:pt x="125948" y="107488"/>
                  </a:cubicBezTo>
                  <a:cubicBezTo>
                    <a:pt x="170304" y="100777"/>
                    <a:pt x="211551" y="79172"/>
                    <a:pt x="255825" y="79418"/>
                  </a:cubicBezTo>
                  <a:cubicBezTo>
                    <a:pt x="292815" y="79581"/>
                    <a:pt x="315321" y="56421"/>
                    <a:pt x="342818" y="40790"/>
                  </a:cubicBezTo>
                  <a:cubicBezTo>
                    <a:pt x="431121" y="-9458"/>
                    <a:pt x="521061" y="-13223"/>
                    <a:pt x="613292" y="29169"/>
                  </a:cubicBezTo>
                  <a:cubicBezTo>
                    <a:pt x="638907" y="40954"/>
                    <a:pt x="661985" y="56421"/>
                    <a:pt x="682936" y="75162"/>
                  </a:cubicBezTo>
                  <a:cubicBezTo>
                    <a:pt x="693084" y="84164"/>
                    <a:pt x="702331" y="88747"/>
                    <a:pt x="718044" y="81791"/>
                  </a:cubicBezTo>
                  <a:cubicBezTo>
                    <a:pt x="777213" y="55357"/>
                    <a:pt x="839246" y="51838"/>
                    <a:pt x="902261" y="66323"/>
                  </a:cubicBezTo>
                  <a:cubicBezTo>
                    <a:pt x="911017" y="68369"/>
                    <a:pt x="918710" y="66078"/>
                    <a:pt x="926812" y="63541"/>
                  </a:cubicBezTo>
                  <a:cubicBezTo>
                    <a:pt x="1039175" y="27860"/>
                    <a:pt x="1138526" y="51183"/>
                    <a:pt x="1225029" y="130321"/>
                  </a:cubicBezTo>
                  <a:cubicBezTo>
                    <a:pt x="1233867" y="138422"/>
                    <a:pt x="1240905" y="136949"/>
                    <a:pt x="1251217" y="135149"/>
                  </a:cubicBezTo>
                  <a:cubicBezTo>
                    <a:pt x="1302938" y="126392"/>
                    <a:pt x="1345248" y="93248"/>
                    <a:pt x="1395251" y="80972"/>
                  </a:cubicBezTo>
                  <a:cubicBezTo>
                    <a:pt x="1491656" y="57485"/>
                    <a:pt x="1578895" y="75653"/>
                    <a:pt x="1655822" y="139896"/>
                  </a:cubicBezTo>
                  <a:cubicBezTo>
                    <a:pt x="1700015" y="176804"/>
                    <a:pt x="1730049" y="222470"/>
                    <a:pt x="1745844" y="277710"/>
                  </a:cubicBezTo>
                  <a:cubicBezTo>
                    <a:pt x="1747890" y="284749"/>
                    <a:pt x="1751327" y="289577"/>
                    <a:pt x="1760165" y="290477"/>
                  </a:cubicBezTo>
                  <a:cubicBezTo>
                    <a:pt x="1796910" y="294242"/>
                    <a:pt x="1831855" y="306108"/>
                    <a:pt x="1861890" y="326486"/>
                  </a:cubicBezTo>
                  <a:cubicBezTo>
                    <a:pt x="1890124" y="345717"/>
                    <a:pt x="1921468" y="347354"/>
                    <a:pt x="1952484" y="353165"/>
                  </a:cubicBezTo>
                  <a:cubicBezTo>
                    <a:pt x="1984319" y="359139"/>
                    <a:pt x="2013862" y="370841"/>
                    <a:pt x="2042342" y="386064"/>
                  </a:cubicBezTo>
                  <a:cubicBezTo>
                    <a:pt x="2076141" y="404068"/>
                    <a:pt x="2114604" y="413479"/>
                    <a:pt x="2144148" y="439094"/>
                  </a:cubicBezTo>
                  <a:cubicBezTo>
                    <a:pt x="2217311" y="502682"/>
                    <a:pt x="2275825" y="575027"/>
                    <a:pt x="2288264" y="676342"/>
                  </a:cubicBezTo>
                  <a:cubicBezTo>
                    <a:pt x="2291538" y="703185"/>
                    <a:pt x="2291047" y="728472"/>
                    <a:pt x="2284418" y="758916"/>
                  </a:cubicBezTo>
                  <a:cubicBezTo>
                    <a:pt x="2275661" y="743940"/>
                    <a:pt x="2279590" y="731091"/>
                    <a:pt x="2277625" y="719634"/>
                  </a:cubicBezTo>
                  <a:cubicBezTo>
                    <a:pt x="2267068" y="656701"/>
                    <a:pt x="2232696" y="606289"/>
                    <a:pt x="2195051" y="557268"/>
                  </a:cubicBezTo>
                  <a:cubicBezTo>
                    <a:pt x="2157733" y="508738"/>
                    <a:pt x="2110104" y="475921"/>
                    <a:pt x="2051753" y="456935"/>
                  </a:cubicBezTo>
                  <a:cubicBezTo>
                    <a:pt x="2033749" y="451042"/>
                    <a:pt x="2018527" y="436967"/>
                    <a:pt x="2000032" y="429929"/>
                  </a:cubicBezTo>
                  <a:cubicBezTo>
                    <a:pt x="1967133" y="417407"/>
                    <a:pt x="1933661" y="408569"/>
                    <a:pt x="1898471" y="408323"/>
                  </a:cubicBezTo>
                  <a:cubicBezTo>
                    <a:pt x="1887505" y="408241"/>
                    <a:pt x="1880140" y="402431"/>
                    <a:pt x="1871874" y="397521"/>
                  </a:cubicBezTo>
                  <a:cubicBezTo>
                    <a:pt x="1836929" y="376652"/>
                    <a:pt x="1801248" y="357911"/>
                    <a:pt x="1759920" y="352837"/>
                  </a:cubicBezTo>
                  <a:cubicBezTo>
                    <a:pt x="1748463" y="351446"/>
                    <a:pt x="1740525" y="346290"/>
                    <a:pt x="1735942" y="333278"/>
                  </a:cubicBezTo>
                  <a:cubicBezTo>
                    <a:pt x="1698623" y="227544"/>
                    <a:pt x="1626443" y="160764"/>
                    <a:pt x="1515389" y="137195"/>
                  </a:cubicBezTo>
                  <a:cubicBezTo>
                    <a:pt x="1440998" y="121400"/>
                    <a:pt x="1373237" y="138668"/>
                    <a:pt x="1308421" y="174677"/>
                  </a:cubicBezTo>
                  <a:cubicBezTo>
                    <a:pt x="1283788" y="188343"/>
                    <a:pt x="1254736" y="188753"/>
                    <a:pt x="1228875" y="199146"/>
                  </a:cubicBezTo>
                  <a:cubicBezTo>
                    <a:pt x="1222164" y="201847"/>
                    <a:pt x="1218973" y="195136"/>
                    <a:pt x="1215290" y="191371"/>
                  </a:cubicBezTo>
                  <a:cubicBezTo>
                    <a:pt x="1149410" y="125410"/>
                    <a:pt x="1068719" y="102578"/>
                    <a:pt x="977797" y="109779"/>
                  </a:cubicBezTo>
                  <a:cubicBezTo>
                    <a:pt x="968222" y="110516"/>
                    <a:pt x="958320" y="112726"/>
                    <a:pt x="949399" y="116326"/>
                  </a:cubicBezTo>
                  <a:cubicBezTo>
                    <a:pt x="917810" y="129175"/>
                    <a:pt x="886793" y="125165"/>
                    <a:pt x="853977" y="119682"/>
                  </a:cubicBezTo>
                  <a:cubicBezTo>
                    <a:pt x="804137" y="111253"/>
                    <a:pt x="755280" y="122791"/>
                    <a:pt x="708960" y="142433"/>
                  </a:cubicBezTo>
                  <a:cubicBezTo>
                    <a:pt x="696193" y="147834"/>
                    <a:pt x="687846" y="146770"/>
                    <a:pt x="677043" y="137768"/>
                  </a:cubicBezTo>
                  <a:cubicBezTo>
                    <a:pt x="634733" y="102332"/>
                    <a:pt x="588086" y="74835"/>
                    <a:pt x="532436" y="66405"/>
                  </a:cubicBezTo>
                  <a:cubicBezTo>
                    <a:pt x="452644" y="54375"/>
                    <a:pt x="377926" y="66896"/>
                    <a:pt x="311720" y="115590"/>
                  </a:cubicBezTo>
                  <a:cubicBezTo>
                    <a:pt x="297562" y="125983"/>
                    <a:pt x="284222" y="136213"/>
                    <a:pt x="265563" y="136704"/>
                  </a:cubicBezTo>
                  <a:cubicBezTo>
                    <a:pt x="227427" y="137522"/>
                    <a:pt x="192728" y="154299"/>
                    <a:pt x="155983" y="161501"/>
                  </a:cubicBezTo>
                  <a:cubicBezTo>
                    <a:pt x="132823" y="166002"/>
                    <a:pt x="109171" y="167802"/>
                    <a:pt x="86584" y="175495"/>
                  </a:cubicBezTo>
                  <a:cubicBezTo>
                    <a:pt x="78073" y="178441"/>
                    <a:pt x="68744" y="179751"/>
                    <a:pt x="63424" y="188343"/>
                  </a:cubicBezTo>
                  <a:cubicBezTo>
                    <a:pt x="42310" y="183106"/>
                    <a:pt x="21114" y="177786"/>
                    <a:pt x="0" y="172467"/>
                  </a:cubicBezTo>
                  <a:close/>
                </a:path>
              </a:pathLst>
            </a:custGeom>
            <a:solidFill>
              <a:srgbClr val="A15B2C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5871A5C-94CC-452D-8FA7-A2D4DDEC58AB}"/>
                </a:ext>
              </a:extLst>
            </p:cNvPr>
            <p:cNvSpPr/>
            <p:nvPr/>
          </p:nvSpPr>
          <p:spPr>
            <a:xfrm>
              <a:off x="724504" y="3483848"/>
              <a:ext cx="757266" cy="1636275"/>
            </a:xfrm>
            <a:custGeom>
              <a:avLst/>
              <a:gdLst>
                <a:gd name="connsiteX0" fmla="*/ 25618 w 1546122"/>
                <a:gd name="connsiteY0" fmla="*/ 3340808 h 3340808"/>
                <a:gd name="connsiteX1" fmla="*/ 2 w 1546122"/>
                <a:gd name="connsiteY1" fmla="*/ 3336634 h 3340808"/>
                <a:gd name="connsiteX2" fmla="*/ 23653 w 1546122"/>
                <a:gd name="connsiteY2" fmla="*/ 2402866 h 3340808"/>
                <a:gd name="connsiteX3" fmla="*/ 69892 w 1546122"/>
                <a:gd name="connsiteY3" fmla="*/ 2125600 h 3340808"/>
                <a:gd name="connsiteX4" fmla="*/ 199277 w 1546122"/>
                <a:gd name="connsiteY4" fmla="*/ 1899400 h 3340808"/>
                <a:gd name="connsiteX5" fmla="*/ 306730 w 1546122"/>
                <a:gd name="connsiteY5" fmla="*/ 1779345 h 3340808"/>
                <a:gd name="connsiteX6" fmla="*/ 532193 w 1546122"/>
                <a:gd name="connsiteY6" fmla="*/ 1606422 h 3340808"/>
                <a:gd name="connsiteX7" fmla="*/ 811833 w 1546122"/>
                <a:gd name="connsiteY7" fmla="*/ 1411484 h 3340808"/>
                <a:gd name="connsiteX8" fmla="*/ 972643 w 1546122"/>
                <a:gd name="connsiteY8" fmla="*/ 1277925 h 3340808"/>
                <a:gd name="connsiteX9" fmla="*/ 1080015 w 1546122"/>
                <a:gd name="connsiteY9" fmla="*/ 1178083 h 3340808"/>
                <a:gd name="connsiteX10" fmla="*/ 1297621 w 1546122"/>
                <a:gd name="connsiteY10" fmla="*/ 877739 h 3340808"/>
                <a:gd name="connsiteX11" fmla="*/ 1373485 w 1546122"/>
                <a:gd name="connsiteY11" fmla="*/ 628379 h 3340808"/>
                <a:gd name="connsiteX12" fmla="*/ 1409902 w 1546122"/>
                <a:gd name="connsiteY12" fmla="*/ 409300 h 3340808"/>
                <a:gd name="connsiteX13" fmla="*/ 1413994 w 1546122"/>
                <a:gd name="connsiteY13" fmla="*/ 344648 h 3340808"/>
                <a:gd name="connsiteX14" fmla="*/ 1418250 w 1546122"/>
                <a:gd name="connsiteY14" fmla="*/ 71965 h 3340808"/>
                <a:gd name="connsiteX15" fmla="*/ 1413913 w 1546122"/>
                <a:gd name="connsiteY15" fmla="*/ 7395 h 3340808"/>
                <a:gd name="connsiteX16" fmla="*/ 1428071 w 1546122"/>
                <a:gd name="connsiteY16" fmla="*/ 10095 h 3340808"/>
                <a:gd name="connsiteX17" fmla="*/ 1445256 w 1546122"/>
                <a:gd name="connsiteY17" fmla="*/ 61735 h 3340808"/>
                <a:gd name="connsiteX18" fmla="*/ 1543952 w 1546122"/>
                <a:gd name="connsiteY18" fmla="*/ 882403 h 3340808"/>
                <a:gd name="connsiteX19" fmla="*/ 1318081 w 1546122"/>
                <a:gd name="connsiteY19" fmla="*/ 1520738 h 3340808"/>
                <a:gd name="connsiteX20" fmla="*/ 937126 w 1546122"/>
                <a:gd name="connsiteY20" fmla="*/ 1812161 h 3340808"/>
                <a:gd name="connsiteX21" fmla="*/ 519754 w 1546122"/>
                <a:gd name="connsiteY21" fmla="*/ 1976819 h 3340808"/>
                <a:gd name="connsiteX22" fmla="*/ 234222 w 1546122"/>
                <a:gd name="connsiteY22" fmla="*/ 2115861 h 3340808"/>
                <a:gd name="connsiteX23" fmla="*/ 114330 w 1546122"/>
                <a:gd name="connsiteY23" fmla="*/ 2225769 h 3340808"/>
                <a:gd name="connsiteX24" fmla="*/ 52379 w 1546122"/>
                <a:gd name="connsiteY24" fmla="*/ 2395910 h 3340808"/>
                <a:gd name="connsiteX25" fmla="*/ 25618 w 1546122"/>
                <a:gd name="connsiteY25" fmla="*/ 3340808 h 334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46122" h="3340808">
                  <a:moveTo>
                    <a:pt x="25618" y="3340808"/>
                  </a:moveTo>
                  <a:cubicBezTo>
                    <a:pt x="14979" y="3339417"/>
                    <a:pt x="10478" y="3339172"/>
                    <a:pt x="2" y="3336634"/>
                  </a:cubicBezTo>
                  <a:cubicBezTo>
                    <a:pt x="-243" y="3263881"/>
                    <a:pt x="17761" y="2469482"/>
                    <a:pt x="23653" y="2402866"/>
                  </a:cubicBezTo>
                  <a:cubicBezTo>
                    <a:pt x="31919" y="2309326"/>
                    <a:pt x="39694" y="2215458"/>
                    <a:pt x="69892" y="2125600"/>
                  </a:cubicBezTo>
                  <a:cubicBezTo>
                    <a:pt x="98044" y="2041880"/>
                    <a:pt x="145101" y="1968472"/>
                    <a:pt x="199277" y="1899400"/>
                  </a:cubicBezTo>
                  <a:cubicBezTo>
                    <a:pt x="232503" y="1857091"/>
                    <a:pt x="267693" y="1816499"/>
                    <a:pt x="306730" y="1779345"/>
                  </a:cubicBezTo>
                  <a:cubicBezTo>
                    <a:pt x="375719" y="1713711"/>
                    <a:pt x="453302" y="1659207"/>
                    <a:pt x="532193" y="1606422"/>
                  </a:cubicBezTo>
                  <a:cubicBezTo>
                    <a:pt x="626716" y="1543325"/>
                    <a:pt x="721565" y="1480555"/>
                    <a:pt x="811833" y="1411484"/>
                  </a:cubicBezTo>
                  <a:cubicBezTo>
                    <a:pt x="867155" y="1369174"/>
                    <a:pt x="921577" y="1325636"/>
                    <a:pt x="972643" y="1277925"/>
                  </a:cubicBezTo>
                  <a:cubicBezTo>
                    <a:pt x="1008325" y="1244535"/>
                    <a:pt x="1046297" y="1213519"/>
                    <a:pt x="1080015" y="1178083"/>
                  </a:cubicBezTo>
                  <a:cubicBezTo>
                    <a:pt x="1166026" y="1087816"/>
                    <a:pt x="1245491" y="992475"/>
                    <a:pt x="1297621" y="877739"/>
                  </a:cubicBezTo>
                  <a:cubicBezTo>
                    <a:pt x="1333793" y="798110"/>
                    <a:pt x="1358099" y="714800"/>
                    <a:pt x="1373485" y="628379"/>
                  </a:cubicBezTo>
                  <a:cubicBezTo>
                    <a:pt x="1386497" y="555707"/>
                    <a:pt x="1401309" y="482381"/>
                    <a:pt x="1409902" y="409300"/>
                  </a:cubicBezTo>
                  <a:cubicBezTo>
                    <a:pt x="1412439" y="387940"/>
                    <a:pt x="1412358" y="366253"/>
                    <a:pt x="1413994" y="344648"/>
                  </a:cubicBezTo>
                  <a:cubicBezTo>
                    <a:pt x="1420705" y="253890"/>
                    <a:pt x="1419559" y="162886"/>
                    <a:pt x="1418250" y="71965"/>
                  </a:cubicBezTo>
                  <a:cubicBezTo>
                    <a:pt x="1417923" y="50605"/>
                    <a:pt x="1414649" y="28918"/>
                    <a:pt x="1413913" y="7395"/>
                  </a:cubicBezTo>
                  <a:cubicBezTo>
                    <a:pt x="1421687" y="-7991"/>
                    <a:pt x="1425206" y="4530"/>
                    <a:pt x="1428071" y="10095"/>
                  </a:cubicBezTo>
                  <a:cubicBezTo>
                    <a:pt x="1436500" y="26299"/>
                    <a:pt x="1440919" y="44058"/>
                    <a:pt x="1445256" y="61735"/>
                  </a:cubicBezTo>
                  <a:cubicBezTo>
                    <a:pt x="1511135" y="331308"/>
                    <a:pt x="1556801" y="603746"/>
                    <a:pt x="1543952" y="882403"/>
                  </a:cubicBezTo>
                  <a:cubicBezTo>
                    <a:pt x="1533150" y="1117032"/>
                    <a:pt x="1466780" y="1334066"/>
                    <a:pt x="1318081" y="1520738"/>
                  </a:cubicBezTo>
                  <a:cubicBezTo>
                    <a:pt x="1217175" y="1647504"/>
                    <a:pt x="1080015" y="1738835"/>
                    <a:pt x="937126" y="1812161"/>
                  </a:cubicBezTo>
                  <a:cubicBezTo>
                    <a:pt x="803403" y="1880742"/>
                    <a:pt x="661251" y="1927880"/>
                    <a:pt x="519754" y="1976819"/>
                  </a:cubicBezTo>
                  <a:cubicBezTo>
                    <a:pt x="420485" y="2011109"/>
                    <a:pt x="321134" y="2054565"/>
                    <a:pt x="234222" y="2115861"/>
                  </a:cubicBezTo>
                  <a:cubicBezTo>
                    <a:pt x="187001" y="2149169"/>
                    <a:pt x="150502" y="2180595"/>
                    <a:pt x="114330" y="2225769"/>
                  </a:cubicBezTo>
                  <a:cubicBezTo>
                    <a:pt x="75948" y="2273808"/>
                    <a:pt x="61135" y="2336578"/>
                    <a:pt x="52379" y="2395910"/>
                  </a:cubicBezTo>
                  <a:cubicBezTo>
                    <a:pt x="30364" y="2546491"/>
                    <a:pt x="31510" y="3243749"/>
                    <a:pt x="25618" y="334080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7DC84D1-91FB-40D7-B7AC-9646D8E239E4}"/>
                </a:ext>
              </a:extLst>
            </p:cNvPr>
            <p:cNvSpPr/>
            <p:nvPr/>
          </p:nvSpPr>
          <p:spPr>
            <a:xfrm>
              <a:off x="181567" y="3984065"/>
              <a:ext cx="516492" cy="845697"/>
            </a:xfrm>
            <a:custGeom>
              <a:avLst/>
              <a:gdLst>
                <a:gd name="connsiteX0" fmla="*/ 93819 w 1054529"/>
                <a:gd name="connsiteY0" fmla="*/ 8328 h 1726673"/>
                <a:gd name="connsiteX1" fmla="*/ 89891 w 1054529"/>
                <a:gd name="connsiteY1" fmla="*/ 177895 h 1726673"/>
                <a:gd name="connsiteX2" fmla="*/ 143413 w 1054529"/>
                <a:gd name="connsiteY2" fmla="*/ 548457 h 1726673"/>
                <a:gd name="connsiteX3" fmla="*/ 270589 w 1054529"/>
                <a:gd name="connsiteY3" fmla="*/ 765081 h 1726673"/>
                <a:gd name="connsiteX4" fmla="*/ 585091 w 1054529"/>
                <a:gd name="connsiteY4" fmla="*/ 1039647 h 1726673"/>
                <a:gd name="connsiteX5" fmla="*/ 804662 w 1054529"/>
                <a:gd name="connsiteY5" fmla="*/ 1192847 h 1726673"/>
                <a:gd name="connsiteX6" fmla="*/ 986014 w 1054529"/>
                <a:gd name="connsiteY6" fmla="*/ 1398996 h 1726673"/>
                <a:gd name="connsiteX7" fmla="*/ 1048456 w 1054529"/>
                <a:gd name="connsiteY7" fmla="*/ 1594424 h 1726673"/>
                <a:gd name="connsiteX8" fmla="*/ 1051157 w 1054529"/>
                <a:gd name="connsiteY8" fmla="*/ 1726674 h 1726673"/>
                <a:gd name="connsiteX9" fmla="*/ 1020795 w 1054529"/>
                <a:gd name="connsiteY9" fmla="*/ 1591887 h 1726673"/>
                <a:gd name="connsiteX10" fmla="*/ 903604 w 1054529"/>
                <a:gd name="connsiteY10" fmla="*/ 1465448 h 1726673"/>
                <a:gd name="connsiteX11" fmla="*/ 703429 w 1054529"/>
                <a:gd name="connsiteY11" fmla="*/ 1375099 h 1726673"/>
                <a:gd name="connsiteX12" fmla="*/ 391136 w 1054529"/>
                <a:gd name="connsiteY12" fmla="*/ 1247760 h 1726673"/>
                <a:gd name="connsiteX13" fmla="*/ 4698 w 1054529"/>
                <a:gd name="connsiteY13" fmla="*/ 651736 h 1726673"/>
                <a:gd name="connsiteX14" fmla="*/ 44881 w 1054529"/>
                <a:gd name="connsiteY14" fmla="*/ 155308 h 1726673"/>
                <a:gd name="connsiteX15" fmla="*/ 76715 w 1054529"/>
                <a:gd name="connsiteY15" fmla="*/ 20603 h 1726673"/>
                <a:gd name="connsiteX16" fmla="*/ 84163 w 1054529"/>
                <a:gd name="connsiteY16" fmla="*/ 3499 h 1726673"/>
                <a:gd name="connsiteX17" fmla="*/ 93819 w 1054529"/>
                <a:gd name="connsiteY17" fmla="*/ 8328 h 172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4529" h="1726673">
                  <a:moveTo>
                    <a:pt x="93819" y="8328"/>
                  </a:moveTo>
                  <a:cubicBezTo>
                    <a:pt x="85308" y="64714"/>
                    <a:pt x="87109" y="121591"/>
                    <a:pt x="89891" y="177895"/>
                  </a:cubicBezTo>
                  <a:cubicBezTo>
                    <a:pt x="96193" y="302943"/>
                    <a:pt x="102331" y="428319"/>
                    <a:pt x="143413" y="548457"/>
                  </a:cubicBezTo>
                  <a:cubicBezTo>
                    <a:pt x="171074" y="629394"/>
                    <a:pt x="214284" y="700838"/>
                    <a:pt x="270589" y="765081"/>
                  </a:cubicBezTo>
                  <a:cubicBezTo>
                    <a:pt x="363147" y="870815"/>
                    <a:pt x="470600" y="959118"/>
                    <a:pt x="585091" y="1039647"/>
                  </a:cubicBezTo>
                  <a:cubicBezTo>
                    <a:pt x="658090" y="1090959"/>
                    <a:pt x="734363" y="1137606"/>
                    <a:pt x="804662" y="1192847"/>
                  </a:cubicBezTo>
                  <a:cubicBezTo>
                    <a:pt x="877906" y="1250460"/>
                    <a:pt x="937484" y="1319531"/>
                    <a:pt x="986014" y="1398996"/>
                  </a:cubicBezTo>
                  <a:cubicBezTo>
                    <a:pt x="1022923" y="1459392"/>
                    <a:pt x="1039618" y="1525190"/>
                    <a:pt x="1048456" y="1594424"/>
                  </a:cubicBezTo>
                  <a:cubicBezTo>
                    <a:pt x="1053285" y="1632234"/>
                    <a:pt x="1057868" y="1676098"/>
                    <a:pt x="1051157" y="1726674"/>
                  </a:cubicBezTo>
                  <a:cubicBezTo>
                    <a:pt x="1045510" y="1683382"/>
                    <a:pt x="1039372" y="1632561"/>
                    <a:pt x="1020795" y="1591887"/>
                  </a:cubicBezTo>
                  <a:cubicBezTo>
                    <a:pt x="995753" y="1537056"/>
                    <a:pt x="952052" y="1498838"/>
                    <a:pt x="903604" y="1465448"/>
                  </a:cubicBezTo>
                  <a:cubicBezTo>
                    <a:pt x="842389" y="1423302"/>
                    <a:pt x="772991" y="1399078"/>
                    <a:pt x="703429" y="1375099"/>
                  </a:cubicBezTo>
                  <a:cubicBezTo>
                    <a:pt x="596958" y="1338354"/>
                    <a:pt x="490651" y="1301691"/>
                    <a:pt x="391136" y="1247760"/>
                  </a:cubicBezTo>
                  <a:cubicBezTo>
                    <a:pt x="153807" y="1119193"/>
                    <a:pt x="28840" y="917954"/>
                    <a:pt x="4698" y="651736"/>
                  </a:cubicBezTo>
                  <a:cubicBezTo>
                    <a:pt x="-10524" y="484132"/>
                    <a:pt x="13455" y="319311"/>
                    <a:pt x="44881" y="155308"/>
                  </a:cubicBezTo>
                  <a:cubicBezTo>
                    <a:pt x="53555" y="109970"/>
                    <a:pt x="63458" y="64877"/>
                    <a:pt x="76715" y="20603"/>
                  </a:cubicBezTo>
                  <a:cubicBezTo>
                    <a:pt x="78516" y="14629"/>
                    <a:pt x="80316" y="8000"/>
                    <a:pt x="84163" y="3499"/>
                  </a:cubicBezTo>
                  <a:cubicBezTo>
                    <a:pt x="90546" y="-3621"/>
                    <a:pt x="93328" y="1208"/>
                    <a:pt x="93819" y="832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D813400-DB7C-4A2D-9F96-28ADBDC3C905}"/>
                </a:ext>
              </a:extLst>
            </p:cNvPr>
            <p:cNvSpPr/>
            <p:nvPr/>
          </p:nvSpPr>
          <p:spPr>
            <a:xfrm>
              <a:off x="271672" y="3552490"/>
              <a:ext cx="445358" cy="924023"/>
            </a:xfrm>
            <a:custGeom>
              <a:avLst/>
              <a:gdLst>
                <a:gd name="connsiteX0" fmla="*/ 78190 w 909294"/>
                <a:gd name="connsiteY0" fmla="*/ 6289 h 1886592"/>
                <a:gd name="connsiteX1" fmla="*/ 73525 w 909294"/>
                <a:gd name="connsiteY1" fmla="*/ 112842 h 1886592"/>
                <a:gd name="connsiteX2" fmla="*/ 115999 w 909294"/>
                <a:gd name="connsiteY2" fmla="*/ 451486 h 1886592"/>
                <a:gd name="connsiteX3" fmla="*/ 223697 w 909294"/>
                <a:gd name="connsiteY3" fmla="*/ 643560 h 1886592"/>
                <a:gd name="connsiteX4" fmla="*/ 619710 w 909294"/>
                <a:gd name="connsiteY4" fmla="*/ 966164 h 1886592"/>
                <a:gd name="connsiteX5" fmla="*/ 852866 w 909294"/>
                <a:gd name="connsiteY5" fmla="*/ 1217978 h 1886592"/>
                <a:gd name="connsiteX6" fmla="*/ 889038 w 909294"/>
                <a:gd name="connsiteY6" fmla="*/ 1358739 h 1886592"/>
                <a:gd name="connsiteX7" fmla="*/ 907533 w 909294"/>
                <a:gd name="connsiteY7" fmla="*/ 1788469 h 1886592"/>
                <a:gd name="connsiteX8" fmla="*/ 898204 w 909294"/>
                <a:gd name="connsiteY8" fmla="*/ 1886592 h 1886592"/>
                <a:gd name="connsiteX9" fmla="*/ 875126 w 909294"/>
                <a:gd name="connsiteY9" fmla="*/ 1382063 h 1886592"/>
                <a:gd name="connsiteX10" fmla="*/ 795743 w 909294"/>
                <a:gd name="connsiteY10" fmla="*/ 1265444 h 1886592"/>
                <a:gd name="connsiteX11" fmla="*/ 601788 w 909294"/>
                <a:gd name="connsiteY11" fmla="*/ 1168221 h 1886592"/>
                <a:gd name="connsiteX12" fmla="*/ 324603 w 909294"/>
                <a:gd name="connsiteY12" fmla="*/ 1054630 h 1886592"/>
                <a:gd name="connsiteX13" fmla="*/ 1754 w 909294"/>
                <a:gd name="connsiteY13" fmla="*/ 524649 h 1886592"/>
                <a:gd name="connsiteX14" fmla="*/ 61495 w 909294"/>
                <a:gd name="connsiteY14" fmla="*/ 28304 h 1886592"/>
                <a:gd name="connsiteX15" fmla="*/ 71234 w 909294"/>
                <a:gd name="connsiteY15" fmla="*/ 3016 h 1886592"/>
                <a:gd name="connsiteX16" fmla="*/ 78190 w 909294"/>
                <a:gd name="connsiteY16" fmla="*/ 6289 h 1886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09294" h="1886592">
                  <a:moveTo>
                    <a:pt x="78190" y="6289"/>
                  </a:moveTo>
                  <a:cubicBezTo>
                    <a:pt x="74753" y="41725"/>
                    <a:pt x="71479" y="77243"/>
                    <a:pt x="73525" y="112842"/>
                  </a:cubicBezTo>
                  <a:cubicBezTo>
                    <a:pt x="80072" y="226678"/>
                    <a:pt x="82527" y="341169"/>
                    <a:pt x="115999" y="451486"/>
                  </a:cubicBezTo>
                  <a:cubicBezTo>
                    <a:pt x="137768" y="523258"/>
                    <a:pt x="174840" y="586682"/>
                    <a:pt x="223697" y="643560"/>
                  </a:cubicBezTo>
                  <a:cubicBezTo>
                    <a:pt x="336388" y="774827"/>
                    <a:pt x="476740" y="872050"/>
                    <a:pt x="619710" y="966164"/>
                  </a:cubicBezTo>
                  <a:cubicBezTo>
                    <a:pt x="718079" y="1030897"/>
                    <a:pt x="799017" y="1112080"/>
                    <a:pt x="852866" y="1217978"/>
                  </a:cubicBezTo>
                  <a:cubicBezTo>
                    <a:pt x="875289" y="1262007"/>
                    <a:pt x="883800" y="1310128"/>
                    <a:pt x="889038" y="1358739"/>
                  </a:cubicBezTo>
                  <a:cubicBezTo>
                    <a:pt x="900413" y="1463410"/>
                    <a:pt x="914244" y="1738548"/>
                    <a:pt x="907533" y="1788469"/>
                  </a:cubicBezTo>
                  <a:cubicBezTo>
                    <a:pt x="905651" y="1802709"/>
                    <a:pt x="901968" y="1872598"/>
                    <a:pt x="898204" y="1886592"/>
                  </a:cubicBezTo>
                  <a:cubicBezTo>
                    <a:pt x="897631" y="1811465"/>
                    <a:pt x="880527" y="1411443"/>
                    <a:pt x="875126" y="1382063"/>
                  </a:cubicBezTo>
                  <a:cubicBezTo>
                    <a:pt x="865796" y="1332060"/>
                    <a:pt x="832734" y="1296952"/>
                    <a:pt x="795743" y="1265444"/>
                  </a:cubicBezTo>
                  <a:cubicBezTo>
                    <a:pt x="739111" y="1217324"/>
                    <a:pt x="670777" y="1191954"/>
                    <a:pt x="601788" y="1168221"/>
                  </a:cubicBezTo>
                  <a:cubicBezTo>
                    <a:pt x="507265" y="1135650"/>
                    <a:pt x="412661" y="1103406"/>
                    <a:pt x="324603" y="1054630"/>
                  </a:cubicBezTo>
                  <a:cubicBezTo>
                    <a:pt x="116244" y="939157"/>
                    <a:pt x="14602" y="758460"/>
                    <a:pt x="1754" y="524649"/>
                  </a:cubicBezTo>
                  <a:cubicBezTo>
                    <a:pt x="-7576" y="355900"/>
                    <a:pt x="21476" y="191324"/>
                    <a:pt x="61495" y="28304"/>
                  </a:cubicBezTo>
                  <a:cubicBezTo>
                    <a:pt x="63623" y="19547"/>
                    <a:pt x="66651" y="10708"/>
                    <a:pt x="71234" y="3016"/>
                  </a:cubicBezTo>
                  <a:cubicBezTo>
                    <a:pt x="74753" y="-3040"/>
                    <a:pt x="77535" y="1052"/>
                    <a:pt x="78190" y="6289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1F1CBA8-1B84-43B8-98B2-84AB961E427F}"/>
                </a:ext>
              </a:extLst>
            </p:cNvPr>
            <p:cNvSpPr/>
            <p:nvPr/>
          </p:nvSpPr>
          <p:spPr>
            <a:xfrm>
              <a:off x="734223" y="3166619"/>
              <a:ext cx="426124" cy="1135422"/>
            </a:xfrm>
            <a:custGeom>
              <a:avLst/>
              <a:gdLst>
                <a:gd name="connsiteX0" fmla="*/ 11257 w 870023"/>
                <a:gd name="connsiteY0" fmla="*/ 2318190 h 2318208"/>
                <a:gd name="connsiteX1" fmla="*/ 16249 w 870023"/>
                <a:gd name="connsiteY1" fmla="*/ 1303730 h 2318208"/>
                <a:gd name="connsiteX2" fmla="*/ 125502 w 870023"/>
                <a:gd name="connsiteY2" fmla="*/ 1044550 h 2318208"/>
                <a:gd name="connsiteX3" fmla="*/ 366514 w 870023"/>
                <a:gd name="connsiteY3" fmla="*/ 851904 h 2318208"/>
                <a:gd name="connsiteX4" fmla="*/ 557605 w 870023"/>
                <a:gd name="connsiteY4" fmla="*/ 702877 h 2318208"/>
                <a:gd name="connsiteX5" fmla="*/ 713833 w 870023"/>
                <a:gd name="connsiteY5" fmla="*/ 515960 h 2318208"/>
                <a:gd name="connsiteX6" fmla="*/ 768583 w 870023"/>
                <a:gd name="connsiteY6" fmla="*/ 356376 h 2318208"/>
                <a:gd name="connsiteX7" fmla="*/ 786587 w 870023"/>
                <a:gd name="connsiteY7" fmla="*/ 194747 h 2318208"/>
                <a:gd name="connsiteX8" fmla="*/ 797717 w 870023"/>
                <a:gd name="connsiteY8" fmla="*/ 18714 h 2318208"/>
                <a:gd name="connsiteX9" fmla="*/ 794198 w 870023"/>
                <a:gd name="connsiteY9" fmla="*/ 9303 h 2318208"/>
                <a:gd name="connsiteX10" fmla="*/ 797636 w 870023"/>
                <a:gd name="connsiteY10" fmla="*/ 301 h 2318208"/>
                <a:gd name="connsiteX11" fmla="*/ 806310 w 870023"/>
                <a:gd name="connsiteY11" fmla="*/ 9221 h 2318208"/>
                <a:gd name="connsiteX12" fmla="*/ 829389 w 870023"/>
                <a:gd name="connsiteY12" fmla="*/ 100634 h 2318208"/>
                <a:gd name="connsiteX13" fmla="*/ 869898 w 870023"/>
                <a:gd name="connsiteY13" fmla="*/ 458674 h 2318208"/>
                <a:gd name="connsiteX14" fmla="*/ 489844 w 870023"/>
                <a:gd name="connsiteY14" fmla="*/ 1030801 h 2318208"/>
                <a:gd name="connsiteX15" fmla="*/ 230746 w 870023"/>
                <a:gd name="connsiteY15" fmla="*/ 1127942 h 2318208"/>
                <a:gd name="connsiteX16" fmla="*/ 75500 w 870023"/>
                <a:gd name="connsiteY16" fmla="*/ 1231549 h 2318208"/>
                <a:gd name="connsiteX17" fmla="*/ 30489 w 870023"/>
                <a:gd name="connsiteY17" fmla="*/ 1344076 h 2318208"/>
                <a:gd name="connsiteX18" fmla="*/ 19195 w 870023"/>
                <a:gd name="connsiteY18" fmla="*/ 1701788 h 2318208"/>
                <a:gd name="connsiteX19" fmla="*/ 11257 w 870023"/>
                <a:gd name="connsiteY19" fmla="*/ 2318190 h 2318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0023" h="2318208">
                  <a:moveTo>
                    <a:pt x="11257" y="2318190"/>
                  </a:moveTo>
                  <a:cubicBezTo>
                    <a:pt x="-14113" y="2142157"/>
                    <a:pt x="10520" y="1380985"/>
                    <a:pt x="16249" y="1303730"/>
                  </a:cubicBezTo>
                  <a:cubicBezTo>
                    <a:pt x="23614" y="1205197"/>
                    <a:pt x="61914" y="1120495"/>
                    <a:pt x="125502" y="1044550"/>
                  </a:cubicBezTo>
                  <a:cubicBezTo>
                    <a:pt x="193264" y="963694"/>
                    <a:pt x="281648" y="910418"/>
                    <a:pt x="366514" y="851904"/>
                  </a:cubicBezTo>
                  <a:cubicBezTo>
                    <a:pt x="433130" y="805911"/>
                    <a:pt x="497209" y="757054"/>
                    <a:pt x="557605" y="702877"/>
                  </a:cubicBezTo>
                  <a:cubicBezTo>
                    <a:pt x="618984" y="647882"/>
                    <a:pt x="673242" y="587732"/>
                    <a:pt x="713833" y="515960"/>
                  </a:cubicBezTo>
                  <a:cubicBezTo>
                    <a:pt x="741904" y="466366"/>
                    <a:pt x="757944" y="412108"/>
                    <a:pt x="768583" y="356376"/>
                  </a:cubicBezTo>
                  <a:cubicBezTo>
                    <a:pt x="778813" y="303018"/>
                    <a:pt x="782168" y="248923"/>
                    <a:pt x="786587" y="194747"/>
                  </a:cubicBezTo>
                  <a:cubicBezTo>
                    <a:pt x="791498" y="135906"/>
                    <a:pt x="795753" y="77310"/>
                    <a:pt x="797717" y="18714"/>
                  </a:cubicBezTo>
                  <a:cubicBezTo>
                    <a:pt x="797799" y="15604"/>
                    <a:pt x="795426" y="12413"/>
                    <a:pt x="794198" y="9303"/>
                  </a:cubicBezTo>
                  <a:cubicBezTo>
                    <a:pt x="793871" y="5702"/>
                    <a:pt x="793789" y="1283"/>
                    <a:pt x="797636" y="301"/>
                  </a:cubicBezTo>
                  <a:cubicBezTo>
                    <a:pt x="804592" y="-1500"/>
                    <a:pt x="804919" y="5211"/>
                    <a:pt x="806310" y="9221"/>
                  </a:cubicBezTo>
                  <a:cubicBezTo>
                    <a:pt x="816622" y="39010"/>
                    <a:pt x="823005" y="69863"/>
                    <a:pt x="829389" y="100634"/>
                  </a:cubicBezTo>
                  <a:cubicBezTo>
                    <a:pt x="853858" y="218725"/>
                    <a:pt x="871699" y="337636"/>
                    <a:pt x="869898" y="458674"/>
                  </a:cubicBezTo>
                  <a:cubicBezTo>
                    <a:pt x="865888" y="727265"/>
                    <a:pt x="736912" y="919829"/>
                    <a:pt x="489844" y="1030801"/>
                  </a:cubicBezTo>
                  <a:cubicBezTo>
                    <a:pt x="405469" y="1068692"/>
                    <a:pt x="316757" y="1094798"/>
                    <a:pt x="230746" y="1127942"/>
                  </a:cubicBezTo>
                  <a:cubicBezTo>
                    <a:pt x="182952" y="1146356"/>
                    <a:pt x="111835" y="1193904"/>
                    <a:pt x="75500" y="1231549"/>
                  </a:cubicBezTo>
                  <a:cubicBezTo>
                    <a:pt x="43255" y="1265102"/>
                    <a:pt x="35890" y="1299474"/>
                    <a:pt x="30489" y="1344076"/>
                  </a:cubicBezTo>
                  <a:cubicBezTo>
                    <a:pt x="26151" y="1380166"/>
                    <a:pt x="19686" y="1643274"/>
                    <a:pt x="19195" y="1701788"/>
                  </a:cubicBezTo>
                  <a:cubicBezTo>
                    <a:pt x="18622" y="1765458"/>
                    <a:pt x="11830" y="2321873"/>
                    <a:pt x="11257" y="2318190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6">
            <a:extLst>
              <a:ext uri="{FF2B5EF4-FFF2-40B4-BE49-F238E27FC236}">
                <a16:creationId xmlns:a16="http://schemas.microsoft.com/office/drawing/2014/main" id="{F15572CE-7D36-430E-99B0-B29BB0FE7B01}"/>
              </a:ext>
            </a:extLst>
          </p:cNvPr>
          <p:cNvSpPr/>
          <p:nvPr/>
        </p:nvSpPr>
        <p:spPr>
          <a:xfrm>
            <a:off x="5396582" y="5179566"/>
            <a:ext cx="4922661" cy="1432117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Freeform 20">
            <a:extLst>
              <a:ext uri="{FF2B5EF4-FFF2-40B4-BE49-F238E27FC236}">
                <a16:creationId xmlns:a16="http://schemas.microsoft.com/office/drawing/2014/main" id="{1228B43A-812A-4463-8CCA-19B260267E3B}"/>
              </a:ext>
            </a:extLst>
          </p:cNvPr>
          <p:cNvSpPr/>
          <p:nvPr/>
        </p:nvSpPr>
        <p:spPr>
          <a:xfrm rot="10800000">
            <a:off x="2279795" y="1287544"/>
            <a:ext cx="4922661" cy="1432117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C4B981-C5E6-4C24-909C-207BCC76A218}"/>
              </a:ext>
            </a:extLst>
          </p:cNvPr>
          <p:cNvSpPr txBox="1"/>
          <p:nvPr/>
        </p:nvSpPr>
        <p:spPr>
          <a:xfrm>
            <a:off x="8670836" y="2500067"/>
            <a:ext cx="26213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65BC41E-D017-411A-B544-DB7FA63805FC}"/>
              </a:ext>
            </a:extLst>
          </p:cNvPr>
          <p:cNvGrpSpPr/>
          <p:nvPr/>
        </p:nvGrpSpPr>
        <p:grpSpPr>
          <a:xfrm>
            <a:off x="8658808" y="1723817"/>
            <a:ext cx="2633328" cy="703859"/>
            <a:chOff x="6324699" y="2356411"/>
            <a:chExt cx="2736305" cy="70385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6DF703D-9226-4703-A3BB-3618F3A54346}"/>
                </a:ext>
              </a:extLst>
            </p:cNvPr>
            <p:cNvSpPr txBox="1"/>
            <p:nvPr/>
          </p:nvSpPr>
          <p:spPr>
            <a:xfrm>
              <a:off x="6324700" y="2690938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Simple Presentation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698D40E-9662-44B3-A9F2-BCFCA144841B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DB06F1C-8551-430A-A9E5-70882BC2855C}"/>
              </a:ext>
            </a:extLst>
          </p:cNvPr>
          <p:cNvGrpSpPr/>
          <p:nvPr/>
        </p:nvGrpSpPr>
        <p:grpSpPr>
          <a:xfrm>
            <a:off x="921200" y="4647856"/>
            <a:ext cx="3081637" cy="1477328"/>
            <a:chOff x="2551704" y="4283314"/>
            <a:chExt cx="935720" cy="14773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6212E47-600C-49A7-B659-3635BFB4F03C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E51DFF4-F6ED-4CFF-81D9-B0DDAF2375CF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FBACBE-74EE-46F6-84EA-7C2DD5B9933C}"/>
              </a:ext>
            </a:extLst>
          </p:cNvPr>
          <p:cNvGrpSpPr/>
          <p:nvPr/>
        </p:nvGrpSpPr>
        <p:grpSpPr>
          <a:xfrm>
            <a:off x="921198" y="3063680"/>
            <a:ext cx="3081629" cy="1477328"/>
            <a:chOff x="2551705" y="4283314"/>
            <a:chExt cx="935718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3FE579-AF9B-410D-AE03-AF046C8B9537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B6B1D0-437D-44C6-8700-08E21F3CBDC8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A876B"/>
      </a:accent1>
      <a:accent2>
        <a:srgbClr val="4D9724"/>
      </a:accent2>
      <a:accent3>
        <a:srgbClr val="90B141"/>
      </a:accent3>
      <a:accent4>
        <a:srgbClr val="CEDD46"/>
      </a:accent4>
      <a:accent5>
        <a:srgbClr val="1C4335"/>
      </a:accent5>
      <a:accent6>
        <a:srgbClr val="2E5B1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2921</TotalTime>
  <Words>5080</Words>
  <Application>Microsoft Office PowerPoint</Application>
  <PresentationFormat>Widescreen</PresentationFormat>
  <Paragraphs>565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ae652</cp:lastModifiedBy>
  <cp:revision>80</cp:revision>
  <dcterms:created xsi:type="dcterms:W3CDTF">2020-01-20T05:08:25Z</dcterms:created>
  <dcterms:modified xsi:type="dcterms:W3CDTF">2021-09-07T06:26:02Z</dcterms:modified>
</cp:coreProperties>
</file>