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chemeClr val="accent4"/>
              </a:solidFill>
              <a:ln w="9525">
                <a:noFill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15</c:v>
                </c:pt>
                <c:pt idx="1">
                  <c:v>30</c:v>
                </c:pt>
                <c:pt idx="2">
                  <c:v>20</c:v>
                </c:pt>
                <c:pt idx="3">
                  <c:v>35</c:v>
                </c:pt>
                <c:pt idx="4">
                  <c:v>30</c:v>
                </c:pt>
                <c:pt idx="5">
                  <c:v>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747-4955-AEE6-26072D8D23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4163720"/>
        <c:axId val="464165688"/>
      </c:lineChart>
      <c:catAx>
        <c:axId val="46416372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64165688"/>
        <c:crosses val="autoZero"/>
        <c:auto val="1"/>
        <c:lblAlgn val="ctr"/>
        <c:lblOffset val="100"/>
        <c:noMultiLvlLbl val="0"/>
      </c:catAx>
      <c:valAx>
        <c:axId val="46416568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64163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5" name="차트 5">
            <a:extLst>
              <a:ext uri="{FF2B5EF4-FFF2-40B4-BE49-F238E27FC236}">
                <a16:creationId xmlns:a16="http://schemas.microsoft.com/office/drawing/2014/main" id="{220D1AEB-93F4-4F29-9C4A-26D018D038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3997718"/>
              </p:ext>
            </p:extLst>
          </p:nvPr>
        </p:nvGraphicFramePr>
        <p:xfrm>
          <a:off x="825082" y="1484145"/>
          <a:ext cx="10037775" cy="3235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Graphic 47">
            <a:extLst>
              <a:ext uri="{FF2B5EF4-FFF2-40B4-BE49-F238E27FC236}">
                <a16:creationId xmlns:a16="http://schemas.microsoft.com/office/drawing/2014/main" id="{1A2C9FF7-BC3F-436F-886E-F4B8537C4040}"/>
              </a:ext>
            </a:extLst>
          </p:cNvPr>
          <p:cNvSpPr/>
          <p:nvPr/>
        </p:nvSpPr>
        <p:spPr>
          <a:xfrm>
            <a:off x="1517117" y="3859571"/>
            <a:ext cx="594684" cy="892026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8480F82-90A0-4EBC-9338-7AADC1B47340}"/>
              </a:ext>
            </a:extLst>
          </p:cNvPr>
          <p:cNvCxnSpPr>
            <a:cxnSpLocks/>
          </p:cNvCxnSpPr>
          <p:nvPr/>
        </p:nvCxnSpPr>
        <p:spPr>
          <a:xfrm flipV="1">
            <a:off x="1246555" y="4754171"/>
            <a:ext cx="9709179" cy="21057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raphic 47">
            <a:extLst>
              <a:ext uri="{FF2B5EF4-FFF2-40B4-BE49-F238E27FC236}">
                <a16:creationId xmlns:a16="http://schemas.microsoft.com/office/drawing/2014/main" id="{A319CCFD-8175-4BB7-A1C2-CF8D0A0DD6A5}"/>
              </a:ext>
            </a:extLst>
          </p:cNvPr>
          <p:cNvSpPr/>
          <p:nvPr/>
        </p:nvSpPr>
        <p:spPr>
          <a:xfrm>
            <a:off x="2907767" y="3101658"/>
            <a:ext cx="1109034" cy="1663551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Graphic 47">
            <a:extLst>
              <a:ext uri="{FF2B5EF4-FFF2-40B4-BE49-F238E27FC236}">
                <a16:creationId xmlns:a16="http://schemas.microsoft.com/office/drawing/2014/main" id="{A4EEACEE-D3FD-44C4-9BFA-2B957E583E8A}"/>
              </a:ext>
            </a:extLst>
          </p:cNvPr>
          <p:cNvSpPr/>
          <p:nvPr/>
        </p:nvSpPr>
        <p:spPr>
          <a:xfrm>
            <a:off x="6061439" y="2871577"/>
            <a:ext cx="1262081" cy="1893122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Graphic 47">
            <a:extLst>
              <a:ext uri="{FF2B5EF4-FFF2-40B4-BE49-F238E27FC236}">
                <a16:creationId xmlns:a16="http://schemas.microsoft.com/office/drawing/2014/main" id="{18BE041A-50EC-4DAF-A7DA-BF7B152C53AE}"/>
              </a:ext>
            </a:extLst>
          </p:cNvPr>
          <p:cNvSpPr/>
          <p:nvPr/>
        </p:nvSpPr>
        <p:spPr>
          <a:xfrm>
            <a:off x="4673528" y="3581351"/>
            <a:ext cx="807384" cy="1211076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Graphic 47">
            <a:extLst>
              <a:ext uri="{FF2B5EF4-FFF2-40B4-BE49-F238E27FC236}">
                <a16:creationId xmlns:a16="http://schemas.microsoft.com/office/drawing/2014/main" id="{A8935FCB-C0E0-4D34-A2AE-2C2986ADFA66}"/>
              </a:ext>
            </a:extLst>
          </p:cNvPr>
          <p:cNvSpPr/>
          <p:nvPr/>
        </p:nvSpPr>
        <p:spPr>
          <a:xfrm>
            <a:off x="7783293" y="3070910"/>
            <a:ext cx="1129357" cy="1694036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Graphic 47">
            <a:extLst>
              <a:ext uri="{FF2B5EF4-FFF2-40B4-BE49-F238E27FC236}">
                <a16:creationId xmlns:a16="http://schemas.microsoft.com/office/drawing/2014/main" id="{99929027-C683-44E0-8CF6-D5D7E111C7E1}"/>
              </a:ext>
            </a:extLst>
          </p:cNvPr>
          <p:cNvSpPr/>
          <p:nvPr/>
        </p:nvSpPr>
        <p:spPr>
          <a:xfrm>
            <a:off x="9013922" y="1921852"/>
            <a:ext cx="1884661" cy="284914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B22E8C-A6D9-4903-B538-7BB0AF7DB0C2}"/>
              </a:ext>
            </a:extLst>
          </p:cNvPr>
          <p:cNvSpPr txBox="1"/>
          <p:nvPr/>
        </p:nvSpPr>
        <p:spPr>
          <a:xfrm>
            <a:off x="1387939" y="4913597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2014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B2FE1E-3884-4C76-BA19-97D2E7CE8560}"/>
              </a:ext>
            </a:extLst>
          </p:cNvPr>
          <p:cNvSpPr txBox="1"/>
          <p:nvPr/>
        </p:nvSpPr>
        <p:spPr>
          <a:xfrm>
            <a:off x="3016298" y="4913597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BF01AF-5F12-4EFB-930A-F3FC02EB93D9}"/>
              </a:ext>
            </a:extLst>
          </p:cNvPr>
          <p:cNvSpPr txBox="1"/>
          <p:nvPr/>
        </p:nvSpPr>
        <p:spPr>
          <a:xfrm>
            <a:off x="4644657" y="4913597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89CC2A-1434-46FC-ACC1-38CDB15ABDEA}"/>
              </a:ext>
            </a:extLst>
          </p:cNvPr>
          <p:cNvSpPr txBox="1"/>
          <p:nvPr/>
        </p:nvSpPr>
        <p:spPr>
          <a:xfrm>
            <a:off x="6273016" y="4913597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62E65E-BE30-4258-9D5B-5D3BDE3FE90D}"/>
              </a:ext>
            </a:extLst>
          </p:cNvPr>
          <p:cNvSpPr txBox="1"/>
          <p:nvPr/>
        </p:nvSpPr>
        <p:spPr>
          <a:xfrm>
            <a:off x="7901375" y="4913597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D7C781-C42E-4988-9CFD-A26982CA33F1}"/>
              </a:ext>
            </a:extLst>
          </p:cNvPr>
          <p:cNvSpPr txBox="1"/>
          <p:nvPr/>
        </p:nvSpPr>
        <p:spPr>
          <a:xfrm>
            <a:off x="9529732" y="4913597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FF81C2-F262-4C90-857A-143FB8A18D6A}"/>
              </a:ext>
            </a:extLst>
          </p:cNvPr>
          <p:cNvSpPr txBox="1"/>
          <p:nvPr/>
        </p:nvSpPr>
        <p:spPr>
          <a:xfrm>
            <a:off x="2656131" y="5359020"/>
            <a:ext cx="6881948" cy="30777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Professional 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7B89FE-A974-4FC1-A8E5-1F279D3659D3}"/>
              </a:ext>
            </a:extLst>
          </p:cNvPr>
          <p:cNvSpPr txBox="1"/>
          <p:nvPr/>
        </p:nvSpPr>
        <p:spPr>
          <a:xfrm>
            <a:off x="2343150" y="5742888"/>
            <a:ext cx="7507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80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2018-12-27T05:25:10Z</dcterms:modified>
</cp:coreProperties>
</file>