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1" name="Group 2220">
            <a:extLst>
              <a:ext uri="{FF2B5EF4-FFF2-40B4-BE49-F238E27FC236}">
                <a16:creationId xmlns:a16="http://schemas.microsoft.com/office/drawing/2014/main" id="{0C374C14-CB42-48F3-AB3F-13E5BB750490}"/>
              </a:ext>
            </a:extLst>
          </p:cNvPr>
          <p:cNvGrpSpPr/>
          <p:nvPr/>
        </p:nvGrpSpPr>
        <p:grpSpPr>
          <a:xfrm>
            <a:off x="0" y="3866606"/>
            <a:ext cx="12193012" cy="2967436"/>
            <a:chOff x="0" y="4607111"/>
            <a:chExt cx="9144759" cy="2226929"/>
          </a:xfrm>
        </p:grpSpPr>
        <p:sp>
          <p:nvSpPr>
            <p:cNvPr id="2222" name="Oval 2221">
              <a:extLst>
                <a:ext uri="{FF2B5EF4-FFF2-40B4-BE49-F238E27FC236}">
                  <a16:creationId xmlns:a16="http://schemas.microsoft.com/office/drawing/2014/main" id="{400C808C-6A60-4EB5-ACF5-FA02B867EA23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23" name="Oval 2222">
              <a:extLst>
                <a:ext uri="{FF2B5EF4-FFF2-40B4-BE49-F238E27FC236}">
                  <a16:creationId xmlns:a16="http://schemas.microsoft.com/office/drawing/2014/main" id="{9CD9A5CA-BA81-45DE-B436-CE17715E45FD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4" name="Oval 2223">
              <a:extLst>
                <a:ext uri="{FF2B5EF4-FFF2-40B4-BE49-F238E27FC236}">
                  <a16:creationId xmlns:a16="http://schemas.microsoft.com/office/drawing/2014/main" id="{43D4CB58-BE21-4447-A4EA-F7E62C7F62E8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5" name="Oval 2224">
              <a:extLst>
                <a:ext uri="{FF2B5EF4-FFF2-40B4-BE49-F238E27FC236}">
                  <a16:creationId xmlns:a16="http://schemas.microsoft.com/office/drawing/2014/main" id="{5BAE0F69-7EB9-41DC-8BBC-778047E65A98}"/>
                </a:ext>
              </a:extLst>
            </p:cNvPr>
            <p:cNvSpPr/>
            <p:nvPr userDrawn="1"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6" name="Oval 2225">
              <a:extLst>
                <a:ext uri="{FF2B5EF4-FFF2-40B4-BE49-F238E27FC236}">
                  <a16:creationId xmlns:a16="http://schemas.microsoft.com/office/drawing/2014/main" id="{1AB56507-21EE-4269-841F-3EF425BE3438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7" name="Oval 2226">
              <a:extLst>
                <a:ext uri="{FF2B5EF4-FFF2-40B4-BE49-F238E27FC236}">
                  <a16:creationId xmlns:a16="http://schemas.microsoft.com/office/drawing/2014/main" id="{02B43F1D-CC0E-499B-A6AF-BBCE80B8D7A6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8" name="Oval 2227">
              <a:extLst>
                <a:ext uri="{FF2B5EF4-FFF2-40B4-BE49-F238E27FC236}">
                  <a16:creationId xmlns:a16="http://schemas.microsoft.com/office/drawing/2014/main" id="{8A34008B-705A-4A34-B567-DE0374463740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9" name="Oval 2228">
              <a:extLst>
                <a:ext uri="{FF2B5EF4-FFF2-40B4-BE49-F238E27FC236}">
                  <a16:creationId xmlns:a16="http://schemas.microsoft.com/office/drawing/2014/main" id="{8BDC6F02-952F-4E8B-90D5-FAF345D32553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0" name="Oval 2229">
              <a:extLst>
                <a:ext uri="{FF2B5EF4-FFF2-40B4-BE49-F238E27FC236}">
                  <a16:creationId xmlns:a16="http://schemas.microsoft.com/office/drawing/2014/main" id="{09A618A4-E79F-48C9-97D1-606E3E66BAD8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1" name="Oval 2230">
              <a:extLst>
                <a:ext uri="{FF2B5EF4-FFF2-40B4-BE49-F238E27FC236}">
                  <a16:creationId xmlns:a16="http://schemas.microsoft.com/office/drawing/2014/main" id="{A8E94599-C75B-4F4C-B07B-E555949EA67A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2" name="Oval 2231">
              <a:extLst>
                <a:ext uri="{FF2B5EF4-FFF2-40B4-BE49-F238E27FC236}">
                  <a16:creationId xmlns:a16="http://schemas.microsoft.com/office/drawing/2014/main" id="{5EDF8449-0933-44A3-BD66-AE144D0DF3C0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3" name="Oval 2232">
              <a:extLst>
                <a:ext uri="{FF2B5EF4-FFF2-40B4-BE49-F238E27FC236}">
                  <a16:creationId xmlns:a16="http://schemas.microsoft.com/office/drawing/2014/main" id="{9EB3C25D-A1D6-45EB-AD02-4ABD84949D35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4" name="Oval 2233">
              <a:extLst>
                <a:ext uri="{FF2B5EF4-FFF2-40B4-BE49-F238E27FC236}">
                  <a16:creationId xmlns:a16="http://schemas.microsoft.com/office/drawing/2014/main" id="{8105FD1B-3FF5-460E-A19F-08E83D71048A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35" name="Oval 2234">
              <a:extLst>
                <a:ext uri="{FF2B5EF4-FFF2-40B4-BE49-F238E27FC236}">
                  <a16:creationId xmlns:a16="http://schemas.microsoft.com/office/drawing/2014/main" id="{5EE28CD6-53BD-4D3D-B58C-D5DC5D5FBBA9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6" name="Oval 2235">
              <a:extLst>
                <a:ext uri="{FF2B5EF4-FFF2-40B4-BE49-F238E27FC236}">
                  <a16:creationId xmlns:a16="http://schemas.microsoft.com/office/drawing/2014/main" id="{F0544B21-8A15-44FC-859A-C5F5574A0937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7" name="Oval 2236">
              <a:extLst>
                <a:ext uri="{FF2B5EF4-FFF2-40B4-BE49-F238E27FC236}">
                  <a16:creationId xmlns:a16="http://schemas.microsoft.com/office/drawing/2014/main" id="{1763FD9F-A53F-4FE1-9D52-7BA53EBB6699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8" name="Oval 2237">
              <a:extLst>
                <a:ext uri="{FF2B5EF4-FFF2-40B4-BE49-F238E27FC236}">
                  <a16:creationId xmlns:a16="http://schemas.microsoft.com/office/drawing/2014/main" id="{AD7EA471-B826-4E1F-ABE0-8DBEB3CBB8FE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9" name="Oval 2238">
              <a:extLst>
                <a:ext uri="{FF2B5EF4-FFF2-40B4-BE49-F238E27FC236}">
                  <a16:creationId xmlns:a16="http://schemas.microsoft.com/office/drawing/2014/main" id="{17339E7F-131D-41E8-9D23-42DAB4D5ED55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0" name="Oval 2239">
              <a:extLst>
                <a:ext uri="{FF2B5EF4-FFF2-40B4-BE49-F238E27FC236}">
                  <a16:creationId xmlns:a16="http://schemas.microsoft.com/office/drawing/2014/main" id="{E1FAC4B7-736E-45B2-B2DB-49D23AEA70ED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1" name="Oval 2240">
              <a:extLst>
                <a:ext uri="{FF2B5EF4-FFF2-40B4-BE49-F238E27FC236}">
                  <a16:creationId xmlns:a16="http://schemas.microsoft.com/office/drawing/2014/main" id="{0CCAF9E6-1BC4-4908-ADF5-DCD3A13152FF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2" name="Oval 2241">
              <a:extLst>
                <a:ext uri="{FF2B5EF4-FFF2-40B4-BE49-F238E27FC236}">
                  <a16:creationId xmlns:a16="http://schemas.microsoft.com/office/drawing/2014/main" id="{13BDD4F3-872F-4253-8C3B-07CD194C7164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3" name="Oval 2242">
              <a:extLst>
                <a:ext uri="{FF2B5EF4-FFF2-40B4-BE49-F238E27FC236}">
                  <a16:creationId xmlns:a16="http://schemas.microsoft.com/office/drawing/2014/main" id="{02BB13E0-88D5-44F8-926F-FAB62D7BEAC9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4" name="Oval 2243">
              <a:extLst>
                <a:ext uri="{FF2B5EF4-FFF2-40B4-BE49-F238E27FC236}">
                  <a16:creationId xmlns:a16="http://schemas.microsoft.com/office/drawing/2014/main" id="{70D78DE6-2C8F-4A8C-A029-47DA2B950E78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5" name="Oval 2244">
              <a:extLst>
                <a:ext uri="{FF2B5EF4-FFF2-40B4-BE49-F238E27FC236}">
                  <a16:creationId xmlns:a16="http://schemas.microsoft.com/office/drawing/2014/main" id="{B06EA8D5-CC5F-4BF1-9135-3020CB8A5354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6" name="Oval 2245">
              <a:extLst>
                <a:ext uri="{FF2B5EF4-FFF2-40B4-BE49-F238E27FC236}">
                  <a16:creationId xmlns:a16="http://schemas.microsoft.com/office/drawing/2014/main" id="{2F37764B-551D-4E6E-897D-AD6FFF5A2D33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47" name="Oval 2246">
              <a:extLst>
                <a:ext uri="{FF2B5EF4-FFF2-40B4-BE49-F238E27FC236}">
                  <a16:creationId xmlns:a16="http://schemas.microsoft.com/office/drawing/2014/main" id="{1970882A-F34E-41EB-86B1-EF08A5091854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8" name="Oval 2247">
              <a:extLst>
                <a:ext uri="{FF2B5EF4-FFF2-40B4-BE49-F238E27FC236}">
                  <a16:creationId xmlns:a16="http://schemas.microsoft.com/office/drawing/2014/main" id="{18909E22-C089-4693-B40B-5948E920CB52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9" name="Oval 2248">
              <a:extLst>
                <a:ext uri="{FF2B5EF4-FFF2-40B4-BE49-F238E27FC236}">
                  <a16:creationId xmlns:a16="http://schemas.microsoft.com/office/drawing/2014/main" id="{10153162-4F26-41D1-9CE2-F924BA781C68}"/>
                </a:ext>
              </a:extLst>
            </p:cNvPr>
            <p:cNvSpPr/>
            <p:nvPr userDrawn="1"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0" name="Oval 2249">
              <a:extLst>
                <a:ext uri="{FF2B5EF4-FFF2-40B4-BE49-F238E27FC236}">
                  <a16:creationId xmlns:a16="http://schemas.microsoft.com/office/drawing/2014/main" id="{84B840C7-ABFA-4A22-9C9C-8E0C8285C2D0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1" name="Oval 2250">
              <a:extLst>
                <a:ext uri="{FF2B5EF4-FFF2-40B4-BE49-F238E27FC236}">
                  <a16:creationId xmlns:a16="http://schemas.microsoft.com/office/drawing/2014/main" id="{5FB589B3-BA2D-478C-AC8C-6EE5C2C1CB02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2" name="Oval 2251">
              <a:extLst>
                <a:ext uri="{FF2B5EF4-FFF2-40B4-BE49-F238E27FC236}">
                  <a16:creationId xmlns:a16="http://schemas.microsoft.com/office/drawing/2014/main" id="{56CE3C3F-2E71-40B4-8714-41B2AD11B8F9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3" name="Oval 2252">
              <a:extLst>
                <a:ext uri="{FF2B5EF4-FFF2-40B4-BE49-F238E27FC236}">
                  <a16:creationId xmlns:a16="http://schemas.microsoft.com/office/drawing/2014/main" id="{C01B2F93-AEF4-4F1C-8F2B-312590A121C2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4" name="Oval 2253">
              <a:extLst>
                <a:ext uri="{FF2B5EF4-FFF2-40B4-BE49-F238E27FC236}">
                  <a16:creationId xmlns:a16="http://schemas.microsoft.com/office/drawing/2014/main" id="{CA079203-BD21-4ED6-A2A1-7902BF98F7FB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5" name="Oval 2254">
              <a:extLst>
                <a:ext uri="{FF2B5EF4-FFF2-40B4-BE49-F238E27FC236}">
                  <a16:creationId xmlns:a16="http://schemas.microsoft.com/office/drawing/2014/main" id="{102CFBB9-5940-48A3-99D9-C414CA0D8BC3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6" name="Oval 2255">
              <a:extLst>
                <a:ext uri="{FF2B5EF4-FFF2-40B4-BE49-F238E27FC236}">
                  <a16:creationId xmlns:a16="http://schemas.microsoft.com/office/drawing/2014/main" id="{2DBEF901-23BC-4DA8-BFA2-E7C8E6F95ADE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7" name="Oval 2256">
              <a:extLst>
                <a:ext uri="{FF2B5EF4-FFF2-40B4-BE49-F238E27FC236}">
                  <a16:creationId xmlns:a16="http://schemas.microsoft.com/office/drawing/2014/main" id="{A6CC5012-078A-47FC-95B8-6428C4D16DCF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8" name="Oval 2257">
              <a:extLst>
                <a:ext uri="{FF2B5EF4-FFF2-40B4-BE49-F238E27FC236}">
                  <a16:creationId xmlns:a16="http://schemas.microsoft.com/office/drawing/2014/main" id="{428200C7-660E-4251-98DD-5F130B3CB67D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9" name="Oval 2258">
              <a:extLst>
                <a:ext uri="{FF2B5EF4-FFF2-40B4-BE49-F238E27FC236}">
                  <a16:creationId xmlns:a16="http://schemas.microsoft.com/office/drawing/2014/main" id="{2CD4AE56-214C-43C0-B828-BE33867D1B32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0" name="Oval 2259">
              <a:extLst>
                <a:ext uri="{FF2B5EF4-FFF2-40B4-BE49-F238E27FC236}">
                  <a16:creationId xmlns:a16="http://schemas.microsoft.com/office/drawing/2014/main" id="{FEACCD6B-66A6-497B-A615-419555471E7A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1" name="Oval 2260">
              <a:extLst>
                <a:ext uri="{FF2B5EF4-FFF2-40B4-BE49-F238E27FC236}">
                  <a16:creationId xmlns:a16="http://schemas.microsoft.com/office/drawing/2014/main" id="{1D77A262-96DD-4ECB-B2C0-D6CE47B4DBF1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2" name="Oval 2261">
              <a:extLst>
                <a:ext uri="{FF2B5EF4-FFF2-40B4-BE49-F238E27FC236}">
                  <a16:creationId xmlns:a16="http://schemas.microsoft.com/office/drawing/2014/main" id="{2691F6CA-9044-4EDE-A293-F46ECEEAC95E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3" name="Oval 2262">
              <a:extLst>
                <a:ext uri="{FF2B5EF4-FFF2-40B4-BE49-F238E27FC236}">
                  <a16:creationId xmlns:a16="http://schemas.microsoft.com/office/drawing/2014/main" id="{0518F5A8-10FF-4CDE-B566-E30D1A82A748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4" name="Oval 2263">
              <a:extLst>
                <a:ext uri="{FF2B5EF4-FFF2-40B4-BE49-F238E27FC236}">
                  <a16:creationId xmlns:a16="http://schemas.microsoft.com/office/drawing/2014/main" id="{7B69360F-4848-4287-9B37-4C8B92309C20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5" name="Oval 2264">
              <a:extLst>
                <a:ext uri="{FF2B5EF4-FFF2-40B4-BE49-F238E27FC236}">
                  <a16:creationId xmlns:a16="http://schemas.microsoft.com/office/drawing/2014/main" id="{E5252B52-7BDC-4B9E-B371-F39ACB851BBE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6" name="Oval 2265">
              <a:extLst>
                <a:ext uri="{FF2B5EF4-FFF2-40B4-BE49-F238E27FC236}">
                  <a16:creationId xmlns:a16="http://schemas.microsoft.com/office/drawing/2014/main" id="{2D47307D-4097-4E7A-857E-06F0C0305B8E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7" name="Oval 2266">
              <a:extLst>
                <a:ext uri="{FF2B5EF4-FFF2-40B4-BE49-F238E27FC236}">
                  <a16:creationId xmlns:a16="http://schemas.microsoft.com/office/drawing/2014/main" id="{0D65A18B-EAC3-4AA4-AE3A-068142EE1862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8" name="Oval 2267">
              <a:extLst>
                <a:ext uri="{FF2B5EF4-FFF2-40B4-BE49-F238E27FC236}">
                  <a16:creationId xmlns:a16="http://schemas.microsoft.com/office/drawing/2014/main" id="{3D7E1237-5351-43FB-8A86-33ABE3891458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9" name="Oval 2268">
              <a:extLst>
                <a:ext uri="{FF2B5EF4-FFF2-40B4-BE49-F238E27FC236}">
                  <a16:creationId xmlns:a16="http://schemas.microsoft.com/office/drawing/2014/main" id="{A0854DA4-B020-4195-8F06-BF1A65A523AB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70" name="Oval 2269">
              <a:extLst>
                <a:ext uri="{FF2B5EF4-FFF2-40B4-BE49-F238E27FC236}">
                  <a16:creationId xmlns:a16="http://schemas.microsoft.com/office/drawing/2014/main" id="{574B4F3D-32C7-4482-A45F-91972F5285D7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1" name="Oval 2270">
              <a:extLst>
                <a:ext uri="{FF2B5EF4-FFF2-40B4-BE49-F238E27FC236}">
                  <a16:creationId xmlns:a16="http://schemas.microsoft.com/office/drawing/2014/main" id="{CA41F74E-6AB2-4A65-9265-974BED2D8039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2" name="Oval 2271">
              <a:extLst>
                <a:ext uri="{FF2B5EF4-FFF2-40B4-BE49-F238E27FC236}">
                  <a16:creationId xmlns:a16="http://schemas.microsoft.com/office/drawing/2014/main" id="{AFEF2DA0-FF57-4168-B989-625D8D94E017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3" name="Oval 2272">
              <a:extLst>
                <a:ext uri="{FF2B5EF4-FFF2-40B4-BE49-F238E27FC236}">
                  <a16:creationId xmlns:a16="http://schemas.microsoft.com/office/drawing/2014/main" id="{610614CD-1895-40E7-83D6-92B7CD54B956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4" name="Oval 2273">
              <a:extLst>
                <a:ext uri="{FF2B5EF4-FFF2-40B4-BE49-F238E27FC236}">
                  <a16:creationId xmlns:a16="http://schemas.microsoft.com/office/drawing/2014/main" id="{01F0575E-B2B5-422F-912D-724FB9C42516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5" name="Oval 2274">
              <a:extLst>
                <a:ext uri="{FF2B5EF4-FFF2-40B4-BE49-F238E27FC236}">
                  <a16:creationId xmlns:a16="http://schemas.microsoft.com/office/drawing/2014/main" id="{BCC898B2-2FCF-43E4-9616-26DF2139E6D5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6" name="Oval 2275">
              <a:extLst>
                <a:ext uri="{FF2B5EF4-FFF2-40B4-BE49-F238E27FC236}">
                  <a16:creationId xmlns:a16="http://schemas.microsoft.com/office/drawing/2014/main" id="{561FE08D-AF0B-4D2B-BDD7-1F0884716D19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7" name="Oval 2276">
              <a:extLst>
                <a:ext uri="{FF2B5EF4-FFF2-40B4-BE49-F238E27FC236}">
                  <a16:creationId xmlns:a16="http://schemas.microsoft.com/office/drawing/2014/main" id="{744BDAB7-60E7-460F-B077-C9018FDE82A5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8" name="Oval 2277">
              <a:extLst>
                <a:ext uri="{FF2B5EF4-FFF2-40B4-BE49-F238E27FC236}">
                  <a16:creationId xmlns:a16="http://schemas.microsoft.com/office/drawing/2014/main" id="{BF419E1A-92AA-430E-A9CA-1ABC81A6E8D7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9" name="Oval 2278">
              <a:extLst>
                <a:ext uri="{FF2B5EF4-FFF2-40B4-BE49-F238E27FC236}">
                  <a16:creationId xmlns:a16="http://schemas.microsoft.com/office/drawing/2014/main" id="{BD4AE062-1E97-4719-AEB7-F9363381AA34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0" name="Oval 2279">
              <a:extLst>
                <a:ext uri="{FF2B5EF4-FFF2-40B4-BE49-F238E27FC236}">
                  <a16:creationId xmlns:a16="http://schemas.microsoft.com/office/drawing/2014/main" id="{1E3CFDC1-7A9E-4FC2-A64D-71A89A6A46D8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81" name="Oval 2280">
              <a:extLst>
                <a:ext uri="{FF2B5EF4-FFF2-40B4-BE49-F238E27FC236}">
                  <a16:creationId xmlns:a16="http://schemas.microsoft.com/office/drawing/2014/main" id="{13C828EC-288C-44D1-B128-B671F49C3CC3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2" name="Oval 2281">
              <a:extLst>
                <a:ext uri="{FF2B5EF4-FFF2-40B4-BE49-F238E27FC236}">
                  <a16:creationId xmlns:a16="http://schemas.microsoft.com/office/drawing/2014/main" id="{4C4F74F7-B9E8-45C2-B928-0F7744262DB0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3" name="Oval 2282">
              <a:extLst>
                <a:ext uri="{FF2B5EF4-FFF2-40B4-BE49-F238E27FC236}">
                  <a16:creationId xmlns:a16="http://schemas.microsoft.com/office/drawing/2014/main" id="{86DB6054-35D3-4DA7-96FE-8F0E66AA7389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4" name="Oval 2283">
              <a:extLst>
                <a:ext uri="{FF2B5EF4-FFF2-40B4-BE49-F238E27FC236}">
                  <a16:creationId xmlns:a16="http://schemas.microsoft.com/office/drawing/2014/main" id="{8DAFEB35-7D4D-4071-925B-90B0DF5EC65F}"/>
                </a:ext>
              </a:extLst>
            </p:cNvPr>
            <p:cNvSpPr/>
            <p:nvPr userDrawn="1"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5" name="Oval 2284">
              <a:extLst>
                <a:ext uri="{FF2B5EF4-FFF2-40B4-BE49-F238E27FC236}">
                  <a16:creationId xmlns:a16="http://schemas.microsoft.com/office/drawing/2014/main" id="{EE1B9BD3-78DA-4280-98D5-0C49AFA6F34C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6" name="Oval 2285">
              <a:extLst>
                <a:ext uri="{FF2B5EF4-FFF2-40B4-BE49-F238E27FC236}">
                  <a16:creationId xmlns:a16="http://schemas.microsoft.com/office/drawing/2014/main" id="{E9FDCCED-FC87-42AF-8994-A679B337B2A9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7" name="Oval 2286">
              <a:extLst>
                <a:ext uri="{FF2B5EF4-FFF2-40B4-BE49-F238E27FC236}">
                  <a16:creationId xmlns:a16="http://schemas.microsoft.com/office/drawing/2014/main" id="{13DB655B-B6A7-4B90-99BA-E66B4A9B4A1A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8" name="Oval 2287">
              <a:extLst>
                <a:ext uri="{FF2B5EF4-FFF2-40B4-BE49-F238E27FC236}">
                  <a16:creationId xmlns:a16="http://schemas.microsoft.com/office/drawing/2014/main" id="{EF23EA09-D81B-454A-B6C0-2FBB44C1DDF8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9" name="Oval 2288">
              <a:extLst>
                <a:ext uri="{FF2B5EF4-FFF2-40B4-BE49-F238E27FC236}">
                  <a16:creationId xmlns:a16="http://schemas.microsoft.com/office/drawing/2014/main" id="{A011E973-BA01-463D-AA4F-D8C21CEC75A9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0" name="Oval 2289">
              <a:extLst>
                <a:ext uri="{FF2B5EF4-FFF2-40B4-BE49-F238E27FC236}">
                  <a16:creationId xmlns:a16="http://schemas.microsoft.com/office/drawing/2014/main" id="{12C51296-3DAA-4A5C-A299-43D56EE01175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1" name="Oval 2290">
              <a:extLst>
                <a:ext uri="{FF2B5EF4-FFF2-40B4-BE49-F238E27FC236}">
                  <a16:creationId xmlns:a16="http://schemas.microsoft.com/office/drawing/2014/main" id="{8AE8B879-09AD-4F73-9AF5-9F1E3214B10E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2" name="Oval 2291">
              <a:extLst>
                <a:ext uri="{FF2B5EF4-FFF2-40B4-BE49-F238E27FC236}">
                  <a16:creationId xmlns:a16="http://schemas.microsoft.com/office/drawing/2014/main" id="{CF9AE9FA-E131-42C2-9F29-E343DB491079}"/>
                </a:ext>
              </a:extLst>
            </p:cNvPr>
            <p:cNvSpPr/>
            <p:nvPr userDrawn="1"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93" name="Oval 2292">
              <a:extLst>
                <a:ext uri="{FF2B5EF4-FFF2-40B4-BE49-F238E27FC236}">
                  <a16:creationId xmlns:a16="http://schemas.microsoft.com/office/drawing/2014/main" id="{88347AC3-5BF4-4476-AEAF-183E0CBFE1E9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4" name="Oval 2293">
              <a:extLst>
                <a:ext uri="{FF2B5EF4-FFF2-40B4-BE49-F238E27FC236}">
                  <a16:creationId xmlns:a16="http://schemas.microsoft.com/office/drawing/2014/main" id="{FE8A3678-1261-45EA-A981-6D1E9D3BAE81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5" name="Oval 2294">
              <a:extLst>
                <a:ext uri="{FF2B5EF4-FFF2-40B4-BE49-F238E27FC236}">
                  <a16:creationId xmlns:a16="http://schemas.microsoft.com/office/drawing/2014/main" id="{EE052EFB-754F-4EC2-919E-A74D2D821023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6" name="Oval 2295">
              <a:extLst>
                <a:ext uri="{FF2B5EF4-FFF2-40B4-BE49-F238E27FC236}">
                  <a16:creationId xmlns:a16="http://schemas.microsoft.com/office/drawing/2014/main" id="{2F1F98A4-2539-4C87-BDFA-D80578E1B3D9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7" name="Oval 2296">
              <a:extLst>
                <a:ext uri="{FF2B5EF4-FFF2-40B4-BE49-F238E27FC236}">
                  <a16:creationId xmlns:a16="http://schemas.microsoft.com/office/drawing/2014/main" id="{28BE04BF-2EC2-4D5D-B2D7-ACB19F3EA960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8" name="Oval 2297">
              <a:extLst>
                <a:ext uri="{FF2B5EF4-FFF2-40B4-BE49-F238E27FC236}">
                  <a16:creationId xmlns:a16="http://schemas.microsoft.com/office/drawing/2014/main" id="{E8145F06-CECC-4F99-8F60-B25FF503C2D2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9" name="Oval 2298">
              <a:extLst>
                <a:ext uri="{FF2B5EF4-FFF2-40B4-BE49-F238E27FC236}">
                  <a16:creationId xmlns:a16="http://schemas.microsoft.com/office/drawing/2014/main" id="{8524E349-55E6-46BC-AE3B-C61E43D8AB9B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0" name="Oval 2299">
              <a:extLst>
                <a:ext uri="{FF2B5EF4-FFF2-40B4-BE49-F238E27FC236}">
                  <a16:creationId xmlns:a16="http://schemas.microsoft.com/office/drawing/2014/main" id="{DCBD36E8-35C0-4BC4-90B6-0A508165454B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1" name="Oval 2300">
              <a:extLst>
                <a:ext uri="{FF2B5EF4-FFF2-40B4-BE49-F238E27FC236}">
                  <a16:creationId xmlns:a16="http://schemas.microsoft.com/office/drawing/2014/main" id="{518593D8-9456-4855-BEB4-BF5DA06D6B5F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2" name="Oval 2301">
              <a:extLst>
                <a:ext uri="{FF2B5EF4-FFF2-40B4-BE49-F238E27FC236}">
                  <a16:creationId xmlns:a16="http://schemas.microsoft.com/office/drawing/2014/main" id="{1C999E15-217C-4CD6-960C-0F03EB2CC1D2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3" name="Oval 2302">
              <a:extLst>
                <a:ext uri="{FF2B5EF4-FFF2-40B4-BE49-F238E27FC236}">
                  <a16:creationId xmlns:a16="http://schemas.microsoft.com/office/drawing/2014/main" id="{12F272C2-E566-429E-BF29-3B7BF390FDB8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4" name="Oval 2303">
              <a:extLst>
                <a:ext uri="{FF2B5EF4-FFF2-40B4-BE49-F238E27FC236}">
                  <a16:creationId xmlns:a16="http://schemas.microsoft.com/office/drawing/2014/main" id="{D1DB4B9A-1F46-4C4C-B85B-2ECA6840A386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05" name="Oval 2304">
              <a:extLst>
                <a:ext uri="{FF2B5EF4-FFF2-40B4-BE49-F238E27FC236}">
                  <a16:creationId xmlns:a16="http://schemas.microsoft.com/office/drawing/2014/main" id="{338652F1-4A09-440E-A0DE-E2AC9A4BBF94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6" name="Oval 2305">
              <a:extLst>
                <a:ext uri="{FF2B5EF4-FFF2-40B4-BE49-F238E27FC236}">
                  <a16:creationId xmlns:a16="http://schemas.microsoft.com/office/drawing/2014/main" id="{5FED003D-C91B-480E-B398-AA1F089A9AB2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7" name="Oval 2306">
              <a:extLst>
                <a:ext uri="{FF2B5EF4-FFF2-40B4-BE49-F238E27FC236}">
                  <a16:creationId xmlns:a16="http://schemas.microsoft.com/office/drawing/2014/main" id="{FB2FA82C-3BC2-46A7-9559-2BEDCAB8D218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8" name="Oval 2307">
              <a:extLst>
                <a:ext uri="{FF2B5EF4-FFF2-40B4-BE49-F238E27FC236}">
                  <a16:creationId xmlns:a16="http://schemas.microsoft.com/office/drawing/2014/main" id="{5C6F4C76-35EF-40CB-87BB-8E0FCE8498D6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9" name="Oval 2308">
              <a:extLst>
                <a:ext uri="{FF2B5EF4-FFF2-40B4-BE49-F238E27FC236}">
                  <a16:creationId xmlns:a16="http://schemas.microsoft.com/office/drawing/2014/main" id="{5253C43C-F2D9-4A47-85B9-7E8F4BF30147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0" name="Oval 2309">
              <a:extLst>
                <a:ext uri="{FF2B5EF4-FFF2-40B4-BE49-F238E27FC236}">
                  <a16:creationId xmlns:a16="http://schemas.microsoft.com/office/drawing/2014/main" id="{EB8E7982-9265-459F-B75E-C983AD0728C6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1" name="Oval 2310">
              <a:extLst>
                <a:ext uri="{FF2B5EF4-FFF2-40B4-BE49-F238E27FC236}">
                  <a16:creationId xmlns:a16="http://schemas.microsoft.com/office/drawing/2014/main" id="{24341E3A-2052-4E7E-B2A3-46199C57C4F9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2" name="Oval 2311">
              <a:extLst>
                <a:ext uri="{FF2B5EF4-FFF2-40B4-BE49-F238E27FC236}">
                  <a16:creationId xmlns:a16="http://schemas.microsoft.com/office/drawing/2014/main" id="{54BEBD36-030C-44B8-BAB4-5EB823CD4742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3" name="Oval 2312">
              <a:extLst>
                <a:ext uri="{FF2B5EF4-FFF2-40B4-BE49-F238E27FC236}">
                  <a16:creationId xmlns:a16="http://schemas.microsoft.com/office/drawing/2014/main" id="{C9B3E13A-26A5-44F9-9C6A-01985A2AFD74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4" name="Oval 2313">
              <a:extLst>
                <a:ext uri="{FF2B5EF4-FFF2-40B4-BE49-F238E27FC236}">
                  <a16:creationId xmlns:a16="http://schemas.microsoft.com/office/drawing/2014/main" id="{223AB2E7-E916-4E7A-AE62-0B2923CC60BF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5" name="Oval 2314">
              <a:extLst>
                <a:ext uri="{FF2B5EF4-FFF2-40B4-BE49-F238E27FC236}">
                  <a16:creationId xmlns:a16="http://schemas.microsoft.com/office/drawing/2014/main" id="{F74D475E-2158-4D41-98F2-45678A1402D6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6" name="Oval 2315">
              <a:extLst>
                <a:ext uri="{FF2B5EF4-FFF2-40B4-BE49-F238E27FC236}">
                  <a16:creationId xmlns:a16="http://schemas.microsoft.com/office/drawing/2014/main" id="{E4D61DCF-D030-425F-A39A-26120454B3A0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2317" name="Rectangle 2316">
            <a:extLst>
              <a:ext uri="{FF2B5EF4-FFF2-40B4-BE49-F238E27FC236}">
                <a16:creationId xmlns:a16="http://schemas.microsoft.com/office/drawing/2014/main" id="{6D7C5225-6366-4EF4-8A5F-6FD9C6090E5F}"/>
              </a:ext>
            </a:extLst>
          </p:cNvPr>
          <p:cNvSpPr/>
          <p:nvPr/>
        </p:nvSpPr>
        <p:spPr>
          <a:xfrm>
            <a:off x="4366" y="3799743"/>
            <a:ext cx="12183267" cy="30582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2318" name="Group 2317">
            <a:extLst>
              <a:ext uri="{FF2B5EF4-FFF2-40B4-BE49-F238E27FC236}">
                <a16:creationId xmlns:a16="http://schemas.microsoft.com/office/drawing/2014/main" id="{B1BE0FEA-5173-412C-912A-C0F1552A1607}"/>
              </a:ext>
            </a:extLst>
          </p:cNvPr>
          <p:cNvGrpSpPr/>
          <p:nvPr/>
        </p:nvGrpSpPr>
        <p:grpSpPr>
          <a:xfrm>
            <a:off x="2961548" y="1767574"/>
            <a:ext cx="1997216" cy="1477328"/>
            <a:chOff x="3017859" y="4283314"/>
            <a:chExt cx="1890849" cy="1477328"/>
          </a:xfrm>
        </p:grpSpPr>
        <p:sp>
          <p:nvSpPr>
            <p:cNvPr id="2319" name="TextBox 2318">
              <a:extLst>
                <a:ext uri="{FF2B5EF4-FFF2-40B4-BE49-F238E27FC236}">
                  <a16:creationId xmlns:a16="http://schemas.microsoft.com/office/drawing/2014/main" id="{0CDF7504-1759-4138-833A-99AC1DB97F6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0" name="TextBox 2319">
              <a:extLst>
                <a:ext uri="{FF2B5EF4-FFF2-40B4-BE49-F238E27FC236}">
                  <a16:creationId xmlns:a16="http://schemas.microsoft.com/office/drawing/2014/main" id="{39F3F808-DFDE-4EA0-A84B-216B871CB16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1" name="Group 2320">
            <a:extLst>
              <a:ext uri="{FF2B5EF4-FFF2-40B4-BE49-F238E27FC236}">
                <a16:creationId xmlns:a16="http://schemas.microsoft.com/office/drawing/2014/main" id="{AD767999-8465-49B8-90AC-397D2FF40A31}"/>
              </a:ext>
            </a:extLst>
          </p:cNvPr>
          <p:cNvGrpSpPr/>
          <p:nvPr/>
        </p:nvGrpSpPr>
        <p:grpSpPr>
          <a:xfrm>
            <a:off x="5083457" y="1767574"/>
            <a:ext cx="1997216" cy="1477328"/>
            <a:chOff x="3017859" y="4283314"/>
            <a:chExt cx="1890849" cy="1477328"/>
          </a:xfrm>
        </p:grpSpPr>
        <p:sp>
          <p:nvSpPr>
            <p:cNvPr id="2322" name="TextBox 2321">
              <a:extLst>
                <a:ext uri="{FF2B5EF4-FFF2-40B4-BE49-F238E27FC236}">
                  <a16:creationId xmlns:a16="http://schemas.microsoft.com/office/drawing/2014/main" id="{BDE4EC32-D086-4D75-A766-32E58A3631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3" name="TextBox 2322">
              <a:extLst>
                <a:ext uri="{FF2B5EF4-FFF2-40B4-BE49-F238E27FC236}">
                  <a16:creationId xmlns:a16="http://schemas.microsoft.com/office/drawing/2014/main" id="{D74C4D9A-F144-47BE-807C-F6C01CC28DA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4" name="Group 2323">
            <a:extLst>
              <a:ext uri="{FF2B5EF4-FFF2-40B4-BE49-F238E27FC236}">
                <a16:creationId xmlns:a16="http://schemas.microsoft.com/office/drawing/2014/main" id="{66A8CB12-C248-46C4-B3E1-87C7AEA54A08}"/>
              </a:ext>
            </a:extLst>
          </p:cNvPr>
          <p:cNvGrpSpPr/>
          <p:nvPr/>
        </p:nvGrpSpPr>
        <p:grpSpPr>
          <a:xfrm>
            <a:off x="7205366" y="1767574"/>
            <a:ext cx="1997216" cy="1477328"/>
            <a:chOff x="3017859" y="4283314"/>
            <a:chExt cx="1890849" cy="1477328"/>
          </a:xfrm>
        </p:grpSpPr>
        <p:sp>
          <p:nvSpPr>
            <p:cNvPr id="2325" name="TextBox 2324">
              <a:extLst>
                <a:ext uri="{FF2B5EF4-FFF2-40B4-BE49-F238E27FC236}">
                  <a16:creationId xmlns:a16="http://schemas.microsoft.com/office/drawing/2014/main" id="{ED0765CC-03EA-451A-84F2-F4AA9284149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6" name="TextBox 2325">
              <a:extLst>
                <a:ext uri="{FF2B5EF4-FFF2-40B4-BE49-F238E27FC236}">
                  <a16:creationId xmlns:a16="http://schemas.microsoft.com/office/drawing/2014/main" id="{9B5B3206-08C3-46AF-9D12-254812251A0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7" name="Group 2326">
            <a:extLst>
              <a:ext uri="{FF2B5EF4-FFF2-40B4-BE49-F238E27FC236}">
                <a16:creationId xmlns:a16="http://schemas.microsoft.com/office/drawing/2014/main" id="{9BA408B2-2FB5-44A5-8F60-5289C52F986D}"/>
              </a:ext>
            </a:extLst>
          </p:cNvPr>
          <p:cNvGrpSpPr/>
          <p:nvPr/>
        </p:nvGrpSpPr>
        <p:grpSpPr>
          <a:xfrm>
            <a:off x="9327276" y="1767574"/>
            <a:ext cx="1997216" cy="1477328"/>
            <a:chOff x="3017859" y="4283314"/>
            <a:chExt cx="1890849" cy="1477328"/>
          </a:xfrm>
        </p:grpSpPr>
        <p:sp>
          <p:nvSpPr>
            <p:cNvPr id="2328" name="TextBox 2327">
              <a:extLst>
                <a:ext uri="{FF2B5EF4-FFF2-40B4-BE49-F238E27FC236}">
                  <a16:creationId xmlns:a16="http://schemas.microsoft.com/office/drawing/2014/main" id="{D65DB7F2-0399-4866-97CC-6F3B525B413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9" name="TextBox 2328">
              <a:extLst>
                <a:ext uri="{FF2B5EF4-FFF2-40B4-BE49-F238E27FC236}">
                  <a16:creationId xmlns:a16="http://schemas.microsoft.com/office/drawing/2014/main" id="{AA571A69-D320-4040-A3FB-AADCE1FC770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0" name="Group 33">
            <a:extLst>
              <a:ext uri="{FF2B5EF4-FFF2-40B4-BE49-F238E27FC236}">
                <a16:creationId xmlns:a16="http://schemas.microsoft.com/office/drawing/2014/main" id="{8AEA1A4F-0E45-4492-B854-CFD645331914}"/>
              </a:ext>
            </a:extLst>
          </p:cNvPr>
          <p:cNvGrpSpPr/>
          <p:nvPr/>
        </p:nvGrpSpPr>
        <p:grpSpPr>
          <a:xfrm>
            <a:off x="839639" y="1767574"/>
            <a:ext cx="1997216" cy="1477328"/>
            <a:chOff x="3017859" y="4283314"/>
            <a:chExt cx="1890849" cy="1477328"/>
          </a:xfrm>
        </p:grpSpPr>
        <p:sp>
          <p:nvSpPr>
            <p:cNvPr id="2331" name="TextBox 2330">
              <a:extLst>
                <a:ext uri="{FF2B5EF4-FFF2-40B4-BE49-F238E27FC236}">
                  <a16:creationId xmlns:a16="http://schemas.microsoft.com/office/drawing/2014/main" id="{C4001F1A-E221-4F49-84E2-9981BA6D31C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2" name="TextBox 2331">
              <a:extLst>
                <a:ext uri="{FF2B5EF4-FFF2-40B4-BE49-F238E27FC236}">
                  <a16:creationId xmlns:a16="http://schemas.microsoft.com/office/drawing/2014/main" id="{B7274352-6D82-4BE3-9950-6393A46DCAA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33" name="Freeform: Shape 2332">
            <a:extLst>
              <a:ext uri="{FF2B5EF4-FFF2-40B4-BE49-F238E27FC236}">
                <a16:creationId xmlns:a16="http://schemas.microsoft.com/office/drawing/2014/main" id="{ADD812E7-E77D-4C62-92BF-BFD57808D417}"/>
              </a:ext>
            </a:extLst>
          </p:cNvPr>
          <p:cNvSpPr/>
          <p:nvPr/>
        </p:nvSpPr>
        <p:spPr>
          <a:xfrm>
            <a:off x="927088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34" name="Freeform: Shape 2333">
            <a:extLst>
              <a:ext uri="{FF2B5EF4-FFF2-40B4-BE49-F238E27FC236}">
                <a16:creationId xmlns:a16="http://schemas.microsoft.com/office/drawing/2014/main" id="{B6D85F62-C5D7-4EBC-8BEF-025359BC3642}"/>
              </a:ext>
            </a:extLst>
          </p:cNvPr>
          <p:cNvSpPr/>
          <p:nvPr/>
        </p:nvSpPr>
        <p:spPr>
          <a:xfrm>
            <a:off x="3057021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35" name="Freeform: Shape 2334">
            <a:extLst>
              <a:ext uri="{FF2B5EF4-FFF2-40B4-BE49-F238E27FC236}">
                <a16:creationId xmlns:a16="http://schemas.microsoft.com/office/drawing/2014/main" id="{3C5460AD-B85A-403C-AEC5-8CC396AD2830}"/>
              </a:ext>
            </a:extLst>
          </p:cNvPr>
          <p:cNvSpPr/>
          <p:nvPr/>
        </p:nvSpPr>
        <p:spPr>
          <a:xfrm>
            <a:off x="5186954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36" name="Freeform: Shape 2335">
            <a:extLst>
              <a:ext uri="{FF2B5EF4-FFF2-40B4-BE49-F238E27FC236}">
                <a16:creationId xmlns:a16="http://schemas.microsoft.com/office/drawing/2014/main" id="{125A6676-5FFB-4996-8611-902076D2CF03}"/>
              </a:ext>
            </a:extLst>
          </p:cNvPr>
          <p:cNvSpPr/>
          <p:nvPr/>
        </p:nvSpPr>
        <p:spPr>
          <a:xfrm>
            <a:off x="7316887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37" name="Freeform: Shape 2336">
            <a:extLst>
              <a:ext uri="{FF2B5EF4-FFF2-40B4-BE49-F238E27FC236}">
                <a16:creationId xmlns:a16="http://schemas.microsoft.com/office/drawing/2014/main" id="{51733494-442F-4B31-B34C-9E3DB90F6AD4}"/>
              </a:ext>
            </a:extLst>
          </p:cNvPr>
          <p:cNvSpPr/>
          <p:nvPr/>
        </p:nvSpPr>
        <p:spPr>
          <a:xfrm>
            <a:off x="9446820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38" name="Rectangle 30">
            <a:extLst>
              <a:ext uri="{FF2B5EF4-FFF2-40B4-BE49-F238E27FC236}">
                <a16:creationId xmlns:a16="http://schemas.microsoft.com/office/drawing/2014/main" id="{4E539522-4112-4DEF-B895-C7588A5A3B36}"/>
              </a:ext>
            </a:extLst>
          </p:cNvPr>
          <p:cNvSpPr/>
          <p:nvPr/>
        </p:nvSpPr>
        <p:spPr>
          <a:xfrm>
            <a:off x="1651620" y="460629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9" name="Freeform 18">
            <a:extLst>
              <a:ext uri="{FF2B5EF4-FFF2-40B4-BE49-F238E27FC236}">
                <a16:creationId xmlns:a16="http://schemas.microsoft.com/office/drawing/2014/main" id="{3D38DF47-4B82-4955-A1F4-C1256CFDF36F}"/>
              </a:ext>
            </a:extLst>
          </p:cNvPr>
          <p:cNvSpPr/>
          <p:nvPr/>
        </p:nvSpPr>
        <p:spPr>
          <a:xfrm>
            <a:off x="10077955" y="4587942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0" name="Oval 7">
            <a:extLst>
              <a:ext uri="{FF2B5EF4-FFF2-40B4-BE49-F238E27FC236}">
                <a16:creationId xmlns:a16="http://schemas.microsoft.com/office/drawing/2014/main" id="{92BDB374-5C1E-4BDC-8966-6623194360D9}"/>
              </a:ext>
            </a:extLst>
          </p:cNvPr>
          <p:cNvSpPr/>
          <p:nvPr/>
        </p:nvSpPr>
        <p:spPr>
          <a:xfrm>
            <a:off x="8000949" y="457751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1" name="Rectangle 16">
            <a:extLst>
              <a:ext uri="{FF2B5EF4-FFF2-40B4-BE49-F238E27FC236}">
                <a16:creationId xmlns:a16="http://schemas.microsoft.com/office/drawing/2014/main" id="{C9D480A2-738D-46CA-949E-9C2174265C0F}"/>
              </a:ext>
            </a:extLst>
          </p:cNvPr>
          <p:cNvSpPr/>
          <p:nvPr/>
        </p:nvSpPr>
        <p:spPr>
          <a:xfrm>
            <a:off x="3718169" y="464291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2" name="Round Same Side Corner Rectangle 36">
            <a:extLst>
              <a:ext uri="{FF2B5EF4-FFF2-40B4-BE49-F238E27FC236}">
                <a16:creationId xmlns:a16="http://schemas.microsoft.com/office/drawing/2014/main" id="{95942D49-74ED-4063-B6AE-B4AF764D9CC4}"/>
              </a:ext>
            </a:extLst>
          </p:cNvPr>
          <p:cNvSpPr>
            <a:spLocks noChangeAspect="1"/>
          </p:cNvSpPr>
          <p:nvPr/>
        </p:nvSpPr>
        <p:spPr>
          <a:xfrm>
            <a:off x="5841105" y="460833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3" name="Rectangle 2342">
            <a:extLst>
              <a:ext uri="{FF2B5EF4-FFF2-40B4-BE49-F238E27FC236}">
                <a16:creationId xmlns:a16="http://schemas.microsoft.com/office/drawing/2014/main" id="{AC1C53B9-A23B-4F8F-879A-AEBACD8F1DD0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165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86</cp:revision>
  <dcterms:created xsi:type="dcterms:W3CDTF">2018-02-18T19:39:47Z</dcterms:created>
  <dcterms:modified xsi:type="dcterms:W3CDTF">2020-08-31T07:29:55Z</dcterms:modified>
</cp:coreProperties>
</file>