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7" name="Group 16388">
            <a:extLst>
              <a:ext uri="{FF2B5EF4-FFF2-40B4-BE49-F238E27FC236}">
                <a16:creationId xmlns:a16="http://schemas.microsoft.com/office/drawing/2014/main" id="{3398127F-048B-4FF0-A7BB-F476A8582523}"/>
              </a:ext>
            </a:extLst>
          </p:cNvPr>
          <p:cNvGrpSpPr/>
          <p:nvPr/>
        </p:nvGrpSpPr>
        <p:grpSpPr>
          <a:xfrm flipH="1">
            <a:off x="4278604" y="2722566"/>
            <a:ext cx="1526744" cy="3008293"/>
            <a:chOff x="4362111" y="2245352"/>
            <a:chExt cx="1526744" cy="3008292"/>
          </a:xfrm>
          <a:solidFill>
            <a:schemeClr val="accent6"/>
          </a:solidFill>
        </p:grpSpPr>
        <p:grpSp>
          <p:nvGrpSpPr>
            <p:cNvPr id="398" name="Group 16387">
              <a:extLst>
                <a:ext uri="{FF2B5EF4-FFF2-40B4-BE49-F238E27FC236}">
                  <a16:creationId xmlns:a16="http://schemas.microsoft.com/office/drawing/2014/main" id="{A9372DE4-9323-403C-8C1E-3761BE3E88B9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415" name="Block Arc 16384">
                <a:extLst>
                  <a:ext uri="{FF2B5EF4-FFF2-40B4-BE49-F238E27FC236}">
                    <a16:creationId xmlns:a16="http://schemas.microsoft.com/office/drawing/2014/main" id="{434264D8-7D0B-4285-BE81-EC6B7ADC789F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16" name="Rectangle 16386">
                <a:extLst>
                  <a:ext uri="{FF2B5EF4-FFF2-40B4-BE49-F238E27FC236}">
                    <a16:creationId xmlns:a16="http://schemas.microsoft.com/office/drawing/2014/main" id="{77BC1BE6-9C19-4A20-8C34-CB2C4377AAF9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99" name="Group 38">
              <a:extLst>
                <a:ext uri="{FF2B5EF4-FFF2-40B4-BE49-F238E27FC236}">
                  <a16:creationId xmlns:a16="http://schemas.microsoft.com/office/drawing/2014/main" id="{4CE6070D-E49B-4DA9-9084-346C6474C895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412" name="Block Arc 39">
                <a:extLst>
                  <a:ext uri="{FF2B5EF4-FFF2-40B4-BE49-F238E27FC236}">
                    <a16:creationId xmlns:a16="http://schemas.microsoft.com/office/drawing/2014/main" id="{51408096-8CAC-4CC4-ADA5-CBC60755D4FA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13" name="Rectangle 40">
                <a:extLst>
                  <a:ext uri="{FF2B5EF4-FFF2-40B4-BE49-F238E27FC236}">
                    <a16:creationId xmlns:a16="http://schemas.microsoft.com/office/drawing/2014/main" id="{E95AACA3-CE05-4E94-B2E9-02B70100A21C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4" name="Rectangle 41">
                <a:extLst>
                  <a:ext uri="{FF2B5EF4-FFF2-40B4-BE49-F238E27FC236}">
                    <a16:creationId xmlns:a16="http://schemas.microsoft.com/office/drawing/2014/main" id="{1BDB7F88-1B3C-4B9A-8E3C-A1072E6B26A6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00" name="Group 43">
              <a:extLst>
                <a:ext uri="{FF2B5EF4-FFF2-40B4-BE49-F238E27FC236}">
                  <a16:creationId xmlns:a16="http://schemas.microsoft.com/office/drawing/2014/main" id="{6D5FDDCA-97DE-4CEA-9534-3D17DAC6D4E4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409" name="Block Arc 44">
                <a:extLst>
                  <a:ext uri="{FF2B5EF4-FFF2-40B4-BE49-F238E27FC236}">
                    <a16:creationId xmlns:a16="http://schemas.microsoft.com/office/drawing/2014/main" id="{648E3FA4-1C10-40C3-961E-3762A4D3100B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0" name="Rectangle 45">
                <a:extLst>
                  <a:ext uri="{FF2B5EF4-FFF2-40B4-BE49-F238E27FC236}">
                    <a16:creationId xmlns:a16="http://schemas.microsoft.com/office/drawing/2014/main" id="{D6B70661-1DDD-4B35-91EB-B51B276AF954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1" name="Rectangle 46">
                <a:extLst>
                  <a:ext uri="{FF2B5EF4-FFF2-40B4-BE49-F238E27FC236}">
                    <a16:creationId xmlns:a16="http://schemas.microsoft.com/office/drawing/2014/main" id="{52C2927E-989E-4F0A-8D3B-89F39356A85B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01" name="Group 47">
              <a:extLst>
                <a:ext uri="{FF2B5EF4-FFF2-40B4-BE49-F238E27FC236}">
                  <a16:creationId xmlns:a16="http://schemas.microsoft.com/office/drawing/2014/main" id="{3A64D416-AEA2-4B44-8E99-B789AF9BA2F9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406" name="Block Arc 48">
                <a:extLst>
                  <a:ext uri="{FF2B5EF4-FFF2-40B4-BE49-F238E27FC236}">
                    <a16:creationId xmlns:a16="http://schemas.microsoft.com/office/drawing/2014/main" id="{C718B6D7-5662-4ED1-9D37-0314A9D00407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07" name="Rectangle 49">
                <a:extLst>
                  <a:ext uri="{FF2B5EF4-FFF2-40B4-BE49-F238E27FC236}">
                    <a16:creationId xmlns:a16="http://schemas.microsoft.com/office/drawing/2014/main" id="{A3CC4F2A-A73F-46B1-B662-3D4218E59150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8" name="Rectangle 50">
                <a:extLst>
                  <a:ext uri="{FF2B5EF4-FFF2-40B4-BE49-F238E27FC236}">
                    <a16:creationId xmlns:a16="http://schemas.microsoft.com/office/drawing/2014/main" id="{2E260828-BBA5-4A7B-B8E3-1707619D1DE2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02" name="Group 52">
              <a:extLst>
                <a:ext uri="{FF2B5EF4-FFF2-40B4-BE49-F238E27FC236}">
                  <a16:creationId xmlns:a16="http://schemas.microsoft.com/office/drawing/2014/main" id="{24F3DF7A-35A2-4067-B5FC-476E21B399DF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403" name="Block Arc 53">
                <a:extLst>
                  <a:ext uri="{FF2B5EF4-FFF2-40B4-BE49-F238E27FC236}">
                    <a16:creationId xmlns:a16="http://schemas.microsoft.com/office/drawing/2014/main" id="{2C7E867F-1992-447B-B284-B0E9FE04AD58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04" name="Rectangle 54">
                <a:extLst>
                  <a:ext uri="{FF2B5EF4-FFF2-40B4-BE49-F238E27FC236}">
                    <a16:creationId xmlns:a16="http://schemas.microsoft.com/office/drawing/2014/main" id="{84FDC117-D993-419E-8411-E58E5BB22B34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5" name="Rectangle 55">
                <a:extLst>
                  <a:ext uri="{FF2B5EF4-FFF2-40B4-BE49-F238E27FC236}">
                    <a16:creationId xmlns:a16="http://schemas.microsoft.com/office/drawing/2014/main" id="{B7CB30EA-ED88-4161-A727-83F0B15D0D74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0DF9BDA4-CF3A-45F8-AA4B-C2E01BBC8063}"/>
              </a:ext>
            </a:extLst>
          </p:cNvPr>
          <p:cNvGrpSpPr/>
          <p:nvPr/>
        </p:nvGrpSpPr>
        <p:grpSpPr>
          <a:xfrm>
            <a:off x="5965556" y="2650545"/>
            <a:ext cx="1526744" cy="3080314"/>
            <a:chOff x="4362111" y="2173330"/>
            <a:chExt cx="1526744" cy="3080314"/>
          </a:xfrm>
          <a:solidFill>
            <a:schemeClr val="accent6"/>
          </a:solidFill>
        </p:grpSpPr>
        <p:grpSp>
          <p:nvGrpSpPr>
            <p:cNvPr id="418" name="Group 417">
              <a:extLst>
                <a:ext uri="{FF2B5EF4-FFF2-40B4-BE49-F238E27FC236}">
                  <a16:creationId xmlns:a16="http://schemas.microsoft.com/office/drawing/2014/main" id="{9EBB8C66-890B-4C16-9760-B7CDDF0DA8C0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439" name="Block Arc 438">
                <a:extLst>
                  <a:ext uri="{FF2B5EF4-FFF2-40B4-BE49-F238E27FC236}">
                    <a16:creationId xmlns:a16="http://schemas.microsoft.com/office/drawing/2014/main" id="{9AB29818-C1E2-4DC9-8988-6017ED7EDEBF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40" name="Rectangle 439">
                <a:extLst>
                  <a:ext uri="{FF2B5EF4-FFF2-40B4-BE49-F238E27FC236}">
                    <a16:creationId xmlns:a16="http://schemas.microsoft.com/office/drawing/2014/main" id="{DCDEF493-A3F3-4E54-BF78-ABFDE25CA4CC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19" name="Group 418">
              <a:extLst>
                <a:ext uri="{FF2B5EF4-FFF2-40B4-BE49-F238E27FC236}">
                  <a16:creationId xmlns:a16="http://schemas.microsoft.com/office/drawing/2014/main" id="{BDF17608-3D43-4006-8F77-B71FA6CA1CBA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436" name="Block Arc 435">
                <a:extLst>
                  <a:ext uri="{FF2B5EF4-FFF2-40B4-BE49-F238E27FC236}">
                    <a16:creationId xmlns:a16="http://schemas.microsoft.com/office/drawing/2014/main" id="{5C38FAB9-C940-41C5-B614-0416751BC91A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37" name="Rectangle 436">
                <a:extLst>
                  <a:ext uri="{FF2B5EF4-FFF2-40B4-BE49-F238E27FC236}">
                    <a16:creationId xmlns:a16="http://schemas.microsoft.com/office/drawing/2014/main" id="{B6F5B7BF-202C-4F54-B60D-CD068AF80BFA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8" name="Rectangle 437">
                <a:extLst>
                  <a:ext uri="{FF2B5EF4-FFF2-40B4-BE49-F238E27FC236}">
                    <a16:creationId xmlns:a16="http://schemas.microsoft.com/office/drawing/2014/main" id="{BEF7093C-6C60-4EE7-8029-721AB1091E67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0" name="Group 419">
              <a:extLst>
                <a:ext uri="{FF2B5EF4-FFF2-40B4-BE49-F238E27FC236}">
                  <a16:creationId xmlns:a16="http://schemas.microsoft.com/office/drawing/2014/main" id="{92E57757-6201-4A3D-B07B-89AA4F90BA99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433" name="Block Arc 432">
                <a:extLst>
                  <a:ext uri="{FF2B5EF4-FFF2-40B4-BE49-F238E27FC236}">
                    <a16:creationId xmlns:a16="http://schemas.microsoft.com/office/drawing/2014/main" id="{DEAB1928-160A-4939-ADD0-87E3F102C86C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4" name="Rectangle 433">
                <a:extLst>
                  <a:ext uri="{FF2B5EF4-FFF2-40B4-BE49-F238E27FC236}">
                    <a16:creationId xmlns:a16="http://schemas.microsoft.com/office/drawing/2014/main" id="{45BE14CF-FBE3-404F-A625-072FE1762F03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5" name="Rectangle 434">
                <a:extLst>
                  <a:ext uri="{FF2B5EF4-FFF2-40B4-BE49-F238E27FC236}">
                    <a16:creationId xmlns:a16="http://schemas.microsoft.com/office/drawing/2014/main" id="{2C889555-88CC-46D2-8CE9-A3367231A2A6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1CCD613B-A89D-4A60-80A1-336674691A92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430" name="Block Arc 429">
                <a:extLst>
                  <a:ext uri="{FF2B5EF4-FFF2-40B4-BE49-F238E27FC236}">
                    <a16:creationId xmlns:a16="http://schemas.microsoft.com/office/drawing/2014/main" id="{AE697BAD-14E9-4993-902D-F8EC15E1A5E8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31" name="Rectangle 430">
                <a:extLst>
                  <a:ext uri="{FF2B5EF4-FFF2-40B4-BE49-F238E27FC236}">
                    <a16:creationId xmlns:a16="http://schemas.microsoft.com/office/drawing/2014/main" id="{493C26A2-38AF-40A2-B3DD-5FA48F4BAE71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2" name="Rectangle 431">
                <a:extLst>
                  <a:ext uri="{FF2B5EF4-FFF2-40B4-BE49-F238E27FC236}">
                    <a16:creationId xmlns:a16="http://schemas.microsoft.com/office/drawing/2014/main" id="{66BDC27A-5F6E-4805-8FBE-54D188951414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10122290-D483-447A-9652-BD05833B0209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427" name="Block Arc 426">
                <a:extLst>
                  <a:ext uri="{FF2B5EF4-FFF2-40B4-BE49-F238E27FC236}">
                    <a16:creationId xmlns:a16="http://schemas.microsoft.com/office/drawing/2014/main" id="{07F497A3-BC22-4FF3-9DB9-86C1F5EF6CE5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28" name="Rectangle 427">
                <a:extLst>
                  <a:ext uri="{FF2B5EF4-FFF2-40B4-BE49-F238E27FC236}">
                    <a16:creationId xmlns:a16="http://schemas.microsoft.com/office/drawing/2014/main" id="{5AD5AEB7-FED7-409B-A4BB-2849259C582B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9" name="Rectangle 428">
                <a:extLst>
                  <a:ext uri="{FF2B5EF4-FFF2-40B4-BE49-F238E27FC236}">
                    <a16:creationId xmlns:a16="http://schemas.microsoft.com/office/drawing/2014/main" id="{A543640C-1A77-47BA-8176-EC23295F4D59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2D85CB4C-E87D-45FD-8ABC-2E0252DFE992}"/>
                </a:ext>
              </a:extLst>
            </p:cNvPr>
            <p:cNvGrpSpPr/>
            <p:nvPr/>
          </p:nvGrpSpPr>
          <p:grpSpPr>
            <a:xfrm>
              <a:off x="4540436" y="2173330"/>
              <a:ext cx="504056" cy="504057"/>
              <a:chOff x="4238036" y="3212976"/>
              <a:chExt cx="720080" cy="720080"/>
            </a:xfrm>
            <a:grpFill/>
          </p:grpSpPr>
          <p:sp>
            <p:nvSpPr>
              <p:cNvPr id="424" name="Block Arc 423">
                <a:extLst>
                  <a:ext uri="{FF2B5EF4-FFF2-40B4-BE49-F238E27FC236}">
                    <a16:creationId xmlns:a16="http://schemas.microsoft.com/office/drawing/2014/main" id="{9C2C9EF6-131D-45A4-9CE5-A5363C2B89D2}"/>
                  </a:ext>
                </a:extLst>
              </p:cNvPr>
              <p:cNvSpPr/>
              <p:nvPr/>
            </p:nvSpPr>
            <p:spPr>
              <a:xfrm>
                <a:off x="4238036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25" name="Rectangle 424">
                <a:extLst>
                  <a:ext uri="{FF2B5EF4-FFF2-40B4-BE49-F238E27FC236}">
                    <a16:creationId xmlns:a16="http://schemas.microsoft.com/office/drawing/2014/main" id="{AAF8FB39-250A-4DA7-954E-1D5C947BC741}"/>
                  </a:ext>
                </a:extLst>
              </p:cNvPr>
              <p:cNvSpPr/>
              <p:nvPr/>
            </p:nvSpPr>
            <p:spPr>
              <a:xfrm rot="10800000">
                <a:off x="4580840" y="3814762"/>
                <a:ext cx="30737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6" name="Rectangle 425">
                <a:extLst>
                  <a:ext uri="{FF2B5EF4-FFF2-40B4-BE49-F238E27FC236}">
                    <a16:creationId xmlns:a16="http://schemas.microsoft.com/office/drawing/2014/main" id="{5F824748-F68E-43E6-9D95-078E23F52575}"/>
                  </a:ext>
                </a:extLst>
              </p:cNvPr>
              <p:cNvSpPr/>
              <p:nvPr/>
            </p:nvSpPr>
            <p:spPr>
              <a:xfrm rot="5400000">
                <a:off x="4153191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2D023EF2-D2C1-4D70-9D85-11FA4BBF9F1D}"/>
              </a:ext>
            </a:extLst>
          </p:cNvPr>
          <p:cNvGrpSpPr/>
          <p:nvPr/>
        </p:nvGrpSpPr>
        <p:grpSpPr>
          <a:xfrm flipH="1">
            <a:off x="5316153" y="2111647"/>
            <a:ext cx="791336" cy="3557704"/>
            <a:chOff x="4774212" y="2173330"/>
            <a:chExt cx="791336" cy="3557704"/>
          </a:xfrm>
          <a:solidFill>
            <a:schemeClr val="accent6"/>
          </a:solidFill>
        </p:grpSpPr>
        <p:grpSp>
          <p:nvGrpSpPr>
            <p:cNvPr id="442" name="Group 441">
              <a:extLst>
                <a:ext uri="{FF2B5EF4-FFF2-40B4-BE49-F238E27FC236}">
                  <a16:creationId xmlns:a16="http://schemas.microsoft.com/office/drawing/2014/main" id="{C1DDA6AD-4751-450C-9345-A5E3FA387F2F}"/>
                </a:ext>
              </a:extLst>
            </p:cNvPr>
            <p:cNvGrpSpPr/>
            <p:nvPr/>
          </p:nvGrpSpPr>
          <p:grpSpPr>
            <a:xfrm rot="5400000">
              <a:off x="4269404" y="4542721"/>
              <a:ext cx="1872567" cy="504060"/>
              <a:chOff x="4568320" y="2646948"/>
              <a:chExt cx="2675098" cy="720082"/>
            </a:xfrm>
            <a:grpFill/>
          </p:grpSpPr>
          <p:sp>
            <p:nvSpPr>
              <p:cNvPr id="458" name="Block Arc 457">
                <a:extLst>
                  <a:ext uri="{FF2B5EF4-FFF2-40B4-BE49-F238E27FC236}">
                    <a16:creationId xmlns:a16="http://schemas.microsoft.com/office/drawing/2014/main" id="{FC413870-AFDE-4875-95E9-E17C6441577F}"/>
                  </a:ext>
                </a:extLst>
              </p:cNvPr>
              <p:cNvSpPr/>
              <p:nvPr/>
            </p:nvSpPr>
            <p:spPr>
              <a:xfrm>
                <a:off x="4568320" y="2646948"/>
                <a:ext cx="720081" cy="720077"/>
              </a:xfrm>
              <a:prstGeom prst="blockArc">
                <a:avLst>
                  <a:gd name="adj1" fmla="val 5390096"/>
                  <a:gd name="adj2" fmla="val 10808525"/>
                  <a:gd name="adj3" fmla="val 1691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9" name="Rectangle 458">
                <a:extLst>
                  <a:ext uri="{FF2B5EF4-FFF2-40B4-BE49-F238E27FC236}">
                    <a16:creationId xmlns:a16="http://schemas.microsoft.com/office/drawing/2014/main" id="{8F3C73D6-F464-49AD-86C2-636241442BCD}"/>
                  </a:ext>
                </a:extLst>
              </p:cNvPr>
              <p:cNvSpPr/>
              <p:nvPr/>
            </p:nvSpPr>
            <p:spPr>
              <a:xfrm>
                <a:off x="4904835" y="3248738"/>
                <a:ext cx="233858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3" name="Group 442">
              <a:extLst>
                <a:ext uri="{FF2B5EF4-FFF2-40B4-BE49-F238E27FC236}">
                  <a16:creationId xmlns:a16="http://schemas.microsoft.com/office/drawing/2014/main" id="{04360715-7D79-4774-B00E-BF764449F61B}"/>
                </a:ext>
              </a:extLst>
            </p:cNvPr>
            <p:cNvGrpSpPr/>
            <p:nvPr/>
          </p:nvGrpSpPr>
          <p:grpSpPr>
            <a:xfrm>
              <a:off x="5061492" y="2289861"/>
              <a:ext cx="504056" cy="1260056"/>
              <a:chOff x="4572000" y="2132969"/>
              <a:chExt cx="720080" cy="1800087"/>
            </a:xfrm>
            <a:grpFill/>
          </p:grpSpPr>
          <p:sp>
            <p:nvSpPr>
              <p:cNvPr id="455" name="Block Arc 454">
                <a:extLst>
                  <a:ext uri="{FF2B5EF4-FFF2-40B4-BE49-F238E27FC236}">
                    <a16:creationId xmlns:a16="http://schemas.microsoft.com/office/drawing/2014/main" id="{45B82DD3-6E99-43D6-99B5-075A8663B76A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390096"/>
                  <a:gd name="adj2" fmla="val 10861596"/>
                  <a:gd name="adj3" fmla="val 169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6" name="Rectangle 455">
                <a:extLst>
                  <a:ext uri="{FF2B5EF4-FFF2-40B4-BE49-F238E27FC236}">
                    <a16:creationId xmlns:a16="http://schemas.microsoft.com/office/drawing/2014/main" id="{9842B061-9698-4E4F-A13E-95372C2DEA7E}"/>
                  </a:ext>
                </a:extLst>
              </p:cNvPr>
              <p:cNvSpPr/>
              <p:nvPr/>
            </p:nvSpPr>
            <p:spPr>
              <a:xfrm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7" name="Rectangle 456">
                <a:extLst>
                  <a:ext uri="{FF2B5EF4-FFF2-40B4-BE49-F238E27FC236}">
                    <a16:creationId xmlns:a16="http://schemas.microsoft.com/office/drawing/2014/main" id="{6731C504-FE33-4AE8-AD2E-762881BF4B80}"/>
                  </a:ext>
                </a:extLst>
              </p:cNvPr>
              <p:cNvSpPr/>
              <p:nvPr/>
            </p:nvSpPr>
            <p:spPr>
              <a:xfrm rot="16200000">
                <a:off x="3911144" y="2793825"/>
                <a:ext cx="144000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4" name="Group 443">
              <a:extLst>
                <a:ext uri="{FF2B5EF4-FFF2-40B4-BE49-F238E27FC236}">
                  <a16:creationId xmlns:a16="http://schemas.microsoft.com/office/drawing/2014/main" id="{665DB40F-36F2-4094-A224-AE69BCFBF912}"/>
                </a:ext>
              </a:extLst>
            </p:cNvPr>
            <p:cNvGrpSpPr/>
            <p:nvPr/>
          </p:nvGrpSpPr>
          <p:grpSpPr>
            <a:xfrm flipH="1">
              <a:off x="4939171" y="3007784"/>
              <a:ext cx="504056" cy="936063"/>
              <a:chOff x="4572000" y="2595820"/>
              <a:chExt cx="720080" cy="1337236"/>
            </a:xfrm>
            <a:grpFill/>
          </p:grpSpPr>
          <p:sp>
            <p:nvSpPr>
              <p:cNvPr id="453" name="Block Arc 452">
                <a:extLst>
                  <a:ext uri="{FF2B5EF4-FFF2-40B4-BE49-F238E27FC236}">
                    <a16:creationId xmlns:a16="http://schemas.microsoft.com/office/drawing/2014/main" id="{5587F7E3-A100-4AF3-97D8-D08478DBA197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492085"/>
                  <a:gd name="adj2" fmla="val 10967718"/>
                  <a:gd name="adj3" fmla="val 168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4" name="Rectangle 453">
                <a:extLst>
                  <a:ext uri="{FF2B5EF4-FFF2-40B4-BE49-F238E27FC236}">
                    <a16:creationId xmlns:a16="http://schemas.microsoft.com/office/drawing/2014/main" id="{46752F24-B0E6-4E8B-80DA-61FCE7B77F20}"/>
                  </a:ext>
                </a:extLst>
              </p:cNvPr>
              <p:cNvSpPr/>
              <p:nvPr/>
            </p:nvSpPr>
            <p:spPr>
              <a:xfrm rot="5400000">
                <a:off x="4142575" y="3025246"/>
                <a:ext cx="97714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5" name="Group 444">
              <a:extLst>
                <a:ext uri="{FF2B5EF4-FFF2-40B4-BE49-F238E27FC236}">
                  <a16:creationId xmlns:a16="http://schemas.microsoft.com/office/drawing/2014/main" id="{79DF31C7-16FD-4485-AD75-9F6B941B3ED3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450" name="Block Arc 449">
                <a:extLst>
                  <a:ext uri="{FF2B5EF4-FFF2-40B4-BE49-F238E27FC236}">
                    <a16:creationId xmlns:a16="http://schemas.microsoft.com/office/drawing/2014/main" id="{B6979CA1-D8C2-4CC3-88E3-4DE675AE2C95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1" name="Rectangle 450">
                <a:extLst>
                  <a:ext uri="{FF2B5EF4-FFF2-40B4-BE49-F238E27FC236}">
                    <a16:creationId xmlns:a16="http://schemas.microsoft.com/office/drawing/2014/main" id="{AA618C98-7A3E-433E-96D2-947F9ADE5109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2" name="Rectangle 451">
                <a:extLst>
                  <a:ext uri="{FF2B5EF4-FFF2-40B4-BE49-F238E27FC236}">
                    <a16:creationId xmlns:a16="http://schemas.microsoft.com/office/drawing/2014/main" id="{FDE23C17-C630-48D0-858C-9FE1019983D0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F1A22F24-B263-4F80-9611-2D808657E0D7}"/>
                </a:ext>
              </a:extLst>
            </p:cNvPr>
            <p:cNvGrpSpPr/>
            <p:nvPr/>
          </p:nvGrpSpPr>
          <p:grpSpPr>
            <a:xfrm>
              <a:off x="4774212" y="2173330"/>
              <a:ext cx="504056" cy="504057"/>
              <a:chOff x="4571999" y="3212976"/>
              <a:chExt cx="720080" cy="720080"/>
            </a:xfrm>
            <a:grpFill/>
          </p:grpSpPr>
          <p:sp>
            <p:nvSpPr>
              <p:cNvPr id="447" name="Block Arc 446">
                <a:extLst>
                  <a:ext uri="{FF2B5EF4-FFF2-40B4-BE49-F238E27FC236}">
                    <a16:creationId xmlns:a16="http://schemas.microsoft.com/office/drawing/2014/main" id="{0A2AA573-DA09-4930-88D3-4D2AF436C149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48" name="Rectangle 447">
                <a:extLst>
                  <a:ext uri="{FF2B5EF4-FFF2-40B4-BE49-F238E27FC236}">
                    <a16:creationId xmlns:a16="http://schemas.microsoft.com/office/drawing/2014/main" id="{A0E801B8-6A86-4079-96B1-94A7AA2299A6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9" name="Rectangle 448">
                <a:extLst>
                  <a:ext uri="{FF2B5EF4-FFF2-40B4-BE49-F238E27FC236}">
                    <a16:creationId xmlns:a16="http://schemas.microsoft.com/office/drawing/2014/main" id="{57ACFD2F-A685-4E6D-B581-2EB264CB1CD6}"/>
                  </a:ext>
                </a:extLst>
              </p:cNvPr>
              <p:cNvSpPr/>
              <p:nvPr/>
            </p:nvSpPr>
            <p:spPr>
              <a:xfrm rot="5400000">
                <a:off x="4487153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15C899AE-53BD-414B-BCE7-A07EBB354FAE}"/>
              </a:ext>
            </a:extLst>
          </p:cNvPr>
          <p:cNvGrpSpPr/>
          <p:nvPr/>
        </p:nvGrpSpPr>
        <p:grpSpPr>
          <a:xfrm>
            <a:off x="5746728" y="2879502"/>
            <a:ext cx="614938" cy="1300843"/>
            <a:chOff x="7668349" y="2118647"/>
            <a:chExt cx="614937" cy="1300843"/>
          </a:xfrm>
          <a:solidFill>
            <a:schemeClr val="accent6"/>
          </a:solidFill>
        </p:grpSpPr>
        <p:grpSp>
          <p:nvGrpSpPr>
            <p:cNvPr id="461" name="Group 460">
              <a:extLst>
                <a:ext uri="{FF2B5EF4-FFF2-40B4-BE49-F238E27FC236}">
                  <a16:creationId xmlns:a16="http://schemas.microsoft.com/office/drawing/2014/main" id="{427540BA-16C0-4046-B288-16B970268A4C}"/>
                </a:ext>
              </a:extLst>
            </p:cNvPr>
            <p:cNvGrpSpPr/>
            <p:nvPr/>
          </p:nvGrpSpPr>
          <p:grpSpPr>
            <a:xfrm flipH="1">
              <a:off x="7668349" y="2545390"/>
              <a:ext cx="504055" cy="874100"/>
              <a:chOff x="4572003" y="2679008"/>
              <a:chExt cx="720080" cy="1248716"/>
            </a:xfrm>
            <a:grpFill/>
          </p:grpSpPr>
          <p:sp>
            <p:nvSpPr>
              <p:cNvPr id="466" name="Block Arc 465">
                <a:extLst>
                  <a:ext uri="{FF2B5EF4-FFF2-40B4-BE49-F238E27FC236}">
                    <a16:creationId xmlns:a16="http://schemas.microsoft.com/office/drawing/2014/main" id="{F02DCE1B-F505-4C40-B5F1-784AD23E9C6D}"/>
                  </a:ext>
                </a:extLst>
              </p:cNvPr>
              <p:cNvSpPr/>
              <p:nvPr/>
            </p:nvSpPr>
            <p:spPr>
              <a:xfrm>
                <a:off x="4572003" y="3207644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7" name="Rectangle 466">
                <a:extLst>
                  <a:ext uri="{FF2B5EF4-FFF2-40B4-BE49-F238E27FC236}">
                    <a16:creationId xmlns:a16="http://schemas.microsoft.com/office/drawing/2014/main" id="{B00B9BF5-0E3D-49B9-B643-4481E36DA9E5}"/>
                  </a:ext>
                </a:extLst>
              </p:cNvPr>
              <p:cNvSpPr/>
              <p:nvPr/>
            </p:nvSpPr>
            <p:spPr>
              <a:xfrm>
                <a:off x="4915709" y="3809431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68" name="Rectangle 467">
                <a:extLst>
                  <a:ext uri="{FF2B5EF4-FFF2-40B4-BE49-F238E27FC236}">
                    <a16:creationId xmlns:a16="http://schemas.microsoft.com/office/drawing/2014/main" id="{000A9A23-7B59-4AC7-94BB-5EFD3D63ED03}"/>
                  </a:ext>
                </a:extLst>
              </p:cNvPr>
              <p:cNvSpPr/>
              <p:nvPr/>
            </p:nvSpPr>
            <p:spPr>
              <a:xfrm rot="16200000">
                <a:off x="4168292" y="3082719"/>
                <a:ext cx="92571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2" name="Group 461">
              <a:extLst>
                <a:ext uri="{FF2B5EF4-FFF2-40B4-BE49-F238E27FC236}">
                  <a16:creationId xmlns:a16="http://schemas.microsoft.com/office/drawing/2014/main" id="{DFBDD846-6316-4A15-8438-96EA04C9736B}"/>
                </a:ext>
              </a:extLst>
            </p:cNvPr>
            <p:cNvGrpSpPr/>
            <p:nvPr/>
          </p:nvGrpSpPr>
          <p:grpSpPr>
            <a:xfrm>
              <a:off x="7779229" y="2118647"/>
              <a:ext cx="504057" cy="684065"/>
              <a:chOff x="4572003" y="2955822"/>
              <a:chExt cx="720082" cy="977237"/>
            </a:xfrm>
            <a:grpFill/>
          </p:grpSpPr>
          <p:sp>
            <p:nvSpPr>
              <p:cNvPr id="463" name="Block Arc 462">
                <a:extLst>
                  <a:ext uri="{FF2B5EF4-FFF2-40B4-BE49-F238E27FC236}">
                    <a16:creationId xmlns:a16="http://schemas.microsoft.com/office/drawing/2014/main" id="{0E0BB5AC-E267-47BE-9CDF-3E068762DBE0}"/>
                  </a:ext>
                </a:extLst>
              </p:cNvPr>
              <p:cNvSpPr/>
              <p:nvPr/>
            </p:nvSpPr>
            <p:spPr>
              <a:xfrm>
                <a:off x="4572004" y="3212978"/>
                <a:ext cx="720081" cy="720081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64" name="Rectangle 463">
                <a:extLst>
                  <a:ext uri="{FF2B5EF4-FFF2-40B4-BE49-F238E27FC236}">
                    <a16:creationId xmlns:a16="http://schemas.microsoft.com/office/drawing/2014/main" id="{CE374578-5A3E-4970-8E5D-4EB454950295}"/>
                  </a:ext>
                </a:extLst>
              </p:cNvPr>
              <p:cNvSpPr/>
              <p:nvPr/>
            </p:nvSpPr>
            <p:spPr>
              <a:xfrm rot="10800000">
                <a:off x="4915709" y="3814764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5" name="Rectangle 464">
                <a:extLst>
                  <a:ext uri="{FF2B5EF4-FFF2-40B4-BE49-F238E27FC236}">
                    <a16:creationId xmlns:a16="http://schemas.microsoft.com/office/drawing/2014/main" id="{331CADC1-C6C5-479C-BB2C-26C522171CAB}"/>
                  </a:ext>
                </a:extLst>
              </p:cNvPr>
              <p:cNvSpPr/>
              <p:nvPr/>
            </p:nvSpPr>
            <p:spPr>
              <a:xfrm rot="5400000">
                <a:off x="4322578" y="3205247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69" name="Trapezoid 22">
            <a:extLst>
              <a:ext uri="{FF2B5EF4-FFF2-40B4-BE49-F238E27FC236}">
                <a16:creationId xmlns:a16="http://schemas.microsoft.com/office/drawing/2014/main" id="{87782249-6F52-4303-A169-B6404F6968B8}"/>
              </a:ext>
            </a:extLst>
          </p:cNvPr>
          <p:cNvSpPr/>
          <p:nvPr/>
        </p:nvSpPr>
        <p:spPr>
          <a:xfrm>
            <a:off x="5026378" y="2205573"/>
            <a:ext cx="321973" cy="272960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0" name="Rounded Rectangle 1">
            <a:extLst>
              <a:ext uri="{FF2B5EF4-FFF2-40B4-BE49-F238E27FC236}">
                <a16:creationId xmlns:a16="http://schemas.microsoft.com/office/drawing/2014/main" id="{5F9D7C5E-BE32-4005-8A8C-6E50BF8CCE97}"/>
              </a:ext>
            </a:extLst>
          </p:cNvPr>
          <p:cNvSpPr/>
          <p:nvPr/>
        </p:nvSpPr>
        <p:spPr>
          <a:xfrm>
            <a:off x="5512136" y="3928316"/>
            <a:ext cx="184837" cy="324422"/>
          </a:xfrm>
          <a:custGeom>
            <a:avLst/>
            <a:gdLst/>
            <a:ahLst/>
            <a:cxnLst/>
            <a:rect l="l" t="t" r="r" b="b"/>
            <a:pathLst>
              <a:path w="2242991" h="3936853">
                <a:moveTo>
                  <a:pt x="270736" y="2042698"/>
                </a:moveTo>
                <a:lnTo>
                  <a:pt x="272959" y="2042698"/>
                </a:lnTo>
                <a:cubicBezTo>
                  <a:pt x="295787" y="2113479"/>
                  <a:pt x="705194" y="2169600"/>
                  <a:pt x="1206736" y="2169600"/>
                </a:cubicBezTo>
                <a:cubicBezTo>
                  <a:pt x="1708278" y="2169600"/>
                  <a:pt x="2117686" y="2113479"/>
                  <a:pt x="2140514" y="2042698"/>
                </a:cubicBezTo>
                <a:lnTo>
                  <a:pt x="2142944" y="2042698"/>
                </a:lnTo>
                <a:lnTo>
                  <a:pt x="2142944" y="3638829"/>
                </a:lnTo>
                <a:cubicBezTo>
                  <a:pt x="2142944" y="3803424"/>
                  <a:pt x="2003239" y="3936853"/>
                  <a:pt x="1830903" y="3936853"/>
                </a:cubicBezTo>
                <a:lnTo>
                  <a:pt x="582777" y="3936853"/>
                </a:lnTo>
                <a:cubicBezTo>
                  <a:pt x="410441" y="3936853"/>
                  <a:pt x="270736" y="3803424"/>
                  <a:pt x="270736" y="3638829"/>
                </a:cubicBezTo>
                <a:close/>
                <a:moveTo>
                  <a:pt x="1389584" y="1902314"/>
                </a:moveTo>
                <a:lnTo>
                  <a:pt x="1175571" y="1942858"/>
                </a:lnTo>
                <a:cubicBezTo>
                  <a:pt x="1166297" y="1944615"/>
                  <a:pt x="1160203" y="1953556"/>
                  <a:pt x="1161960" y="1962830"/>
                </a:cubicBezTo>
                <a:lnTo>
                  <a:pt x="1169001" y="1999997"/>
                </a:lnTo>
                <a:cubicBezTo>
                  <a:pt x="1170758" y="2009271"/>
                  <a:pt x="1179700" y="2015364"/>
                  <a:pt x="1188974" y="2013607"/>
                </a:cubicBezTo>
                <a:lnTo>
                  <a:pt x="1402987" y="1973063"/>
                </a:lnTo>
                <a:cubicBezTo>
                  <a:pt x="1412261" y="1971306"/>
                  <a:pt x="1418354" y="1962364"/>
                  <a:pt x="1416598" y="1953091"/>
                </a:cubicBezTo>
                <a:lnTo>
                  <a:pt x="1409556" y="1915924"/>
                </a:lnTo>
                <a:cubicBezTo>
                  <a:pt x="1407799" y="1906649"/>
                  <a:pt x="1398858" y="1900557"/>
                  <a:pt x="1389584" y="1902314"/>
                </a:cubicBezTo>
                <a:close/>
                <a:moveTo>
                  <a:pt x="444399" y="1892921"/>
                </a:moveTo>
                <a:lnTo>
                  <a:pt x="487549" y="2053958"/>
                </a:lnTo>
                <a:cubicBezTo>
                  <a:pt x="352241" y="2031803"/>
                  <a:pt x="270944" y="2002112"/>
                  <a:pt x="270944" y="1969719"/>
                </a:cubicBezTo>
                <a:cubicBezTo>
                  <a:pt x="270944" y="1940931"/>
                  <a:pt x="335156" y="1914276"/>
                  <a:pt x="444399" y="1892921"/>
                </a:cubicBezTo>
                <a:close/>
                <a:moveTo>
                  <a:pt x="1960739" y="1891042"/>
                </a:moveTo>
                <a:cubicBezTo>
                  <a:pt x="2075269" y="1912860"/>
                  <a:pt x="2142944" y="1940165"/>
                  <a:pt x="2142944" y="1969719"/>
                </a:cubicBezTo>
                <a:cubicBezTo>
                  <a:pt x="2142944" y="2002898"/>
                  <a:pt x="2057653" y="2033243"/>
                  <a:pt x="1916514" y="2056095"/>
                </a:cubicBezTo>
                <a:close/>
                <a:moveTo>
                  <a:pt x="970450" y="1841793"/>
                </a:moveTo>
                <a:lnTo>
                  <a:pt x="1019288" y="2099589"/>
                </a:lnTo>
                <a:cubicBezTo>
                  <a:pt x="985266" y="2098910"/>
                  <a:pt x="951932" y="2097488"/>
                  <a:pt x="919381" y="2095721"/>
                </a:cubicBezTo>
                <a:lnTo>
                  <a:pt x="852855" y="1847439"/>
                </a:lnTo>
                <a:close/>
                <a:moveTo>
                  <a:pt x="1440720" y="1613218"/>
                </a:moveTo>
                <a:lnTo>
                  <a:pt x="1120594" y="1673865"/>
                </a:lnTo>
                <a:cubicBezTo>
                  <a:pt x="1111320" y="1675622"/>
                  <a:pt x="1105226" y="1684563"/>
                  <a:pt x="1106983" y="1693837"/>
                </a:cubicBezTo>
                <a:lnTo>
                  <a:pt x="1114025" y="1731004"/>
                </a:lnTo>
                <a:cubicBezTo>
                  <a:pt x="1115781" y="1740278"/>
                  <a:pt x="1124723" y="1746372"/>
                  <a:pt x="1133997" y="1744615"/>
                </a:cubicBezTo>
                <a:lnTo>
                  <a:pt x="1454123" y="1683968"/>
                </a:lnTo>
                <a:cubicBezTo>
                  <a:pt x="1463397" y="1682211"/>
                  <a:pt x="1469490" y="1673270"/>
                  <a:pt x="1467733" y="1663996"/>
                </a:cubicBezTo>
                <a:lnTo>
                  <a:pt x="1460692" y="1626829"/>
                </a:lnTo>
                <a:cubicBezTo>
                  <a:pt x="1458935" y="1617555"/>
                  <a:pt x="1449994" y="1611461"/>
                  <a:pt x="1440720" y="1613218"/>
                </a:cubicBezTo>
                <a:close/>
                <a:moveTo>
                  <a:pt x="1279927" y="1344224"/>
                </a:moveTo>
                <a:lnTo>
                  <a:pt x="1065915" y="1384768"/>
                </a:lnTo>
                <a:cubicBezTo>
                  <a:pt x="1056641" y="1386524"/>
                  <a:pt x="1050547" y="1395466"/>
                  <a:pt x="1052304" y="1404740"/>
                </a:cubicBezTo>
                <a:cubicBezTo>
                  <a:pt x="1054651" y="1417129"/>
                  <a:pt x="1056998" y="1429518"/>
                  <a:pt x="1059345" y="1441907"/>
                </a:cubicBezTo>
                <a:cubicBezTo>
                  <a:pt x="1061102" y="1451181"/>
                  <a:pt x="1070044" y="1457274"/>
                  <a:pt x="1079318" y="1455517"/>
                </a:cubicBezTo>
                <a:lnTo>
                  <a:pt x="1293331" y="1414973"/>
                </a:lnTo>
                <a:cubicBezTo>
                  <a:pt x="1302605" y="1413216"/>
                  <a:pt x="1308698" y="1404275"/>
                  <a:pt x="1306942" y="1395001"/>
                </a:cubicBezTo>
                <a:cubicBezTo>
                  <a:pt x="1304595" y="1382612"/>
                  <a:pt x="1302247" y="1370223"/>
                  <a:pt x="1299900" y="1357834"/>
                </a:cubicBezTo>
                <a:cubicBezTo>
                  <a:pt x="1298143" y="1348560"/>
                  <a:pt x="1289202" y="1342467"/>
                  <a:pt x="1279927" y="1344224"/>
                </a:cubicBezTo>
                <a:close/>
                <a:moveTo>
                  <a:pt x="690664" y="1301904"/>
                </a:moveTo>
                <a:cubicBezTo>
                  <a:pt x="760372" y="1572869"/>
                  <a:pt x="815409" y="1824276"/>
                  <a:pt x="885118" y="2095242"/>
                </a:cubicBezTo>
                <a:cubicBezTo>
                  <a:pt x="630661" y="2082292"/>
                  <a:pt x="645145" y="2074230"/>
                  <a:pt x="525159" y="2063725"/>
                </a:cubicBezTo>
                <a:lnTo>
                  <a:pt x="342930" y="1395078"/>
                </a:lnTo>
                <a:close/>
                <a:moveTo>
                  <a:pt x="1225246" y="1065177"/>
                </a:moveTo>
                <a:lnTo>
                  <a:pt x="1011234" y="1105721"/>
                </a:lnTo>
                <a:cubicBezTo>
                  <a:pt x="1001960" y="1107479"/>
                  <a:pt x="995865" y="1116420"/>
                  <a:pt x="997623" y="1125693"/>
                </a:cubicBezTo>
                <a:cubicBezTo>
                  <a:pt x="999970" y="1138082"/>
                  <a:pt x="1002317" y="1150472"/>
                  <a:pt x="1004664" y="1162861"/>
                </a:cubicBezTo>
                <a:cubicBezTo>
                  <a:pt x="1006420" y="1172135"/>
                  <a:pt x="1015363" y="1178228"/>
                  <a:pt x="1024637" y="1176471"/>
                </a:cubicBezTo>
                <a:lnTo>
                  <a:pt x="1238650" y="1135927"/>
                </a:lnTo>
                <a:cubicBezTo>
                  <a:pt x="1247924" y="1134170"/>
                  <a:pt x="1254017" y="1125228"/>
                  <a:pt x="1252261" y="1115954"/>
                </a:cubicBezTo>
                <a:cubicBezTo>
                  <a:pt x="1249914" y="1103566"/>
                  <a:pt x="1247565" y="1091176"/>
                  <a:pt x="1245218" y="1078787"/>
                </a:cubicBezTo>
                <a:cubicBezTo>
                  <a:pt x="1243462" y="1069513"/>
                  <a:pt x="1234521" y="1063420"/>
                  <a:pt x="1225246" y="1065177"/>
                </a:cubicBezTo>
                <a:close/>
                <a:moveTo>
                  <a:pt x="2066056" y="835837"/>
                </a:moveTo>
                <a:cubicBezTo>
                  <a:pt x="2099544" y="877912"/>
                  <a:pt x="2135736" y="897343"/>
                  <a:pt x="2205150" y="873107"/>
                </a:cubicBezTo>
                <a:cubicBezTo>
                  <a:pt x="2100716" y="1268203"/>
                  <a:pt x="1996281" y="1663300"/>
                  <a:pt x="1891847" y="2058396"/>
                </a:cubicBezTo>
                <a:cubicBezTo>
                  <a:pt x="1838942" y="2071603"/>
                  <a:pt x="1788418" y="2077665"/>
                  <a:pt x="1733131" y="2076583"/>
                </a:cubicBezTo>
                <a:cubicBezTo>
                  <a:pt x="1843312" y="1665383"/>
                  <a:pt x="1955875" y="1247037"/>
                  <a:pt x="2066056" y="835837"/>
                </a:cubicBezTo>
                <a:close/>
                <a:moveTo>
                  <a:pt x="1890153" y="788705"/>
                </a:moveTo>
                <a:cubicBezTo>
                  <a:pt x="1917655" y="828379"/>
                  <a:pt x="1966723" y="851293"/>
                  <a:pt x="2029245" y="825975"/>
                </a:cubicBezTo>
                <a:cubicBezTo>
                  <a:pt x="1917754" y="1242066"/>
                  <a:pt x="1803881" y="1667684"/>
                  <a:pt x="1692389" y="2083777"/>
                </a:cubicBezTo>
                <a:cubicBezTo>
                  <a:pt x="1629960" y="2091426"/>
                  <a:pt x="1591343" y="2089551"/>
                  <a:pt x="1540819" y="2092437"/>
                </a:cubicBezTo>
                <a:close/>
                <a:moveTo>
                  <a:pt x="1170565" y="786132"/>
                </a:moveTo>
                <a:lnTo>
                  <a:pt x="956553" y="826676"/>
                </a:lnTo>
                <a:cubicBezTo>
                  <a:pt x="947279" y="828432"/>
                  <a:pt x="941185" y="837374"/>
                  <a:pt x="942942" y="846648"/>
                </a:cubicBezTo>
                <a:cubicBezTo>
                  <a:pt x="945289" y="859037"/>
                  <a:pt x="947636" y="871426"/>
                  <a:pt x="949983" y="883815"/>
                </a:cubicBezTo>
                <a:cubicBezTo>
                  <a:pt x="951740" y="893089"/>
                  <a:pt x="960682" y="899182"/>
                  <a:pt x="969956" y="897425"/>
                </a:cubicBezTo>
                <a:lnTo>
                  <a:pt x="1183969" y="856881"/>
                </a:lnTo>
                <a:cubicBezTo>
                  <a:pt x="1193243" y="855124"/>
                  <a:pt x="1199336" y="846183"/>
                  <a:pt x="1197580" y="836909"/>
                </a:cubicBezTo>
                <a:cubicBezTo>
                  <a:pt x="1195233" y="824520"/>
                  <a:pt x="1192885" y="812131"/>
                  <a:pt x="1190538" y="799742"/>
                </a:cubicBezTo>
                <a:cubicBezTo>
                  <a:pt x="1188781" y="790468"/>
                  <a:pt x="1179840" y="784375"/>
                  <a:pt x="1170565" y="786132"/>
                </a:cubicBezTo>
                <a:close/>
                <a:moveTo>
                  <a:pt x="1115883" y="507085"/>
                </a:moveTo>
                <a:lnTo>
                  <a:pt x="901870" y="547629"/>
                </a:lnTo>
                <a:cubicBezTo>
                  <a:pt x="892596" y="549386"/>
                  <a:pt x="886502" y="558328"/>
                  <a:pt x="888259" y="567602"/>
                </a:cubicBezTo>
                <a:lnTo>
                  <a:pt x="895301" y="604769"/>
                </a:lnTo>
                <a:cubicBezTo>
                  <a:pt x="897058" y="614043"/>
                  <a:pt x="905999" y="620136"/>
                  <a:pt x="915274" y="618379"/>
                </a:cubicBezTo>
                <a:lnTo>
                  <a:pt x="1129286" y="577835"/>
                </a:lnTo>
                <a:cubicBezTo>
                  <a:pt x="1138561" y="576078"/>
                  <a:pt x="1144654" y="567137"/>
                  <a:pt x="1142897" y="557863"/>
                </a:cubicBezTo>
                <a:cubicBezTo>
                  <a:pt x="1140550" y="545474"/>
                  <a:pt x="1138203" y="533084"/>
                  <a:pt x="1135856" y="520695"/>
                </a:cubicBezTo>
                <a:cubicBezTo>
                  <a:pt x="1134099" y="511422"/>
                  <a:pt x="1125157" y="505328"/>
                  <a:pt x="1115883" y="507085"/>
                </a:cubicBezTo>
                <a:close/>
                <a:moveTo>
                  <a:pt x="318396" y="422974"/>
                </a:moveTo>
                <a:cubicBezTo>
                  <a:pt x="416597" y="414975"/>
                  <a:pt x="506821" y="469989"/>
                  <a:pt x="530549" y="558544"/>
                </a:cubicBezTo>
                <a:lnTo>
                  <a:pt x="533390" y="577437"/>
                </a:lnTo>
                <a:lnTo>
                  <a:pt x="534791" y="577067"/>
                </a:lnTo>
                <a:lnTo>
                  <a:pt x="692417" y="1271950"/>
                </a:lnTo>
                <a:lnTo>
                  <a:pt x="323192" y="1369475"/>
                </a:lnTo>
                <a:lnTo>
                  <a:pt x="126703" y="719122"/>
                </a:lnTo>
                <a:lnTo>
                  <a:pt x="85810" y="730151"/>
                </a:lnTo>
                <a:cubicBezTo>
                  <a:pt x="139796" y="929624"/>
                  <a:pt x="190998" y="1164806"/>
                  <a:pt x="244983" y="1364280"/>
                </a:cubicBezTo>
                <a:cubicBezTo>
                  <a:pt x="255997" y="1433643"/>
                  <a:pt x="213672" y="1413775"/>
                  <a:pt x="198016" y="1438522"/>
                </a:cubicBezTo>
                <a:cubicBezTo>
                  <a:pt x="132011" y="1193808"/>
                  <a:pt x="66006" y="949094"/>
                  <a:pt x="0" y="704380"/>
                </a:cubicBezTo>
                <a:lnTo>
                  <a:pt x="120869" y="671778"/>
                </a:lnTo>
                <a:cubicBezTo>
                  <a:pt x="120228" y="670806"/>
                  <a:pt x="119928" y="669729"/>
                  <a:pt x="119638" y="668647"/>
                </a:cubicBezTo>
                <a:cubicBezTo>
                  <a:pt x="92520" y="567440"/>
                  <a:pt x="162522" y="460749"/>
                  <a:pt x="275992" y="430345"/>
                </a:cubicBezTo>
                <a:cubicBezTo>
                  <a:pt x="290176" y="426544"/>
                  <a:pt x="304367" y="424117"/>
                  <a:pt x="318396" y="422974"/>
                </a:cubicBezTo>
                <a:close/>
                <a:moveTo>
                  <a:pt x="2083120" y="383534"/>
                </a:moveTo>
                <a:cubicBezTo>
                  <a:pt x="2132613" y="419334"/>
                  <a:pt x="2169341" y="429175"/>
                  <a:pt x="2240618" y="425735"/>
                </a:cubicBezTo>
                <a:lnTo>
                  <a:pt x="2220213" y="816886"/>
                </a:lnTo>
                <a:cubicBezTo>
                  <a:pt x="2165825" y="845495"/>
                  <a:pt x="2119009" y="826121"/>
                  <a:pt x="2059503" y="771302"/>
                </a:cubicBezTo>
                <a:cubicBezTo>
                  <a:pt x="1992871" y="794085"/>
                  <a:pt x="1937578" y="785040"/>
                  <a:pt x="1905218" y="732483"/>
                </a:cubicBezTo>
                <a:close/>
                <a:moveTo>
                  <a:pt x="1167316" y="217989"/>
                </a:moveTo>
                <a:lnTo>
                  <a:pt x="847190" y="278635"/>
                </a:lnTo>
                <a:cubicBezTo>
                  <a:pt x="837916" y="280392"/>
                  <a:pt x="831822" y="289333"/>
                  <a:pt x="833579" y="298608"/>
                </a:cubicBezTo>
                <a:lnTo>
                  <a:pt x="840621" y="335775"/>
                </a:lnTo>
                <a:cubicBezTo>
                  <a:pt x="842378" y="345049"/>
                  <a:pt x="851319" y="351142"/>
                  <a:pt x="860593" y="349384"/>
                </a:cubicBezTo>
                <a:lnTo>
                  <a:pt x="1180719" y="288738"/>
                </a:lnTo>
                <a:cubicBezTo>
                  <a:pt x="1189993" y="286981"/>
                  <a:pt x="1196086" y="278040"/>
                  <a:pt x="1194329" y="268766"/>
                </a:cubicBezTo>
                <a:lnTo>
                  <a:pt x="1187288" y="231598"/>
                </a:lnTo>
                <a:cubicBezTo>
                  <a:pt x="1185531" y="222325"/>
                  <a:pt x="1176590" y="216232"/>
                  <a:pt x="1167316" y="217989"/>
                </a:cubicBezTo>
                <a:close/>
                <a:moveTo>
                  <a:pt x="2221717" y="181287"/>
                </a:moveTo>
                <a:lnTo>
                  <a:pt x="2242991" y="393855"/>
                </a:lnTo>
                <a:cubicBezTo>
                  <a:pt x="2179464" y="397581"/>
                  <a:pt x="2151931" y="392798"/>
                  <a:pt x="2097005" y="354738"/>
                </a:cubicBezTo>
                <a:close/>
                <a:moveTo>
                  <a:pt x="1214939" y="1907"/>
                </a:moveTo>
                <a:cubicBezTo>
                  <a:pt x="1273551" y="-9197"/>
                  <a:pt x="1330067" y="29317"/>
                  <a:pt x="1341171" y="87928"/>
                </a:cubicBezTo>
                <a:lnTo>
                  <a:pt x="1629756" y="1628253"/>
                </a:lnTo>
                <a:lnTo>
                  <a:pt x="1505335" y="2092601"/>
                </a:lnTo>
                <a:cubicBezTo>
                  <a:pt x="1367343" y="2099602"/>
                  <a:pt x="1230768" y="2098335"/>
                  <a:pt x="1062674" y="2099588"/>
                </a:cubicBezTo>
                <a:lnTo>
                  <a:pt x="704425" y="208557"/>
                </a:lnTo>
                <a:cubicBezTo>
                  <a:pt x="693321" y="149946"/>
                  <a:pt x="731834" y="93430"/>
                  <a:pt x="790446" y="823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1" name="Isosceles Triangle 4">
            <a:extLst>
              <a:ext uri="{FF2B5EF4-FFF2-40B4-BE49-F238E27FC236}">
                <a16:creationId xmlns:a16="http://schemas.microsoft.com/office/drawing/2014/main" id="{820D92E6-9670-484D-9950-3AFC063AEBB7}"/>
              </a:ext>
            </a:extLst>
          </p:cNvPr>
          <p:cNvSpPr/>
          <p:nvPr/>
        </p:nvSpPr>
        <p:spPr>
          <a:xfrm>
            <a:off x="4015089" y="3606044"/>
            <a:ext cx="328613" cy="325867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72" name="Group 471">
            <a:extLst>
              <a:ext uri="{FF2B5EF4-FFF2-40B4-BE49-F238E27FC236}">
                <a16:creationId xmlns:a16="http://schemas.microsoft.com/office/drawing/2014/main" id="{E652A021-6FB2-4D9D-BDEA-969600581D3F}"/>
              </a:ext>
            </a:extLst>
          </p:cNvPr>
          <p:cNvGrpSpPr/>
          <p:nvPr/>
        </p:nvGrpSpPr>
        <p:grpSpPr>
          <a:xfrm>
            <a:off x="5737447" y="3536653"/>
            <a:ext cx="337437" cy="317583"/>
            <a:chOff x="2541126" y="1428177"/>
            <a:chExt cx="4094798" cy="3853874"/>
          </a:xfrm>
          <a:solidFill>
            <a:schemeClr val="accent4"/>
          </a:solidFill>
        </p:grpSpPr>
        <p:sp>
          <p:nvSpPr>
            <p:cNvPr id="473" name="Oval 3">
              <a:extLst>
                <a:ext uri="{FF2B5EF4-FFF2-40B4-BE49-F238E27FC236}">
                  <a16:creationId xmlns:a16="http://schemas.microsoft.com/office/drawing/2014/main" id="{E8404D34-32EC-44A3-8DCD-744F673A1FD2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4" name="Oval 6">
              <a:extLst>
                <a:ext uri="{FF2B5EF4-FFF2-40B4-BE49-F238E27FC236}">
                  <a16:creationId xmlns:a16="http://schemas.microsoft.com/office/drawing/2014/main" id="{D387B9B4-AD6F-4145-8438-6B5D063870F9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75" name="Rounded Rectangle 2">
            <a:extLst>
              <a:ext uri="{FF2B5EF4-FFF2-40B4-BE49-F238E27FC236}">
                <a16:creationId xmlns:a16="http://schemas.microsoft.com/office/drawing/2014/main" id="{FF023DA2-CCCC-4CFF-953F-34B834651F9D}"/>
              </a:ext>
            </a:extLst>
          </p:cNvPr>
          <p:cNvSpPr/>
          <p:nvPr/>
        </p:nvSpPr>
        <p:spPr>
          <a:xfrm>
            <a:off x="6669357" y="3511696"/>
            <a:ext cx="225488" cy="326365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6" name="Donut 7">
            <a:extLst>
              <a:ext uri="{FF2B5EF4-FFF2-40B4-BE49-F238E27FC236}">
                <a16:creationId xmlns:a16="http://schemas.microsoft.com/office/drawing/2014/main" id="{21F43FCB-DF23-4716-AB56-3F8559CD0D27}"/>
              </a:ext>
            </a:extLst>
          </p:cNvPr>
          <p:cNvSpPr>
            <a:spLocks noChangeAspect="1"/>
          </p:cNvSpPr>
          <p:nvPr/>
        </p:nvSpPr>
        <p:spPr>
          <a:xfrm rot="2593293">
            <a:off x="5894062" y="2590269"/>
            <a:ext cx="184013" cy="277474"/>
          </a:xfrm>
          <a:custGeom>
            <a:avLst/>
            <a:gdLst/>
            <a:ahLst/>
            <a:cxnLst/>
            <a:rect l="l" t="t" r="r" b="b"/>
            <a:pathLst>
              <a:path w="2504418" h="3776427">
                <a:moveTo>
                  <a:pt x="1726528" y="3000917"/>
                </a:moveTo>
                <a:cubicBezTo>
                  <a:pt x="1664631" y="3063362"/>
                  <a:pt x="1626403" y="3149336"/>
                  <a:pt x="1626403" y="3244239"/>
                </a:cubicBezTo>
                <a:cubicBezTo>
                  <a:pt x="1626403" y="3435233"/>
                  <a:pt x="1781235" y="3590065"/>
                  <a:pt x="1972229" y="3590065"/>
                </a:cubicBezTo>
                <a:cubicBezTo>
                  <a:pt x="2163223" y="3590065"/>
                  <a:pt x="2318055" y="3435233"/>
                  <a:pt x="2318055" y="3244239"/>
                </a:cubicBezTo>
                <a:cubicBezTo>
                  <a:pt x="2318055" y="3107991"/>
                  <a:pt x="2239263" y="2990146"/>
                  <a:pt x="2124164" y="2934993"/>
                </a:cubicBezTo>
                <a:cubicBezTo>
                  <a:pt x="2075624" y="2913542"/>
                  <a:pt x="2020840" y="2910888"/>
                  <a:pt x="1968672" y="2898772"/>
                </a:cubicBezTo>
                <a:cubicBezTo>
                  <a:pt x="1873994" y="2899557"/>
                  <a:pt x="1788426" y="2938472"/>
                  <a:pt x="1726528" y="3000917"/>
                </a:cubicBezTo>
                <a:close/>
                <a:moveTo>
                  <a:pt x="301402" y="2987420"/>
                </a:moveTo>
                <a:cubicBezTo>
                  <a:pt x="230684" y="3050218"/>
                  <a:pt x="186363" y="3142053"/>
                  <a:pt x="186364" y="3244239"/>
                </a:cubicBezTo>
                <a:cubicBezTo>
                  <a:pt x="186364" y="3435233"/>
                  <a:pt x="341195" y="3590065"/>
                  <a:pt x="532190" y="3590065"/>
                </a:cubicBezTo>
                <a:cubicBezTo>
                  <a:pt x="723184" y="3590065"/>
                  <a:pt x="878016" y="3435233"/>
                  <a:pt x="878016" y="3244239"/>
                </a:cubicBezTo>
                <a:cubicBezTo>
                  <a:pt x="878016" y="3054433"/>
                  <a:pt x="725104" y="2900341"/>
                  <a:pt x="535746" y="2898772"/>
                </a:cubicBezTo>
                <a:cubicBezTo>
                  <a:pt x="483578" y="2910888"/>
                  <a:pt x="428794" y="2913542"/>
                  <a:pt x="380255" y="2934993"/>
                </a:cubicBezTo>
                <a:cubicBezTo>
                  <a:pt x="351480" y="2948781"/>
                  <a:pt x="324974" y="2966488"/>
                  <a:pt x="301402" y="2987420"/>
                </a:cubicBezTo>
                <a:close/>
                <a:moveTo>
                  <a:pt x="1162458" y="1779864"/>
                </a:moveTo>
                <a:cubicBezTo>
                  <a:pt x="1134729" y="1807593"/>
                  <a:pt x="1117578" y="1845901"/>
                  <a:pt x="1117578" y="1888214"/>
                </a:cubicBezTo>
                <a:cubicBezTo>
                  <a:pt x="1117578" y="1972841"/>
                  <a:pt x="1186181" y="2041444"/>
                  <a:pt x="1270808" y="2041444"/>
                </a:cubicBezTo>
                <a:cubicBezTo>
                  <a:pt x="1355435" y="2041444"/>
                  <a:pt x="1424038" y="1972841"/>
                  <a:pt x="1424038" y="1888214"/>
                </a:cubicBezTo>
                <a:cubicBezTo>
                  <a:pt x="1424038" y="1803587"/>
                  <a:pt x="1355435" y="1734984"/>
                  <a:pt x="1270808" y="1734984"/>
                </a:cubicBezTo>
                <a:cubicBezTo>
                  <a:pt x="1228495" y="1734984"/>
                  <a:pt x="1190187" y="1752135"/>
                  <a:pt x="1162458" y="1779864"/>
                </a:cubicBezTo>
                <a:close/>
                <a:moveTo>
                  <a:pt x="389438" y="50288"/>
                </a:moveTo>
                <a:cubicBezTo>
                  <a:pt x="411040" y="31466"/>
                  <a:pt x="433717" y="14610"/>
                  <a:pt x="456737" y="0"/>
                </a:cubicBezTo>
                <a:lnTo>
                  <a:pt x="1252209" y="1389799"/>
                </a:lnTo>
                <a:lnTo>
                  <a:pt x="2047682" y="0"/>
                </a:lnTo>
                <a:cubicBezTo>
                  <a:pt x="2139758" y="58441"/>
                  <a:pt x="2226365" y="152801"/>
                  <a:pt x="2260569" y="265324"/>
                </a:cubicBezTo>
                <a:cubicBezTo>
                  <a:pt x="2317473" y="532373"/>
                  <a:pt x="2254865" y="656186"/>
                  <a:pt x="2123408" y="863857"/>
                </a:cubicBezTo>
                <a:lnTo>
                  <a:pt x="1518878" y="1855706"/>
                </a:lnTo>
                <a:lnTo>
                  <a:pt x="2011273" y="2715987"/>
                </a:lnTo>
                <a:cubicBezTo>
                  <a:pt x="2287059" y="2733553"/>
                  <a:pt x="2504418" y="2963513"/>
                  <a:pt x="2504418" y="3244239"/>
                </a:cubicBezTo>
                <a:cubicBezTo>
                  <a:pt x="2504418" y="3538159"/>
                  <a:pt x="2266149" y="3776427"/>
                  <a:pt x="1972230" y="3776427"/>
                </a:cubicBezTo>
                <a:cubicBezTo>
                  <a:pt x="1678310" y="3776427"/>
                  <a:pt x="1440041" y="3538158"/>
                  <a:pt x="1440041" y="3244239"/>
                </a:cubicBezTo>
                <a:cubicBezTo>
                  <a:pt x="1440041" y="3020217"/>
                  <a:pt x="1578459" y="2828525"/>
                  <a:pt x="1774773" y="2750864"/>
                </a:cubicBezTo>
                <a:cubicBezTo>
                  <a:pt x="1635275" y="2600312"/>
                  <a:pt x="1582973" y="2528243"/>
                  <a:pt x="1362031" y="2473413"/>
                </a:cubicBezTo>
                <a:lnTo>
                  <a:pt x="1252209" y="2293228"/>
                </a:lnTo>
                <a:lnTo>
                  <a:pt x="1142387" y="2473412"/>
                </a:lnTo>
                <a:cubicBezTo>
                  <a:pt x="921446" y="2528243"/>
                  <a:pt x="869144" y="2600312"/>
                  <a:pt x="729646" y="2750864"/>
                </a:cubicBezTo>
                <a:cubicBezTo>
                  <a:pt x="925960" y="2828525"/>
                  <a:pt x="1064377" y="3020217"/>
                  <a:pt x="1064377" y="3244239"/>
                </a:cubicBezTo>
                <a:cubicBezTo>
                  <a:pt x="1064377" y="3538158"/>
                  <a:pt x="826108" y="3776427"/>
                  <a:pt x="532189" y="3776427"/>
                </a:cubicBezTo>
                <a:cubicBezTo>
                  <a:pt x="238269" y="3776427"/>
                  <a:pt x="0" y="3538158"/>
                  <a:pt x="0" y="3244239"/>
                </a:cubicBezTo>
                <a:cubicBezTo>
                  <a:pt x="0" y="2963512"/>
                  <a:pt x="217360" y="2733553"/>
                  <a:pt x="493146" y="2715987"/>
                </a:cubicBezTo>
                <a:lnTo>
                  <a:pt x="985541" y="1855706"/>
                </a:lnTo>
                <a:lnTo>
                  <a:pt x="381010" y="863857"/>
                </a:lnTo>
                <a:cubicBezTo>
                  <a:pt x="249554" y="656187"/>
                  <a:pt x="186946" y="532373"/>
                  <a:pt x="243849" y="265324"/>
                </a:cubicBezTo>
                <a:cubicBezTo>
                  <a:pt x="269502" y="180932"/>
                  <a:pt x="324632" y="106756"/>
                  <a:pt x="389438" y="502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F8E0A66D-9AA4-4878-BAAC-CD2654EA6D4D}"/>
              </a:ext>
            </a:extLst>
          </p:cNvPr>
          <p:cNvGrpSpPr>
            <a:grpSpLocks noChangeAspect="1"/>
          </p:cNvGrpSpPr>
          <p:nvPr/>
        </p:nvGrpSpPr>
        <p:grpSpPr>
          <a:xfrm>
            <a:off x="5075145" y="2514835"/>
            <a:ext cx="277474" cy="227822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478" name="Donut 140">
              <a:extLst>
                <a:ext uri="{FF2B5EF4-FFF2-40B4-BE49-F238E27FC236}">
                  <a16:creationId xmlns:a16="http://schemas.microsoft.com/office/drawing/2014/main" id="{F4D17DA0-3EAA-4E3E-9F62-8175462983F2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79" name="Rounded Rectangle 141">
              <a:extLst>
                <a:ext uri="{FF2B5EF4-FFF2-40B4-BE49-F238E27FC236}">
                  <a16:creationId xmlns:a16="http://schemas.microsoft.com/office/drawing/2014/main" id="{4E98EF35-A72E-4922-856A-38F76078EEFA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0" name="Round Same Side Corner Rectangle 142">
              <a:extLst>
                <a:ext uri="{FF2B5EF4-FFF2-40B4-BE49-F238E27FC236}">
                  <a16:creationId xmlns:a16="http://schemas.microsoft.com/office/drawing/2014/main" id="{180B84CF-5501-4FD0-A8D0-BBA9319EEE63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1" name="Block Arc 480">
              <a:extLst>
                <a:ext uri="{FF2B5EF4-FFF2-40B4-BE49-F238E27FC236}">
                  <a16:creationId xmlns:a16="http://schemas.microsoft.com/office/drawing/2014/main" id="{B1278059-60BE-438E-9B8E-9DA2C2D3B4DA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482" name="Trapezoid 24">
            <a:extLst>
              <a:ext uri="{FF2B5EF4-FFF2-40B4-BE49-F238E27FC236}">
                <a16:creationId xmlns:a16="http://schemas.microsoft.com/office/drawing/2014/main" id="{AF4C68E8-FB60-44DD-BFC7-BE28991D91D3}"/>
              </a:ext>
            </a:extLst>
          </p:cNvPr>
          <p:cNvSpPr>
            <a:spLocks noChangeAspect="1"/>
          </p:cNvSpPr>
          <p:nvPr/>
        </p:nvSpPr>
        <p:spPr>
          <a:xfrm rot="8369018">
            <a:off x="4368231" y="3022193"/>
            <a:ext cx="274855" cy="277474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3" name="Rectangle 9">
            <a:extLst>
              <a:ext uri="{FF2B5EF4-FFF2-40B4-BE49-F238E27FC236}">
                <a16:creationId xmlns:a16="http://schemas.microsoft.com/office/drawing/2014/main" id="{F08D232A-215D-4EA4-9DFB-C445F049DC95}"/>
              </a:ext>
            </a:extLst>
          </p:cNvPr>
          <p:cNvSpPr>
            <a:spLocks noChangeAspect="1"/>
          </p:cNvSpPr>
          <p:nvPr/>
        </p:nvSpPr>
        <p:spPr>
          <a:xfrm rot="18900000">
            <a:off x="5264566" y="1895289"/>
            <a:ext cx="277475" cy="178133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4" name="Round Same Side Corner Rectangle 7">
            <a:extLst>
              <a:ext uri="{FF2B5EF4-FFF2-40B4-BE49-F238E27FC236}">
                <a16:creationId xmlns:a16="http://schemas.microsoft.com/office/drawing/2014/main" id="{D359B28A-19C5-413E-80FB-D9DEBDDD6B93}"/>
              </a:ext>
            </a:extLst>
          </p:cNvPr>
          <p:cNvSpPr>
            <a:spLocks noChangeAspect="1"/>
          </p:cNvSpPr>
          <p:nvPr/>
        </p:nvSpPr>
        <p:spPr>
          <a:xfrm rot="10800000">
            <a:off x="6259574" y="4004036"/>
            <a:ext cx="263933" cy="277474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5" name="Rectangle 1">
            <a:extLst>
              <a:ext uri="{FF2B5EF4-FFF2-40B4-BE49-F238E27FC236}">
                <a16:creationId xmlns:a16="http://schemas.microsoft.com/office/drawing/2014/main" id="{CF075AAD-57AA-4AE7-B77D-28B14C4C6887}"/>
              </a:ext>
            </a:extLst>
          </p:cNvPr>
          <p:cNvSpPr/>
          <p:nvPr/>
        </p:nvSpPr>
        <p:spPr>
          <a:xfrm>
            <a:off x="4628801" y="2089971"/>
            <a:ext cx="267269" cy="263863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6" name="Rounded Rectangle 12">
            <a:extLst>
              <a:ext uri="{FF2B5EF4-FFF2-40B4-BE49-F238E27FC236}">
                <a16:creationId xmlns:a16="http://schemas.microsoft.com/office/drawing/2014/main" id="{463CDB08-DD45-4617-8212-0029DA032EEB}"/>
              </a:ext>
            </a:extLst>
          </p:cNvPr>
          <p:cNvSpPr/>
          <p:nvPr/>
        </p:nvSpPr>
        <p:spPr>
          <a:xfrm>
            <a:off x="4419063" y="2459492"/>
            <a:ext cx="223533" cy="26638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7" name="Rectangle 1">
            <a:extLst>
              <a:ext uri="{FF2B5EF4-FFF2-40B4-BE49-F238E27FC236}">
                <a16:creationId xmlns:a16="http://schemas.microsoft.com/office/drawing/2014/main" id="{0896E593-20FE-42A7-ACE6-61351FF5B216}"/>
              </a:ext>
            </a:extLst>
          </p:cNvPr>
          <p:cNvSpPr/>
          <p:nvPr/>
        </p:nvSpPr>
        <p:spPr>
          <a:xfrm>
            <a:off x="4170945" y="2744727"/>
            <a:ext cx="271173" cy="265567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8" name="Chord 3">
            <a:extLst>
              <a:ext uri="{FF2B5EF4-FFF2-40B4-BE49-F238E27FC236}">
                <a16:creationId xmlns:a16="http://schemas.microsoft.com/office/drawing/2014/main" id="{51C9ECFC-F51F-4CC8-A4FF-E6F87CD698A2}"/>
              </a:ext>
            </a:extLst>
          </p:cNvPr>
          <p:cNvSpPr/>
          <p:nvPr/>
        </p:nvSpPr>
        <p:spPr>
          <a:xfrm rot="5400000">
            <a:off x="4881750" y="2967002"/>
            <a:ext cx="269938" cy="175029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9" name="Rounded Rectangle 1">
            <a:extLst>
              <a:ext uri="{FF2B5EF4-FFF2-40B4-BE49-F238E27FC236}">
                <a16:creationId xmlns:a16="http://schemas.microsoft.com/office/drawing/2014/main" id="{0D262CD7-9A05-4B92-B31C-30DE6C4C0399}"/>
              </a:ext>
            </a:extLst>
          </p:cNvPr>
          <p:cNvSpPr/>
          <p:nvPr/>
        </p:nvSpPr>
        <p:spPr>
          <a:xfrm>
            <a:off x="4813143" y="2417381"/>
            <a:ext cx="262410" cy="263374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0" name="Frame 1">
            <a:extLst>
              <a:ext uri="{FF2B5EF4-FFF2-40B4-BE49-F238E27FC236}">
                <a16:creationId xmlns:a16="http://schemas.microsoft.com/office/drawing/2014/main" id="{EC688C77-F934-4743-A58A-55F2781D128D}"/>
              </a:ext>
            </a:extLst>
          </p:cNvPr>
          <p:cNvSpPr/>
          <p:nvPr/>
        </p:nvSpPr>
        <p:spPr>
          <a:xfrm>
            <a:off x="4548340" y="3331153"/>
            <a:ext cx="190549" cy="267403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91" name="Oval 1">
            <a:extLst>
              <a:ext uri="{FF2B5EF4-FFF2-40B4-BE49-F238E27FC236}">
                <a16:creationId xmlns:a16="http://schemas.microsoft.com/office/drawing/2014/main" id="{B5B0B00F-F417-4A3B-BB4F-DCC6063CF2BA}"/>
              </a:ext>
            </a:extLst>
          </p:cNvPr>
          <p:cNvSpPr/>
          <p:nvPr/>
        </p:nvSpPr>
        <p:spPr>
          <a:xfrm>
            <a:off x="4015823" y="3142592"/>
            <a:ext cx="254602" cy="32538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8D28B933-024A-4068-9563-CE389589D5FB}"/>
              </a:ext>
            </a:extLst>
          </p:cNvPr>
          <p:cNvGrpSpPr/>
          <p:nvPr/>
        </p:nvGrpSpPr>
        <p:grpSpPr>
          <a:xfrm>
            <a:off x="7330148" y="3071795"/>
            <a:ext cx="253626" cy="259062"/>
            <a:chOff x="2600940" y="1364722"/>
            <a:chExt cx="3925967" cy="4010110"/>
          </a:xfrm>
          <a:solidFill>
            <a:schemeClr val="accent1"/>
          </a:solidFill>
        </p:grpSpPr>
        <p:sp>
          <p:nvSpPr>
            <p:cNvPr id="493" name="Donut 1">
              <a:extLst>
                <a:ext uri="{FF2B5EF4-FFF2-40B4-BE49-F238E27FC236}">
                  <a16:creationId xmlns:a16="http://schemas.microsoft.com/office/drawing/2014/main" id="{6C394CAC-8F89-4B5D-A20D-0C4D79BEE5FA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94" name="Rectangle 4">
              <a:extLst>
                <a:ext uri="{FF2B5EF4-FFF2-40B4-BE49-F238E27FC236}">
                  <a16:creationId xmlns:a16="http://schemas.microsoft.com/office/drawing/2014/main" id="{0C89D500-6C3F-4ACE-8B9D-0F228E3B7B5D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95" name="Rounded Rectangle 3">
            <a:extLst>
              <a:ext uri="{FF2B5EF4-FFF2-40B4-BE49-F238E27FC236}">
                <a16:creationId xmlns:a16="http://schemas.microsoft.com/office/drawing/2014/main" id="{7A0E7CB0-39E7-4A71-8FF5-172CC1C6C667}"/>
              </a:ext>
            </a:extLst>
          </p:cNvPr>
          <p:cNvSpPr/>
          <p:nvPr/>
        </p:nvSpPr>
        <p:spPr>
          <a:xfrm rot="5400000">
            <a:off x="6480014" y="2349385"/>
            <a:ext cx="329507" cy="331322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6" name="Rounded Rectangle 13">
            <a:extLst>
              <a:ext uri="{FF2B5EF4-FFF2-40B4-BE49-F238E27FC236}">
                <a16:creationId xmlns:a16="http://schemas.microsoft.com/office/drawing/2014/main" id="{51D0DDAB-8B9C-4A58-8E9E-77A9A0F643B8}"/>
              </a:ext>
            </a:extLst>
          </p:cNvPr>
          <p:cNvSpPr/>
          <p:nvPr/>
        </p:nvSpPr>
        <p:spPr>
          <a:xfrm>
            <a:off x="7149123" y="2309915"/>
            <a:ext cx="250272" cy="25036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AF561A90-DC88-4178-BCD5-88496E8F2AA8}"/>
              </a:ext>
            </a:extLst>
          </p:cNvPr>
          <p:cNvGrpSpPr/>
          <p:nvPr/>
        </p:nvGrpSpPr>
        <p:grpSpPr>
          <a:xfrm>
            <a:off x="5946197" y="1825244"/>
            <a:ext cx="280493" cy="282370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498" name="Rectangle 4">
              <a:extLst>
                <a:ext uri="{FF2B5EF4-FFF2-40B4-BE49-F238E27FC236}">
                  <a16:creationId xmlns:a16="http://schemas.microsoft.com/office/drawing/2014/main" id="{17A4F7BB-FFAD-4274-BEF1-9CC6028F2C59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9" name="Parallelogram 6">
              <a:extLst>
                <a:ext uri="{FF2B5EF4-FFF2-40B4-BE49-F238E27FC236}">
                  <a16:creationId xmlns:a16="http://schemas.microsoft.com/office/drawing/2014/main" id="{4C56798D-624E-4F1C-9FDE-942FC2A0BD7E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0" name="Parallelogram 6">
              <a:extLst>
                <a:ext uri="{FF2B5EF4-FFF2-40B4-BE49-F238E27FC236}">
                  <a16:creationId xmlns:a16="http://schemas.microsoft.com/office/drawing/2014/main" id="{0CC11978-56BB-4748-810F-B440383D0660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1" name="Parallelogram 6">
              <a:extLst>
                <a:ext uri="{FF2B5EF4-FFF2-40B4-BE49-F238E27FC236}">
                  <a16:creationId xmlns:a16="http://schemas.microsoft.com/office/drawing/2014/main" id="{63EF1C7D-AAD3-4ECF-A8B3-71BB9DA941CB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2" name="Parallelogram 6">
              <a:extLst>
                <a:ext uri="{FF2B5EF4-FFF2-40B4-BE49-F238E27FC236}">
                  <a16:creationId xmlns:a16="http://schemas.microsoft.com/office/drawing/2014/main" id="{55EA5BF1-F885-4E20-837C-21BADA579ABF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3" name="Rectangle 4">
              <a:extLst>
                <a:ext uri="{FF2B5EF4-FFF2-40B4-BE49-F238E27FC236}">
                  <a16:creationId xmlns:a16="http://schemas.microsoft.com/office/drawing/2014/main" id="{D6C6B989-0B35-4F29-92A5-866BA31E0322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4" name="Parallelogram 6">
              <a:extLst>
                <a:ext uri="{FF2B5EF4-FFF2-40B4-BE49-F238E27FC236}">
                  <a16:creationId xmlns:a16="http://schemas.microsoft.com/office/drawing/2014/main" id="{8554C272-7C13-40AF-9396-746FB4198B70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5" name="Parallelogram 6">
              <a:extLst>
                <a:ext uri="{FF2B5EF4-FFF2-40B4-BE49-F238E27FC236}">
                  <a16:creationId xmlns:a16="http://schemas.microsoft.com/office/drawing/2014/main" id="{F691D62E-E503-47CD-AB26-2A327A9E4632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6" name="Parallelogram 6">
              <a:extLst>
                <a:ext uri="{FF2B5EF4-FFF2-40B4-BE49-F238E27FC236}">
                  <a16:creationId xmlns:a16="http://schemas.microsoft.com/office/drawing/2014/main" id="{98872F6E-7C2B-4E55-A9C9-9452554C722F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7" name="Parallelogram 6">
              <a:extLst>
                <a:ext uri="{FF2B5EF4-FFF2-40B4-BE49-F238E27FC236}">
                  <a16:creationId xmlns:a16="http://schemas.microsoft.com/office/drawing/2014/main" id="{C953F0A3-4BFB-4FF5-AFF8-9CDA98E23C24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8" name="Rectangle 4">
              <a:extLst>
                <a:ext uri="{FF2B5EF4-FFF2-40B4-BE49-F238E27FC236}">
                  <a16:creationId xmlns:a16="http://schemas.microsoft.com/office/drawing/2014/main" id="{A97D83FC-1951-43D0-A243-8148B9BEF3FA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9" name="Parallelogram 6">
              <a:extLst>
                <a:ext uri="{FF2B5EF4-FFF2-40B4-BE49-F238E27FC236}">
                  <a16:creationId xmlns:a16="http://schemas.microsoft.com/office/drawing/2014/main" id="{BE241187-4D46-42C1-B337-DA8BA8027504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0" name="Parallelogram 6">
              <a:extLst>
                <a:ext uri="{FF2B5EF4-FFF2-40B4-BE49-F238E27FC236}">
                  <a16:creationId xmlns:a16="http://schemas.microsoft.com/office/drawing/2014/main" id="{6D650B20-495F-4872-AC76-EE3F7AFB1E4D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1" name="Parallelogram 6">
              <a:extLst>
                <a:ext uri="{FF2B5EF4-FFF2-40B4-BE49-F238E27FC236}">
                  <a16:creationId xmlns:a16="http://schemas.microsoft.com/office/drawing/2014/main" id="{128936F9-8B1A-4869-8516-A57739C6CADC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2" name="Parallelogram 6">
              <a:extLst>
                <a:ext uri="{FF2B5EF4-FFF2-40B4-BE49-F238E27FC236}">
                  <a16:creationId xmlns:a16="http://schemas.microsoft.com/office/drawing/2014/main" id="{20C4AF80-1D34-42E7-8BBA-6763924FAAC4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3" name="Rectangle 7">
              <a:extLst>
                <a:ext uri="{FF2B5EF4-FFF2-40B4-BE49-F238E27FC236}">
                  <a16:creationId xmlns:a16="http://schemas.microsoft.com/office/drawing/2014/main" id="{7A140F54-349A-47A2-B5D8-1C616F896B0A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4" name="Rectangle 4">
              <a:extLst>
                <a:ext uri="{FF2B5EF4-FFF2-40B4-BE49-F238E27FC236}">
                  <a16:creationId xmlns:a16="http://schemas.microsoft.com/office/drawing/2014/main" id="{5DD480D2-A343-4CEE-8143-38EA6661AEA6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5" name="Rectangle 4">
              <a:extLst>
                <a:ext uri="{FF2B5EF4-FFF2-40B4-BE49-F238E27FC236}">
                  <a16:creationId xmlns:a16="http://schemas.microsoft.com/office/drawing/2014/main" id="{8AD4CAFB-57EE-46D6-BCD3-5F0F8D5A2B6D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6" name="Rectangle 4">
              <a:extLst>
                <a:ext uri="{FF2B5EF4-FFF2-40B4-BE49-F238E27FC236}">
                  <a16:creationId xmlns:a16="http://schemas.microsoft.com/office/drawing/2014/main" id="{FE441150-637A-413B-B8D3-22F2083B5268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7" name="Rectangle 4">
              <a:extLst>
                <a:ext uri="{FF2B5EF4-FFF2-40B4-BE49-F238E27FC236}">
                  <a16:creationId xmlns:a16="http://schemas.microsoft.com/office/drawing/2014/main" id="{A7B511BA-6D16-497D-B409-C2CAD6851101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8" name="Rectangle 4">
              <a:extLst>
                <a:ext uri="{FF2B5EF4-FFF2-40B4-BE49-F238E27FC236}">
                  <a16:creationId xmlns:a16="http://schemas.microsoft.com/office/drawing/2014/main" id="{8447AD68-ABC4-44B0-9297-2FA71A6802E3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9" name="Rectangle 4">
              <a:extLst>
                <a:ext uri="{FF2B5EF4-FFF2-40B4-BE49-F238E27FC236}">
                  <a16:creationId xmlns:a16="http://schemas.microsoft.com/office/drawing/2014/main" id="{9D187C37-9A7C-4783-A7E0-066F3BE46489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3B2AB117-9094-4144-8CC6-D376193F44BA}"/>
              </a:ext>
            </a:extLst>
          </p:cNvPr>
          <p:cNvGrpSpPr/>
          <p:nvPr/>
        </p:nvGrpSpPr>
        <p:grpSpPr>
          <a:xfrm>
            <a:off x="7059372" y="3395490"/>
            <a:ext cx="263330" cy="262942"/>
            <a:chOff x="2611714" y="1452659"/>
            <a:chExt cx="3963104" cy="3957283"/>
          </a:xfrm>
          <a:solidFill>
            <a:schemeClr val="accent3"/>
          </a:solidFill>
        </p:grpSpPr>
        <p:sp>
          <p:nvSpPr>
            <p:cNvPr id="521" name="Round Same Side Corner Rectangle 4">
              <a:extLst>
                <a:ext uri="{FF2B5EF4-FFF2-40B4-BE49-F238E27FC236}">
                  <a16:creationId xmlns:a16="http://schemas.microsoft.com/office/drawing/2014/main" id="{31F56BF6-FF63-4107-BA40-6724ED6A738E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2" name="Round Same Side Corner Rectangle 6">
              <a:extLst>
                <a:ext uri="{FF2B5EF4-FFF2-40B4-BE49-F238E27FC236}">
                  <a16:creationId xmlns:a16="http://schemas.microsoft.com/office/drawing/2014/main" id="{91760480-9E29-4C10-804E-56F0423FCCCA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3" name="Round Same Side Corner Rectangle 8">
              <a:extLst>
                <a:ext uri="{FF2B5EF4-FFF2-40B4-BE49-F238E27FC236}">
                  <a16:creationId xmlns:a16="http://schemas.microsoft.com/office/drawing/2014/main" id="{D85AD13F-A705-430C-8915-FC95CCE6FFDA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524" name="Rounded Rectangle 2">
            <a:extLst>
              <a:ext uri="{FF2B5EF4-FFF2-40B4-BE49-F238E27FC236}">
                <a16:creationId xmlns:a16="http://schemas.microsoft.com/office/drawing/2014/main" id="{2CAAB2BF-1EC2-4485-9F3F-C11368EB834E}"/>
              </a:ext>
            </a:extLst>
          </p:cNvPr>
          <p:cNvSpPr/>
          <p:nvPr/>
        </p:nvSpPr>
        <p:spPr>
          <a:xfrm>
            <a:off x="5581125" y="1841299"/>
            <a:ext cx="259226" cy="330930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5" name="Rounded Rectangle 1">
            <a:extLst>
              <a:ext uri="{FF2B5EF4-FFF2-40B4-BE49-F238E27FC236}">
                <a16:creationId xmlns:a16="http://schemas.microsoft.com/office/drawing/2014/main" id="{90BC71DE-4CDB-4A09-8C59-906468A0B644}"/>
              </a:ext>
            </a:extLst>
          </p:cNvPr>
          <p:cNvSpPr>
            <a:spLocks noChangeAspect="1"/>
          </p:cNvSpPr>
          <p:nvPr/>
        </p:nvSpPr>
        <p:spPr>
          <a:xfrm>
            <a:off x="7220944" y="2695076"/>
            <a:ext cx="281682" cy="281693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6" name="Oval 6">
            <a:extLst>
              <a:ext uri="{FF2B5EF4-FFF2-40B4-BE49-F238E27FC236}">
                <a16:creationId xmlns:a16="http://schemas.microsoft.com/office/drawing/2014/main" id="{A1FD148D-8C82-41F9-B240-E4A316C0B170}"/>
              </a:ext>
            </a:extLst>
          </p:cNvPr>
          <p:cNvSpPr>
            <a:spLocks noChangeAspect="1"/>
          </p:cNvSpPr>
          <p:nvPr/>
        </p:nvSpPr>
        <p:spPr>
          <a:xfrm rot="2700000">
            <a:off x="6191092" y="2327933"/>
            <a:ext cx="225279" cy="281682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7" name="Rounded Rectangle 2">
            <a:extLst>
              <a:ext uri="{FF2B5EF4-FFF2-40B4-BE49-F238E27FC236}">
                <a16:creationId xmlns:a16="http://schemas.microsoft.com/office/drawing/2014/main" id="{08E6EBCE-8461-465B-9371-8BC69A575DAF}"/>
              </a:ext>
            </a:extLst>
          </p:cNvPr>
          <p:cNvSpPr>
            <a:spLocks noChangeAspect="1"/>
          </p:cNvSpPr>
          <p:nvPr/>
        </p:nvSpPr>
        <p:spPr>
          <a:xfrm>
            <a:off x="5998750" y="3024778"/>
            <a:ext cx="183342" cy="281682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8" name="Rectangle 5">
            <a:extLst>
              <a:ext uri="{FF2B5EF4-FFF2-40B4-BE49-F238E27FC236}">
                <a16:creationId xmlns:a16="http://schemas.microsoft.com/office/drawing/2014/main" id="{B0BAC898-8008-455B-90A5-44B86AA5D0D4}"/>
              </a:ext>
            </a:extLst>
          </p:cNvPr>
          <p:cNvSpPr/>
          <p:nvPr/>
        </p:nvSpPr>
        <p:spPr>
          <a:xfrm>
            <a:off x="6867274" y="2348524"/>
            <a:ext cx="270250" cy="270410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9" name="Rectangle 13">
            <a:extLst>
              <a:ext uri="{FF2B5EF4-FFF2-40B4-BE49-F238E27FC236}">
                <a16:creationId xmlns:a16="http://schemas.microsoft.com/office/drawing/2014/main" id="{3D9ED456-DB49-42E5-A508-8C2BDCB4D0C6}"/>
              </a:ext>
            </a:extLst>
          </p:cNvPr>
          <p:cNvSpPr>
            <a:spLocks noChangeAspect="1"/>
          </p:cNvSpPr>
          <p:nvPr/>
        </p:nvSpPr>
        <p:spPr>
          <a:xfrm rot="18900000">
            <a:off x="5047313" y="4040901"/>
            <a:ext cx="214749" cy="266747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0" name="Oval 7">
            <a:extLst>
              <a:ext uri="{FF2B5EF4-FFF2-40B4-BE49-F238E27FC236}">
                <a16:creationId xmlns:a16="http://schemas.microsoft.com/office/drawing/2014/main" id="{48EFB93A-8F8C-42F8-BD54-485C86FD05DE}"/>
              </a:ext>
            </a:extLst>
          </p:cNvPr>
          <p:cNvSpPr/>
          <p:nvPr/>
        </p:nvSpPr>
        <p:spPr>
          <a:xfrm>
            <a:off x="6707239" y="2918395"/>
            <a:ext cx="207255" cy="27224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1" name="Oval 7">
            <a:extLst>
              <a:ext uri="{FF2B5EF4-FFF2-40B4-BE49-F238E27FC236}">
                <a16:creationId xmlns:a16="http://schemas.microsoft.com/office/drawing/2014/main" id="{F88D9FE4-C90A-4BF5-A948-817973F32A89}"/>
              </a:ext>
            </a:extLst>
          </p:cNvPr>
          <p:cNvSpPr/>
          <p:nvPr/>
        </p:nvSpPr>
        <p:spPr>
          <a:xfrm>
            <a:off x="5545873" y="2993049"/>
            <a:ext cx="207255" cy="27224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2" name="Isosceles Triangle 3">
            <a:extLst>
              <a:ext uri="{FF2B5EF4-FFF2-40B4-BE49-F238E27FC236}">
                <a16:creationId xmlns:a16="http://schemas.microsoft.com/office/drawing/2014/main" id="{8B46FC70-5E7B-495B-BC18-F2119B34E013}"/>
              </a:ext>
            </a:extLst>
          </p:cNvPr>
          <p:cNvSpPr/>
          <p:nvPr/>
        </p:nvSpPr>
        <p:spPr>
          <a:xfrm rot="13520917">
            <a:off x="4864532" y="3570710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3" name="Rounded Rectangle 1">
            <a:extLst>
              <a:ext uri="{FF2B5EF4-FFF2-40B4-BE49-F238E27FC236}">
                <a16:creationId xmlns:a16="http://schemas.microsoft.com/office/drawing/2014/main" id="{403A3B88-50B3-4925-8137-CDA80C5B20F0}"/>
              </a:ext>
            </a:extLst>
          </p:cNvPr>
          <p:cNvSpPr>
            <a:spLocks noChangeAspect="1"/>
          </p:cNvSpPr>
          <p:nvPr/>
        </p:nvSpPr>
        <p:spPr>
          <a:xfrm>
            <a:off x="6625549" y="2016585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34" name="Rounded Rectangle 12">
            <a:extLst>
              <a:ext uri="{FF2B5EF4-FFF2-40B4-BE49-F238E27FC236}">
                <a16:creationId xmlns:a16="http://schemas.microsoft.com/office/drawing/2014/main" id="{4FA10EED-7374-423C-8A07-9290F655DD8F}"/>
              </a:ext>
            </a:extLst>
          </p:cNvPr>
          <p:cNvSpPr/>
          <p:nvPr/>
        </p:nvSpPr>
        <p:spPr>
          <a:xfrm>
            <a:off x="6313824" y="2012721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5" name="Oval 534">
            <a:extLst>
              <a:ext uri="{FF2B5EF4-FFF2-40B4-BE49-F238E27FC236}">
                <a16:creationId xmlns:a16="http://schemas.microsoft.com/office/drawing/2014/main" id="{4DD0C6ED-5134-47F9-BC75-96068C5824A7}"/>
              </a:ext>
            </a:extLst>
          </p:cNvPr>
          <p:cNvSpPr/>
          <p:nvPr/>
        </p:nvSpPr>
        <p:spPr>
          <a:xfrm>
            <a:off x="7956514" y="4258230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6" name="Oval 535">
            <a:extLst>
              <a:ext uri="{FF2B5EF4-FFF2-40B4-BE49-F238E27FC236}">
                <a16:creationId xmlns:a16="http://schemas.microsoft.com/office/drawing/2014/main" id="{0796194B-66C2-4A9E-A7A3-CAF1E843B5E6}"/>
              </a:ext>
            </a:extLst>
          </p:cNvPr>
          <p:cNvSpPr/>
          <p:nvPr/>
        </p:nvSpPr>
        <p:spPr>
          <a:xfrm>
            <a:off x="7625777" y="5391660"/>
            <a:ext cx="634245" cy="63424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37" name="Group 536">
            <a:extLst>
              <a:ext uri="{FF2B5EF4-FFF2-40B4-BE49-F238E27FC236}">
                <a16:creationId xmlns:a16="http://schemas.microsoft.com/office/drawing/2014/main" id="{95A9CCAA-8FB2-4707-BDFD-B004D6BE2DFE}"/>
              </a:ext>
            </a:extLst>
          </p:cNvPr>
          <p:cNvGrpSpPr/>
          <p:nvPr/>
        </p:nvGrpSpPr>
        <p:grpSpPr>
          <a:xfrm>
            <a:off x="8714409" y="4116669"/>
            <a:ext cx="2715594" cy="923330"/>
            <a:chOff x="2551705" y="4283314"/>
            <a:chExt cx="2357003" cy="923330"/>
          </a:xfrm>
        </p:grpSpPr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7E9461C7-2BCD-4D86-9450-97C1A9FFC8C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9" name="TextBox 538">
              <a:extLst>
                <a:ext uri="{FF2B5EF4-FFF2-40B4-BE49-F238E27FC236}">
                  <a16:creationId xmlns:a16="http://schemas.microsoft.com/office/drawing/2014/main" id="{756308F1-FC29-4923-B526-A255C31C582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40" name="Group 539">
            <a:extLst>
              <a:ext uri="{FF2B5EF4-FFF2-40B4-BE49-F238E27FC236}">
                <a16:creationId xmlns:a16="http://schemas.microsoft.com/office/drawing/2014/main" id="{CC4ADCE6-19FF-406F-81B2-8152E70C4C44}"/>
              </a:ext>
            </a:extLst>
          </p:cNvPr>
          <p:cNvGrpSpPr/>
          <p:nvPr/>
        </p:nvGrpSpPr>
        <p:grpSpPr>
          <a:xfrm>
            <a:off x="8426376" y="5248609"/>
            <a:ext cx="2715594" cy="923330"/>
            <a:chOff x="2551705" y="4283314"/>
            <a:chExt cx="2357003" cy="923330"/>
          </a:xfrm>
        </p:grpSpPr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A6A163FE-9998-44A8-8412-E0A4A3ED58B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1DE02704-7F54-4BDA-913B-1AE17342B584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43" name="Rounded Rectangle 1">
            <a:extLst>
              <a:ext uri="{FF2B5EF4-FFF2-40B4-BE49-F238E27FC236}">
                <a16:creationId xmlns:a16="http://schemas.microsoft.com/office/drawing/2014/main" id="{116269D2-D3E9-46C4-A65D-0AF800D6B208}"/>
              </a:ext>
            </a:extLst>
          </p:cNvPr>
          <p:cNvSpPr/>
          <p:nvPr/>
        </p:nvSpPr>
        <p:spPr>
          <a:xfrm>
            <a:off x="8149772" y="4416133"/>
            <a:ext cx="252914" cy="29946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4" name="Trapezoid 10">
            <a:extLst>
              <a:ext uri="{FF2B5EF4-FFF2-40B4-BE49-F238E27FC236}">
                <a16:creationId xmlns:a16="http://schemas.microsoft.com/office/drawing/2014/main" id="{2059B857-EC52-4754-9B86-7E888422F39D}"/>
              </a:ext>
            </a:extLst>
          </p:cNvPr>
          <p:cNvSpPr/>
          <p:nvPr/>
        </p:nvSpPr>
        <p:spPr>
          <a:xfrm>
            <a:off x="7781814" y="5550622"/>
            <a:ext cx="313493" cy="313125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5" name="Oval 544">
            <a:extLst>
              <a:ext uri="{FF2B5EF4-FFF2-40B4-BE49-F238E27FC236}">
                <a16:creationId xmlns:a16="http://schemas.microsoft.com/office/drawing/2014/main" id="{90BF8E5D-C2EA-4D60-AAA5-FE3F8EEC7FCD}"/>
              </a:ext>
            </a:extLst>
          </p:cNvPr>
          <p:cNvSpPr/>
          <p:nvPr/>
        </p:nvSpPr>
        <p:spPr>
          <a:xfrm>
            <a:off x="7956514" y="3124800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6" name="Oval 545">
            <a:extLst>
              <a:ext uri="{FF2B5EF4-FFF2-40B4-BE49-F238E27FC236}">
                <a16:creationId xmlns:a16="http://schemas.microsoft.com/office/drawing/2014/main" id="{6CC67492-8BFC-4D77-828F-B30F0869D221}"/>
              </a:ext>
            </a:extLst>
          </p:cNvPr>
          <p:cNvSpPr/>
          <p:nvPr/>
        </p:nvSpPr>
        <p:spPr>
          <a:xfrm>
            <a:off x="7956514" y="1991369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7" name="Rectangle 9">
            <a:extLst>
              <a:ext uri="{FF2B5EF4-FFF2-40B4-BE49-F238E27FC236}">
                <a16:creationId xmlns:a16="http://schemas.microsoft.com/office/drawing/2014/main" id="{28A469FA-3147-4601-9FA7-E8E8548EBEAD}"/>
              </a:ext>
            </a:extLst>
          </p:cNvPr>
          <p:cNvSpPr>
            <a:spLocks noChangeAspect="1"/>
          </p:cNvSpPr>
          <p:nvPr/>
        </p:nvSpPr>
        <p:spPr>
          <a:xfrm rot="18900000">
            <a:off x="8151315" y="2183030"/>
            <a:ext cx="324518" cy="208333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8" name="Round Same Side Corner Rectangle 7">
            <a:extLst>
              <a:ext uri="{FF2B5EF4-FFF2-40B4-BE49-F238E27FC236}">
                <a16:creationId xmlns:a16="http://schemas.microsoft.com/office/drawing/2014/main" id="{1AB3D320-C6F1-42F6-94DF-2919FB05EF5B}"/>
              </a:ext>
            </a:extLst>
          </p:cNvPr>
          <p:cNvSpPr>
            <a:spLocks noChangeAspect="1"/>
          </p:cNvSpPr>
          <p:nvPr/>
        </p:nvSpPr>
        <p:spPr>
          <a:xfrm rot="10800000">
            <a:off x="8139263" y="3285283"/>
            <a:ext cx="308680" cy="324518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49" name="Group 548">
            <a:extLst>
              <a:ext uri="{FF2B5EF4-FFF2-40B4-BE49-F238E27FC236}">
                <a16:creationId xmlns:a16="http://schemas.microsoft.com/office/drawing/2014/main" id="{3F9C8C31-C052-49E9-A258-2DB47E9D49B7}"/>
              </a:ext>
            </a:extLst>
          </p:cNvPr>
          <p:cNvGrpSpPr/>
          <p:nvPr/>
        </p:nvGrpSpPr>
        <p:grpSpPr>
          <a:xfrm>
            <a:off x="8714409" y="2984726"/>
            <a:ext cx="2715594" cy="923330"/>
            <a:chOff x="2551705" y="4283314"/>
            <a:chExt cx="2357003" cy="923330"/>
          </a:xfrm>
        </p:grpSpPr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id="{F78A7C0B-B65F-4751-96B4-68BAAF2F27D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F124B334-FEFD-4E09-A874-8087190F019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3D441F85-3382-4A79-B025-3D80225EBECB}"/>
              </a:ext>
            </a:extLst>
          </p:cNvPr>
          <p:cNvGrpSpPr/>
          <p:nvPr/>
        </p:nvGrpSpPr>
        <p:grpSpPr>
          <a:xfrm>
            <a:off x="8714409" y="1852784"/>
            <a:ext cx="2715594" cy="923330"/>
            <a:chOff x="2551705" y="4283314"/>
            <a:chExt cx="2357003" cy="923330"/>
          </a:xfrm>
        </p:grpSpPr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1076C229-CC2A-4DAC-8287-9EF32F93811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4ABC83FC-FCF6-4441-806D-597322158F4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55" name="TextBox 554">
            <a:extLst>
              <a:ext uri="{FF2B5EF4-FFF2-40B4-BE49-F238E27FC236}">
                <a16:creationId xmlns:a16="http://schemas.microsoft.com/office/drawing/2014/main" id="{2204B44D-4813-49C0-A0A6-8613C8DA150A}"/>
              </a:ext>
            </a:extLst>
          </p:cNvPr>
          <p:cNvSpPr txBox="1"/>
          <p:nvPr/>
        </p:nvSpPr>
        <p:spPr>
          <a:xfrm>
            <a:off x="877121" y="2870300"/>
            <a:ext cx="27778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38F61148-C1EF-42FC-9413-F0AB94259F6C}"/>
              </a:ext>
            </a:extLst>
          </p:cNvPr>
          <p:cNvSpPr txBox="1"/>
          <p:nvPr/>
        </p:nvSpPr>
        <p:spPr>
          <a:xfrm>
            <a:off x="877120" y="1927957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  <p:grpSp>
        <p:nvGrpSpPr>
          <p:cNvPr id="557" name="그룹 11">
            <a:extLst>
              <a:ext uri="{FF2B5EF4-FFF2-40B4-BE49-F238E27FC236}">
                <a16:creationId xmlns:a16="http://schemas.microsoft.com/office/drawing/2014/main" id="{218FA1A7-A896-4CAE-B36B-C725B436022B}"/>
              </a:ext>
            </a:extLst>
          </p:cNvPr>
          <p:cNvGrpSpPr/>
          <p:nvPr/>
        </p:nvGrpSpPr>
        <p:grpSpPr>
          <a:xfrm>
            <a:off x="5191098" y="4531877"/>
            <a:ext cx="1371477" cy="1580702"/>
            <a:chOff x="5053005" y="4450825"/>
            <a:chExt cx="1644239" cy="1895077"/>
          </a:xfrm>
        </p:grpSpPr>
        <p:sp>
          <p:nvSpPr>
            <p:cNvPr id="558" name="사각형: 둥근 위쪽 모서리 7">
              <a:extLst>
                <a:ext uri="{FF2B5EF4-FFF2-40B4-BE49-F238E27FC236}">
                  <a16:creationId xmlns:a16="http://schemas.microsoft.com/office/drawing/2014/main" id="{9ADCC570-8D16-4E18-884B-D934153C0638}"/>
                </a:ext>
              </a:extLst>
            </p:cNvPr>
            <p:cNvSpPr/>
            <p:nvPr/>
          </p:nvSpPr>
          <p:spPr>
            <a:xfrm rot="10800000">
              <a:off x="5275184" y="5235089"/>
              <a:ext cx="1216904" cy="921865"/>
            </a:xfrm>
            <a:custGeom>
              <a:avLst/>
              <a:gdLst>
                <a:gd name="connsiteX0" fmla="*/ 178527 w 1216904"/>
                <a:gd name="connsiteY0" fmla="*/ 0 h 914400"/>
                <a:gd name="connsiteX1" fmla="*/ 1038377 w 1216904"/>
                <a:gd name="connsiteY1" fmla="*/ 0 h 914400"/>
                <a:gd name="connsiteX2" fmla="*/ 1216904 w 1216904"/>
                <a:gd name="connsiteY2" fmla="*/ 178527 h 914400"/>
                <a:gd name="connsiteX3" fmla="*/ 1216904 w 1216904"/>
                <a:gd name="connsiteY3" fmla="*/ 914400 h 914400"/>
                <a:gd name="connsiteX4" fmla="*/ 1216904 w 1216904"/>
                <a:gd name="connsiteY4" fmla="*/ 914400 h 914400"/>
                <a:gd name="connsiteX5" fmla="*/ 0 w 1216904"/>
                <a:gd name="connsiteY5" fmla="*/ 914400 h 914400"/>
                <a:gd name="connsiteX6" fmla="*/ 0 w 1216904"/>
                <a:gd name="connsiteY6" fmla="*/ 914400 h 914400"/>
                <a:gd name="connsiteX7" fmla="*/ 0 w 1216904"/>
                <a:gd name="connsiteY7" fmla="*/ 178527 h 914400"/>
                <a:gd name="connsiteX8" fmla="*/ 178527 w 1216904"/>
                <a:gd name="connsiteY8" fmla="*/ 0 h 914400"/>
                <a:gd name="connsiteX0" fmla="*/ 178527 w 1216904"/>
                <a:gd name="connsiteY0" fmla="*/ 0 h 914400"/>
                <a:gd name="connsiteX1" fmla="*/ 1038377 w 1216904"/>
                <a:gd name="connsiteY1" fmla="*/ 0 h 914400"/>
                <a:gd name="connsiteX2" fmla="*/ 1216904 w 1216904"/>
                <a:gd name="connsiteY2" fmla="*/ 178527 h 914400"/>
                <a:gd name="connsiteX3" fmla="*/ 1216904 w 1216904"/>
                <a:gd name="connsiteY3" fmla="*/ 914400 h 914400"/>
                <a:gd name="connsiteX4" fmla="*/ 1216904 w 1216904"/>
                <a:gd name="connsiteY4" fmla="*/ 914400 h 914400"/>
                <a:gd name="connsiteX5" fmla="*/ 0 w 1216904"/>
                <a:gd name="connsiteY5" fmla="*/ 914400 h 914400"/>
                <a:gd name="connsiteX6" fmla="*/ 0 w 1216904"/>
                <a:gd name="connsiteY6" fmla="*/ 178527 h 914400"/>
                <a:gd name="connsiteX7" fmla="*/ 178527 w 1216904"/>
                <a:gd name="connsiteY7" fmla="*/ 0 h 914400"/>
                <a:gd name="connsiteX0" fmla="*/ 178527 w 1216904"/>
                <a:gd name="connsiteY0" fmla="*/ 0 h 914400"/>
                <a:gd name="connsiteX1" fmla="*/ 1038377 w 1216904"/>
                <a:gd name="connsiteY1" fmla="*/ 0 h 914400"/>
                <a:gd name="connsiteX2" fmla="*/ 1216904 w 1216904"/>
                <a:gd name="connsiteY2" fmla="*/ 178527 h 914400"/>
                <a:gd name="connsiteX3" fmla="*/ 1216904 w 1216904"/>
                <a:gd name="connsiteY3" fmla="*/ 914400 h 914400"/>
                <a:gd name="connsiteX4" fmla="*/ 0 w 1216904"/>
                <a:gd name="connsiteY4" fmla="*/ 914400 h 914400"/>
                <a:gd name="connsiteX5" fmla="*/ 0 w 1216904"/>
                <a:gd name="connsiteY5" fmla="*/ 178527 h 914400"/>
                <a:gd name="connsiteX6" fmla="*/ 178527 w 1216904"/>
                <a:gd name="connsiteY6" fmla="*/ 0 h 914400"/>
                <a:gd name="connsiteX0" fmla="*/ 178527 w 1216904"/>
                <a:gd name="connsiteY0" fmla="*/ 0 h 914400"/>
                <a:gd name="connsiteX1" fmla="*/ 1038377 w 1216904"/>
                <a:gd name="connsiteY1" fmla="*/ 0 h 914400"/>
                <a:gd name="connsiteX2" fmla="*/ 1216904 w 1216904"/>
                <a:gd name="connsiteY2" fmla="*/ 178527 h 914400"/>
                <a:gd name="connsiteX3" fmla="*/ 873537 w 1216904"/>
                <a:gd name="connsiteY3" fmla="*/ 914400 h 914400"/>
                <a:gd name="connsiteX4" fmla="*/ 0 w 1216904"/>
                <a:gd name="connsiteY4" fmla="*/ 914400 h 914400"/>
                <a:gd name="connsiteX5" fmla="*/ 0 w 1216904"/>
                <a:gd name="connsiteY5" fmla="*/ 178527 h 914400"/>
                <a:gd name="connsiteX6" fmla="*/ 178527 w 1216904"/>
                <a:gd name="connsiteY6" fmla="*/ 0 h 914400"/>
                <a:gd name="connsiteX0" fmla="*/ 178527 w 1216904"/>
                <a:gd name="connsiteY0" fmla="*/ 0 h 918132"/>
                <a:gd name="connsiteX1" fmla="*/ 1038377 w 1216904"/>
                <a:gd name="connsiteY1" fmla="*/ 0 h 918132"/>
                <a:gd name="connsiteX2" fmla="*/ 1216904 w 1216904"/>
                <a:gd name="connsiteY2" fmla="*/ 178527 h 918132"/>
                <a:gd name="connsiteX3" fmla="*/ 873537 w 1216904"/>
                <a:gd name="connsiteY3" fmla="*/ 914400 h 918132"/>
                <a:gd name="connsiteX4" fmla="*/ 399350 w 1216904"/>
                <a:gd name="connsiteY4" fmla="*/ 918132 h 918132"/>
                <a:gd name="connsiteX5" fmla="*/ 0 w 1216904"/>
                <a:gd name="connsiteY5" fmla="*/ 178527 h 918132"/>
                <a:gd name="connsiteX6" fmla="*/ 178527 w 1216904"/>
                <a:gd name="connsiteY6" fmla="*/ 0 h 918132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73537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51144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51144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51144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51144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51144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  <a:gd name="connsiteX0" fmla="*/ 178527 w 1216904"/>
                <a:gd name="connsiteY0" fmla="*/ 0 h 921865"/>
                <a:gd name="connsiteX1" fmla="*/ 1038377 w 1216904"/>
                <a:gd name="connsiteY1" fmla="*/ 0 h 921865"/>
                <a:gd name="connsiteX2" fmla="*/ 1216904 w 1216904"/>
                <a:gd name="connsiteY2" fmla="*/ 178527 h 921865"/>
                <a:gd name="connsiteX3" fmla="*/ 851144 w 1216904"/>
                <a:gd name="connsiteY3" fmla="*/ 914400 h 921865"/>
                <a:gd name="connsiteX4" fmla="*/ 388154 w 1216904"/>
                <a:gd name="connsiteY4" fmla="*/ 921865 h 921865"/>
                <a:gd name="connsiteX5" fmla="*/ 0 w 1216904"/>
                <a:gd name="connsiteY5" fmla="*/ 178527 h 921865"/>
                <a:gd name="connsiteX6" fmla="*/ 178527 w 1216904"/>
                <a:gd name="connsiteY6" fmla="*/ 0 h 921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6904" h="921865">
                  <a:moveTo>
                    <a:pt x="178527" y="0"/>
                  </a:moveTo>
                  <a:lnTo>
                    <a:pt x="1038377" y="0"/>
                  </a:lnTo>
                  <a:cubicBezTo>
                    <a:pt x="1136975" y="0"/>
                    <a:pt x="1216904" y="79929"/>
                    <a:pt x="1216904" y="178527"/>
                  </a:cubicBezTo>
                  <a:cubicBezTo>
                    <a:pt x="1214416" y="267063"/>
                    <a:pt x="973064" y="669109"/>
                    <a:pt x="851144" y="914400"/>
                  </a:cubicBezTo>
                  <a:lnTo>
                    <a:pt x="388154" y="921865"/>
                  </a:lnTo>
                  <a:cubicBezTo>
                    <a:pt x="258769" y="674086"/>
                    <a:pt x="2489" y="239694"/>
                    <a:pt x="0" y="178527"/>
                  </a:cubicBezTo>
                  <a:cubicBezTo>
                    <a:pt x="3733" y="83662"/>
                    <a:pt x="79929" y="0"/>
                    <a:pt x="1785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03BC6E5F-522D-47EB-8FD3-DD0B2E74EF2D}"/>
                </a:ext>
              </a:extLst>
            </p:cNvPr>
            <p:cNvSpPr/>
            <p:nvPr/>
          </p:nvSpPr>
          <p:spPr>
            <a:xfrm rot="5573302">
              <a:off x="5644565" y="5460332"/>
              <a:ext cx="121089" cy="1210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789B655A-11C2-4445-8F26-71FC4FA3ADF6}"/>
                </a:ext>
              </a:extLst>
            </p:cNvPr>
            <p:cNvSpPr/>
            <p:nvPr/>
          </p:nvSpPr>
          <p:spPr>
            <a:xfrm rot="5573302">
              <a:off x="5855123" y="5685805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B441D26F-EDD3-4225-8560-BC25D278A038}"/>
                </a:ext>
              </a:extLst>
            </p:cNvPr>
            <p:cNvSpPr/>
            <p:nvPr/>
          </p:nvSpPr>
          <p:spPr>
            <a:xfrm rot="5573302">
              <a:off x="6011430" y="5499124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5FF4FB1E-FEFA-4937-99FE-CC5BD88FDA8D}"/>
                </a:ext>
              </a:extLst>
            </p:cNvPr>
            <p:cNvSpPr/>
            <p:nvPr/>
          </p:nvSpPr>
          <p:spPr>
            <a:xfrm rot="5573302">
              <a:off x="5513354" y="5819937"/>
              <a:ext cx="163508" cy="1635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12951AD5-4940-436D-B5A0-4ABD046E9FA4}"/>
                </a:ext>
              </a:extLst>
            </p:cNvPr>
            <p:cNvSpPr/>
            <p:nvPr/>
          </p:nvSpPr>
          <p:spPr>
            <a:xfrm rot="5573302">
              <a:off x="5785524" y="594053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52577CCF-E816-4D19-88A8-439A3DA08DAF}"/>
                </a:ext>
              </a:extLst>
            </p:cNvPr>
            <p:cNvSpPr/>
            <p:nvPr/>
          </p:nvSpPr>
          <p:spPr>
            <a:xfrm rot="5573302">
              <a:off x="6230100" y="5837081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F3DE97AB-52BE-448A-AEA9-E4EB6AC93497}"/>
                </a:ext>
              </a:extLst>
            </p:cNvPr>
            <p:cNvSpPr/>
            <p:nvPr/>
          </p:nvSpPr>
          <p:spPr>
            <a:xfrm rot="5573302">
              <a:off x="6084997" y="5749324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17E7F882-7CA5-42BC-8EEC-848F8D0E8E67}"/>
                </a:ext>
              </a:extLst>
            </p:cNvPr>
            <p:cNvSpPr/>
            <p:nvPr/>
          </p:nvSpPr>
          <p:spPr>
            <a:xfrm rot="5573302">
              <a:off x="5900090" y="580065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17FE3DD8-F259-4905-9D51-5ADAAA89EA5F}"/>
                </a:ext>
              </a:extLst>
            </p:cNvPr>
            <p:cNvSpPr/>
            <p:nvPr/>
          </p:nvSpPr>
          <p:spPr>
            <a:xfrm rot="5573302">
              <a:off x="6095861" y="6014299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68" name="그룹 10">
              <a:extLst>
                <a:ext uri="{FF2B5EF4-FFF2-40B4-BE49-F238E27FC236}">
                  <a16:creationId xmlns:a16="http://schemas.microsoft.com/office/drawing/2014/main" id="{D4D2417C-6845-498B-ABA6-5ECC51AC9672}"/>
                </a:ext>
              </a:extLst>
            </p:cNvPr>
            <p:cNvGrpSpPr/>
            <p:nvPr/>
          </p:nvGrpSpPr>
          <p:grpSpPr>
            <a:xfrm>
              <a:off x="5053005" y="4450825"/>
              <a:ext cx="1644239" cy="1895077"/>
              <a:chOff x="5053005" y="4450825"/>
              <a:chExt cx="1644239" cy="1895077"/>
            </a:xfrm>
          </p:grpSpPr>
          <p:sp>
            <p:nvSpPr>
              <p:cNvPr id="569" name="자유형: 도형 220">
                <a:extLst>
                  <a:ext uri="{FF2B5EF4-FFF2-40B4-BE49-F238E27FC236}">
                    <a16:creationId xmlns:a16="http://schemas.microsoft.com/office/drawing/2014/main" id="{D8DD6AFD-DB6C-4031-A49B-E4C471BB8347}"/>
                  </a:ext>
                </a:extLst>
              </p:cNvPr>
              <p:cNvSpPr/>
              <p:nvPr/>
            </p:nvSpPr>
            <p:spPr>
              <a:xfrm>
                <a:off x="5053005" y="4450825"/>
                <a:ext cx="1302555" cy="1895077"/>
              </a:xfrm>
              <a:custGeom>
                <a:avLst/>
                <a:gdLst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3922 w 1302555"/>
                  <a:gd name="connsiteY3" fmla="*/ 72669 h 1895077"/>
                  <a:gd name="connsiteX4" fmla="*/ 565874 w 1302555"/>
                  <a:gd name="connsiteY4" fmla="*/ 72669 h 1895077"/>
                  <a:gd name="connsiteX5" fmla="*/ 565874 w 1302555"/>
                  <a:gd name="connsiteY5" fmla="*/ 119944 h 1895077"/>
                  <a:gd name="connsiteX6" fmla="*/ 566076 w 1302555"/>
                  <a:gd name="connsiteY6" fmla="*/ 119944 h 1895077"/>
                  <a:gd name="connsiteX7" fmla="*/ 566076 w 1302555"/>
                  <a:gd name="connsiteY7" fmla="*/ 729247 h 1895077"/>
                  <a:gd name="connsiteX8" fmla="*/ 217873 w 1302555"/>
                  <a:gd name="connsiteY8" fmla="*/ 1352305 h 1895077"/>
                  <a:gd name="connsiteX9" fmla="*/ 393107 w 1302555"/>
                  <a:gd name="connsiteY9" fmla="*/ 1769077 h 1895077"/>
                  <a:gd name="connsiteX10" fmla="*/ 1302555 w 1302555"/>
                  <a:gd name="connsiteY10" fmla="*/ 1769077 h 1895077"/>
                  <a:gd name="connsiteX11" fmla="*/ 1302555 w 1302555"/>
                  <a:gd name="connsiteY11" fmla="*/ 1895077 h 1895077"/>
                  <a:gd name="connsiteX12" fmla="*/ 309031 w 1302555"/>
                  <a:gd name="connsiteY12" fmla="*/ 1895077 h 1895077"/>
                  <a:gd name="connsiteX13" fmla="*/ 75193 w 1302555"/>
                  <a:gd name="connsiteY13" fmla="*/ 1337573 h 1895077"/>
                  <a:gd name="connsiteX14" fmla="*/ 441438 w 1302555"/>
                  <a:gd name="connsiteY14" fmla="*/ 687186 h 1895077"/>
                  <a:gd name="connsiteX15" fmla="*/ 441438 w 1302555"/>
                  <a:gd name="connsiteY15" fmla="*/ 125962 h 1895077"/>
                  <a:gd name="connsiteX16" fmla="*/ 416782 w 1302555"/>
                  <a:gd name="connsiteY16" fmla="*/ 125962 h 1895077"/>
                  <a:gd name="connsiteX17" fmla="*/ 372326 w 1302555"/>
                  <a:gd name="connsiteY17" fmla="*/ 107548 h 1895077"/>
                  <a:gd name="connsiteX18" fmla="*/ 353874 w 1302555"/>
                  <a:gd name="connsiteY18" fmla="*/ 63000 h 1895077"/>
                  <a:gd name="connsiteX19" fmla="*/ 416874 w 1302555"/>
                  <a:gd name="connsiteY19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3922 w 1302555"/>
                  <a:gd name="connsiteY3" fmla="*/ 72669 h 1895077"/>
                  <a:gd name="connsiteX4" fmla="*/ 565874 w 1302555"/>
                  <a:gd name="connsiteY4" fmla="*/ 72669 h 1895077"/>
                  <a:gd name="connsiteX5" fmla="*/ 565874 w 1302555"/>
                  <a:gd name="connsiteY5" fmla="*/ 119944 h 1895077"/>
                  <a:gd name="connsiteX6" fmla="*/ 566076 w 1302555"/>
                  <a:gd name="connsiteY6" fmla="*/ 119944 h 1895077"/>
                  <a:gd name="connsiteX7" fmla="*/ 566076 w 1302555"/>
                  <a:gd name="connsiteY7" fmla="*/ 729247 h 1895077"/>
                  <a:gd name="connsiteX8" fmla="*/ 217873 w 1302555"/>
                  <a:gd name="connsiteY8" fmla="*/ 1352305 h 1895077"/>
                  <a:gd name="connsiteX9" fmla="*/ 393107 w 1302555"/>
                  <a:gd name="connsiteY9" fmla="*/ 1769077 h 1895077"/>
                  <a:gd name="connsiteX10" fmla="*/ 1302555 w 1302555"/>
                  <a:gd name="connsiteY10" fmla="*/ 1769077 h 1895077"/>
                  <a:gd name="connsiteX11" fmla="*/ 1302555 w 1302555"/>
                  <a:gd name="connsiteY11" fmla="*/ 1895077 h 1895077"/>
                  <a:gd name="connsiteX12" fmla="*/ 309031 w 1302555"/>
                  <a:gd name="connsiteY12" fmla="*/ 1895077 h 1895077"/>
                  <a:gd name="connsiteX13" fmla="*/ 75193 w 1302555"/>
                  <a:gd name="connsiteY13" fmla="*/ 1337573 h 1895077"/>
                  <a:gd name="connsiteX14" fmla="*/ 441438 w 1302555"/>
                  <a:gd name="connsiteY14" fmla="*/ 687186 h 1895077"/>
                  <a:gd name="connsiteX15" fmla="*/ 441438 w 1302555"/>
                  <a:gd name="connsiteY15" fmla="*/ 125962 h 1895077"/>
                  <a:gd name="connsiteX16" fmla="*/ 372326 w 1302555"/>
                  <a:gd name="connsiteY16" fmla="*/ 107548 h 1895077"/>
                  <a:gd name="connsiteX17" fmla="*/ 353874 w 1302555"/>
                  <a:gd name="connsiteY17" fmla="*/ 63000 h 1895077"/>
                  <a:gd name="connsiteX18" fmla="*/ 416874 w 1302555"/>
                  <a:gd name="connsiteY18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3922 w 1302555"/>
                  <a:gd name="connsiteY3" fmla="*/ 72669 h 1895077"/>
                  <a:gd name="connsiteX4" fmla="*/ 565874 w 1302555"/>
                  <a:gd name="connsiteY4" fmla="*/ 119944 h 1895077"/>
                  <a:gd name="connsiteX5" fmla="*/ 566076 w 1302555"/>
                  <a:gd name="connsiteY5" fmla="*/ 119944 h 1895077"/>
                  <a:gd name="connsiteX6" fmla="*/ 566076 w 1302555"/>
                  <a:gd name="connsiteY6" fmla="*/ 729247 h 1895077"/>
                  <a:gd name="connsiteX7" fmla="*/ 217873 w 1302555"/>
                  <a:gd name="connsiteY7" fmla="*/ 1352305 h 1895077"/>
                  <a:gd name="connsiteX8" fmla="*/ 393107 w 1302555"/>
                  <a:gd name="connsiteY8" fmla="*/ 1769077 h 1895077"/>
                  <a:gd name="connsiteX9" fmla="*/ 1302555 w 1302555"/>
                  <a:gd name="connsiteY9" fmla="*/ 1769077 h 1895077"/>
                  <a:gd name="connsiteX10" fmla="*/ 1302555 w 1302555"/>
                  <a:gd name="connsiteY10" fmla="*/ 1895077 h 1895077"/>
                  <a:gd name="connsiteX11" fmla="*/ 309031 w 1302555"/>
                  <a:gd name="connsiteY11" fmla="*/ 1895077 h 1895077"/>
                  <a:gd name="connsiteX12" fmla="*/ 75193 w 1302555"/>
                  <a:gd name="connsiteY12" fmla="*/ 1337573 h 1895077"/>
                  <a:gd name="connsiteX13" fmla="*/ 441438 w 1302555"/>
                  <a:gd name="connsiteY13" fmla="*/ 687186 h 1895077"/>
                  <a:gd name="connsiteX14" fmla="*/ 441438 w 1302555"/>
                  <a:gd name="connsiteY14" fmla="*/ 125962 h 1895077"/>
                  <a:gd name="connsiteX15" fmla="*/ 372326 w 1302555"/>
                  <a:gd name="connsiteY15" fmla="*/ 107548 h 1895077"/>
                  <a:gd name="connsiteX16" fmla="*/ 353874 w 1302555"/>
                  <a:gd name="connsiteY16" fmla="*/ 63000 h 1895077"/>
                  <a:gd name="connsiteX17" fmla="*/ 416874 w 1302555"/>
                  <a:gd name="connsiteY17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5874 w 1302555"/>
                  <a:gd name="connsiteY3" fmla="*/ 119944 h 1895077"/>
                  <a:gd name="connsiteX4" fmla="*/ 566076 w 1302555"/>
                  <a:gd name="connsiteY4" fmla="*/ 119944 h 1895077"/>
                  <a:gd name="connsiteX5" fmla="*/ 566076 w 1302555"/>
                  <a:gd name="connsiteY5" fmla="*/ 729247 h 1895077"/>
                  <a:gd name="connsiteX6" fmla="*/ 217873 w 1302555"/>
                  <a:gd name="connsiteY6" fmla="*/ 1352305 h 1895077"/>
                  <a:gd name="connsiteX7" fmla="*/ 393107 w 1302555"/>
                  <a:gd name="connsiteY7" fmla="*/ 1769077 h 1895077"/>
                  <a:gd name="connsiteX8" fmla="*/ 1302555 w 1302555"/>
                  <a:gd name="connsiteY8" fmla="*/ 1769077 h 1895077"/>
                  <a:gd name="connsiteX9" fmla="*/ 1302555 w 1302555"/>
                  <a:gd name="connsiteY9" fmla="*/ 1895077 h 1895077"/>
                  <a:gd name="connsiteX10" fmla="*/ 309031 w 1302555"/>
                  <a:gd name="connsiteY10" fmla="*/ 1895077 h 1895077"/>
                  <a:gd name="connsiteX11" fmla="*/ 75193 w 1302555"/>
                  <a:gd name="connsiteY11" fmla="*/ 1337573 h 1895077"/>
                  <a:gd name="connsiteX12" fmla="*/ 441438 w 1302555"/>
                  <a:gd name="connsiteY12" fmla="*/ 687186 h 1895077"/>
                  <a:gd name="connsiteX13" fmla="*/ 441438 w 1302555"/>
                  <a:gd name="connsiteY13" fmla="*/ 125962 h 1895077"/>
                  <a:gd name="connsiteX14" fmla="*/ 372326 w 1302555"/>
                  <a:gd name="connsiteY14" fmla="*/ 107548 h 1895077"/>
                  <a:gd name="connsiteX15" fmla="*/ 353874 w 1302555"/>
                  <a:gd name="connsiteY15" fmla="*/ 63000 h 1895077"/>
                  <a:gd name="connsiteX16" fmla="*/ 416874 w 1302555"/>
                  <a:gd name="connsiteY16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5874 w 1302555"/>
                  <a:gd name="connsiteY3" fmla="*/ 119944 h 1895077"/>
                  <a:gd name="connsiteX4" fmla="*/ 566076 w 1302555"/>
                  <a:gd name="connsiteY4" fmla="*/ 729247 h 1895077"/>
                  <a:gd name="connsiteX5" fmla="*/ 217873 w 1302555"/>
                  <a:gd name="connsiteY5" fmla="*/ 1352305 h 1895077"/>
                  <a:gd name="connsiteX6" fmla="*/ 393107 w 1302555"/>
                  <a:gd name="connsiteY6" fmla="*/ 1769077 h 1895077"/>
                  <a:gd name="connsiteX7" fmla="*/ 1302555 w 1302555"/>
                  <a:gd name="connsiteY7" fmla="*/ 1769077 h 1895077"/>
                  <a:gd name="connsiteX8" fmla="*/ 1302555 w 1302555"/>
                  <a:gd name="connsiteY8" fmla="*/ 1895077 h 1895077"/>
                  <a:gd name="connsiteX9" fmla="*/ 309031 w 1302555"/>
                  <a:gd name="connsiteY9" fmla="*/ 1895077 h 1895077"/>
                  <a:gd name="connsiteX10" fmla="*/ 75193 w 1302555"/>
                  <a:gd name="connsiteY10" fmla="*/ 1337573 h 1895077"/>
                  <a:gd name="connsiteX11" fmla="*/ 441438 w 1302555"/>
                  <a:gd name="connsiteY11" fmla="*/ 687186 h 1895077"/>
                  <a:gd name="connsiteX12" fmla="*/ 441438 w 1302555"/>
                  <a:gd name="connsiteY12" fmla="*/ 125962 h 1895077"/>
                  <a:gd name="connsiteX13" fmla="*/ 372326 w 1302555"/>
                  <a:gd name="connsiteY13" fmla="*/ 107548 h 1895077"/>
                  <a:gd name="connsiteX14" fmla="*/ 353874 w 1302555"/>
                  <a:gd name="connsiteY14" fmla="*/ 63000 h 1895077"/>
                  <a:gd name="connsiteX15" fmla="*/ 416874 w 1302555"/>
                  <a:gd name="connsiteY15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6076 w 1302555"/>
                  <a:gd name="connsiteY3" fmla="*/ 729247 h 1895077"/>
                  <a:gd name="connsiteX4" fmla="*/ 217873 w 1302555"/>
                  <a:gd name="connsiteY4" fmla="*/ 1352305 h 1895077"/>
                  <a:gd name="connsiteX5" fmla="*/ 393107 w 1302555"/>
                  <a:gd name="connsiteY5" fmla="*/ 1769077 h 1895077"/>
                  <a:gd name="connsiteX6" fmla="*/ 1302555 w 1302555"/>
                  <a:gd name="connsiteY6" fmla="*/ 1769077 h 1895077"/>
                  <a:gd name="connsiteX7" fmla="*/ 1302555 w 1302555"/>
                  <a:gd name="connsiteY7" fmla="*/ 1895077 h 1895077"/>
                  <a:gd name="connsiteX8" fmla="*/ 309031 w 1302555"/>
                  <a:gd name="connsiteY8" fmla="*/ 1895077 h 1895077"/>
                  <a:gd name="connsiteX9" fmla="*/ 75193 w 1302555"/>
                  <a:gd name="connsiteY9" fmla="*/ 1337573 h 1895077"/>
                  <a:gd name="connsiteX10" fmla="*/ 441438 w 1302555"/>
                  <a:gd name="connsiteY10" fmla="*/ 687186 h 1895077"/>
                  <a:gd name="connsiteX11" fmla="*/ 441438 w 1302555"/>
                  <a:gd name="connsiteY11" fmla="*/ 125962 h 1895077"/>
                  <a:gd name="connsiteX12" fmla="*/ 372326 w 1302555"/>
                  <a:gd name="connsiteY12" fmla="*/ 107548 h 1895077"/>
                  <a:gd name="connsiteX13" fmla="*/ 353874 w 1302555"/>
                  <a:gd name="connsiteY13" fmla="*/ 63000 h 1895077"/>
                  <a:gd name="connsiteX14" fmla="*/ 416874 w 1302555"/>
                  <a:gd name="connsiteY14" fmla="*/ 0 h 1895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2555" h="1895077">
                    <a:moveTo>
                      <a:pt x="416874" y="0"/>
                    </a:moveTo>
                    <a:lnTo>
                      <a:pt x="502874" y="0"/>
                    </a:lnTo>
                    <a:cubicBezTo>
                      <a:pt x="537668" y="0"/>
                      <a:pt x="565874" y="28206"/>
                      <a:pt x="565874" y="63000"/>
                    </a:cubicBezTo>
                    <a:cubicBezTo>
                      <a:pt x="565941" y="285082"/>
                      <a:pt x="566009" y="507165"/>
                      <a:pt x="566076" y="729247"/>
                    </a:cubicBezTo>
                    <a:lnTo>
                      <a:pt x="217873" y="1352305"/>
                    </a:lnTo>
                    <a:cubicBezTo>
                      <a:pt x="102114" y="1523575"/>
                      <a:pt x="135641" y="1765758"/>
                      <a:pt x="393107" y="1769077"/>
                    </a:cubicBezTo>
                    <a:lnTo>
                      <a:pt x="1302555" y="1769077"/>
                    </a:lnTo>
                    <a:lnTo>
                      <a:pt x="1302555" y="1895077"/>
                    </a:lnTo>
                    <a:lnTo>
                      <a:pt x="309031" y="1895077"/>
                    </a:lnTo>
                    <a:cubicBezTo>
                      <a:pt x="37009" y="1888389"/>
                      <a:pt x="-93189" y="1616715"/>
                      <a:pt x="75193" y="1337573"/>
                    </a:cubicBezTo>
                    <a:lnTo>
                      <a:pt x="441438" y="687186"/>
                    </a:lnTo>
                    <a:lnTo>
                      <a:pt x="441438" y="125962"/>
                    </a:lnTo>
                    <a:lnTo>
                      <a:pt x="372326" y="107548"/>
                    </a:lnTo>
                    <a:cubicBezTo>
                      <a:pt x="360925" y="96147"/>
                      <a:pt x="353874" y="80397"/>
                      <a:pt x="353874" y="63000"/>
                    </a:cubicBezTo>
                    <a:cubicBezTo>
                      <a:pt x="353874" y="28206"/>
                      <a:pt x="382080" y="0"/>
                      <a:pt x="416874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70" name="자유형: 도형 221">
                <a:extLst>
                  <a:ext uri="{FF2B5EF4-FFF2-40B4-BE49-F238E27FC236}">
                    <a16:creationId xmlns:a16="http://schemas.microsoft.com/office/drawing/2014/main" id="{5748AA64-A639-4C37-B8CE-CF0AA3777AB7}"/>
                  </a:ext>
                </a:extLst>
              </p:cNvPr>
              <p:cNvSpPr/>
              <p:nvPr/>
            </p:nvSpPr>
            <p:spPr>
              <a:xfrm flipH="1">
                <a:off x="5394689" y="4450825"/>
                <a:ext cx="1302555" cy="1895077"/>
              </a:xfrm>
              <a:custGeom>
                <a:avLst/>
                <a:gdLst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3922 w 1302555"/>
                  <a:gd name="connsiteY3" fmla="*/ 72669 h 1895077"/>
                  <a:gd name="connsiteX4" fmla="*/ 565874 w 1302555"/>
                  <a:gd name="connsiteY4" fmla="*/ 72669 h 1895077"/>
                  <a:gd name="connsiteX5" fmla="*/ 565874 w 1302555"/>
                  <a:gd name="connsiteY5" fmla="*/ 119944 h 1895077"/>
                  <a:gd name="connsiteX6" fmla="*/ 566076 w 1302555"/>
                  <a:gd name="connsiteY6" fmla="*/ 119944 h 1895077"/>
                  <a:gd name="connsiteX7" fmla="*/ 566076 w 1302555"/>
                  <a:gd name="connsiteY7" fmla="*/ 729247 h 1895077"/>
                  <a:gd name="connsiteX8" fmla="*/ 217873 w 1302555"/>
                  <a:gd name="connsiteY8" fmla="*/ 1352305 h 1895077"/>
                  <a:gd name="connsiteX9" fmla="*/ 393107 w 1302555"/>
                  <a:gd name="connsiteY9" fmla="*/ 1769077 h 1895077"/>
                  <a:gd name="connsiteX10" fmla="*/ 1302555 w 1302555"/>
                  <a:gd name="connsiteY10" fmla="*/ 1769077 h 1895077"/>
                  <a:gd name="connsiteX11" fmla="*/ 1302555 w 1302555"/>
                  <a:gd name="connsiteY11" fmla="*/ 1895077 h 1895077"/>
                  <a:gd name="connsiteX12" fmla="*/ 309031 w 1302555"/>
                  <a:gd name="connsiteY12" fmla="*/ 1895077 h 1895077"/>
                  <a:gd name="connsiteX13" fmla="*/ 75193 w 1302555"/>
                  <a:gd name="connsiteY13" fmla="*/ 1337573 h 1895077"/>
                  <a:gd name="connsiteX14" fmla="*/ 441438 w 1302555"/>
                  <a:gd name="connsiteY14" fmla="*/ 687186 h 1895077"/>
                  <a:gd name="connsiteX15" fmla="*/ 441438 w 1302555"/>
                  <a:gd name="connsiteY15" fmla="*/ 125962 h 1895077"/>
                  <a:gd name="connsiteX16" fmla="*/ 416782 w 1302555"/>
                  <a:gd name="connsiteY16" fmla="*/ 125962 h 1895077"/>
                  <a:gd name="connsiteX17" fmla="*/ 372326 w 1302555"/>
                  <a:gd name="connsiteY17" fmla="*/ 107548 h 1895077"/>
                  <a:gd name="connsiteX18" fmla="*/ 353874 w 1302555"/>
                  <a:gd name="connsiteY18" fmla="*/ 63000 h 1895077"/>
                  <a:gd name="connsiteX19" fmla="*/ 416874 w 1302555"/>
                  <a:gd name="connsiteY19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3922 w 1302555"/>
                  <a:gd name="connsiteY3" fmla="*/ 72669 h 1895077"/>
                  <a:gd name="connsiteX4" fmla="*/ 565874 w 1302555"/>
                  <a:gd name="connsiteY4" fmla="*/ 72669 h 1895077"/>
                  <a:gd name="connsiteX5" fmla="*/ 565874 w 1302555"/>
                  <a:gd name="connsiteY5" fmla="*/ 119944 h 1895077"/>
                  <a:gd name="connsiteX6" fmla="*/ 566076 w 1302555"/>
                  <a:gd name="connsiteY6" fmla="*/ 119944 h 1895077"/>
                  <a:gd name="connsiteX7" fmla="*/ 566076 w 1302555"/>
                  <a:gd name="connsiteY7" fmla="*/ 729247 h 1895077"/>
                  <a:gd name="connsiteX8" fmla="*/ 217873 w 1302555"/>
                  <a:gd name="connsiteY8" fmla="*/ 1352305 h 1895077"/>
                  <a:gd name="connsiteX9" fmla="*/ 393107 w 1302555"/>
                  <a:gd name="connsiteY9" fmla="*/ 1769077 h 1895077"/>
                  <a:gd name="connsiteX10" fmla="*/ 1302555 w 1302555"/>
                  <a:gd name="connsiteY10" fmla="*/ 1769077 h 1895077"/>
                  <a:gd name="connsiteX11" fmla="*/ 1302555 w 1302555"/>
                  <a:gd name="connsiteY11" fmla="*/ 1895077 h 1895077"/>
                  <a:gd name="connsiteX12" fmla="*/ 309031 w 1302555"/>
                  <a:gd name="connsiteY12" fmla="*/ 1895077 h 1895077"/>
                  <a:gd name="connsiteX13" fmla="*/ 75193 w 1302555"/>
                  <a:gd name="connsiteY13" fmla="*/ 1337573 h 1895077"/>
                  <a:gd name="connsiteX14" fmla="*/ 441438 w 1302555"/>
                  <a:gd name="connsiteY14" fmla="*/ 687186 h 1895077"/>
                  <a:gd name="connsiteX15" fmla="*/ 441438 w 1302555"/>
                  <a:gd name="connsiteY15" fmla="*/ 125962 h 1895077"/>
                  <a:gd name="connsiteX16" fmla="*/ 372326 w 1302555"/>
                  <a:gd name="connsiteY16" fmla="*/ 107548 h 1895077"/>
                  <a:gd name="connsiteX17" fmla="*/ 353874 w 1302555"/>
                  <a:gd name="connsiteY17" fmla="*/ 63000 h 1895077"/>
                  <a:gd name="connsiteX18" fmla="*/ 416874 w 1302555"/>
                  <a:gd name="connsiteY18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3922 w 1302555"/>
                  <a:gd name="connsiteY3" fmla="*/ 72669 h 1895077"/>
                  <a:gd name="connsiteX4" fmla="*/ 565874 w 1302555"/>
                  <a:gd name="connsiteY4" fmla="*/ 119944 h 1895077"/>
                  <a:gd name="connsiteX5" fmla="*/ 566076 w 1302555"/>
                  <a:gd name="connsiteY5" fmla="*/ 119944 h 1895077"/>
                  <a:gd name="connsiteX6" fmla="*/ 566076 w 1302555"/>
                  <a:gd name="connsiteY6" fmla="*/ 729247 h 1895077"/>
                  <a:gd name="connsiteX7" fmla="*/ 217873 w 1302555"/>
                  <a:gd name="connsiteY7" fmla="*/ 1352305 h 1895077"/>
                  <a:gd name="connsiteX8" fmla="*/ 393107 w 1302555"/>
                  <a:gd name="connsiteY8" fmla="*/ 1769077 h 1895077"/>
                  <a:gd name="connsiteX9" fmla="*/ 1302555 w 1302555"/>
                  <a:gd name="connsiteY9" fmla="*/ 1769077 h 1895077"/>
                  <a:gd name="connsiteX10" fmla="*/ 1302555 w 1302555"/>
                  <a:gd name="connsiteY10" fmla="*/ 1895077 h 1895077"/>
                  <a:gd name="connsiteX11" fmla="*/ 309031 w 1302555"/>
                  <a:gd name="connsiteY11" fmla="*/ 1895077 h 1895077"/>
                  <a:gd name="connsiteX12" fmla="*/ 75193 w 1302555"/>
                  <a:gd name="connsiteY12" fmla="*/ 1337573 h 1895077"/>
                  <a:gd name="connsiteX13" fmla="*/ 441438 w 1302555"/>
                  <a:gd name="connsiteY13" fmla="*/ 687186 h 1895077"/>
                  <a:gd name="connsiteX14" fmla="*/ 441438 w 1302555"/>
                  <a:gd name="connsiteY14" fmla="*/ 125962 h 1895077"/>
                  <a:gd name="connsiteX15" fmla="*/ 372326 w 1302555"/>
                  <a:gd name="connsiteY15" fmla="*/ 107548 h 1895077"/>
                  <a:gd name="connsiteX16" fmla="*/ 353874 w 1302555"/>
                  <a:gd name="connsiteY16" fmla="*/ 63000 h 1895077"/>
                  <a:gd name="connsiteX17" fmla="*/ 416874 w 1302555"/>
                  <a:gd name="connsiteY17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5874 w 1302555"/>
                  <a:gd name="connsiteY3" fmla="*/ 119944 h 1895077"/>
                  <a:gd name="connsiteX4" fmla="*/ 566076 w 1302555"/>
                  <a:gd name="connsiteY4" fmla="*/ 119944 h 1895077"/>
                  <a:gd name="connsiteX5" fmla="*/ 566076 w 1302555"/>
                  <a:gd name="connsiteY5" fmla="*/ 729247 h 1895077"/>
                  <a:gd name="connsiteX6" fmla="*/ 217873 w 1302555"/>
                  <a:gd name="connsiteY6" fmla="*/ 1352305 h 1895077"/>
                  <a:gd name="connsiteX7" fmla="*/ 393107 w 1302555"/>
                  <a:gd name="connsiteY7" fmla="*/ 1769077 h 1895077"/>
                  <a:gd name="connsiteX8" fmla="*/ 1302555 w 1302555"/>
                  <a:gd name="connsiteY8" fmla="*/ 1769077 h 1895077"/>
                  <a:gd name="connsiteX9" fmla="*/ 1302555 w 1302555"/>
                  <a:gd name="connsiteY9" fmla="*/ 1895077 h 1895077"/>
                  <a:gd name="connsiteX10" fmla="*/ 309031 w 1302555"/>
                  <a:gd name="connsiteY10" fmla="*/ 1895077 h 1895077"/>
                  <a:gd name="connsiteX11" fmla="*/ 75193 w 1302555"/>
                  <a:gd name="connsiteY11" fmla="*/ 1337573 h 1895077"/>
                  <a:gd name="connsiteX12" fmla="*/ 441438 w 1302555"/>
                  <a:gd name="connsiteY12" fmla="*/ 687186 h 1895077"/>
                  <a:gd name="connsiteX13" fmla="*/ 441438 w 1302555"/>
                  <a:gd name="connsiteY13" fmla="*/ 125962 h 1895077"/>
                  <a:gd name="connsiteX14" fmla="*/ 372326 w 1302555"/>
                  <a:gd name="connsiteY14" fmla="*/ 107548 h 1895077"/>
                  <a:gd name="connsiteX15" fmla="*/ 353874 w 1302555"/>
                  <a:gd name="connsiteY15" fmla="*/ 63000 h 1895077"/>
                  <a:gd name="connsiteX16" fmla="*/ 416874 w 1302555"/>
                  <a:gd name="connsiteY16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5874 w 1302555"/>
                  <a:gd name="connsiteY3" fmla="*/ 119944 h 1895077"/>
                  <a:gd name="connsiteX4" fmla="*/ 566076 w 1302555"/>
                  <a:gd name="connsiteY4" fmla="*/ 729247 h 1895077"/>
                  <a:gd name="connsiteX5" fmla="*/ 217873 w 1302555"/>
                  <a:gd name="connsiteY5" fmla="*/ 1352305 h 1895077"/>
                  <a:gd name="connsiteX6" fmla="*/ 393107 w 1302555"/>
                  <a:gd name="connsiteY6" fmla="*/ 1769077 h 1895077"/>
                  <a:gd name="connsiteX7" fmla="*/ 1302555 w 1302555"/>
                  <a:gd name="connsiteY7" fmla="*/ 1769077 h 1895077"/>
                  <a:gd name="connsiteX8" fmla="*/ 1302555 w 1302555"/>
                  <a:gd name="connsiteY8" fmla="*/ 1895077 h 1895077"/>
                  <a:gd name="connsiteX9" fmla="*/ 309031 w 1302555"/>
                  <a:gd name="connsiteY9" fmla="*/ 1895077 h 1895077"/>
                  <a:gd name="connsiteX10" fmla="*/ 75193 w 1302555"/>
                  <a:gd name="connsiteY10" fmla="*/ 1337573 h 1895077"/>
                  <a:gd name="connsiteX11" fmla="*/ 441438 w 1302555"/>
                  <a:gd name="connsiteY11" fmla="*/ 687186 h 1895077"/>
                  <a:gd name="connsiteX12" fmla="*/ 441438 w 1302555"/>
                  <a:gd name="connsiteY12" fmla="*/ 125962 h 1895077"/>
                  <a:gd name="connsiteX13" fmla="*/ 372326 w 1302555"/>
                  <a:gd name="connsiteY13" fmla="*/ 107548 h 1895077"/>
                  <a:gd name="connsiteX14" fmla="*/ 353874 w 1302555"/>
                  <a:gd name="connsiteY14" fmla="*/ 63000 h 1895077"/>
                  <a:gd name="connsiteX15" fmla="*/ 416874 w 1302555"/>
                  <a:gd name="connsiteY15" fmla="*/ 0 h 1895077"/>
                  <a:gd name="connsiteX0" fmla="*/ 416874 w 1302555"/>
                  <a:gd name="connsiteY0" fmla="*/ 0 h 1895077"/>
                  <a:gd name="connsiteX1" fmla="*/ 502874 w 1302555"/>
                  <a:gd name="connsiteY1" fmla="*/ 0 h 1895077"/>
                  <a:gd name="connsiteX2" fmla="*/ 565874 w 1302555"/>
                  <a:gd name="connsiteY2" fmla="*/ 63000 h 1895077"/>
                  <a:gd name="connsiteX3" fmla="*/ 566076 w 1302555"/>
                  <a:gd name="connsiteY3" fmla="*/ 729247 h 1895077"/>
                  <a:gd name="connsiteX4" fmla="*/ 217873 w 1302555"/>
                  <a:gd name="connsiteY4" fmla="*/ 1352305 h 1895077"/>
                  <a:gd name="connsiteX5" fmla="*/ 393107 w 1302555"/>
                  <a:gd name="connsiteY5" fmla="*/ 1769077 h 1895077"/>
                  <a:gd name="connsiteX6" fmla="*/ 1302555 w 1302555"/>
                  <a:gd name="connsiteY6" fmla="*/ 1769077 h 1895077"/>
                  <a:gd name="connsiteX7" fmla="*/ 1302555 w 1302555"/>
                  <a:gd name="connsiteY7" fmla="*/ 1895077 h 1895077"/>
                  <a:gd name="connsiteX8" fmla="*/ 309031 w 1302555"/>
                  <a:gd name="connsiteY8" fmla="*/ 1895077 h 1895077"/>
                  <a:gd name="connsiteX9" fmla="*/ 75193 w 1302555"/>
                  <a:gd name="connsiteY9" fmla="*/ 1337573 h 1895077"/>
                  <a:gd name="connsiteX10" fmla="*/ 441438 w 1302555"/>
                  <a:gd name="connsiteY10" fmla="*/ 687186 h 1895077"/>
                  <a:gd name="connsiteX11" fmla="*/ 441438 w 1302555"/>
                  <a:gd name="connsiteY11" fmla="*/ 125962 h 1895077"/>
                  <a:gd name="connsiteX12" fmla="*/ 372326 w 1302555"/>
                  <a:gd name="connsiteY12" fmla="*/ 107548 h 1895077"/>
                  <a:gd name="connsiteX13" fmla="*/ 353874 w 1302555"/>
                  <a:gd name="connsiteY13" fmla="*/ 63000 h 1895077"/>
                  <a:gd name="connsiteX14" fmla="*/ 416874 w 1302555"/>
                  <a:gd name="connsiteY14" fmla="*/ 0 h 1895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2555" h="1895077">
                    <a:moveTo>
                      <a:pt x="416874" y="0"/>
                    </a:moveTo>
                    <a:lnTo>
                      <a:pt x="502874" y="0"/>
                    </a:lnTo>
                    <a:cubicBezTo>
                      <a:pt x="537668" y="0"/>
                      <a:pt x="565874" y="28206"/>
                      <a:pt x="565874" y="63000"/>
                    </a:cubicBezTo>
                    <a:cubicBezTo>
                      <a:pt x="565941" y="285082"/>
                      <a:pt x="566009" y="507165"/>
                      <a:pt x="566076" y="729247"/>
                    </a:cubicBezTo>
                    <a:lnTo>
                      <a:pt x="217873" y="1352305"/>
                    </a:lnTo>
                    <a:cubicBezTo>
                      <a:pt x="102114" y="1523575"/>
                      <a:pt x="135641" y="1765758"/>
                      <a:pt x="393107" y="1769077"/>
                    </a:cubicBezTo>
                    <a:lnTo>
                      <a:pt x="1302555" y="1769077"/>
                    </a:lnTo>
                    <a:lnTo>
                      <a:pt x="1302555" y="1895077"/>
                    </a:lnTo>
                    <a:lnTo>
                      <a:pt x="309031" y="1895077"/>
                    </a:lnTo>
                    <a:cubicBezTo>
                      <a:pt x="37009" y="1888389"/>
                      <a:pt x="-93189" y="1616715"/>
                      <a:pt x="75193" y="1337573"/>
                    </a:cubicBezTo>
                    <a:lnTo>
                      <a:pt x="441438" y="687186"/>
                    </a:lnTo>
                    <a:lnTo>
                      <a:pt x="441438" y="125962"/>
                    </a:lnTo>
                    <a:lnTo>
                      <a:pt x="372326" y="107548"/>
                    </a:lnTo>
                    <a:cubicBezTo>
                      <a:pt x="360925" y="96147"/>
                      <a:pt x="353874" y="80397"/>
                      <a:pt x="353874" y="63000"/>
                    </a:cubicBezTo>
                    <a:cubicBezTo>
                      <a:pt x="353874" y="28206"/>
                      <a:pt x="382080" y="0"/>
                      <a:pt x="416874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571" name="Group 139">
            <a:extLst>
              <a:ext uri="{FF2B5EF4-FFF2-40B4-BE49-F238E27FC236}">
                <a16:creationId xmlns:a16="http://schemas.microsoft.com/office/drawing/2014/main" id="{969C4CF5-C837-4B65-A13B-F803186226E7}"/>
              </a:ext>
            </a:extLst>
          </p:cNvPr>
          <p:cNvGrpSpPr>
            <a:grpSpLocks noChangeAspect="1"/>
          </p:cNvGrpSpPr>
          <p:nvPr/>
        </p:nvGrpSpPr>
        <p:grpSpPr>
          <a:xfrm>
            <a:off x="6257197" y="3466494"/>
            <a:ext cx="277474" cy="227822"/>
            <a:chOff x="2446370" y="1521596"/>
            <a:chExt cx="4023730" cy="3303732"/>
          </a:xfrm>
          <a:solidFill>
            <a:schemeClr val="accent1"/>
          </a:solidFill>
        </p:grpSpPr>
        <p:sp>
          <p:nvSpPr>
            <p:cNvPr id="572" name="Donut 140">
              <a:extLst>
                <a:ext uri="{FF2B5EF4-FFF2-40B4-BE49-F238E27FC236}">
                  <a16:creationId xmlns:a16="http://schemas.microsoft.com/office/drawing/2014/main" id="{629CB8FF-80CB-4145-8B98-E7E683398558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73" name="Rounded Rectangle 141">
              <a:extLst>
                <a:ext uri="{FF2B5EF4-FFF2-40B4-BE49-F238E27FC236}">
                  <a16:creationId xmlns:a16="http://schemas.microsoft.com/office/drawing/2014/main" id="{01AA7D32-1CCB-465D-BCC2-C85551EC2F64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4" name="Round Same Side Corner Rectangle 142">
              <a:extLst>
                <a:ext uri="{FF2B5EF4-FFF2-40B4-BE49-F238E27FC236}">
                  <a16:creationId xmlns:a16="http://schemas.microsoft.com/office/drawing/2014/main" id="{907D3FB1-B63A-484D-B3E3-DD7CAA1ABEC3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5" name="Block Arc 143">
              <a:extLst>
                <a:ext uri="{FF2B5EF4-FFF2-40B4-BE49-F238E27FC236}">
                  <a16:creationId xmlns:a16="http://schemas.microsoft.com/office/drawing/2014/main" id="{79AA815A-6EF0-4C5B-A9C7-C70FEF77D3D2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576" name="Frame 1">
            <a:extLst>
              <a:ext uri="{FF2B5EF4-FFF2-40B4-BE49-F238E27FC236}">
                <a16:creationId xmlns:a16="http://schemas.microsoft.com/office/drawing/2014/main" id="{7A29D7AA-A034-4C6A-B236-FF8AEE11690F}"/>
              </a:ext>
            </a:extLst>
          </p:cNvPr>
          <p:cNvSpPr/>
          <p:nvPr/>
        </p:nvSpPr>
        <p:spPr>
          <a:xfrm>
            <a:off x="7156786" y="3870454"/>
            <a:ext cx="190549" cy="267403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77" name="Trapezoid 22">
            <a:extLst>
              <a:ext uri="{FF2B5EF4-FFF2-40B4-BE49-F238E27FC236}">
                <a16:creationId xmlns:a16="http://schemas.microsoft.com/office/drawing/2014/main" id="{34ACC193-5F7A-4827-A800-AAC964B9A951}"/>
              </a:ext>
            </a:extLst>
          </p:cNvPr>
          <p:cNvSpPr/>
          <p:nvPr/>
        </p:nvSpPr>
        <p:spPr>
          <a:xfrm>
            <a:off x="6554204" y="4038328"/>
            <a:ext cx="321973" cy="272960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8" name="Rounded Rectangle 1">
            <a:extLst>
              <a:ext uri="{FF2B5EF4-FFF2-40B4-BE49-F238E27FC236}">
                <a16:creationId xmlns:a16="http://schemas.microsoft.com/office/drawing/2014/main" id="{189C39A2-4750-4302-9510-453F64EF0726}"/>
              </a:ext>
            </a:extLst>
          </p:cNvPr>
          <p:cNvSpPr/>
          <p:nvPr/>
        </p:nvSpPr>
        <p:spPr>
          <a:xfrm>
            <a:off x="7471006" y="3737522"/>
            <a:ext cx="262410" cy="263374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9" name="Rounded Rectangle 13">
            <a:extLst>
              <a:ext uri="{FF2B5EF4-FFF2-40B4-BE49-F238E27FC236}">
                <a16:creationId xmlns:a16="http://schemas.microsoft.com/office/drawing/2014/main" id="{34729D47-CBDA-4466-BE22-70B754CB2312}"/>
              </a:ext>
            </a:extLst>
          </p:cNvPr>
          <p:cNvSpPr/>
          <p:nvPr/>
        </p:nvSpPr>
        <p:spPr>
          <a:xfrm>
            <a:off x="4442821" y="3887485"/>
            <a:ext cx="250272" cy="25036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220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2020-01-03T06:02:36Z</dcterms:modified>
</cp:coreProperties>
</file>