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6" name="Freeform 3">
            <a:extLst>
              <a:ext uri="{FF2B5EF4-FFF2-40B4-BE49-F238E27FC236}">
                <a16:creationId xmlns:a16="http://schemas.microsoft.com/office/drawing/2014/main" id="{267C4CA1-9D2A-4A49-9D2C-A5F2A52B6436}"/>
              </a:ext>
            </a:extLst>
          </p:cNvPr>
          <p:cNvSpPr/>
          <p:nvPr/>
        </p:nvSpPr>
        <p:spPr>
          <a:xfrm>
            <a:off x="921204" y="1896166"/>
            <a:ext cx="6462604" cy="4202142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47077 w 4723502"/>
              <a:gd name="connsiteY3" fmla="*/ 1543050 h 420214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90209 w 4723502"/>
              <a:gd name="connsiteY3" fmla="*/ 1913986 h 4202142"/>
              <a:gd name="connsiteX0" fmla="*/ 0 w 4723502"/>
              <a:gd name="connsiteY0" fmla="*/ 4202142 h 4208612"/>
              <a:gd name="connsiteX1" fmla="*/ 8627 w 4723502"/>
              <a:gd name="connsiteY1" fmla="*/ 28575 h 4208612"/>
              <a:gd name="connsiteX2" fmla="*/ 4723502 w 4723502"/>
              <a:gd name="connsiteY2" fmla="*/ 0 h 4208612"/>
              <a:gd name="connsiteX3" fmla="*/ 8986 w 4723502"/>
              <a:gd name="connsiteY3" fmla="*/ 4208612 h 420861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381250 w 4723502"/>
              <a:gd name="connsiteY3" fmla="*/ 2086514 h 420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3502" h="4202142">
                <a:moveTo>
                  <a:pt x="0" y="4202142"/>
                </a:moveTo>
                <a:cubicBezTo>
                  <a:pt x="2876" y="2810953"/>
                  <a:pt x="5751" y="1419764"/>
                  <a:pt x="8627" y="28575"/>
                </a:cubicBezTo>
                <a:lnTo>
                  <a:pt x="4723502" y="0"/>
                </a:lnTo>
                <a:lnTo>
                  <a:pt x="2381250" y="2086514"/>
                </a:lnTo>
              </a:path>
            </a:pathLst>
          </a:custGeom>
          <a:ln w="508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7" name="Isosceles Triangle 4">
            <a:extLst>
              <a:ext uri="{FF2B5EF4-FFF2-40B4-BE49-F238E27FC236}">
                <a16:creationId xmlns:a16="http://schemas.microsoft.com/office/drawing/2014/main" id="{10320280-7EC0-49C4-99FC-498B4D399332}"/>
              </a:ext>
            </a:extLst>
          </p:cNvPr>
          <p:cNvSpPr/>
          <p:nvPr/>
        </p:nvSpPr>
        <p:spPr>
          <a:xfrm rot="14109534">
            <a:off x="3956600" y="3932702"/>
            <a:ext cx="286380" cy="24687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8" name="Freeform 6">
            <a:extLst>
              <a:ext uri="{FF2B5EF4-FFF2-40B4-BE49-F238E27FC236}">
                <a16:creationId xmlns:a16="http://schemas.microsoft.com/office/drawing/2014/main" id="{45212667-C341-4782-9740-60A6E93297D2}"/>
              </a:ext>
            </a:extLst>
          </p:cNvPr>
          <p:cNvSpPr/>
          <p:nvPr/>
        </p:nvSpPr>
        <p:spPr>
          <a:xfrm rot="10800000">
            <a:off x="4676681" y="1896165"/>
            <a:ext cx="6604234" cy="4216700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60385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898835 w 4827019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8986 w 4827019"/>
              <a:gd name="connsiteY3" fmla="*/ 4214543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407129 w 4827019"/>
              <a:gd name="connsiteY3" fmla="*/ 2101072 h 421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019" h="4216700">
                <a:moveTo>
                  <a:pt x="0" y="4216700"/>
                </a:moveTo>
                <a:lnTo>
                  <a:pt x="0" y="0"/>
                </a:lnTo>
                <a:lnTo>
                  <a:pt x="4827019" y="31811"/>
                </a:lnTo>
                <a:lnTo>
                  <a:pt x="2407129" y="2101072"/>
                </a:lnTo>
              </a:path>
            </a:pathLst>
          </a:custGeom>
          <a:ln w="508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9" name="Isosceles Triangle 7">
            <a:extLst>
              <a:ext uri="{FF2B5EF4-FFF2-40B4-BE49-F238E27FC236}">
                <a16:creationId xmlns:a16="http://schemas.microsoft.com/office/drawing/2014/main" id="{D824B9A9-5BCB-4525-A340-72379EE4B4EC}"/>
              </a:ext>
            </a:extLst>
          </p:cNvPr>
          <p:cNvSpPr/>
          <p:nvPr/>
        </p:nvSpPr>
        <p:spPr>
          <a:xfrm rot="3309534">
            <a:off x="7940139" y="3856979"/>
            <a:ext cx="286380" cy="246879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01412FC4-DBFD-479B-8CD4-982DE74BCDAA}"/>
              </a:ext>
            </a:extLst>
          </p:cNvPr>
          <p:cNvSpPr txBox="1"/>
          <p:nvPr/>
        </p:nvSpPr>
        <p:spPr>
          <a:xfrm>
            <a:off x="1414330" y="4140503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0D1394B1-84B9-4E55-B0FA-F3DF83A97B22}"/>
              </a:ext>
            </a:extLst>
          </p:cNvPr>
          <p:cNvSpPr txBox="1"/>
          <p:nvPr/>
        </p:nvSpPr>
        <p:spPr>
          <a:xfrm>
            <a:off x="9605526" y="2868247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2" name="Group 20">
            <a:extLst>
              <a:ext uri="{FF2B5EF4-FFF2-40B4-BE49-F238E27FC236}">
                <a16:creationId xmlns:a16="http://schemas.microsoft.com/office/drawing/2014/main" id="{929A9804-F795-48C6-99A9-ADDD6D5F6053}"/>
              </a:ext>
            </a:extLst>
          </p:cNvPr>
          <p:cNvGrpSpPr/>
          <p:nvPr/>
        </p:nvGrpSpPr>
        <p:grpSpPr>
          <a:xfrm>
            <a:off x="1270037" y="2215101"/>
            <a:ext cx="4107033" cy="991073"/>
            <a:chOff x="1197149" y="1794035"/>
            <a:chExt cx="3230835" cy="991073"/>
          </a:xfrm>
        </p:grpSpPr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36AD9A3F-D59B-445E-B0C1-BF4593A8504A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1F044134-3D1B-45B6-8F1D-AEBF32E8A29F}"/>
                </a:ext>
              </a:extLst>
            </p:cNvPr>
            <p:cNvSpPr txBox="1"/>
            <p:nvPr/>
          </p:nvSpPr>
          <p:spPr>
            <a:xfrm>
              <a:off x="1197149" y="1794035"/>
              <a:ext cx="32308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5" name="Group 19">
            <a:extLst>
              <a:ext uri="{FF2B5EF4-FFF2-40B4-BE49-F238E27FC236}">
                <a16:creationId xmlns:a16="http://schemas.microsoft.com/office/drawing/2014/main" id="{E133F871-5217-4AB2-AA84-6AC47AD02E2E}"/>
              </a:ext>
            </a:extLst>
          </p:cNvPr>
          <p:cNvGrpSpPr/>
          <p:nvPr/>
        </p:nvGrpSpPr>
        <p:grpSpPr>
          <a:xfrm>
            <a:off x="6867940" y="4782406"/>
            <a:ext cx="4067640" cy="991073"/>
            <a:chOff x="4759449" y="3524124"/>
            <a:chExt cx="3230835" cy="991073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DC17443C-FF6D-4BD1-A718-BF232932A6E3}"/>
                </a:ext>
              </a:extLst>
            </p:cNvPr>
            <p:cNvSpPr txBox="1"/>
            <p:nvPr/>
          </p:nvSpPr>
          <p:spPr>
            <a:xfrm>
              <a:off x="4759449" y="3868866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11D58023-51AE-474A-8BE8-53AD19258978}"/>
                </a:ext>
              </a:extLst>
            </p:cNvPr>
            <p:cNvSpPr txBox="1"/>
            <p:nvPr/>
          </p:nvSpPr>
          <p:spPr>
            <a:xfrm>
              <a:off x="4759449" y="3524124"/>
              <a:ext cx="32308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8" name="Rectangle 9">
            <a:extLst>
              <a:ext uri="{FF2B5EF4-FFF2-40B4-BE49-F238E27FC236}">
                <a16:creationId xmlns:a16="http://schemas.microsoft.com/office/drawing/2014/main" id="{C95077DF-BC79-40BD-AC9A-8A068E88723F}"/>
              </a:ext>
            </a:extLst>
          </p:cNvPr>
          <p:cNvSpPr/>
          <p:nvPr/>
        </p:nvSpPr>
        <p:spPr>
          <a:xfrm>
            <a:off x="5686399" y="3538531"/>
            <a:ext cx="819203" cy="822918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9" name="Rectangle 30">
            <a:extLst>
              <a:ext uri="{FF2B5EF4-FFF2-40B4-BE49-F238E27FC236}">
                <a16:creationId xmlns:a16="http://schemas.microsoft.com/office/drawing/2014/main" id="{4E942628-AEDB-478E-B07D-15C8F159EEEE}"/>
              </a:ext>
            </a:extLst>
          </p:cNvPr>
          <p:cNvSpPr/>
          <p:nvPr/>
        </p:nvSpPr>
        <p:spPr>
          <a:xfrm>
            <a:off x="1754507" y="3495353"/>
            <a:ext cx="431361" cy="4301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" name="Rectangle 9">
            <a:extLst>
              <a:ext uri="{FF2B5EF4-FFF2-40B4-BE49-F238E27FC236}">
                <a16:creationId xmlns:a16="http://schemas.microsoft.com/office/drawing/2014/main" id="{B2C3BF87-8EEB-4675-B70D-5B971FE7CD9A}"/>
              </a:ext>
            </a:extLst>
          </p:cNvPr>
          <p:cNvSpPr/>
          <p:nvPr/>
        </p:nvSpPr>
        <p:spPr>
          <a:xfrm>
            <a:off x="9937371" y="3995556"/>
            <a:ext cx="448025" cy="4193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82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2018-04-04T02:07:27Z</dcterms:modified>
</cp:coreProperties>
</file>