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2B35D3B4-95CA-480C-AF5A-F18C9B2C485F}"/>
              </a:ext>
            </a:extLst>
          </p:cNvPr>
          <p:cNvGrpSpPr/>
          <p:nvPr/>
        </p:nvGrpSpPr>
        <p:grpSpPr>
          <a:xfrm>
            <a:off x="896281" y="1781816"/>
            <a:ext cx="4698759" cy="4450668"/>
            <a:chOff x="896281" y="1738271"/>
            <a:chExt cx="4698759" cy="4450668"/>
          </a:xfrm>
        </p:grpSpPr>
        <p:sp>
          <p:nvSpPr>
            <p:cNvPr id="364" name="Rectangle 1">
              <a:extLst>
                <a:ext uri="{FF2B5EF4-FFF2-40B4-BE49-F238E27FC236}">
                  <a16:creationId xmlns:a16="http://schemas.microsoft.com/office/drawing/2014/main" id="{56261065-0281-41EC-BF2C-07F9C6792240}"/>
                </a:ext>
              </a:extLst>
            </p:cNvPr>
            <p:cNvSpPr/>
            <p:nvPr/>
          </p:nvSpPr>
          <p:spPr>
            <a:xfrm>
              <a:off x="896289" y="1738271"/>
              <a:ext cx="4698751" cy="82386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Rectangle 4">
              <a:extLst>
                <a:ext uri="{FF2B5EF4-FFF2-40B4-BE49-F238E27FC236}">
                  <a16:creationId xmlns:a16="http://schemas.microsoft.com/office/drawing/2014/main" id="{2A3D0F07-B21C-476E-BD21-EE6986806817}"/>
                </a:ext>
              </a:extLst>
            </p:cNvPr>
            <p:cNvSpPr/>
            <p:nvPr/>
          </p:nvSpPr>
          <p:spPr>
            <a:xfrm>
              <a:off x="896289" y="2947524"/>
              <a:ext cx="4698751" cy="8238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Rectangle 5">
              <a:extLst>
                <a:ext uri="{FF2B5EF4-FFF2-40B4-BE49-F238E27FC236}">
                  <a16:creationId xmlns:a16="http://schemas.microsoft.com/office/drawing/2014/main" id="{F1983119-D737-4F08-BA8B-14E4180944AB}"/>
                </a:ext>
              </a:extLst>
            </p:cNvPr>
            <p:cNvSpPr/>
            <p:nvPr/>
          </p:nvSpPr>
          <p:spPr>
            <a:xfrm>
              <a:off x="896289" y="4157047"/>
              <a:ext cx="4698751" cy="82386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7" name="Parallelogram 6">
              <a:extLst>
                <a:ext uri="{FF2B5EF4-FFF2-40B4-BE49-F238E27FC236}">
                  <a16:creationId xmlns:a16="http://schemas.microsoft.com/office/drawing/2014/main" id="{A31374EF-6C3D-4327-AF94-FA71E32DD7DB}"/>
                </a:ext>
              </a:extLst>
            </p:cNvPr>
            <p:cNvSpPr/>
            <p:nvPr/>
          </p:nvSpPr>
          <p:spPr>
            <a:xfrm flipH="1">
              <a:off x="896282" y="2562137"/>
              <a:ext cx="4698749" cy="389300"/>
            </a:xfrm>
            <a:prstGeom prst="parallelogram">
              <a:avLst>
                <a:gd name="adj" fmla="val 1185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Parallelogram 7">
              <a:extLst>
                <a:ext uri="{FF2B5EF4-FFF2-40B4-BE49-F238E27FC236}">
                  <a16:creationId xmlns:a16="http://schemas.microsoft.com/office/drawing/2014/main" id="{15DD4829-83AD-4623-BA29-D4CFFB5F5C51}"/>
                </a:ext>
              </a:extLst>
            </p:cNvPr>
            <p:cNvSpPr/>
            <p:nvPr/>
          </p:nvSpPr>
          <p:spPr>
            <a:xfrm flipH="1">
              <a:off x="896281" y="3770775"/>
              <a:ext cx="4698749" cy="389300"/>
            </a:xfrm>
            <a:prstGeom prst="parallelogram">
              <a:avLst>
                <a:gd name="adj" fmla="val 118527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4D3D3312-8E6F-439E-8554-1DAE88819782}"/>
                </a:ext>
              </a:extLst>
            </p:cNvPr>
            <p:cNvSpPr txBox="1"/>
            <p:nvPr/>
          </p:nvSpPr>
          <p:spPr>
            <a:xfrm>
              <a:off x="1111973" y="1830254"/>
              <a:ext cx="7796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DF5477D4-E2DF-49BC-9D1B-1F88AC6F0C6C}"/>
                </a:ext>
              </a:extLst>
            </p:cNvPr>
            <p:cNvSpPr txBox="1"/>
            <p:nvPr/>
          </p:nvSpPr>
          <p:spPr>
            <a:xfrm>
              <a:off x="1111973" y="4245813"/>
              <a:ext cx="7796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71" name="Group 11">
              <a:extLst>
                <a:ext uri="{FF2B5EF4-FFF2-40B4-BE49-F238E27FC236}">
                  <a16:creationId xmlns:a16="http://schemas.microsoft.com/office/drawing/2014/main" id="{6EB682EE-EA56-4629-8C99-F4A3DC694C06}"/>
                </a:ext>
              </a:extLst>
            </p:cNvPr>
            <p:cNvGrpSpPr/>
            <p:nvPr/>
          </p:nvGrpSpPr>
          <p:grpSpPr>
            <a:xfrm>
              <a:off x="1891638" y="1815385"/>
              <a:ext cx="3436096" cy="678692"/>
              <a:chOff x="803640" y="3362835"/>
              <a:chExt cx="2059657" cy="678692"/>
            </a:xfrm>
          </p:grpSpPr>
          <p:sp>
            <p:nvSpPr>
              <p:cNvPr id="387" name="TextBox 386">
                <a:extLst>
                  <a:ext uri="{FF2B5EF4-FFF2-40B4-BE49-F238E27FC236}">
                    <a16:creationId xmlns:a16="http://schemas.microsoft.com/office/drawing/2014/main" id="{91E58C2D-97EE-4930-87C5-AD481CC58205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88" name="TextBox 387">
                <a:extLst>
                  <a:ext uri="{FF2B5EF4-FFF2-40B4-BE49-F238E27FC236}">
                    <a16:creationId xmlns:a16="http://schemas.microsoft.com/office/drawing/2014/main" id="{B393D6D3-F7B3-4AAF-B012-85D2718E0D66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72" name="Group 20">
              <a:extLst>
                <a:ext uri="{FF2B5EF4-FFF2-40B4-BE49-F238E27FC236}">
                  <a16:creationId xmlns:a16="http://schemas.microsoft.com/office/drawing/2014/main" id="{F12A9AB8-EC8B-4C69-851F-E17443EF1364}"/>
                </a:ext>
              </a:extLst>
            </p:cNvPr>
            <p:cNvGrpSpPr/>
            <p:nvPr/>
          </p:nvGrpSpPr>
          <p:grpSpPr>
            <a:xfrm flipH="1">
              <a:off x="1111973" y="3020110"/>
              <a:ext cx="4215761" cy="678692"/>
              <a:chOff x="1283990" y="3608579"/>
              <a:chExt cx="4215761" cy="678692"/>
            </a:xfrm>
          </p:grpSpPr>
          <p:sp>
            <p:nvSpPr>
              <p:cNvPr id="383" name="TextBox 382">
                <a:extLst>
                  <a:ext uri="{FF2B5EF4-FFF2-40B4-BE49-F238E27FC236}">
                    <a16:creationId xmlns:a16="http://schemas.microsoft.com/office/drawing/2014/main" id="{985A6CD7-E812-41CD-B373-FF0355B6D359}"/>
                  </a:ext>
                </a:extLst>
              </p:cNvPr>
              <p:cNvSpPr txBox="1"/>
              <p:nvPr/>
            </p:nvSpPr>
            <p:spPr>
              <a:xfrm>
                <a:off x="1283990" y="3626368"/>
                <a:ext cx="7796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grpSp>
            <p:nvGrpSpPr>
              <p:cNvPr id="384" name="Group 14">
                <a:extLst>
                  <a:ext uri="{FF2B5EF4-FFF2-40B4-BE49-F238E27FC236}">
                    <a16:creationId xmlns:a16="http://schemas.microsoft.com/office/drawing/2014/main" id="{8333E316-60F9-4B82-8965-FA42A43B6733}"/>
                  </a:ext>
                </a:extLst>
              </p:cNvPr>
              <p:cNvGrpSpPr/>
              <p:nvPr/>
            </p:nvGrpSpPr>
            <p:grpSpPr>
              <a:xfrm>
                <a:off x="2063655" y="3608579"/>
                <a:ext cx="3436096" cy="678692"/>
                <a:chOff x="803640" y="3362835"/>
                <a:chExt cx="2059657" cy="678692"/>
              </a:xfrm>
            </p:grpSpPr>
            <p:sp>
              <p:nvSpPr>
                <p:cNvPr id="385" name="TextBox 384">
                  <a:extLst>
                    <a:ext uri="{FF2B5EF4-FFF2-40B4-BE49-F238E27FC236}">
                      <a16:creationId xmlns:a16="http://schemas.microsoft.com/office/drawing/2014/main" id="{678B44B3-004F-4DE7-B2EA-320855FB9FD1}"/>
                    </a:ext>
                  </a:extLst>
                </p:cNvPr>
                <p:cNvSpPr txBox="1"/>
                <p:nvPr/>
              </p:nvSpPr>
              <p:spPr>
                <a:xfrm>
                  <a:off x="803640" y="3579862"/>
                  <a:ext cx="205965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You can simply impress your audience and add a unique zing and appeal to your Presentations.      </a:t>
                  </a:r>
                  <a:endParaRPr lang="ko-KR" altLang="en-US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86" name="TextBox 385">
                  <a:extLst>
                    <a:ext uri="{FF2B5EF4-FFF2-40B4-BE49-F238E27FC236}">
                      <a16:creationId xmlns:a16="http://schemas.microsoft.com/office/drawing/2014/main" id="{A093943C-8E79-4554-8D45-DDA989B38F23}"/>
                    </a:ext>
                  </a:extLst>
                </p:cNvPr>
                <p:cNvSpPr txBox="1"/>
                <p:nvPr/>
              </p:nvSpPr>
              <p:spPr>
                <a:xfrm>
                  <a:off x="803640" y="3362835"/>
                  <a:ext cx="205965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373" name="Group 17">
              <a:extLst>
                <a:ext uri="{FF2B5EF4-FFF2-40B4-BE49-F238E27FC236}">
                  <a16:creationId xmlns:a16="http://schemas.microsoft.com/office/drawing/2014/main" id="{D699765F-D8B3-4C35-8F22-4A27F4317EDF}"/>
                </a:ext>
              </a:extLst>
            </p:cNvPr>
            <p:cNvGrpSpPr/>
            <p:nvPr/>
          </p:nvGrpSpPr>
          <p:grpSpPr>
            <a:xfrm>
              <a:off x="1891638" y="4225105"/>
              <a:ext cx="3436096" cy="678692"/>
              <a:chOff x="803640" y="3362835"/>
              <a:chExt cx="2059657" cy="678692"/>
            </a:xfrm>
          </p:grpSpPr>
          <p:sp>
            <p:nvSpPr>
              <p:cNvPr id="381" name="TextBox 380">
                <a:extLst>
                  <a:ext uri="{FF2B5EF4-FFF2-40B4-BE49-F238E27FC236}">
                    <a16:creationId xmlns:a16="http://schemas.microsoft.com/office/drawing/2014/main" id="{826FBEE5-FD30-4F56-A765-E4DD6676C464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82" name="TextBox 381">
                <a:extLst>
                  <a:ext uri="{FF2B5EF4-FFF2-40B4-BE49-F238E27FC236}">
                    <a16:creationId xmlns:a16="http://schemas.microsoft.com/office/drawing/2014/main" id="{403729EC-20C7-4EDE-A93E-095803F5B6DE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74" name="Rectangle 21">
              <a:extLst>
                <a:ext uri="{FF2B5EF4-FFF2-40B4-BE49-F238E27FC236}">
                  <a16:creationId xmlns:a16="http://schemas.microsoft.com/office/drawing/2014/main" id="{732848D2-D23C-444D-9A70-E4A389487715}"/>
                </a:ext>
              </a:extLst>
            </p:cNvPr>
            <p:cNvSpPr/>
            <p:nvPr/>
          </p:nvSpPr>
          <p:spPr>
            <a:xfrm>
              <a:off x="896288" y="5365074"/>
              <a:ext cx="4698751" cy="82386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Parallelogram 22">
              <a:extLst>
                <a:ext uri="{FF2B5EF4-FFF2-40B4-BE49-F238E27FC236}">
                  <a16:creationId xmlns:a16="http://schemas.microsoft.com/office/drawing/2014/main" id="{785C3F50-FF9D-4A9C-AFAB-81F75F333076}"/>
                </a:ext>
              </a:extLst>
            </p:cNvPr>
            <p:cNvSpPr/>
            <p:nvPr/>
          </p:nvSpPr>
          <p:spPr>
            <a:xfrm flipH="1">
              <a:off x="896281" y="4979683"/>
              <a:ext cx="4698749" cy="389300"/>
            </a:xfrm>
            <a:prstGeom prst="parallelogram">
              <a:avLst>
                <a:gd name="adj" fmla="val 118527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6" name="Group 23">
              <a:extLst>
                <a:ext uri="{FF2B5EF4-FFF2-40B4-BE49-F238E27FC236}">
                  <a16:creationId xmlns:a16="http://schemas.microsoft.com/office/drawing/2014/main" id="{BBCA3D16-8939-4DB1-8D5F-F9DAFD0D8CCD}"/>
                </a:ext>
              </a:extLst>
            </p:cNvPr>
            <p:cNvGrpSpPr/>
            <p:nvPr/>
          </p:nvGrpSpPr>
          <p:grpSpPr>
            <a:xfrm flipH="1">
              <a:off x="1111972" y="5437660"/>
              <a:ext cx="4215761" cy="678692"/>
              <a:chOff x="1283990" y="3608579"/>
              <a:chExt cx="4215761" cy="678692"/>
            </a:xfrm>
          </p:grpSpPr>
          <p:sp>
            <p:nvSpPr>
              <p:cNvPr id="377" name="TextBox 376">
                <a:extLst>
                  <a:ext uri="{FF2B5EF4-FFF2-40B4-BE49-F238E27FC236}">
                    <a16:creationId xmlns:a16="http://schemas.microsoft.com/office/drawing/2014/main" id="{57E1269B-5153-40E0-B3C7-5C3DB96EFBB4}"/>
                  </a:ext>
                </a:extLst>
              </p:cNvPr>
              <p:cNvSpPr txBox="1"/>
              <p:nvPr/>
            </p:nvSpPr>
            <p:spPr>
              <a:xfrm>
                <a:off x="1283990" y="3626368"/>
                <a:ext cx="7796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grpSp>
            <p:nvGrpSpPr>
              <p:cNvPr id="378" name="Group 25">
                <a:extLst>
                  <a:ext uri="{FF2B5EF4-FFF2-40B4-BE49-F238E27FC236}">
                    <a16:creationId xmlns:a16="http://schemas.microsoft.com/office/drawing/2014/main" id="{0546DF5A-B4C2-4B80-9521-4B61785FD145}"/>
                  </a:ext>
                </a:extLst>
              </p:cNvPr>
              <p:cNvGrpSpPr/>
              <p:nvPr/>
            </p:nvGrpSpPr>
            <p:grpSpPr>
              <a:xfrm>
                <a:off x="2063655" y="3608579"/>
                <a:ext cx="3436096" cy="678692"/>
                <a:chOff x="803640" y="3362835"/>
                <a:chExt cx="2059657" cy="678692"/>
              </a:xfrm>
            </p:grpSpPr>
            <p:sp>
              <p:nvSpPr>
                <p:cNvPr id="379" name="TextBox 378">
                  <a:extLst>
                    <a:ext uri="{FF2B5EF4-FFF2-40B4-BE49-F238E27FC236}">
                      <a16:creationId xmlns:a16="http://schemas.microsoft.com/office/drawing/2014/main" id="{DD1F842B-06E2-4F1F-9222-419503EBD0D7}"/>
                    </a:ext>
                  </a:extLst>
                </p:cNvPr>
                <p:cNvSpPr txBox="1"/>
                <p:nvPr/>
              </p:nvSpPr>
              <p:spPr>
                <a:xfrm>
                  <a:off x="803640" y="3579862"/>
                  <a:ext cx="205965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You can simply impress your audience and add a unique zing and appeal to your Presentations.      </a:t>
                  </a:r>
                  <a:endParaRPr lang="ko-KR" altLang="en-US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80" name="TextBox 379">
                  <a:extLst>
                    <a:ext uri="{FF2B5EF4-FFF2-40B4-BE49-F238E27FC236}">
                      <a16:creationId xmlns:a16="http://schemas.microsoft.com/office/drawing/2014/main" id="{73388FF9-8F2F-4990-A629-B00A7471CFA9}"/>
                    </a:ext>
                  </a:extLst>
                </p:cNvPr>
                <p:cNvSpPr txBox="1"/>
                <p:nvPr/>
              </p:nvSpPr>
              <p:spPr>
                <a:xfrm>
                  <a:off x="803640" y="3362835"/>
                  <a:ext cx="205965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sp>
        <p:nvSpPr>
          <p:cNvPr id="390" name="Rectangle 28">
            <a:extLst>
              <a:ext uri="{FF2B5EF4-FFF2-40B4-BE49-F238E27FC236}">
                <a16:creationId xmlns:a16="http://schemas.microsoft.com/office/drawing/2014/main" id="{D047A4F6-0C32-4C26-A497-0D8C0F3E62E1}"/>
              </a:ext>
            </a:extLst>
          </p:cNvPr>
          <p:cNvSpPr/>
          <p:nvPr/>
        </p:nvSpPr>
        <p:spPr>
          <a:xfrm>
            <a:off x="6745125" y="3193153"/>
            <a:ext cx="4572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91" name="Rectangle 29">
            <a:extLst>
              <a:ext uri="{FF2B5EF4-FFF2-40B4-BE49-F238E27FC236}">
                <a16:creationId xmlns:a16="http://schemas.microsoft.com/office/drawing/2014/main" id="{AD7F664B-9267-40CA-B306-3A6A54EBC241}"/>
              </a:ext>
            </a:extLst>
          </p:cNvPr>
          <p:cNvSpPr/>
          <p:nvPr/>
        </p:nvSpPr>
        <p:spPr>
          <a:xfrm>
            <a:off x="6745125" y="6060021"/>
            <a:ext cx="4572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92" name="TextBox 391">
            <a:extLst>
              <a:ext uri="{FF2B5EF4-FFF2-40B4-BE49-F238E27FC236}">
                <a16:creationId xmlns:a16="http://schemas.microsoft.com/office/drawing/2014/main" id="{37B28271-8999-40AC-AC4E-C4EB24446BA0}"/>
              </a:ext>
            </a:extLst>
          </p:cNvPr>
          <p:cNvSpPr txBox="1"/>
          <p:nvPr/>
        </p:nvSpPr>
        <p:spPr>
          <a:xfrm>
            <a:off x="6745125" y="3473781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3" name="TextBox 392">
            <a:extLst>
              <a:ext uri="{FF2B5EF4-FFF2-40B4-BE49-F238E27FC236}">
                <a16:creationId xmlns:a16="http://schemas.microsoft.com/office/drawing/2014/main" id="{E0A978AC-B426-42AE-AC92-3AA580D2D89D}"/>
              </a:ext>
            </a:extLst>
          </p:cNvPr>
          <p:cNvSpPr txBox="1"/>
          <p:nvPr/>
        </p:nvSpPr>
        <p:spPr>
          <a:xfrm>
            <a:off x="6745125" y="4124167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4" name="TextBox 393">
            <a:extLst>
              <a:ext uri="{FF2B5EF4-FFF2-40B4-BE49-F238E27FC236}">
                <a16:creationId xmlns:a16="http://schemas.microsoft.com/office/drawing/2014/main" id="{7EEB4E1A-6B5D-46CA-8D88-CB214C88E10A}"/>
              </a:ext>
            </a:extLst>
          </p:cNvPr>
          <p:cNvSpPr txBox="1"/>
          <p:nvPr/>
        </p:nvSpPr>
        <p:spPr>
          <a:xfrm>
            <a:off x="6745125" y="4774551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5" name="TextBox 394">
            <a:extLst>
              <a:ext uri="{FF2B5EF4-FFF2-40B4-BE49-F238E27FC236}">
                <a16:creationId xmlns:a16="http://schemas.microsoft.com/office/drawing/2014/main" id="{7259F439-2AF7-4D4A-AF1A-D14D8A67A97B}"/>
              </a:ext>
            </a:extLst>
          </p:cNvPr>
          <p:cNvSpPr txBox="1"/>
          <p:nvPr/>
        </p:nvSpPr>
        <p:spPr>
          <a:xfrm>
            <a:off x="6745125" y="5424935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6" name="그룹 7">
            <a:extLst>
              <a:ext uri="{FF2B5EF4-FFF2-40B4-BE49-F238E27FC236}">
                <a16:creationId xmlns:a16="http://schemas.microsoft.com/office/drawing/2014/main" id="{4E7842F8-6C42-4FBE-93CB-8EFB327B5300}"/>
              </a:ext>
            </a:extLst>
          </p:cNvPr>
          <p:cNvGrpSpPr/>
          <p:nvPr/>
        </p:nvGrpSpPr>
        <p:grpSpPr>
          <a:xfrm>
            <a:off x="6657400" y="1860994"/>
            <a:ext cx="4747451" cy="1191038"/>
            <a:chOff x="909865" y="1742886"/>
            <a:chExt cx="3672408" cy="1191038"/>
          </a:xfrm>
        </p:grpSpPr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771D44B2-92D1-4152-92CF-47CE00691FAB}"/>
                </a:ext>
              </a:extLst>
            </p:cNvPr>
            <p:cNvSpPr txBox="1"/>
            <p:nvPr/>
          </p:nvSpPr>
          <p:spPr>
            <a:xfrm>
              <a:off x="909865" y="1742886"/>
              <a:ext cx="36724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36C3220B-7DE5-4C2B-A499-8A089AF02878}"/>
                </a:ext>
              </a:extLst>
            </p:cNvPr>
            <p:cNvSpPr txBox="1"/>
            <p:nvPr/>
          </p:nvSpPr>
          <p:spPr>
            <a:xfrm>
              <a:off x="909865" y="2102927"/>
              <a:ext cx="36724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220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22</cp:revision>
  <dcterms:created xsi:type="dcterms:W3CDTF">2018-02-18T19:39:47Z</dcterms:created>
  <dcterms:modified xsi:type="dcterms:W3CDTF">2022-10-28T02:43:56Z</dcterms:modified>
</cp:coreProperties>
</file>