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" name="Graphic 1">
            <a:extLst>
              <a:ext uri="{FF2B5EF4-FFF2-40B4-BE49-F238E27FC236}">
                <a16:creationId xmlns:a16="http://schemas.microsoft.com/office/drawing/2014/main" id="{D39F22AA-7B5A-43CA-A1F0-9B9FFE75C247}"/>
              </a:ext>
            </a:extLst>
          </p:cNvPr>
          <p:cNvGrpSpPr/>
          <p:nvPr/>
        </p:nvGrpSpPr>
        <p:grpSpPr>
          <a:xfrm>
            <a:off x="1178548" y="2167029"/>
            <a:ext cx="3646548" cy="3649354"/>
            <a:chOff x="3019425" y="347662"/>
            <a:chExt cx="6187378" cy="619214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FF17AF3-B23C-46FC-BAE7-7489356AC7D1}"/>
                </a:ext>
              </a:extLst>
            </p:cNvPr>
            <p:cNvSpPr/>
            <p:nvPr/>
          </p:nvSpPr>
          <p:spPr>
            <a:xfrm>
              <a:off x="3052849" y="347662"/>
              <a:ext cx="3488920" cy="5144701"/>
            </a:xfrm>
            <a:custGeom>
              <a:avLst/>
              <a:gdLst>
                <a:gd name="connsiteX0" fmla="*/ 3441295 w 3488920"/>
                <a:gd name="connsiteY0" fmla="*/ 953 h 5144701"/>
                <a:gd name="connsiteX1" fmla="*/ 2650720 w 3488920"/>
                <a:gd name="connsiteY1" fmla="*/ 0 h 5144701"/>
                <a:gd name="connsiteX2" fmla="*/ 2538326 w 3488920"/>
                <a:gd name="connsiteY2" fmla="*/ 45720 h 5144701"/>
                <a:gd name="connsiteX3" fmla="*/ 8485 w 3488920"/>
                <a:gd name="connsiteY3" fmla="*/ 2577465 h 5144701"/>
                <a:gd name="connsiteX4" fmla="*/ 9438 w 3488920"/>
                <a:gd name="connsiteY4" fmla="*/ 2608898 h 5144701"/>
                <a:gd name="connsiteX5" fmla="*/ 2531658 w 3488920"/>
                <a:gd name="connsiteY5" fmla="*/ 5132070 h 5144701"/>
                <a:gd name="connsiteX6" fmla="*/ 2574520 w 3488920"/>
                <a:gd name="connsiteY6" fmla="*/ 5133023 h 5144701"/>
                <a:gd name="connsiteX7" fmla="*/ 2987906 w 3488920"/>
                <a:gd name="connsiteY7" fmla="*/ 4719638 h 5144701"/>
                <a:gd name="connsiteX8" fmla="*/ 2987906 w 3488920"/>
                <a:gd name="connsiteY8" fmla="*/ 4672965 h 5144701"/>
                <a:gd name="connsiteX9" fmla="*/ 1331508 w 3488920"/>
                <a:gd name="connsiteY9" fmla="*/ 3019425 h 5144701"/>
                <a:gd name="connsiteX10" fmla="*/ 948603 w 3488920"/>
                <a:gd name="connsiteY10" fmla="*/ 2635568 h 5144701"/>
                <a:gd name="connsiteX11" fmla="*/ 947650 w 3488920"/>
                <a:gd name="connsiteY11" fmla="*/ 2552700 h 5144701"/>
                <a:gd name="connsiteX12" fmla="*/ 3455583 w 3488920"/>
                <a:gd name="connsiteY12" fmla="*/ 44768 h 5144701"/>
                <a:gd name="connsiteX13" fmla="*/ 3488920 w 3488920"/>
                <a:gd name="connsiteY13" fmla="*/ 953 h 5144701"/>
                <a:gd name="connsiteX14" fmla="*/ 3441295 w 3488920"/>
                <a:gd name="connsiteY14" fmla="*/ 953 h 514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88920" h="5144701">
                  <a:moveTo>
                    <a:pt x="3441295" y="953"/>
                  </a:moveTo>
                  <a:cubicBezTo>
                    <a:pt x="3177453" y="953"/>
                    <a:pt x="2914563" y="1905"/>
                    <a:pt x="2650720" y="0"/>
                  </a:cubicBezTo>
                  <a:cubicBezTo>
                    <a:pt x="2604048" y="0"/>
                    <a:pt x="2571663" y="12383"/>
                    <a:pt x="2538326" y="45720"/>
                  </a:cubicBezTo>
                  <a:cubicBezTo>
                    <a:pt x="1703935" y="882015"/>
                    <a:pt x="17058" y="2569845"/>
                    <a:pt x="8485" y="2577465"/>
                  </a:cubicBezTo>
                  <a:cubicBezTo>
                    <a:pt x="-3897" y="2588895"/>
                    <a:pt x="-1992" y="2597468"/>
                    <a:pt x="9438" y="2608898"/>
                  </a:cubicBezTo>
                  <a:cubicBezTo>
                    <a:pt x="83733" y="2682240"/>
                    <a:pt x="2387831" y="4986338"/>
                    <a:pt x="2531658" y="5132070"/>
                  </a:cubicBezTo>
                  <a:cubicBezTo>
                    <a:pt x="2547851" y="5148263"/>
                    <a:pt x="2558328" y="5149215"/>
                    <a:pt x="2574520" y="5133023"/>
                  </a:cubicBezTo>
                  <a:cubicBezTo>
                    <a:pt x="2634528" y="5070158"/>
                    <a:pt x="2910753" y="4794885"/>
                    <a:pt x="2987906" y="4719638"/>
                  </a:cubicBezTo>
                  <a:cubicBezTo>
                    <a:pt x="3006003" y="4702493"/>
                    <a:pt x="3006003" y="4691063"/>
                    <a:pt x="2987906" y="4672965"/>
                  </a:cubicBezTo>
                  <a:cubicBezTo>
                    <a:pt x="2813598" y="4499610"/>
                    <a:pt x="1331508" y="3019425"/>
                    <a:pt x="1331508" y="3019425"/>
                  </a:cubicBezTo>
                  <a:cubicBezTo>
                    <a:pt x="1203873" y="2890838"/>
                    <a:pt x="1078143" y="2761298"/>
                    <a:pt x="948603" y="2635568"/>
                  </a:cubicBezTo>
                  <a:cubicBezTo>
                    <a:pt x="915265" y="2603183"/>
                    <a:pt x="912408" y="2586990"/>
                    <a:pt x="947650" y="2552700"/>
                  </a:cubicBezTo>
                  <a:cubicBezTo>
                    <a:pt x="1784898" y="1716405"/>
                    <a:pt x="2620241" y="880110"/>
                    <a:pt x="3455583" y="44768"/>
                  </a:cubicBezTo>
                  <a:cubicBezTo>
                    <a:pt x="3467013" y="33338"/>
                    <a:pt x="3484158" y="24765"/>
                    <a:pt x="3488920" y="953"/>
                  </a:cubicBezTo>
                  <a:cubicBezTo>
                    <a:pt x="3471776" y="953"/>
                    <a:pt x="3456536" y="953"/>
                    <a:pt x="3441295" y="95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33A2397-450F-404A-A330-39A678CC59FF}"/>
                </a:ext>
              </a:extLst>
            </p:cNvPr>
            <p:cNvSpPr/>
            <p:nvPr/>
          </p:nvSpPr>
          <p:spPr>
            <a:xfrm>
              <a:off x="4063055" y="396295"/>
              <a:ext cx="5143748" cy="3488920"/>
            </a:xfrm>
            <a:custGeom>
              <a:avLst/>
              <a:gdLst>
                <a:gd name="connsiteX0" fmla="*/ 5142796 w 5143748"/>
                <a:gd name="connsiteY0" fmla="*/ 3441296 h 3488920"/>
                <a:gd name="connsiteX1" fmla="*/ 5143749 w 5143748"/>
                <a:gd name="connsiteY1" fmla="*/ 2650721 h 3488920"/>
                <a:gd name="connsiteX2" fmla="*/ 5098029 w 5143748"/>
                <a:gd name="connsiteY2" fmla="*/ 2538326 h 3488920"/>
                <a:gd name="connsiteX3" fmla="*/ 2567236 w 5143748"/>
                <a:gd name="connsiteY3" fmla="*/ 8485 h 3488920"/>
                <a:gd name="connsiteX4" fmla="*/ 2535804 w 5143748"/>
                <a:gd name="connsiteY4" fmla="*/ 9438 h 3488920"/>
                <a:gd name="connsiteX5" fmla="*/ 12631 w 5143748"/>
                <a:gd name="connsiteY5" fmla="*/ 2531658 h 3488920"/>
                <a:gd name="connsiteX6" fmla="*/ 11679 w 5143748"/>
                <a:gd name="connsiteY6" fmla="*/ 2574521 h 3488920"/>
                <a:gd name="connsiteX7" fmla="*/ 425064 w 5143748"/>
                <a:gd name="connsiteY7" fmla="*/ 2987906 h 3488920"/>
                <a:gd name="connsiteX8" fmla="*/ 471736 w 5143748"/>
                <a:gd name="connsiteY8" fmla="*/ 2987906 h 3488920"/>
                <a:gd name="connsiteX9" fmla="*/ 2125276 w 5143748"/>
                <a:gd name="connsiteY9" fmla="*/ 1331508 h 3488920"/>
                <a:gd name="connsiteX10" fmla="*/ 2509134 w 5143748"/>
                <a:gd name="connsiteY10" fmla="*/ 948603 h 3488920"/>
                <a:gd name="connsiteX11" fmla="*/ 2592001 w 5143748"/>
                <a:gd name="connsiteY11" fmla="*/ 947651 h 3488920"/>
                <a:gd name="connsiteX12" fmla="*/ 5098981 w 5143748"/>
                <a:gd name="connsiteY12" fmla="*/ 3455583 h 3488920"/>
                <a:gd name="connsiteX13" fmla="*/ 5142796 w 5143748"/>
                <a:gd name="connsiteY13" fmla="*/ 3488921 h 3488920"/>
                <a:gd name="connsiteX14" fmla="*/ 5142796 w 5143748"/>
                <a:gd name="connsiteY14" fmla="*/ 3441296 h 3488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43748" h="3488920">
                  <a:moveTo>
                    <a:pt x="5142796" y="3441296"/>
                  </a:moveTo>
                  <a:cubicBezTo>
                    <a:pt x="5142796" y="3177453"/>
                    <a:pt x="5141844" y="2914563"/>
                    <a:pt x="5143749" y="2650721"/>
                  </a:cubicBezTo>
                  <a:cubicBezTo>
                    <a:pt x="5143749" y="2604048"/>
                    <a:pt x="5131367" y="2571663"/>
                    <a:pt x="5098029" y="2538326"/>
                  </a:cubicBezTo>
                  <a:cubicBezTo>
                    <a:pt x="4261734" y="1703936"/>
                    <a:pt x="2573904" y="17058"/>
                    <a:pt x="2567236" y="8485"/>
                  </a:cubicBezTo>
                  <a:cubicBezTo>
                    <a:pt x="2555806" y="-3897"/>
                    <a:pt x="2547234" y="-1992"/>
                    <a:pt x="2535804" y="9438"/>
                  </a:cubicBezTo>
                  <a:cubicBezTo>
                    <a:pt x="2462461" y="83733"/>
                    <a:pt x="158364" y="2387831"/>
                    <a:pt x="12631" y="2531658"/>
                  </a:cubicBezTo>
                  <a:cubicBezTo>
                    <a:pt x="-3561" y="2547851"/>
                    <a:pt x="-4514" y="2558328"/>
                    <a:pt x="11679" y="2574521"/>
                  </a:cubicBezTo>
                  <a:cubicBezTo>
                    <a:pt x="74544" y="2634528"/>
                    <a:pt x="349816" y="2910753"/>
                    <a:pt x="425064" y="2987906"/>
                  </a:cubicBezTo>
                  <a:cubicBezTo>
                    <a:pt x="442209" y="3006003"/>
                    <a:pt x="453639" y="3006003"/>
                    <a:pt x="471736" y="2987906"/>
                  </a:cubicBezTo>
                  <a:cubicBezTo>
                    <a:pt x="644139" y="2813598"/>
                    <a:pt x="2125276" y="1331508"/>
                    <a:pt x="2125276" y="1331508"/>
                  </a:cubicBezTo>
                  <a:cubicBezTo>
                    <a:pt x="2253864" y="1203873"/>
                    <a:pt x="2383404" y="1078143"/>
                    <a:pt x="2509134" y="948603"/>
                  </a:cubicBezTo>
                  <a:cubicBezTo>
                    <a:pt x="2541519" y="915265"/>
                    <a:pt x="2557711" y="912408"/>
                    <a:pt x="2592001" y="947651"/>
                  </a:cubicBezTo>
                  <a:cubicBezTo>
                    <a:pt x="3426391" y="1784898"/>
                    <a:pt x="4262686" y="2620241"/>
                    <a:pt x="5098981" y="3455583"/>
                  </a:cubicBezTo>
                  <a:cubicBezTo>
                    <a:pt x="5110411" y="3467013"/>
                    <a:pt x="5118984" y="3484158"/>
                    <a:pt x="5142796" y="3488921"/>
                  </a:cubicBezTo>
                  <a:cubicBezTo>
                    <a:pt x="5142796" y="3471776"/>
                    <a:pt x="5142796" y="3456535"/>
                    <a:pt x="5142796" y="34412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AB57376-78ED-4D4A-B39C-AF89C465A232}"/>
                </a:ext>
              </a:extLst>
            </p:cNvPr>
            <p:cNvSpPr/>
            <p:nvPr/>
          </p:nvSpPr>
          <p:spPr>
            <a:xfrm>
              <a:off x="5678743" y="1395101"/>
              <a:ext cx="3490825" cy="5144701"/>
            </a:xfrm>
            <a:custGeom>
              <a:avLst/>
              <a:gdLst>
                <a:gd name="connsiteX0" fmla="*/ 48578 w 3490825"/>
                <a:gd name="connsiteY0" fmla="*/ 5143749 h 5144701"/>
                <a:gd name="connsiteX1" fmla="*/ 839153 w 3490825"/>
                <a:gd name="connsiteY1" fmla="*/ 5144702 h 5144701"/>
                <a:gd name="connsiteX2" fmla="*/ 951548 w 3490825"/>
                <a:gd name="connsiteY2" fmla="*/ 5098982 h 5144701"/>
                <a:gd name="connsiteX3" fmla="*/ 3482340 w 3490825"/>
                <a:gd name="connsiteY3" fmla="*/ 2567236 h 5144701"/>
                <a:gd name="connsiteX4" fmla="*/ 3481388 w 3490825"/>
                <a:gd name="connsiteY4" fmla="*/ 2535804 h 5144701"/>
                <a:gd name="connsiteX5" fmla="*/ 959168 w 3490825"/>
                <a:gd name="connsiteY5" fmla="*/ 12631 h 5144701"/>
                <a:gd name="connsiteX6" fmla="*/ 916305 w 3490825"/>
                <a:gd name="connsiteY6" fmla="*/ 11679 h 5144701"/>
                <a:gd name="connsiteX7" fmla="*/ 502920 w 3490825"/>
                <a:gd name="connsiteY7" fmla="*/ 425064 h 5144701"/>
                <a:gd name="connsiteX8" fmla="*/ 502920 w 3490825"/>
                <a:gd name="connsiteY8" fmla="*/ 471736 h 5144701"/>
                <a:gd name="connsiteX9" fmla="*/ 2159318 w 3490825"/>
                <a:gd name="connsiteY9" fmla="*/ 2125276 h 5144701"/>
                <a:gd name="connsiteX10" fmla="*/ 2542223 w 3490825"/>
                <a:gd name="connsiteY10" fmla="*/ 2509134 h 5144701"/>
                <a:gd name="connsiteX11" fmla="*/ 2543175 w 3490825"/>
                <a:gd name="connsiteY11" fmla="*/ 2592001 h 5144701"/>
                <a:gd name="connsiteX12" fmla="*/ 33338 w 3490825"/>
                <a:gd name="connsiteY12" fmla="*/ 5099934 h 5144701"/>
                <a:gd name="connsiteX13" fmla="*/ 0 w 3490825"/>
                <a:gd name="connsiteY13" fmla="*/ 5143749 h 5144701"/>
                <a:gd name="connsiteX14" fmla="*/ 48578 w 3490825"/>
                <a:gd name="connsiteY14" fmla="*/ 5143749 h 514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90825" h="5144701">
                  <a:moveTo>
                    <a:pt x="48578" y="5143749"/>
                  </a:moveTo>
                  <a:cubicBezTo>
                    <a:pt x="312420" y="5143749"/>
                    <a:pt x="575310" y="5142796"/>
                    <a:pt x="839153" y="5144702"/>
                  </a:cubicBezTo>
                  <a:cubicBezTo>
                    <a:pt x="885825" y="5144702"/>
                    <a:pt x="918210" y="5132319"/>
                    <a:pt x="951548" y="5098982"/>
                  </a:cubicBezTo>
                  <a:cubicBezTo>
                    <a:pt x="1786890" y="4262686"/>
                    <a:pt x="3473768" y="2574856"/>
                    <a:pt x="3482340" y="2567236"/>
                  </a:cubicBezTo>
                  <a:cubicBezTo>
                    <a:pt x="3494723" y="2555806"/>
                    <a:pt x="3492818" y="2547234"/>
                    <a:pt x="3481388" y="2535804"/>
                  </a:cubicBezTo>
                  <a:cubicBezTo>
                    <a:pt x="3407093" y="2462461"/>
                    <a:pt x="1102995" y="158364"/>
                    <a:pt x="959168" y="12631"/>
                  </a:cubicBezTo>
                  <a:cubicBezTo>
                    <a:pt x="942975" y="-3561"/>
                    <a:pt x="932498" y="-4514"/>
                    <a:pt x="916305" y="11679"/>
                  </a:cubicBezTo>
                  <a:cubicBezTo>
                    <a:pt x="856298" y="74544"/>
                    <a:pt x="580073" y="349816"/>
                    <a:pt x="502920" y="425064"/>
                  </a:cubicBezTo>
                  <a:cubicBezTo>
                    <a:pt x="484823" y="442209"/>
                    <a:pt x="484823" y="453639"/>
                    <a:pt x="502920" y="471736"/>
                  </a:cubicBezTo>
                  <a:cubicBezTo>
                    <a:pt x="677228" y="644139"/>
                    <a:pt x="2159318" y="2125276"/>
                    <a:pt x="2159318" y="2125276"/>
                  </a:cubicBezTo>
                  <a:cubicBezTo>
                    <a:pt x="2286953" y="2253864"/>
                    <a:pt x="2412683" y="2383404"/>
                    <a:pt x="2542223" y="2509134"/>
                  </a:cubicBezTo>
                  <a:cubicBezTo>
                    <a:pt x="2575560" y="2541519"/>
                    <a:pt x="2578418" y="2557711"/>
                    <a:pt x="2543175" y="2592001"/>
                  </a:cubicBezTo>
                  <a:cubicBezTo>
                    <a:pt x="1704975" y="3427344"/>
                    <a:pt x="869633" y="4263639"/>
                    <a:pt x="33338" y="5099934"/>
                  </a:cubicBezTo>
                  <a:cubicBezTo>
                    <a:pt x="21908" y="5111364"/>
                    <a:pt x="4763" y="5119936"/>
                    <a:pt x="0" y="5143749"/>
                  </a:cubicBezTo>
                  <a:cubicBezTo>
                    <a:pt x="18098" y="5143749"/>
                    <a:pt x="33338" y="5143749"/>
                    <a:pt x="48578" y="514374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E5C1029-1984-44EB-98BA-66F98724CB76}"/>
                </a:ext>
              </a:extLst>
            </p:cNvPr>
            <p:cNvSpPr/>
            <p:nvPr/>
          </p:nvSpPr>
          <p:spPr>
            <a:xfrm>
              <a:off x="3019425" y="3003201"/>
              <a:ext cx="5144700" cy="3490825"/>
            </a:xfrm>
            <a:custGeom>
              <a:avLst/>
              <a:gdLst>
                <a:gd name="connsiteX0" fmla="*/ 953 w 5144701"/>
                <a:gd name="connsiteY0" fmla="*/ 48578 h 3490825"/>
                <a:gd name="connsiteX1" fmla="*/ 0 w 5144701"/>
                <a:gd name="connsiteY1" fmla="*/ 839153 h 3490825"/>
                <a:gd name="connsiteX2" fmla="*/ 45720 w 5144701"/>
                <a:gd name="connsiteY2" fmla="*/ 951547 h 3490825"/>
                <a:gd name="connsiteX3" fmla="*/ 2577465 w 5144701"/>
                <a:gd name="connsiteY3" fmla="*/ 3482340 h 3490825"/>
                <a:gd name="connsiteX4" fmla="*/ 2608898 w 5144701"/>
                <a:gd name="connsiteY4" fmla="*/ 3481387 h 3490825"/>
                <a:gd name="connsiteX5" fmla="*/ 5132070 w 5144701"/>
                <a:gd name="connsiteY5" fmla="*/ 959167 h 3490825"/>
                <a:gd name="connsiteX6" fmla="*/ 5133023 w 5144701"/>
                <a:gd name="connsiteY6" fmla="*/ 916305 h 3490825"/>
                <a:gd name="connsiteX7" fmla="*/ 4719638 w 5144701"/>
                <a:gd name="connsiteY7" fmla="*/ 502920 h 3490825"/>
                <a:gd name="connsiteX8" fmla="*/ 4672965 w 5144701"/>
                <a:gd name="connsiteY8" fmla="*/ 502920 h 3490825"/>
                <a:gd name="connsiteX9" fmla="*/ 3019425 w 5144701"/>
                <a:gd name="connsiteY9" fmla="*/ 2158365 h 3490825"/>
                <a:gd name="connsiteX10" fmla="*/ 2635568 w 5144701"/>
                <a:gd name="connsiteY10" fmla="*/ 2541270 h 3490825"/>
                <a:gd name="connsiteX11" fmla="*/ 2552700 w 5144701"/>
                <a:gd name="connsiteY11" fmla="*/ 2542223 h 3490825"/>
                <a:gd name="connsiteX12" fmla="*/ 44768 w 5144701"/>
                <a:gd name="connsiteY12" fmla="*/ 33338 h 3490825"/>
                <a:gd name="connsiteX13" fmla="*/ 953 w 5144701"/>
                <a:gd name="connsiteY13" fmla="*/ 0 h 3490825"/>
                <a:gd name="connsiteX14" fmla="*/ 953 w 5144701"/>
                <a:gd name="connsiteY14" fmla="*/ 48578 h 349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44701" h="3490825">
                  <a:moveTo>
                    <a:pt x="953" y="48578"/>
                  </a:moveTo>
                  <a:cubicBezTo>
                    <a:pt x="953" y="312420"/>
                    <a:pt x="1905" y="575310"/>
                    <a:pt x="0" y="839153"/>
                  </a:cubicBezTo>
                  <a:cubicBezTo>
                    <a:pt x="0" y="885825"/>
                    <a:pt x="12383" y="918210"/>
                    <a:pt x="45720" y="951547"/>
                  </a:cubicBezTo>
                  <a:cubicBezTo>
                    <a:pt x="882015" y="1786890"/>
                    <a:pt x="2569845" y="3473767"/>
                    <a:pt x="2577465" y="3482340"/>
                  </a:cubicBezTo>
                  <a:cubicBezTo>
                    <a:pt x="2588895" y="3494723"/>
                    <a:pt x="2597468" y="3492817"/>
                    <a:pt x="2608898" y="3481387"/>
                  </a:cubicBezTo>
                  <a:cubicBezTo>
                    <a:pt x="2682240" y="3407092"/>
                    <a:pt x="4986338" y="1102995"/>
                    <a:pt x="5132070" y="959167"/>
                  </a:cubicBezTo>
                  <a:cubicBezTo>
                    <a:pt x="5148263" y="942975"/>
                    <a:pt x="5149215" y="932497"/>
                    <a:pt x="5133023" y="916305"/>
                  </a:cubicBezTo>
                  <a:cubicBezTo>
                    <a:pt x="5070158" y="856297"/>
                    <a:pt x="4794885" y="580072"/>
                    <a:pt x="4719638" y="502920"/>
                  </a:cubicBezTo>
                  <a:cubicBezTo>
                    <a:pt x="4702493" y="484822"/>
                    <a:pt x="4691063" y="484822"/>
                    <a:pt x="4672965" y="502920"/>
                  </a:cubicBezTo>
                  <a:cubicBezTo>
                    <a:pt x="4499610" y="676275"/>
                    <a:pt x="3019425" y="2158365"/>
                    <a:pt x="3019425" y="2158365"/>
                  </a:cubicBezTo>
                  <a:cubicBezTo>
                    <a:pt x="2890838" y="2286000"/>
                    <a:pt x="2761298" y="2411730"/>
                    <a:pt x="2635568" y="2541270"/>
                  </a:cubicBezTo>
                  <a:cubicBezTo>
                    <a:pt x="2603183" y="2574608"/>
                    <a:pt x="2586990" y="2577465"/>
                    <a:pt x="2552700" y="2542223"/>
                  </a:cubicBezTo>
                  <a:cubicBezTo>
                    <a:pt x="1716405" y="1704975"/>
                    <a:pt x="880110" y="869632"/>
                    <a:pt x="44768" y="33338"/>
                  </a:cubicBezTo>
                  <a:cubicBezTo>
                    <a:pt x="33338" y="21907"/>
                    <a:pt x="24765" y="4763"/>
                    <a:pt x="953" y="0"/>
                  </a:cubicBezTo>
                  <a:cubicBezTo>
                    <a:pt x="953" y="18097"/>
                    <a:pt x="953" y="33338"/>
                    <a:pt x="953" y="4857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Donut 66">
            <a:extLst>
              <a:ext uri="{FF2B5EF4-FFF2-40B4-BE49-F238E27FC236}">
                <a16:creationId xmlns:a16="http://schemas.microsoft.com/office/drawing/2014/main" id="{C759394D-8169-4813-98CB-0D7521FD73C6}"/>
              </a:ext>
            </a:extLst>
          </p:cNvPr>
          <p:cNvSpPr/>
          <p:nvPr/>
        </p:nvSpPr>
        <p:spPr>
          <a:xfrm>
            <a:off x="6150203" y="4155537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9F015DB-E271-4CE3-9075-EF9AF05CFFAE}"/>
              </a:ext>
            </a:extLst>
          </p:cNvPr>
          <p:cNvCxnSpPr>
            <a:cxnSpLocks/>
            <a:stCxn id="56" idx="6"/>
          </p:cNvCxnSpPr>
          <p:nvPr/>
        </p:nvCxnSpPr>
        <p:spPr>
          <a:xfrm>
            <a:off x="6851232" y="4506051"/>
            <a:ext cx="4206240" cy="407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그룹 2">
            <a:extLst>
              <a:ext uri="{FF2B5EF4-FFF2-40B4-BE49-F238E27FC236}">
                <a16:creationId xmlns:a16="http://schemas.microsoft.com/office/drawing/2014/main" id="{5C6F6330-E4A9-4569-8684-5FC67C64B6A2}"/>
              </a:ext>
            </a:extLst>
          </p:cNvPr>
          <p:cNvGrpSpPr/>
          <p:nvPr/>
        </p:nvGrpSpPr>
        <p:grpSpPr>
          <a:xfrm>
            <a:off x="7092712" y="4203745"/>
            <a:ext cx="3723281" cy="758119"/>
            <a:chOff x="8736091" y="4094174"/>
            <a:chExt cx="2493362" cy="75811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4FAAFC7-8D67-4085-A9D0-D6BDFFBE710D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B4038DB-5EE3-406D-8EC3-E4AAE4EF7427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1" name="Donut 59">
            <a:extLst>
              <a:ext uri="{FF2B5EF4-FFF2-40B4-BE49-F238E27FC236}">
                <a16:creationId xmlns:a16="http://schemas.microsoft.com/office/drawing/2014/main" id="{787E72CD-0DE9-4F7E-8CD0-1955BBA01962}"/>
              </a:ext>
            </a:extLst>
          </p:cNvPr>
          <p:cNvSpPr/>
          <p:nvPr/>
        </p:nvSpPr>
        <p:spPr>
          <a:xfrm>
            <a:off x="5148193" y="1856563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1B4DCE5-07D9-4426-8716-2A287FC54250}"/>
              </a:ext>
            </a:extLst>
          </p:cNvPr>
          <p:cNvCxnSpPr>
            <a:cxnSpLocks/>
            <a:stCxn id="61" idx="6"/>
          </p:cNvCxnSpPr>
          <p:nvPr/>
        </p:nvCxnSpPr>
        <p:spPr>
          <a:xfrm>
            <a:off x="5849222" y="2207078"/>
            <a:ext cx="5212080" cy="0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그룹 6">
            <a:extLst>
              <a:ext uri="{FF2B5EF4-FFF2-40B4-BE49-F238E27FC236}">
                <a16:creationId xmlns:a16="http://schemas.microsoft.com/office/drawing/2014/main" id="{EF2931FF-FDB2-4F9D-B443-1DF05D9B6F39}"/>
              </a:ext>
            </a:extLst>
          </p:cNvPr>
          <p:cNvGrpSpPr/>
          <p:nvPr/>
        </p:nvGrpSpPr>
        <p:grpSpPr>
          <a:xfrm>
            <a:off x="6305356" y="1904749"/>
            <a:ext cx="4504311" cy="758119"/>
            <a:chOff x="8306211" y="1865918"/>
            <a:chExt cx="2909365" cy="75811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E2ABB1B-23F7-4C11-8D0C-16F3EF785335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3AC0D47-C26E-47BA-977A-9B3CC0A90F92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6" name="Donut 60">
            <a:extLst>
              <a:ext uri="{FF2B5EF4-FFF2-40B4-BE49-F238E27FC236}">
                <a16:creationId xmlns:a16="http://schemas.microsoft.com/office/drawing/2014/main" id="{0C8CE42C-8858-4B34-9E11-0AB689117524}"/>
              </a:ext>
            </a:extLst>
          </p:cNvPr>
          <p:cNvSpPr/>
          <p:nvPr/>
        </p:nvSpPr>
        <p:spPr>
          <a:xfrm>
            <a:off x="5148193" y="5373345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336D1F76-F612-4858-8C52-949EE9CFAED3}"/>
              </a:ext>
            </a:extLst>
          </p:cNvPr>
          <p:cNvCxnSpPr>
            <a:cxnSpLocks/>
            <a:stCxn id="66" idx="6"/>
          </p:cNvCxnSpPr>
          <p:nvPr/>
        </p:nvCxnSpPr>
        <p:spPr>
          <a:xfrm>
            <a:off x="5849222" y="5723860"/>
            <a:ext cx="5212080" cy="0"/>
          </a:xfrm>
          <a:prstGeom prst="line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그룹 7">
            <a:extLst>
              <a:ext uri="{FF2B5EF4-FFF2-40B4-BE49-F238E27FC236}">
                <a16:creationId xmlns:a16="http://schemas.microsoft.com/office/drawing/2014/main" id="{0F870BC2-C14D-4FD8-89E0-70BCF58683AC}"/>
              </a:ext>
            </a:extLst>
          </p:cNvPr>
          <p:cNvGrpSpPr/>
          <p:nvPr/>
        </p:nvGrpSpPr>
        <p:grpSpPr>
          <a:xfrm>
            <a:off x="6305356" y="5413608"/>
            <a:ext cx="4504311" cy="767847"/>
            <a:chOff x="8306211" y="5374777"/>
            <a:chExt cx="2909365" cy="76784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CB815C0-589B-4AEA-ABB9-BCBAD89929B8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5924181-1DCC-45B8-BF5C-34B4B90B411D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1" name="Donut 61">
            <a:extLst>
              <a:ext uri="{FF2B5EF4-FFF2-40B4-BE49-F238E27FC236}">
                <a16:creationId xmlns:a16="http://schemas.microsoft.com/office/drawing/2014/main" id="{B7B33CED-D975-434A-A078-C8BD2747317C}"/>
              </a:ext>
            </a:extLst>
          </p:cNvPr>
          <p:cNvSpPr/>
          <p:nvPr/>
        </p:nvSpPr>
        <p:spPr>
          <a:xfrm>
            <a:off x="6150203" y="2924133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8A7D2F2-A7A1-4834-B492-CB245468B273}"/>
              </a:ext>
            </a:extLst>
          </p:cNvPr>
          <p:cNvCxnSpPr>
            <a:cxnSpLocks/>
            <a:stCxn id="71" idx="6"/>
          </p:cNvCxnSpPr>
          <p:nvPr/>
        </p:nvCxnSpPr>
        <p:spPr>
          <a:xfrm>
            <a:off x="6851232" y="3274649"/>
            <a:ext cx="4206240" cy="4070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그룹 5">
            <a:extLst>
              <a:ext uri="{FF2B5EF4-FFF2-40B4-BE49-F238E27FC236}">
                <a16:creationId xmlns:a16="http://schemas.microsoft.com/office/drawing/2014/main" id="{6731CB8D-FC30-4D20-8494-D6617980415C}"/>
              </a:ext>
            </a:extLst>
          </p:cNvPr>
          <p:cNvGrpSpPr/>
          <p:nvPr/>
        </p:nvGrpSpPr>
        <p:grpSpPr>
          <a:xfrm>
            <a:off x="7062023" y="2972538"/>
            <a:ext cx="3723281" cy="767847"/>
            <a:chOff x="8697852" y="2990115"/>
            <a:chExt cx="2493362" cy="76784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F20A4DE-B3BA-45D9-92AF-1ACBD500B498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84CD990-2914-4556-AF97-FB17D385E882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6" name="Rectangle 30">
            <a:extLst>
              <a:ext uri="{FF2B5EF4-FFF2-40B4-BE49-F238E27FC236}">
                <a16:creationId xmlns:a16="http://schemas.microsoft.com/office/drawing/2014/main" id="{670A026A-0B74-4D8A-A8E1-BBEDB51B0C39}"/>
              </a:ext>
            </a:extLst>
          </p:cNvPr>
          <p:cNvSpPr/>
          <p:nvPr/>
        </p:nvSpPr>
        <p:spPr>
          <a:xfrm>
            <a:off x="6360993" y="3117454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Frame 17">
            <a:extLst>
              <a:ext uri="{FF2B5EF4-FFF2-40B4-BE49-F238E27FC236}">
                <a16:creationId xmlns:a16="http://schemas.microsoft.com/office/drawing/2014/main" id="{474215D5-7F1F-43A0-B40B-D14F7DAAFBC0}"/>
              </a:ext>
            </a:extLst>
          </p:cNvPr>
          <p:cNvSpPr/>
          <p:nvPr/>
        </p:nvSpPr>
        <p:spPr>
          <a:xfrm>
            <a:off x="5348542" y="2051348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Isosceles Triangle 8">
            <a:extLst>
              <a:ext uri="{FF2B5EF4-FFF2-40B4-BE49-F238E27FC236}">
                <a16:creationId xmlns:a16="http://schemas.microsoft.com/office/drawing/2014/main" id="{B6C07C28-824F-4F04-A6CE-F27304E3993A}"/>
              </a:ext>
            </a:extLst>
          </p:cNvPr>
          <p:cNvSpPr/>
          <p:nvPr/>
        </p:nvSpPr>
        <p:spPr>
          <a:xfrm rot="16200000">
            <a:off x="5358177" y="5547361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Donut 39">
            <a:extLst>
              <a:ext uri="{FF2B5EF4-FFF2-40B4-BE49-F238E27FC236}">
                <a16:creationId xmlns:a16="http://schemas.microsoft.com/office/drawing/2014/main" id="{CD78B936-984E-4EFD-8466-D4842F1BC195}"/>
              </a:ext>
            </a:extLst>
          </p:cNvPr>
          <p:cNvSpPr/>
          <p:nvPr/>
        </p:nvSpPr>
        <p:spPr>
          <a:xfrm>
            <a:off x="6305356" y="4310653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0" name="Freeform 55">
            <a:extLst>
              <a:ext uri="{FF2B5EF4-FFF2-40B4-BE49-F238E27FC236}">
                <a16:creationId xmlns:a16="http://schemas.microsoft.com/office/drawing/2014/main" id="{E15820B7-B81C-4D3E-99BD-9D4DF3832D46}"/>
              </a:ext>
            </a:extLst>
          </p:cNvPr>
          <p:cNvSpPr/>
          <p:nvPr/>
        </p:nvSpPr>
        <p:spPr>
          <a:xfrm rot="2700000">
            <a:off x="2761746" y="3527561"/>
            <a:ext cx="400192" cy="98060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2020-08-31T05:33:32Z</dcterms:modified>
</cp:coreProperties>
</file>