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95" name="Group 1294">
            <a:extLst>
              <a:ext uri="{FF2B5EF4-FFF2-40B4-BE49-F238E27FC236}">
                <a16:creationId xmlns:a16="http://schemas.microsoft.com/office/drawing/2014/main" id="{2BC0136F-C36B-4767-A76B-6A7C986775EE}"/>
              </a:ext>
            </a:extLst>
          </p:cNvPr>
          <p:cNvGrpSpPr/>
          <p:nvPr/>
        </p:nvGrpSpPr>
        <p:grpSpPr>
          <a:xfrm>
            <a:off x="4115200" y="1997918"/>
            <a:ext cx="3604446" cy="3138920"/>
            <a:chOff x="9815948" y="3323744"/>
            <a:chExt cx="1206274" cy="1050480"/>
          </a:xfrm>
        </p:grpSpPr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id="{6C9DC924-A07F-436F-A1F1-4ABBE34DB2CA}"/>
                </a:ext>
              </a:extLst>
            </p:cNvPr>
            <p:cNvSpPr/>
            <p:nvPr/>
          </p:nvSpPr>
          <p:spPr>
            <a:xfrm>
              <a:off x="10122324" y="3350543"/>
              <a:ext cx="899898" cy="1023019"/>
            </a:xfrm>
            <a:custGeom>
              <a:avLst/>
              <a:gdLst>
                <a:gd name="connsiteX0" fmla="*/ 395378 w 899898"/>
                <a:gd name="connsiteY0" fmla="*/ 0 h 1023019"/>
                <a:gd name="connsiteX1" fmla="*/ 895307 w 899898"/>
                <a:gd name="connsiteY1" fmla="*/ 863214 h 1023019"/>
                <a:gd name="connsiteX2" fmla="*/ 895307 w 899898"/>
                <a:gd name="connsiteY2" fmla="*/ 891337 h 1023019"/>
                <a:gd name="connsiteX3" fmla="*/ 818878 w 899898"/>
                <a:gd name="connsiteY3" fmla="*/ 1023019 h 1023019"/>
                <a:gd name="connsiteX4" fmla="*/ 396039 w 899898"/>
                <a:gd name="connsiteY4" fmla="*/ 289833 h 1023019"/>
                <a:gd name="connsiteX5" fmla="*/ 172709 w 899898"/>
                <a:gd name="connsiteY5" fmla="*/ 672638 h 1023019"/>
                <a:gd name="connsiteX6" fmla="*/ 153850 w 899898"/>
                <a:gd name="connsiteY6" fmla="*/ 684549 h 1023019"/>
                <a:gd name="connsiteX7" fmla="*/ 0 w 899898"/>
                <a:gd name="connsiteY7" fmla="*/ 684218 h 1023019"/>
                <a:gd name="connsiteX8" fmla="*/ 395378 w 899898"/>
                <a:gd name="connsiteY8" fmla="*/ 0 h 102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9898" h="1023019">
                  <a:moveTo>
                    <a:pt x="395378" y="0"/>
                  </a:moveTo>
                  <a:cubicBezTo>
                    <a:pt x="448977" y="92310"/>
                    <a:pt x="781491" y="666683"/>
                    <a:pt x="895307" y="863214"/>
                  </a:cubicBezTo>
                  <a:cubicBezTo>
                    <a:pt x="901263" y="873470"/>
                    <a:pt x="901593" y="880749"/>
                    <a:pt x="895307" y="891337"/>
                  </a:cubicBezTo>
                  <a:cubicBezTo>
                    <a:pt x="869500" y="934349"/>
                    <a:pt x="845016" y="977691"/>
                    <a:pt x="818878" y="1023019"/>
                  </a:cubicBezTo>
                  <a:cubicBezTo>
                    <a:pt x="677601" y="777852"/>
                    <a:pt x="537317" y="534339"/>
                    <a:pt x="396039" y="289833"/>
                  </a:cubicBezTo>
                  <a:cubicBezTo>
                    <a:pt x="385121" y="300090"/>
                    <a:pt x="239542" y="556507"/>
                    <a:pt x="172709" y="672638"/>
                  </a:cubicBezTo>
                  <a:cubicBezTo>
                    <a:pt x="168077" y="680579"/>
                    <a:pt x="163776" y="684880"/>
                    <a:pt x="153850" y="684549"/>
                  </a:cubicBezTo>
                  <a:cubicBezTo>
                    <a:pt x="103559" y="683888"/>
                    <a:pt x="53599" y="684218"/>
                    <a:pt x="0" y="684218"/>
                  </a:cubicBezTo>
                  <a:cubicBezTo>
                    <a:pt x="132675" y="455263"/>
                    <a:pt x="263695" y="228293"/>
                    <a:pt x="395378" y="0"/>
                  </a:cubicBezTo>
                  <a:close/>
                </a:path>
              </a:pathLst>
            </a:custGeom>
            <a:solidFill>
              <a:schemeClr val="accent4"/>
            </a:solidFill>
            <a:ln w="33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id="{5C1AE753-FA9B-4C14-B51D-B92F14DC18D9}"/>
                </a:ext>
              </a:extLst>
            </p:cNvPr>
            <p:cNvSpPr/>
            <p:nvPr/>
          </p:nvSpPr>
          <p:spPr>
            <a:xfrm>
              <a:off x="9828852" y="3323744"/>
              <a:ext cx="791747" cy="879756"/>
            </a:xfrm>
            <a:custGeom>
              <a:avLst/>
              <a:gdLst>
                <a:gd name="connsiteX0" fmla="*/ 0 w 791747"/>
                <a:gd name="connsiteY0" fmla="*/ 879426 h 879756"/>
                <a:gd name="connsiteX1" fmla="*/ 499268 w 791747"/>
                <a:gd name="connsiteY1" fmla="*/ 11911 h 879756"/>
                <a:gd name="connsiteX2" fmla="*/ 519781 w 791747"/>
                <a:gd name="connsiteY2" fmla="*/ 0 h 879756"/>
                <a:gd name="connsiteX3" fmla="*/ 675616 w 791747"/>
                <a:gd name="connsiteY3" fmla="*/ 331 h 879756"/>
                <a:gd name="connsiteX4" fmla="*/ 252446 w 791747"/>
                <a:gd name="connsiteY4" fmla="*/ 732855 h 879756"/>
                <a:gd name="connsiteX5" fmla="*/ 685542 w 791747"/>
                <a:gd name="connsiteY5" fmla="*/ 734509 h 879756"/>
                <a:gd name="connsiteX6" fmla="*/ 717966 w 791747"/>
                <a:gd name="connsiteY6" fmla="*/ 752045 h 879756"/>
                <a:gd name="connsiteX7" fmla="*/ 791748 w 791747"/>
                <a:gd name="connsiteY7" fmla="*/ 879757 h 879756"/>
                <a:gd name="connsiteX8" fmla="*/ 0 w 791747"/>
                <a:gd name="connsiteY8" fmla="*/ 879426 h 879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1747" h="879756">
                  <a:moveTo>
                    <a:pt x="0" y="879426"/>
                  </a:moveTo>
                  <a:cubicBezTo>
                    <a:pt x="29446" y="827481"/>
                    <a:pt x="401333" y="181642"/>
                    <a:pt x="499268" y="11911"/>
                  </a:cubicBezTo>
                  <a:cubicBezTo>
                    <a:pt x="504230" y="3309"/>
                    <a:pt x="509855" y="0"/>
                    <a:pt x="519781" y="0"/>
                  </a:cubicBezTo>
                  <a:cubicBezTo>
                    <a:pt x="570733" y="662"/>
                    <a:pt x="622017" y="331"/>
                    <a:pt x="675616" y="331"/>
                  </a:cubicBezTo>
                  <a:cubicBezTo>
                    <a:pt x="533677" y="245829"/>
                    <a:pt x="393062" y="489011"/>
                    <a:pt x="252446" y="732855"/>
                  </a:cubicBezTo>
                  <a:cubicBezTo>
                    <a:pt x="258071" y="736494"/>
                    <a:pt x="546581" y="735171"/>
                    <a:pt x="685542" y="734509"/>
                  </a:cubicBezTo>
                  <a:cubicBezTo>
                    <a:pt x="700761" y="734509"/>
                    <a:pt x="710025" y="737487"/>
                    <a:pt x="717966" y="752045"/>
                  </a:cubicBezTo>
                  <a:cubicBezTo>
                    <a:pt x="741126" y="794395"/>
                    <a:pt x="766272" y="836083"/>
                    <a:pt x="791748" y="879757"/>
                  </a:cubicBezTo>
                  <a:cubicBezTo>
                    <a:pt x="527060" y="879426"/>
                    <a:pt x="264357" y="879426"/>
                    <a:pt x="0" y="879426"/>
                  </a:cubicBezTo>
                  <a:close/>
                </a:path>
              </a:pathLst>
            </a:custGeom>
            <a:solidFill>
              <a:schemeClr val="accent1"/>
            </a:solidFill>
            <a:ln w="33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id="{B4066B85-50EA-4A39-955F-B5F646C2BF98}"/>
                </a:ext>
              </a:extLst>
            </p:cNvPr>
            <p:cNvSpPr/>
            <p:nvPr/>
          </p:nvSpPr>
          <p:spPr>
            <a:xfrm>
              <a:off x="9815948" y="3689013"/>
              <a:ext cx="1095808" cy="685211"/>
            </a:xfrm>
            <a:custGeom>
              <a:avLst/>
              <a:gdLst>
                <a:gd name="connsiteX0" fmla="*/ 0 w 1095808"/>
                <a:gd name="connsiteY0" fmla="*/ 538971 h 685211"/>
                <a:gd name="connsiteX1" fmla="*/ 844685 w 1095808"/>
                <a:gd name="connsiteY1" fmla="*/ 538971 h 685211"/>
                <a:gd name="connsiteX2" fmla="*/ 624002 w 1095808"/>
                <a:gd name="connsiteY2" fmla="*/ 155835 h 685211"/>
                <a:gd name="connsiteX3" fmla="*/ 624002 w 1095808"/>
                <a:gd name="connsiteY3" fmla="*/ 130690 h 685211"/>
                <a:gd name="connsiteX4" fmla="*/ 702416 w 1095808"/>
                <a:gd name="connsiteY4" fmla="*/ 0 h 685211"/>
                <a:gd name="connsiteX5" fmla="*/ 1095808 w 1095808"/>
                <a:gd name="connsiteY5" fmla="*/ 681572 h 685211"/>
                <a:gd name="connsiteX6" fmla="*/ 98927 w 1095808"/>
                <a:gd name="connsiteY6" fmla="*/ 685211 h 685211"/>
                <a:gd name="connsiteX7" fmla="*/ 73120 w 1095808"/>
                <a:gd name="connsiteY7" fmla="*/ 670653 h 685211"/>
                <a:gd name="connsiteX8" fmla="*/ 0 w 1095808"/>
                <a:gd name="connsiteY8" fmla="*/ 538971 h 685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5808" h="685211">
                  <a:moveTo>
                    <a:pt x="0" y="538971"/>
                  </a:moveTo>
                  <a:cubicBezTo>
                    <a:pt x="280900" y="538971"/>
                    <a:pt x="561800" y="538971"/>
                    <a:pt x="844685" y="538971"/>
                  </a:cubicBezTo>
                  <a:cubicBezTo>
                    <a:pt x="839723" y="529376"/>
                    <a:pt x="693483" y="275276"/>
                    <a:pt x="624002" y="155835"/>
                  </a:cubicBezTo>
                  <a:cubicBezTo>
                    <a:pt x="618708" y="146571"/>
                    <a:pt x="618377" y="139954"/>
                    <a:pt x="624002" y="130690"/>
                  </a:cubicBezTo>
                  <a:cubicBezTo>
                    <a:pt x="647824" y="90986"/>
                    <a:pt x="696791" y="2647"/>
                    <a:pt x="702416" y="0"/>
                  </a:cubicBezTo>
                  <a:cubicBezTo>
                    <a:pt x="833436" y="226970"/>
                    <a:pt x="964457" y="454271"/>
                    <a:pt x="1095808" y="681572"/>
                  </a:cubicBezTo>
                  <a:cubicBezTo>
                    <a:pt x="1088198" y="685873"/>
                    <a:pt x="424824" y="684880"/>
                    <a:pt x="98927" y="685211"/>
                  </a:cubicBezTo>
                  <a:cubicBezTo>
                    <a:pt x="86355" y="685211"/>
                    <a:pt x="79406" y="682233"/>
                    <a:pt x="73120" y="670653"/>
                  </a:cubicBezTo>
                  <a:cubicBezTo>
                    <a:pt x="51614" y="631612"/>
                    <a:pt x="0" y="546250"/>
                    <a:pt x="0" y="538971"/>
                  </a:cubicBezTo>
                  <a:close/>
                </a:path>
              </a:pathLst>
            </a:custGeom>
            <a:solidFill>
              <a:schemeClr val="accent3"/>
            </a:solidFill>
            <a:ln w="33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99" name="TextBox 1298">
            <a:extLst>
              <a:ext uri="{FF2B5EF4-FFF2-40B4-BE49-F238E27FC236}">
                <a16:creationId xmlns:a16="http://schemas.microsoft.com/office/drawing/2014/main" id="{B3862A51-CB0D-4026-9ABE-D777028A6C74}"/>
              </a:ext>
            </a:extLst>
          </p:cNvPr>
          <p:cNvSpPr txBox="1"/>
          <p:nvPr/>
        </p:nvSpPr>
        <p:spPr>
          <a:xfrm rot="3612883">
            <a:off x="6227627" y="3896038"/>
            <a:ext cx="1796033" cy="306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0" name="TextBox 1299">
            <a:extLst>
              <a:ext uri="{FF2B5EF4-FFF2-40B4-BE49-F238E27FC236}">
                <a16:creationId xmlns:a16="http://schemas.microsoft.com/office/drawing/2014/main" id="{8E7253A4-3A4B-4654-AA66-8E00B0FB6588}"/>
              </a:ext>
            </a:extLst>
          </p:cNvPr>
          <p:cNvSpPr txBox="1"/>
          <p:nvPr/>
        </p:nvSpPr>
        <p:spPr>
          <a:xfrm>
            <a:off x="4368471" y="4751650"/>
            <a:ext cx="1796033" cy="306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1" name="TextBox 1300">
            <a:extLst>
              <a:ext uri="{FF2B5EF4-FFF2-40B4-BE49-F238E27FC236}">
                <a16:creationId xmlns:a16="http://schemas.microsoft.com/office/drawing/2014/main" id="{E11C6E1C-A4A8-47B1-BD23-084EEA8B8838}"/>
              </a:ext>
            </a:extLst>
          </p:cNvPr>
          <p:cNvSpPr txBox="1"/>
          <p:nvPr/>
        </p:nvSpPr>
        <p:spPr>
          <a:xfrm rot="18000000">
            <a:off x="4529579" y="2696916"/>
            <a:ext cx="1796033" cy="306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02" name="Group 1301">
            <a:extLst>
              <a:ext uri="{FF2B5EF4-FFF2-40B4-BE49-F238E27FC236}">
                <a16:creationId xmlns:a16="http://schemas.microsoft.com/office/drawing/2014/main" id="{AA885D2A-9CCF-4E5F-BE87-B94144E8DF99}"/>
              </a:ext>
            </a:extLst>
          </p:cNvPr>
          <p:cNvGrpSpPr/>
          <p:nvPr/>
        </p:nvGrpSpPr>
        <p:grpSpPr>
          <a:xfrm>
            <a:off x="1060460" y="5309190"/>
            <a:ext cx="3308011" cy="911409"/>
            <a:chOff x="5325592" y="1736224"/>
            <a:chExt cx="1399634" cy="911409"/>
          </a:xfrm>
        </p:grpSpPr>
        <p:sp>
          <p:nvSpPr>
            <p:cNvPr id="1303" name="TextBox 1302">
              <a:extLst>
                <a:ext uri="{FF2B5EF4-FFF2-40B4-BE49-F238E27FC236}">
                  <a16:creationId xmlns:a16="http://schemas.microsoft.com/office/drawing/2014/main" id="{695A9691-1018-453C-9384-54860AC3ADE6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4" name="TextBox 1303">
              <a:extLst>
                <a:ext uri="{FF2B5EF4-FFF2-40B4-BE49-F238E27FC236}">
                  <a16:creationId xmlns:a16="http://schemas.microsoft.com/office/drawing/2014/main" id="{A331C928-C2F5-4030-B597-9E1DBF740C84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05" name="Group 1304">
            <a:extLst>
              <a:ext uri="{FF2B5EF4-FFF2-40B4-BE49-F238E27FC236}">
                <a16:creationId xmlns:a16="http://schemas.microsoft.com/office/drawing/2014/main" id="{43A87C7C-0121-472C-953A-8C6C7A590C73}"/>
              </a:ext>
            </a:extLst>
          </p:cNvPr>
          <p:cNvGrpSpPr/>
          <p:nvPr/>
        </p:nvGrpSpPr>
        <p:grpSpPr>
          <a:xfrm>
            <a:off x="8101511" y="4035025"/>
            <a:ext cx="3308011" cy="911409"/>
            <a:chOff x="5325592" y="1736224"/>
            <a:chExt cx="1399634" cy="911409"/>
          </a:xfrm>
        </p:grpSpPr>
        <p:sp>
          <p:nvSpPr>
            <p:cNvPr id="1306" name="TextBox 1305">
              <a:extLst>
                <a:ext uri="{FF2B5EF4-FFF2-40B4-BE49-F238E27FC236}">
                  <a16:creationId xmlns:a16="http://schemas.microsoft.com/office/drawing/2014/main" id="{E763DD86-5178-4156-8243-F52C2FE6649D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7" name="TextBox 1306">
              <a:extLst>
                <a:ext uri="{FF2B5EF4-FFF2-40B4-BE49-F238E27FC236}">
                  <a16:creationId xmlns:a16="http://schemas.microsoft.com/office/drawing/2014/main" id="{CECB2E9C-72E8-4103-99D2-17FF2D639199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08" name="Group 1307">
            <a:extLst>
              <a:ext uri="{FF2B5EF4-FFF2-40B4-BE49-F238E27FC236}">
                <a16:creationId xmlns:a16="http://schemas.microsoft.com/office/drawing/2014/main" id="{AFE7205C-22C3-4102-B994-BA1575053B21}"/>
              </a:ext>
            </a:extLst>
          </p:cNvPr>
          <p:cNvGrpSpPr/>
          <p:nvPr/>
        </p:nvGrpSpPr>
        <p:grpSpPr>
          <a:xfrm>
            <a:off x="1722666" y="1770520"/>
            <a:ext cx="3308011" cy="911409"/>
            <a:chOff x="5325592" y="1736224"/>
            <a:chExt cx="1399634" cy="911409"/>
          </a:xfrm>
        </p:grpSpPr>
        <p:sp>
          <p:nvSpPr>
            <p:cNvPr id="1309" name="TextBox 1308">
              <a:extLst>
                <a:ext uri="{FF2B5EF4-FFF2-40B4-BE49-F238E27FC236}">
                  <a16:creationId xmlns:a16="http://schemas.microsoft.com/office/drawing/2014/main" id="{6FD02BC7-8E72-40AB-B915-006EA64CAE1E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0" name="TextBox 1309">
              <a:extLst>
                <a:ext uri="{FF2B5EF4-FFF2-40B4-BE49-F238E27FC236}">
                  <a16:creationId xmlns:a16="http://schemas.microsoft.com/office/drawing/2014/main" id="{AD010446-B072-4FB2-827F-A8FF140DBB39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11229</TotalTime>
  <Words>86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46</cp:revision>
  <dcterms:created xsi:type="dcterms:W3CDTF">2018-02-18T19:39:47Z</dcterms:created>
  <dcterms:modified xsi:type="dcterms:W3CDTF">2021-04-15T03:05:38Z</dcterms:modified>
</cp:coreProperties>
</file>