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059582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736253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60441" y="1173981"/>
            <a:ext cx="44999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60440" y="198388"/>
            <a:ext cx="449999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-1" y="4844068"/>
            <a:ext cx="84604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428050" y="4501588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2016-03-29T06:09:20Z</dcterms:modified>
</cp:coreProperties>
</file>