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AB2-4EBE-B5A6-532C4868232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AB2-4EBE-B5A6-532C4868232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AB2-4EBE-B5A6-532C4868232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AB2-4EBE-B5A6-532C48682327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50</c:v>
                </c:pt>
                <c:pt idx="2">
                  <c:v>65</c:v>
                </c:pt>
                <c:pt idx="3">
                  <c:v>50</c:v>
                </c:pt>
                <c:pt idx="4">
                  <c:v>35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B2-4EBE-B5A6-532C486823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50667008"/>
        <c:axId val="250668544"/>
      </c:barChart>
      <c:catAx>
        <c:axId val="2506670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0668544"/>
        <c:crosses val="autoZero"/>
        <c:auto val="1"/>
        <c:lblAlgn val="ctr"/>
        <c:lblOffset val="100"/>
        <c:noMultiLvlLbl val="0"/>
      </c:catAx>
      <c:valAx>
        <c:axId val="25066854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506670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9E9-406C-AC38-200FAFCFE65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9E9-406C-AC38-200FAFCFE65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9E9-406C-AC38-200FAFCFE65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9E9-406C-AC38-200FAFCFE655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  <c:pt idx="4">
                  <c:v>40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E9-406C-AC38-200FAFCFE6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50667008"/>
        <c:axId val="250668544"/>
      </c:barChart>
      <c:catAx>
        <c:axId val="2506670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0668544"/>
        <c:crosses val="autoZero"/>
        <c:auto val="1"/>
        <c:lblAlgn val="ctr"/>
        <c:lblOffset val="100"/>
        <c:noMultiLvlLbl val="0"/>
      </c:catAx>
      <c:valAx>
        <c:axId val="25066854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506670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8" name="Rectangle 1">
            <a:extLst>
              <a:ext uri="{FF2B5EF4-FFF2-40B4-BE49-F238E27FC236}">
                <a16:creationId xmlns:a16="http://schemas.microsoft.com/office/drawing/2014/main" id="{EF817896-A347-4703-9B00-AEA4EE39C0FA}"/>
              </a:ext>
            </a:extLst>
          </p:cNvPr>
          <p:cNvSpPr/>
          <p:nvPr/>
        </p:nvSpPr>
        <p:spPr>
          <a:xfrm>
            <a:off x="905609" y="2733923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309" name="Rectangle 2">
            <a:extLst>
              <a:ext uri="{FF2B5EF4-FFF2-40B4-BE49-F238E27FC236}">
                <a16:creationId xmlns:a16="http://schemas.microsoft.com/office/drawing/2014/main" id="{2A3D660B-934C-4E81-BA2D-849EC74B22AE}"/>
              </a:ext>
            </a:extLst>
          </p:cNvPr>
          <p:cNvSpPr/>
          <p:nvPr/>
        </p:nvSpPr>
        <p:spPr>
          <a:xfrm>
            <a:off x="905609" y="3309054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310" name="Rectangle 3">
            <a:extLst>
              <a:ext uri="{FF2B5EF4-FFF2-40B4-BE49-F238E27FC236}">
                <a16:creationId xmlns:a16="http://schemas.microsoft.com/office/drawing/2014/main" id="{3C19B6D2-34FE-497B-A6B6-831185719EEF}"/>
              </a:ext>
            </a:extLst>
          </p:cNvPr>
          <p:cNvSpPr/>
          <p:nvPr/>
        </p:nvSpPr>
        <p:spPr>
          <a:xfrm>
            <a:off x="905609" y="3884185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311" name="Rectangle 4">
            <a:extLst>
              <a:ext uri="{FF2B5EF4-FFF2-40B4-BE49-F238E27FC236}">
                <a16:creationId xmlns:a16="http://schemas.microsoft.com/office/drawing/2014/main" id="{A7B643B2-6889-448C-9D53-25D811A6101A}"/>
              </a:ext>
            </a:extLst>
          </p:cNvPr>
          <p:cNvSpPr/>
          <p:nvPr/>
        </p:nvSpPr>
        <p:spPr>
          <a:xfrm>
            <a:off x="905609" y="4459316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312" name="Rectangle 5">
            <a:extLst>
              <a:ext uri="{FF2B5EF4-FFF2-40B4-BE49-F238E27FC236}">
                <a16:creationId xmlns:a16="http://schemas.microsoft.com/office/drawing/2014/main" id="{C8C37927-0EEC-42FF-96E5-ADBD0594F087}"/>
              </a:ext>
            </a:extLst>
          </p:cNvPr>
          <p:cNvSpPr/>
          <p:nvPr/>
        </p:nvSpPr>
        <p:spPr>
          <a:xfrm>
            <a:off x="905609" y="5034447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313" name="Rectangle 6">
            <a:extLst>
              <a:ext uri="{FF2B5EF4-FFF2-40B4-BE49-F238E27FC236}">
                <a16:creationId xmlns:a16="http://schemas.microsoft.com/office/drawing/2014/main" id="{0C8B7E4A-3402-4962-9122-554C206CFC40}"/>
              </a:ext>
            </a:extLst>
          </p:cNvPr>
          <p:cNvSpPr/>
          <p:nvPr/>
        </p:nvSpPr>
        <p:spPr>
          <a:xfrm>
            <a:off x="905609" y="5618371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ea typeface="+mj-ea"/>
            </a:endParaRPr>
          </a:p>
        </p:txBody>
      </p:sp>
      <p:graphicFrame>
        <p:nvGraphicFramePr>
          <p:cNvPr id="314" name="Chart 9">
            <a:extLst>
              <a:ext uri="{FF2B5EF4-FFF2-40B4-BE49-F238E27FC236}">
                <a16:creationId xmlns:a16="http://schemas.microsoft.com/office/drawing/2014/main" id="{A11E192D-ED9E-4285-93CA-421C310618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904968"/>
              </p:ext>
            </p:extLst>
          </p:nvPr>
        </p:nvGraphicFramePr>
        <p:xfrm>
          <a:off x="3521453" y="2539103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5" name="Chart 9">
            <a:extLst>
              <a:ext uri="{FF2B5EF4-FFF2-40B4-BE49-F238E27FC236}">
                <a16:creationId xmlns:a16="http://schemas.microsoft.com/office/drawing/2014/main" id="{FA3D44CE-39CF-4B34-8A4F-3608D20FC6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43162"/>
              </p:ext>
            </p:extLst>
          </p:nvPr>
        </p:nvGraphicFramePr>
        <p:xfrm>
          <a:off x="7449404" y="2545233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6" name="TextBox 315">
            <a:extLst>
              <a:ext uri="{FF2B5EF4-FFF2-40B4-BE49-F238E27FC236}">
                <a16:creationId xmlns:a16="http://schemas.microsoft.com/office/drawing/2014/main" id="{FF5DB9F8-2F0D-4B9C-B660-7F38E30826A7}"/>
              </a:ext>
            </a:extLst>
          </p:cNvPr>
          <p:cNvSpPr txBox="1"/>
          <p:nvPr/>
        </p:nvSpPr>
        <p:spPr>
          <a:xfrm>
            <a:off x="1176578" y="4544705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6D831E15-E4BE-40C3-8316-882B0D4531DF}"/>
              </a:ext>
            </a:extLst>
          </p:cNvPr>
          <p:cNvSpPr txBox="1"/>
          <p:nvPr/>
        </p:nvSpPr>
        <p:spPr>
          <a:xfrm>
            <a:off x="1176578" y="5121595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2B9A5C59-9634-42E7-A63D-9C8E6F0F9551}"/>
              </a:ext>
            </a:extLst>
          </p:cNvPr>
          <p:cNvSpPr txBox="1"/>
          <p:nvPr/>
        </p:nvSpPr>
        <p:spPr>
          <a:xfrm>
            <a:off x="1176578" y="5698483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20D54F87-B843-416F-9354-D8A18D388A48}"/>
              </a:ext>
            </a:extLst>
          </p:cNvPr>
          <p:cNvSpPr txBox="1"/>
          <p:nvPr/>
        </p:nvSpPr>
        <p:spPr>
          <a:xfrm>
            <a:off x="1176577" y="3967815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A6BE132F-11F5-42A5-9B03-39E4DBEB3EE9}"/>
              </a:ext>
            </a:extLst>
          </p:cNvPr>
          <p:cNvSpPr txBox="1"/>
          <p:nvPr/>
        </p:nvSpPr>
        <p:spPr>
          <a:xfrm>
            <a:off x="1176577" y="3390925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DC563600-0B18-4F46-A9D6-846333953264}"/>
              </a:ext>
            </a:extLst>
          </p:cNvPr>
          <p:cNvSpPr txBox="1"/>
          <p:nvPr/>
        </p:nvSpPr>
        <p:spPr>
          <a:xfrm>
            <a:off x="1176578" y="2814035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22" name="TextBox 14">
            <a:extLst>
              <a:ext uri="{FF2B5EF4-FFF2-40B4-BE49-F238E27FC236}">
                <a16:creationId xmlns:a16="http://schemas.microsoft.com/office/drawing/2014/main" id="{D8D19D10-3279-40F9-95DC-4CF05F49F473}"/>
              </a:ext>
            </a:extLst>
          </p:cNvPr>
          <p:cNvSpPr txBox="1"/>
          <p:nvPr/>
        </p:nvSpPr>
        <p:spPr>
          <a:xfrm>
            <a:off x="6256096" y="282942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75%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23" name="TextBox 14">
            <a:extLst>
              <a:ext uri="{FF2B5EF4-FFF2-40B4-BE49-F238E27FC236}">
                <a16:creationId xmlns:a16="http://schemas.microsoft.com/office/drawing/2014/main" id="{2537F785-16C1-4D8E-AF2A-19C91B56CF84}"/>
              </a:ext>
            </a:extLst>
          </p:cNvPr>
          <p:cNvSpPr txBox="1"/>
          <p:nvPr/>
        </p:nvSpPr>
        <p:spPr>
          <a:xfrm>
            <a:off x="4876880" y="340631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24" name="TextBox 14">
            <a:extLst>
              <a:ext uri="{FF2B5EF4-FFF2-40B4-BE49-F238E27FC236}">
                <a16:creationId xmlns:a16="http://schemas.microsoft.com/office/drawing/2014/main" id="{0D765AC0-56B5-4704-AF4C-1D757BCED769}"/>
              </a:ext>
            </a:extLst>
          </p:cNvPr>
          <p:cNvSpPr txBox="1"/>
          <p:nvPr/>
        </p:nvSpPr>
        <p:spPr>
          <a:xfrm>
            <a:off x="5380597" y="398320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25" name="TextBox 14">
            <a:extLst>
              <a:ext uri="{FF2B5EF4-FFF2-40B4-BE49-F238E27FC236}">
                <a16:creationId xmlns:a16="http://schemas.microsoft.com/office/drawing/2014/main" id="{F3EB0AFA-D00D-4BD2-B854-4033CBAAF2DA}"/>
              </a:ext>
            </a:extLst>
          </p:cNvPr>
          <p:cNvSpPr txBox="1"/>
          <p:nvPr/>
        </p:nvSpPr>
        <p:spPr>
          <a:xfrm>
            <a:off x="5913483" y="456009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26" name="TextBox 14">
            <a:extLst>
              <a:ext uri="{FF2B5EF4-FFF2-40B4-BE49-F238E27FC236}">
                <a16:creationId xmlns:a16="http://schemas.microsoft.com/office/drawing/2014/main" id="{D9D81046-2620-462B-AC73-91CFC07F7842}"/>
              </a:ext>
            </a:extLst>
          </p:cNvPr>
          <p:cNvSpPr txBox="1"/>
          <p:nvPr/>
        </p:nvSpPr>
        <p:spPr>
          <a:xfrm>
            <a:off x="5377597" y="513698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27" name="TextBox 14">
            <a:extLst>
              <a:ext uri="{FF2B5EF4-FFF2-40B4-BE49-F238E27FC236}">
                <a16:creationId xmlns:a16="http://schemas.microsoft.com/office/drawing/2014/main" id="{4484BC15-895E-42C3-93EB-FCD982D6A844}"/>
              </a:ext>
            </a:extLst>
          </p:cNvPr>
          <p:cNvSpPr txBox="1"/>
          <p:nvPr/>
        </p:nvSpPr>
        <p:spPr>
          <a:xfrm>
            <a:off x="5224789" y="571387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28" name="TextBox 14">
            <a:extLst>
              <a:ext uri="{FF2B5EF4-FFF2-40B4-BE49-F238E27FC236}">
                <a16:creationId xmlns:a16="http://schemas.microsoft.com/office/drawing/2014/main" id="{AEA60F0C-FAFA-46A2-A079-69BB3FCDC98F}"/>
              </a:ext>
            </a:extLst>
          </p:cNvPr>
          <p:cNvSpPr txBox="1"/>
          <p:nvPr/>
        </p:nvSpPr>
        <p:spPr>
          <a:xfrm>
            <a:off x="9847589" y="571387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29" name="TextBox 14">
            <a:extLst>
              <a:ext uri="{FF2B5EF4-FFF2-40B4-BE49-F238E27FC236}">
                <a16:creationId xmlns:a16="http://schemas.microsoft.com/office/drawing/2014/main" id="{011BA999-6DAE-4E0E-A5DA-3BE1BD303F00}"/>
              </a:ext>
            </a:extLst>
          </p:cNvPr>
          <p:cNvSpPr txBox="1"/>
          <p:nvPr/>
        </p:nvSpPr>
        <p:spPr>
          <a:xfrm>
            <a:off x="9499676" y="513698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30" name="TextBox 14">
            <a:extLst>
              <a:ext uri="{FF2B5EF4-FFF2-40B4-BE49-F238E27FC236}">
                <a16:creationId xmlns:a16="http://schemas.microsoft.com/office/drawing/2014/main" id="{FBD129A2-FFA0-4645-874A-546B859EE62D}"/>
              </a:ext>
            </a:extLst>
          </p:cNvPr>
          <p:cNvSpPr txBox="1"/>
          <p:nvPr/>
        </p:nvSpPr>
        <p:spPr>
          <a:xfrm>
            <a:off x="8983168" y="456009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31" name="TextBox 14">
            <a:extLst>
              <a:ext uri="{FF2B5EF4-FFF2-40B4-BE49-F238E27FC236}">
                <a16:creationId xmlns:a16="http://schemas.microsoft.com/office/drawing/2014/main" id="{565A5B24-A4EC-4287-9034-9B1219A22BA4}"/>
              </a:ext>
            </a:extLst>
          </p:cNvPr>
          <p:cNvSpPr txBox="1"/>
          <p:nvPr/>
        </p:nvSpPr>
        <p:spPr>
          <a:xfrm>
            <a:off x="10365226" y="398320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32" name="TextBox 14">
            <a:extLst>
              <a:ext uri="{FF2B5EF4-FFF2-40B4-BE49-F238E27FC236}">
                <a16:creationId xmlns:a16="http://schemas.microsoft.com/office/drawing/2014/main" id="{F52704FC-BBD1-4C92-8981-BCE1F459315E}"/>
              </a:ext>
            </a:extLst>
          </p:cNvPr>
          <p:cNvSpPr txBox="1"/>
          <p:nvPr/>
        </p:nvSpPr>
        <p:spPr>
          <a:xfrm>
            <a:off x="8985999" y="340631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33" name="TextBox 12">
            <a:extLst>
              <a:ext uri="{FF2B5EF4-FFF2-40B4-BE49-F238E27FC236}">
                <a16:creationId xmlns:a16="http://schemas.microsoft.com/office/drawing/2014/main" id="{14A8D07C-033D-4D2A-AAEA-17089FA5EE10}"/>
              </a:ext>
            </a:extLst>
          </p:cNvPr>
          <p:cNvSpPr txBox="1"/>
          <p:nvPr/>
        </p:nvSpPr>
        <p:spPr>
          <a:xfrm>
            <a:off x="8269264" y="282942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grpSp>
        <p:nvGrpSpPr>
          <p:cNvPr id="334" name="Group 29">
            <a:extLst>
              <a:ext uri="{FF2B5EF4-FFF2-40B4-BE49-F238E27FC236}">
                <a16:creationId xmlns:a16="http://schemas.microsoft.com/office/drawing/2014/main" id="{2AF28543-F685-4412-B929-4C19A9FCD479}"/>
              </a:ext>
            </a:extLst>
          </p:cNvPr>
          <p:cNvGrpSpPr/>
          <p:nvPr/>
        </p:nvGrpSpPr>
        <p:grpSpPr>
          <a:xfrm>
            <a:off x="3593656" y="1792295"/>
            <a:ext cx="3681811" cy="923331"/>
            <a:chOff x="2438934" y="1713581"/>
            <a:chExt cx="2831424" cy="923331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35565F12-D489-4001-9BC5-9C7C6AD9FDF5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A7F6237C-E819-4224-8085-7E93F1CA2692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37" name="Group 32">
            <a:extLst>
              <a:ext uri="{FF2B5EF4-FFF2-40B4-BE49-F238E27FC236}">
                <a16:creationId xmlns:a16="http://schemas.microsoft.com/office/drawing/2014/main" id="{929B21E2-18EA-457D-B395-4717F5ADAFB3}"/>
              </a:ext>
            </a:extLst>
          </p:cNvPr>
          <p:cNvGrpSpPr/>
          <p:nvPr/>
        </p:nvGrpSpPr>
        <p:grpSpPr>
          <a:xfrm>
            <a:off x="7511934" y="1760029"/>
            <a:ext cx="3681811" cy="923331"/>
            <a:chOff x="2438934" y="1713581"/>
            <a:chExt cx="2831424" cy="923331"/>
          </a:xfrm>
        </p:grpSpPr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1F39AD4E-AC75-42B1-820B-A2E6A002F511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C9BC9A50-A221-4B8C-8070-BDAB946D56AD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114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2018-04-11T02:42:44Z</dcterms:modified>
</cp:coreProperties>
</file>