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4" name="Freeform: Shape 323">
            <a:extLst>
              <a:ext uri="{FF2B5EF4-FFF2-40B4-BE49-F238E27FC236}">
                <a16:creationId xmlns:a16="http://schemas.microsoft.com/office/drawing/2014/main" id="{BAF30918-B478-4D5F-AC9B-842C9F99F783}"/>
              </a:ext>
            </a:extLst>
          </p:cNvPr>
          <p:cNvSpPr/>
          <p:nvPr/>
        </p:nvSpPr>
        <p:spPr>
          <a:xfrm>
            <a:off x="978044" y="3511450"/>
            <a:ext cx="4521758" cy="3346550"/>
          </a:xfrm>
          <a:custGeom>
            <a:avLst/>
            <a:gdLst>
              <a:gd name="connsiteX0" fmla="*/ 3903769 w 4521758"/>
              <a:gd name="connsiteY0" fmla="*/ 0 h 3346550"/>
              <a:gd name="connsiteX1" fmla="*/ 4521758 w 4521758"/>
              <a:gd name="connsiteY1" fmla="*/ 487265 h 3346550"/>
              <a:gd name="connsiteX2" fmla="*/ 3903769 w 4521758"/>
              <a:gd name="connsiteY2" fmla="*/ 974529 h 3346550"/>
              <a:gd name="connsiteX3" fmla="*/ 3903769 w 4521758"/>
              <a:gd name="connsiteY3" fmla="*/ 756061 h 3346550"/>
              <a:gd name="connsiteX4" fmla="*/ 893047 w 4521758"/>
              <a:gd name="connsiteY4" fmla="*/ 756061 h 3346550"/>
              <a:gd name="connsiteX5" fmla="*/ 537592 w 4521758"/>
              <a:gd name="connsiteY5" fmla="*/ 1111516 h 3346550"/>
              <a:gd name="connsiteX6" fmla="*/ 537592 w 4521758"/>
              <a:gd name="connsiteY6" fmla="*/ 3346550 h 3346550"/>
              <a:gd name="connsiteX7" fmla="*/ 0 w 4521758"/>
              <a:gd name="connsiteY7" fmla="*/ 3346550 h 3346550"/>
              <a:gd name="connsiteX8" fmla="*/ 0 w 4521758"/>
              <a:gd name="connsiteY8" fmla="*/ 1111516 h 3346550"/>
              <a:gd name="connsiteX9" fmla="*/ 893047 w 4521758"/>
              <a:gd name="connsiteY9" fmla="*/ 218469 h 3346550"/>
              <a:gd name="connsiteX10" fmla="*/ 3903769 w 4521758"/>
              <a:gd name="connsiteY10" fmla="*/ 218469 h 334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21758" h="3346550">
                <a:moveTo>
                  <a:pt x="3903769" y="0"/>
                </a:moveTo>
                <a:lnTo>
                  <a:pt x="4521758" y="487265"/>
                </a:lnTo>
                <a:lnTo>
                  <a:pt x="3903769" y="974529"/>
                </a:lnTo>
                <a:lnTo>
                  <a:pt x="3903769" y="756061"/>
                </a:lnTo>
                <a:lnTo>
                  <a:pt x="893047" y="756061"/>
                </a:lnTo>
                <a:cubicBezTo>
                  <a:pt x="696735" y="756061"/>
                  <a:pt x="537592" y="915204"/>
                  <a:pt x="537592" y="1111516"/>
                </a:cubicBezTo>
                <a:lnTo>
                  <a:pt x="537592" y="3346550"/>
                </a:lnTo>
                <a:lnTo>
                  <a:pt x="0" y="3346550"/>
                </a:lnTo>
                <a:lnTo>
                  <a:pt x="0" y="1111516"/>
                </a:lnTo>
                <a:cubicBezTo>
                  <a:pt x="0" y="618300"/>
                  <a:pt x="399831" y="218469"/>
                  <a:pt x="893047" y="218469"/>
                </a:cubicBezTo>
                <a:lnTo>
                  <a:pt x="3903769" y="21846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5" name="Freeform: Shape 324">
            <a:extLst>
              <a:ext uri="{FF2B5EF4-FFF2-40B4-BE49-F238E27FC236}">
                <a16:creationId xmlns:a16="http://schemas.microsoft.com/office/drawing/2014/main" id="{93B49E54-BE01-4FDE-A325-FC74C1C5C564}"/>
              </a:ext>
            </a:extLst>
          </p:cNvPr>
          <p:cNvSpPr/>
          <p:nvPr/>
        </p:nvSpPr>
        <p:spPr>
          <a:xfrm rot="10800000">
            <a:off x="6692199" y="0"/>
            <a:ext cx="4521758" cy="4502266"/>
          </a:xfrm>
          <a:custGeom>
            <a:avLst/>
            <a:gdLst>
              <a:gd name="connsiteX0" fmla="*/ 537592 w 4521758"/>
              <a:gd name="connsiteY0" fmla="*/ 4502266 h 4502266"/>
              <a:gd name="connsiteX1" fmla="*/ 0 w 4521758"/>
              <a:gd name="connsiteY1" fmla="*/ 4502266 h 4502266"/>
              <a:gd name="connsiteX2" fmla="*/ 0 w 4521758"/>
              <a:gd name="connsiteY2" fmla="*/ 1111516 h 4502266"/>
              <a:gd name="connsiteX3" fmla="*/ 893047 w 4521758"/>
              <a:gd name="connsiteY3" fmla="*/ 218469 h 4502266"/>
              <a:gd name="connsiteX4" fmla="*/ 3903769 w 4521758"/>
              <a:gd name="connsiteY4" fmla="*/ 218469 h 4502266"/>
              <a:gd name="connsiteX5" fmla="*/ 3903769 w 4521758"/>
              <a:gd name="connsiteY5" fmla="*/ 0 h 4502266"/>
              <a:gd name="connsiteX6" fmla="*/ 4521758 w 4521758"/>
              <a:gd name="connsiteY6" fmla="*/ 487265 h 4502266"/>
              <a:gd name="connsiteX7" fmla="*/ 3903769 w 4521758"/>
              <a:gd name="connsiteY7" fmla="*/ 974529 h 4502266"/>
              <a:gd name="connsiteX8" fmla="*/ 3903769 w 4521758"/>
              <a:gd name="connsiteY8" fmla="*/ 756061 h 4502266"/>
              <a:gd name="connsiteX9" fmla="*/ 893047 w 4521758"/>
              <a:gd name="connsiteY9" fmla="*/ 756061 h 4502266"/>
              <a:gd name="connsiteX10" fmla="*/ 537592 w 4521758"/>
              <a:gd name="connsiteY10" fmla="*/ 1111516 h 450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21758" h="4502266">
                <a:moveTo>
                  <a:pt x="537592" y="4502266"/>
                </a:moveTo>
                <a:lnTo>
                  <a:pt x="0" y="4502266"/>
                </a:lnTo>
                <a:lnTo>
                  <a:pt x="0" y="1111516"/>
                </a:lnTo>
                <a:cubicBezTo>
                  <a:pt x="0" y="618300"/>
                  <a:pt x="399831" y="218469"/>
                  <a:pt x="893047" y="218469"/>
                </a:cubicBezTo>
                <a:lnTo>
                  <a:pt x="3903769" y="218469"/>
                </a:lnTo>
                <a:lnTo>
                  <a:pt x="3903769" y="0"/>
                </a:lnTo>
                <a:lnTo>
                  <a:pt x="4521758" y="487265"/>
                </a:lnTo>
                <a:lnTo>
                  <a:pt x="3903769" y="974529"/>
                </a:lnTo>
                <a:lnTo>
                  <a:pt x="3903769" y="756061"/>
                </a:lnTo>
                <a:lnTo>
                  <a:pt x="893047" y="756061"/>
                </a:lnTo>
                <a:cubicBezTo>
                  <a:pt x="696735" y="756061"/>
                  <a:pt x="537592" y="915204"/>
                  <a:pt x="537592" y="11115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A18007C4-E68C-427C-877D-D65F82697CBE}"/>
              </a:ext>
            </a:extLst>
          </p:cNvPr>
          <p:cNvSpPr/>
          <p:nvPr/>
        </p:nvSpPr>
        <p:spPr>
          <a:xfrm>
            <a:off x="2047875" y="3600450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F31EF246-AEE5-4CF0-AC4C-58905CF76B0B}"/>
              </a:ext>
            </a:extLst>
          </p:cNvPr>
          <p:cNvSpPr/>
          <p:nvPr/>
        </p:nvSpPr>
        <p:spPr>
          <a:xfrm>
            <a:off x="3773838" y="3600450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id="{6A48E468-BF63-4433-9E51-11080EFF4D06}"/>
              </a:ext>
            </a:extLst>
          </p:cNvPr>
          <p:cNvSpPr/>
          <p:nvPr/>
        </p:nvSpPr>
        <p:spPr>
          <a:xfrm>
            <a:off x="7618062" y="3600450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Oval 328">
            <a:extLst>
              <a:ext uri="{FF2B5EF4-FFF2-40B4-BE49-F238E27FC236}">
                <a16:creationId xmlns:a16="http://schemas.microsoft.com/office/drawing/2014/main" id="{75B7345C-B7F5-43E6-8284-D3BF5B4BD717}"/>
              </a:ext>
            </a:extLst>
          </p:cNvPr>
          <p:cNvSpPr/>
          <p:nvPr/>
        </p:nvSpPr>
        <p:spPr>
          <a:xfrm>
            <a:off x="9344025" y="3600450"/>
            <a:ext cx="800100" cy="8001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Rectangle 9">
            <a:extLst>
              <a:ext uri="{FF2B5EF4-FFF2-40B4-BE49-F238E27FC236}">
                <a16:creationId xmlns:a16="http://schemas.microsoft.com/office/drawing/2014/main" id="{178E0772-B5A6-49B8-82AE-1406DFB253AA}"/>
              </a:ext>
            </a:extLst>
          </p:cNvPr>
          <p:cNvSpPr/>
          <p:nvPr/>
        </p:nvSpPr>
        <p:spPr>
          <a:xfrm>
            <a:off x="2308875" y="3869526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1" name="Rounded Rectangle 5">
            <a:extLst>
              <a:ext uri="{FF2B5EF4-FFF2-40B4-BE49-F238E27FC236}">
                <a16:creationId xmlns:a16="http://schemas.microsoft.com/office/drawing/2014/main" id="{97B90E3B-5190-4825-8B9B-9A8DE729452B}"/>
              </a:ext>
            </a:extLst>
          </p:cNvPr>
          <p:cNvSpPr/>
          <p:nvPr/>
        </p:nvSpPr>
        <p:spPr>
          <a:xfrm flipH="1">
            <a:off x="3996623" y="3869526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2" name="Rounded Rectangle 27">
            <a:extLst>
              <a:ext uri="{FF2B5EF4-FFF2-40B4-BE49-F238E27FC236}">
                <a16:creationId xmlns:a16="http://schemas.microsoft.com/office/drawing/2014/main" id="{74C3BB77-F45F-47C8-80BE-0091C11E4ADB}"/>
              </a:ext>
            </a:extLst>
          </p:cNvPr>
          <p:cNvSpPr/>
          <p:nvPr/>
        </p:nvSpPr>
        <p:spPr>
          <a:xfrm>
            <a:off x="7869265" y="3886166"/>
            <a:ext cx="297693" cy="22866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3" name="Rounded Rectangle 9">
            <a:extLst>
              <a:ext uri="{FF2B5EF4-FFF2-40B4-BE49-F238E27FC236}">
                <a16:creationId xmlns:a16="http://schemas.microsoft.com/office/drawing/2014/main" id="{DBACB318-9C1C-49E7-B832-286B35A17A52}"/>
              </a:ext>
            </a:extLst>
          </p:cNvPr>
          <p:cNvSpPr>
            <a:spLocks/>
          </p:cNvSpPr>
          <p:nvPr/>
        </p:nvSpPr>
        <p:spPr>
          <a:xfrm>
            <a:off x="9624238" y="3869527"/>
            <a:ext cx="261948" cy="26194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AE941D3A-E53D-4B42-A029-A24A80DDE73D}"/>
              </a:ext>
            </a:extLst>
          </p:cNvPr>
          <p:cNvGrpSpPr/>
          <p:nvPr/>
        </p:nvGrpSpPr>
        <p:grpSpPr>
          <a:xfrm>
            <a:off x="1608128" y="4669626"/>
            <a:ext cx="1679594" cy="1097650"/>
            <a:chOff x="467544" y="5498541"/>
            <a:chExt cx="2795302" cy="1097650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5BAA6A87-24C0-47A7-92DF-0EEEF348C798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8BF8FE4A-5A23-42FD-B428-ED1AB186B031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E8B96EA6-BA7F-40DF-8EB5-418EB4FBF362}"/>
              </a:ext>
            </a:extLst>
          </p:cNvPr>
          <p:cNvGrpSpPr/>
          <p:nvPr/>
        </p:nvGrpSpPr>
        <p:grpSpPr>
          <a:xfrm>
            <a:off x="3334091" y="4669626"/>
            <a:ext cx="1679594" cy="1097650"/>
            <a:chOff x="467544" y="5498541"/>
            <a:chExt cx="2795302" cy="1097650"/>
          </a:xfrm>
        </p:grpSpPr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C5A6AB23-77DA-4FD1-A848-47F064E91677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6636297C-75B4-4E93-8E66-353385AC1288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4C5BFAC0-1A5C-4486-9BBD-44F1BCA95817}"/>
              </a:ext>
            </a:extLst>
          </p:cNvPr>
          <p:cNvGrpSpPr/>
          <p:nvPr/>
        </p:nvGrpSpPr>
        <p:grpSpPr>
          <a:xfrm>
            <a:off x="7178315" y="4669626"/>
            <a:ext cx="1679594" cy="1097650"/>
            <a:chOff x="467544" y="5498541"/>
            <a:chExt cx="2795302" cy="1097650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597EBCCB-C7FD-4D90-98F8-5E447F7A52F6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91A3A534-D124-431C-A702-15A7F2C76A8B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8B9F68D1-4E35-4992-BAE0-5D83B8441942}"/>
              </a:ext>
            </a:extLst>
          </p:cNvPr>
          <p:cNvGrpSpPr/>
          <p:nvPr/>
        </p:nvGrpSpPr>
        <p:grpSpPr>
          <a:xfrm>
            <a:off x="8904278" y="4669626"/>
            <a:ext cx="1679594" cy="1097650"/>
            <a:chOff x="467544" y="5498541"/>
            <a:chExt cx="2795302" cy="1097650"/>
          </a:xfrm>
        </p:grpSpPr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2D68503F-C884-4768-A052-8EC757BF336B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06FA17D2-DABA-491D-902F-E553103C3DF8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6" name="TextBox 345">
            <a:extLst>
              <a:ext uri="{FF2B5EF4-FFF2-40B4-BE49-F238E27FC236}">
                <a16:creationId xmlns:a16="http://schemas.microsoft.com/office/drawing/2014/main" id="{3D7D6F43-F39F-4E9B-BE6A-15143D2B6995}"/>
              </a:ext>
            </a:extLst>
          </p:cNvPr>
          <p:cNvSpPr txBox="1"/>
          <p:nvPr/>
        </p:nvSpPr>
        <p:spPr>
          <a:xfrm>
            <a:off x="3800631" y="2131775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230711D4-04BE-4557-8F46-144D77F2D324}"/>
              </a:ext>
            </a:extLst>
          </p:cNvPr>
          <p:cNvSpPr txBox="1"/>
          <p:nvPr/>
        </p:nvSpPr>
        <p:spPr>
          <a:xfrm>
            <a:off x="7105549" y="2131775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8" name="Down Arrow 4">
            <a:extLst>
              <a:ext uri="{FF2B5EF4-FFF2-40B4-BE49-F238E27FC236}">
                <a16:creationId xmlns:a16="http://schemas.microsoft.com/office/drawing/2014/main" id="{00973F16-AEDE-43D7-9395-8035853C201E}"/>
              </a:ext>
            </a:extLst>
          </p:cNvPr>
          <p:cNvSpPr/>
          <p:nvPr/>
        </p:nvSpPr>
        <p:spPr>
          <a:xfrm flipV="1">
            <a:off x="5285187" y="2197376"/>
            <a:ext cx="582983" cy="792128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9" name="Down Arrow 45">
            <a:extLst>
              <a:ext uri="{FF2B5EF4-FFF2-40B4-BE49-F238E27FC236}">
                <a16:creationId xmlns:a16="http://schemas.microsoft.com/office/drawing/2014/main" id="{18750695-40CB-4290-8A8A-EA390366FD0C}"/>
              </a:ext>
            </a:extLst>
          </p:cNvPr>
          <p:cNvSpPr/>
          <p:nvPr/>
        </p:nvSpPr>
        <p:spPr>
          <a:xfrm rot="10800000" flipV="1">
            <a:off x="6317153" y="2197376"/>
            <a:ext cx="582983" cy="792128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BD0D5995-48A9-4AAA-984D-D178F2BE5438}"/>
              </a:ext>
            </a:extLst>
          </p:cNvPr>
          <p:cNvGrpSpPr/>
          <p:nvPr/>
        </p:nvGrpSpPr>
        <p:grpSpPr>
          <a:xfrm>
            <a:off x="1687954" y="2237853"/>
            <a:ext cx="1928437" cy="711174"/>
            <a:chOff x="3131840" y="2220253"/>
            <a:chExt cx="3096344" cy="711174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E3A6E2D2-318A-4718-A978-D8501AE5C84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B3B10F02-57B7-4541-84FD-C191CFD8951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1DAF31AB-D8DD-4478-A796-4FE71EEF89E9}"/>
              </a:ext>
            </a:extLst>
          </p:cNvPr>
          <p:cNvGrpSpPr/>
          <p:nvPr/>
        </p:nvGrpSpPr>
        <p:grpSpPr>
          <a:xfrm>
            <a:off x="8611277" y="2237853"/>
            <a:ext cx="1892769" cy="711174"/>
            <a:chOff x="3131840" y="2220253"/>
            <a:chExt cx="3096344" cy="711174"/>
          </a:xfrm>
        </p:grpSpPr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EBC2D205-A277-4134-AF29-764DBDCF916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E1F2652A-A0C1-445D-9A08-040D4ED78F3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94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2021-04-14T08:28:55Z</dcterms:modified>
</cp:coreProperties>
</file>