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7508" y="200176"/>
            <a:ext cx="6685818" cy="1555937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677508" y="1853511"/>
            <a:ext cx="6685818" cy="419379"/>
          </a:xfrm>
        </p:spPr>
        <p:txBody>
          <a:bodyPr/>
          <a:lstStyle/>
          <a:p>
            <a:pPr algn="l"/>
            <a:r>
              <a:rPr lang="en-US" sz="1800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B298EB5-3EEC-4A2E-B33D-D9B070CCA863}"/>
              </a:ext>
            </a:extLst>
          </p:cNvPr>
          <p:cNvGrpSpPr/>
          <p:nvPr/>
        </p:nvGrpSpPr>
        <p:grpSpPr>
          <a:xfrm>
            <a:off x="6648823" y="2679861"/>
            <a:ext cx="4714503" cy="711368"/>
            <a:chOff x="3017859" y="4310610"/>
            <a:chExt cx="1870812" cy="71136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12947D5-AC31-4E66-9EBF-735DC9A8E89E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8236187-0169-4DAC-9574-535BFD0C7F52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DE052F5-E9B7-4112-970E-FFCDF4E11BF2}"/>
              </a:ext>
            </a:extLst>
          </p:cNvPr>
          <p:cNvGrpSpPr/>
          <p:nvPr/>
        </p:nvGrpSpPr>
        <p:grpSpPr>
          <a:xfrm>
            <a:off x="6648823" y="3565055"/>
            <a:ext cx="4714503" cy="711368"/>
            <a:chOff x="3017859" y="4310610"/>
            <a:chExt cx="1870812" cy="71136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4666C06-2C63-4CB3-A096-CF921FFC8101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7021C81-5CF3-4116-A69F-6D0177F23D31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5466ADE-ECA8-4839-8FA7-4CB5B5549450}"/>
              </a:ext>
            </a:extLst>
          </p:cNvPr>
          <p:cNvGrpSpPr/>
          <p:nvPr/>
        </p:nvGrpSpPr>
        <p:grpSpPr>
          <a:xfrm>
            <a:off x="6648823" y="4450251"/>
            <a:ext cx="4714503" cy="711368"/>
            <a:chOff x="3017859" y="4310610"/>
            <a:chExt cx="1870812" cy="71136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6753F6D-02F5-46AD-9501-6A92F3DF1EC8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CA2FDA0-3C6F-4218-8A6C-F7B3FAB5F61E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Oval 47">
            <a:extLst>
              <a:ext uri="{FF2B5EF4-FFF2-40B4-BE49-F238E27FC236}">
                <a16:creationId xmlns:a16="http://schemas.microsoft.com/office/drawing/2014/main" id="{25EA05C9-BEF3-4414-BD42-0566F8B0640E}"/>
              </a:ext>
            </a:extLst>
          </p:cNvPr>
          <p:cNvSpPr/>
          <p:nvPr/>
        </p:nvSpPr>
        <p:spPr>
          <a:xfrm>
            <a:off x="5729753" y="2711511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D705B1D-2A38-4BD9-B4E7-0EDDCEE412BE}"/>
              </a:ext>
            </a:extLst>
          </p:cNvPr>
          <p:cNvSpPr/>
          <p:nvPr/>
        </p:nvSpPr>
        <p:spPr>
          <a:xfrm>
            <a:off x="5729753" y="3596705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1FD8B1A-74B8-45D1-85B6-AF5C1833FCD4}"/>
              </a:ext>
            </a:extLst>
          </p:cNvPr>
          <p:cNvSpPr/>
          <p:nvPr/>
        </p:nvSpPr>
        <p:spPr>
          <a:xfrm>
            <a:off x="5729753" y="4481900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14035A8-1591-4372-85A7-B566728A8A5D}"/>
              </a:ext>
            </a:extLst>
          </p:cNvPr>
          <p:cNvGrpSpPr/>
          <p:nvPr/>
        </p:nvGrpSpPr>
        <p:grpSpPr>
          <a:xfrm>
            <a:off x="6648823" y="5335445"/>
            <a:ext cx="4714503" cy="711368"/>
            <a:chOff x="3017859" y="4310610"/>
            <a:chExt cx="1870812" cy="71136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5F530B1-AEF6-4982-A868-EE48AB2FD71F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AFCE326-8703-45A0-81B3-10710C71CB17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79B049B9-333C-4B96-BB7A-FE7022D5ED9A}"/>
              </a:ext>
            </a:extLst>
          </p:cNvPr>
          <p:cNvSpPr/>
          <p:nvPr/>
        </p:nvSpPr>
        <p:spPr>
          <a:xfrm>
            <a:off x="5729753" y="5367095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7" name="Freeform 9">
            <a:extLst>
              <a:ext uri="{FF2B5EF4-FFF2-40B4-BE49-F238E27FC236}">
                <a16:creationId xmlns:a16="http://schemas.microsoft.com/office/drawing/2014/main" id="{4C999B1A-D539-479D-9D05-D0E2A6D35E72}"/>
              </a:ext>
            </a:extLst>
          </p:cNvPr>
          <p:cNvSpPr>
            <a:spLocks noEditPoints="1"/>
          </p:cNvSpPr>
          <p:nvPr/>
        </p:nvSpPr>
        <p:spPr bwMode="auto">
          <a:xfrm>
            <a:off x="5913819" y="3737515"/>
            <a:ext cx="279942" cy="393830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8" name="Freeform 9">
            <a:extLst>
              <a:ext uri="{FF2B5EF4-FFF2-40B4-BE49-F238E27FC236}">
                <a16:creationId xmlns:a16="http://schemas.microsoft.com/office/drawing/2014/main" id="{2CB73BB8-A300-4583-94D3-46B0FA1CA853}"/>
              </a:ext>
            </a:extLst>
          </p:cNvPr>
          <p:cNvSpPr>
            <a:spLocks noEditPoints="1"/>
          </p:cNvSpPr>
          <p:nvPr/>
        </p:nvSpPr>
        <p:spPr bwMode="auto">
          <a:xfrm>
            <a:off x="5799415" y="2882163"/>
            <a:ext cx="508749" cy="35679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9" name="Freeform 9">
            <a:extLst>
              <a:ext uri="{FF2B5EF4-FFF2-40B4-BE49-F238E27FC236}">
                <a16:creationId xmlns:a16="http://schemas.microsoft.com/office/drawing/2014/main" id="{1911F4CC-CA3F-4AA5-85B8-707586F45EE7}"/>
              </a:ext>
            </a:extLst>
          </p:cNvPr>
          <p:cNvSpPr>
            <a:spLocks noEditPoints="1"/>
          </p:cNvSpPr>
          <p:nvPr/>
        </p:nvSpPr>
        <p:spPr bwMode="auto">
          <a:xfrm>
            <a:off x="5861392" y="4678475"/>
            <a:ext cx="446768" cy="324307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0" name="Freeform 9">
            <a:extLst>
              <a:ext uri="{FF2B5EF4-FFF2-40B4-BE49-F238E27FC236}">
                <a16:creationId xmlns:a16="http://schemas.microsoft.com/office/drawing/2014/main" id="{E7C9ADA4-BAA8-4DD3-8A7E-09448BED130B}"/>
              </a:ext>
            </a:extLst>
          </p:cNvPr>
          <p:cNvSpPr>
            <a:spLocks/>
          </p:cNvSpPr>
          <p:nvPr/>
        </p:nvSpPr>
        <p:spPr bwMode="auto">
          <a:xfrm>
            <a:off x="5882224" y="5483705"/>
            <a:ext cx="405109" cy="41485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0E8FC6B-DBD2-4FDE-B1AE-022F368C5306}"/>
              </a:ext>
            </a:extLst>
          </p:cNvPr>
          <p:cNvGrpSpPr/>
          <p:nvPr/>
        </p:nvGrpSpPr>
        <p:grpSpPr>
          <a:xfrm>
            <a:off x="-835936" y="508567"/>
            <a:ext cx="5450989" cy="6096727"/>
            <a:chOff x="-709647" y="946480"/>
            <a:chExt cx="4201528" cy="4699247"/>
          </a:xfrm>
        </p:grpSpPr>
        <p:sp>
          <p:nvSpPr>
            <p:cNvPr id="62" name="Freeform 25">
              <a:extLst>
                <a:ext uri="{FF2B5EF4-FFF2-40B4-BE49-F238E27FC236}">
                  <a16:creationId xmlns:a16="http://schemas.microsoft.com/office/drawing/2014/main" id="{E145A60C-82AA-44BB-BF03-90852D53F7CE}"/>
                </a:ext>
              </a:extLst>
            </p:cNvPr>
            <p:cNvSpPr/>
            <p:nvPr/>
          </p:nvSpPr>
          <p:spPr>
            <a:xfrm>
              <a:off x="971601" y="946480"/>
              <a:ext cx="2520280" cy="469924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727477 w 3523460"/>
                <a:gd name="connsiteY0" fmla="*/ 5951236 h 6565686"/>
                <a:gd name="connsiteX1" fmla="*/ 870139 w 3523460"/>
                <a:gd name="connsiteY1" fmla="*/ 4094960 h 6565686"/>
                <a:gd name="connsiteX2" fmla="*/ 432816 w 3523460"/>
                <a:gd name="connsiteY2" fmla="*/ 2274110 h 6565686"/>
                <a:gd name="connsiteX3" fmla="*/ 75008 w 3523460"/>
                <a:gd name="connsiteY3" fmla="*/ 970096 h 6565686"/>
                <a:gd name="connsiteX4" fmla="*/ 750867 w 3523460"/>
                <a:gd name="connsiteY4" fmla="*/ 2107132 h 6565686"/>
                <a:gd name="connsiteX5" fmla="*/ 838333 w 3523460"/>
                <a:gd name="connsiteY5" fmla="*/ 2035571 h 6565686"/>
                <a:gd name="connsiteX6" fmla="*/ 711112 w 3523460"/>
                <a:gd name="connsiteY6" fmla="*/ 214722 h 6565686"/>
                <a:gd name="connsiteX7" fmla="*/ 1235897 w 3523460"/>
                <a:gd name="connsiteY7" fmla="*/ 1868593 h 6565686"/>
                <a:gd name="connsiteX8" fmla="*/ 1315411 w 3523460"/>
                <a:gd name="connsiteY8" fmla="*/ 1852690 h 6565686"/>
                <a:gd name="connsiteX9" fmla="*/ 1458534 w 3523460"/>
                <a:gd name="connsiteY9" fmla="*/ 37 h 6565686"/>
                <a:gd name="connsiteX10" fmla="*/ 1728878 w 3523460"/>
                <a:gd name="connsiteY10" fmla="*/ 1828836 h 6565686"/>
                <a:gd name="connsiteX11" fmla="*/ 1816344 w 3523460"/>
                <a:gd name="connsiteY11" fmla="*/ 1868594 h 6565686"/>
                <a:gd name="connsiteX12" fmla="*/ 2492205 w 3523460"/>
                <a:gd name="connsiteY12" fmla="*/ 333992 h 6565686"/>
                <a:gd name="connsiteX13" fmla="*/ 2221860 w 3523460"/>
                <a:gd name="connsiteY13" fmla="*/ 2011718 h 6565686"/>
                <a:gd name="connsiteX14" fmla="*/ 2325227 w 3523460"/>
                <a:gd name="connsiteY14" fmla="*/ 2711432 h 6565686"/>
                <a:gd name="connsiteX15" fmla="*/ 2762549 w 3523460"/>
                <a:gd name="connsiteY15" fmla="*/ 2266158 h 6565686"/>
                <a:gd name="connsiteX16" fmla="*/ 3509971 w 3523460"/>
                <a:gd name="connsiteY16" fmla="*/ 2162792 h 6565686"/>
                <a:gd name="connsiteX17" fmla="*/ 2778451 w 3523460"/>
                <a:gd name="connsiteY17" fmla="*/ 2942019 h 6565686"/>
                <a:gd name="connsiteX18" fmla="*/ 2118493 w 3523460"/>
                <a:gd name="connsiteY18" fmla="*/ 4007494 h 6565686"/>
                <a:gd name="connsiteX19" fmla="*/ 2385427 w 3523460"/>
                <a:gd name="connsiteY19" fmla="*/ 6565686 h 6565686"/>
                <a:gd name="connsiteX20" fmla="*/ 727477 w 3523460"/>
                <a:gd name="connsiteY20" fmla="*/ 5951236 h 6565686"/>
                <a:gd name="connsiteX0" fmla="*/ 655629 w 3523460"/>
                <a:gd name="connsiteY0" fmla="*/ 6567077 h 6569754"/>
                <a:gd name="connsiteX1" fmla="*/ 870139 w 3523460"/>
                <a:gd name="connsiteY1" fmla="*/ 4094960 h 6569754"/>
                <a:gd name="connsiteX2" fmla="*/ 432816 w 3523460"/>
                <a:gd name="connsiteY2" fmla="*/ 2274110 h 6569754"/>
                <a:gd name="connsiteX3" fmla="*/ 75008 w 3523460"/>
                <a:gd name="connsiteY3" fmla="*/ 970096 h 6569754"/>
                <a:gd name="connsiteX4" fmla="*/ 750867 w 3523460"/>
                <a:gd name="connsiteY4" fmla="*/ 2107132 h 6569754"/>
                <a:gd name="connsiteX5" fmla="*/ 838333 w 3523460"/>
                <a:gd name="connsiteY5" fmla="*/ 2035571 h 6569754"/>
                <a:gd name="connsiteX6" fmla="*/ 711112 w 3523460"/>
                <a:gd name="connsiteY6" fmla="*/ 214722 h 6569754"/>
                <a:gd name="connsiteX7" fmla="*/ 1235897 w 3523460"/>
                <a:gd name="connsiteY7" fmla="*/ 1868593 h 6569754"/>
                <a:gd name="connsiteX8" fmla="*/ 1315411 w 3523460"/>
                <a:gd name="connsiteY8" fmla="*/ 1852690 h 6569754"/>
                <a:gd name="connsiteX9" fmla="*/ 1458534 w 3523460"/>
                <a:gd name="connsiteY9" fmla="*/ 37 h 6569754"/>
                <a:gd name="connsiteX10" fmla="*/ 1728878 w 3523460"/>
                <a:gd name="connsiteY10" fmla="*/ 1828836 h 6569754"/>
                <a:gd name="connsiteX11" fmla="*/ 1816344 w 3523460"/>
                <a:gd name="connsiteY11" fmla="*/ 1868594 h 6569754"/>
                <a:gd name="connsiteX12" fmla="*/ 2492205 w 3523460"/>
                <a:gd name="connsiteY12" fmla="*/ 333992 h 6569754"/>
                <a:gd name="connsiteX13" fmla="*/ 2221860 w 3523460"/>
                <a:gd name="connsiteY13" fmla="*/ 2011718 h 6569754"/>
                <a:gd name="connsiteX14" fmla="*/ 2325227 w 3523460"/>
                <a:gd name="connsiteY14" fmla="*/ 2711432 h 6569754"/>
                <a:gd name="connsiteX15" fmla="*/ 2762549 w 3523460"/>
                <a:gd name="connsiteY15" fmla="*/ 2266158 h 6569754"/>
                <a:gd name="connsiteX16" fmla="*/ 3509971 w 3523460"/>
                <a:gd name="connsiteY16" fmla="*/ 2162792 h 6569754"/>
                <a:gd name="connsiteX17" fmla="*/ 2778451 w 3523460"/>
                <a:gd name="connsiteY17" fmla="*/ 2942019 h 6569754"/>
                <a:gd name="connsiteX18" fmla="*/ 2118493 w 3523460"/>
                <a:gd name="connsiteY18" fmla="*/ 4007494 h 6569754"/>
                <a:gd name="connsiteX19" fmla="*/ 2385427 w 3523460"/>
                <a:gd name="connsiteY19" fmla="*/ 6565686 h 6569754"/>
                <a:gd name="connsiteX20" fmla="*/ 655629 w 3523460"/>
                <a:gd name="connsiteY20" fmla="*/ 6567077 h 65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569754">
                  <a:moveTo>
                    <a:pt x="655629" y="6567077"/>
                  </a:moveTo>
                  <a:cubicBezTo>
                    <a:pt x="668881" y="6355043"/>
                    <a:pt x="864838" y="4410361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48321" y="6324496"/>
                    <a:pt x="2385427" y="6565686"/>
                  </a:cubicBezTo>
                  <a:cubicBezTo>
                    <a:pt x="1860148" y="6555886"/>
                    <a:pt x="1180908" y="6576877"/>
                    <a:pt x="655629" y="65670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3" name="Freeform 26">
              <a:extLst>
                <a:ext uri="{FF2B5EF4-FFF2-40B4-BE49-F238E27FC236}">
                  <a16:creationId xmlns:a16="http://schemas.microsoft.com/office/drawing/2014/main" id="{7970C3B6-7DB4-47E5-B61E-9EE62891F50C}"/>
                </a:ext>
              </a:extLst>
            </p:cNvPr>
            <p:cNvSpPr/>
            <p:nvPr/>
          </p:nvSpPr>
          <p:spPr>
            <a:xfrm rot="7842153" flipH="1">
              <a:off x="442023" y="551112"/>
              <a:ext cx="1471351" cy="3774691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727477 w 3523460"/>
                <a:gd name="connsiteY0" fmla="*/ 595123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727477 w 3523460"/>
                <a:gd name="connsiteY20" fmla="*/ 5951236 h 7519714"/>
                <a:gd name="connsiteX0" fmla="*/ 727477 w 3523460"/>
                <a:gd name="connsiteY0" fmla="*/ 595123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727477 w 3523460"/>
                <a:gd name="connsiteY20" fmla="*/ 5951236 h 7519714"/>
                <a:gd name="connsiteX0" fmla="*/ 658685 w 3523460"/>
                <a:gd name="connsiteY0" fmla="*/ 603120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658685 w 3523460"/>
                <a:gd name="connsiteY20" fmla="*/ 6031206 h 7519714"/>
                <a:gd name="connsiteX0" fmla="*/ 658685 w 3523460"/>
                <a:gd name="connsiteY0" fmla="*/ 603120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658685 w 3523460"/>
                <a:gd name="connsiteY20" fmla="*/ 6031206 h 7519714"/>
                <a:gd name="connsiteX0" fmla="*/ 658685 w 3523460"/>
                <a:gd name="connsiteY0" fmla="*/ 6031206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658685 w 3523460"/>
                <a:gd name="connsiteY20" fmla="*/ 6031206 h 9039299"/>
                <a:gd name="connsiteX0" fmla="*/ 669149 w 3523460"/>
                <a:gd name="connsiteY0" fmla="*/ 7663583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669149 w 3523460"/>
                <a:gd name="connsiteY20" fmla="*/ 7663583 h 9039299"/>
                <a:gd name="connsiteX0" fmla="*/ 549192 w 3523460"/>
                <a:gd name="connsiteY0" fmla="*/ 7560396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549192 w 3523460"/>
                <a:gd name="connsiteY20" fmla="*/ 7560396 h 9039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9039299">
                  <a:moveTo>
                    <a:pt x="549192" y="7560396"/>
                  </a:moveTo>
                  <a:cubicBezTo>
                    <a:pt x="562444" y="7348362"/>
                    <a:pt x="864838" y="4410361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209315" y="8798109"/>
                    <a:pt x="2246421" y="9039299"/>
                  </a:cubicBezTo>
                  <a:cubicBezTo>
                    <a:pt x="1567651" y="8480024"/>
                    <a:pt x="1311660" y="8238052"/>
                    <a:pt x="549192" y="75603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2019-01-04T06:06:56Z</dcterms:modified>
</cp:coreProperties>
</file>