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2" name="Rectangle 1">
            <a:extLst>
              <a:ext uri="{FF2B5EF4-FFF2-40B4-BE49-F238E27FC236}">
                <a16:creationId xmlns:a16="http://schemas.microsoft.com/office/drawing/2014/main" id="{9BCEB742-8D2D-40CA-8FBD-88AB147FBFAD}"/>
              </a:ext>
            </a:extLst>
          </p:cNvPr>
          <p:cNvSpPr/>
          <p:nvPr/>
        </p:nvSpPr>
        <p:spPr>
          <a:xfrm>
            <a:off x="1629178" y="3048603"/>
            <a:ext cx="398870" cy="18132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2">
            <a:extLst>
              <a:ext uri="{FF2B5EF4-FFF2-40B4-BE49-F238E27FC236}">
                <a16:creationId xmlns:a16="http://schemas.microsoft.com/office/drawing/2014/main" id="{B4B0F411-265B-4ABB-8DC6-78675DA6ECEF}"/>
              </a:ext>
            </a:extLst>
          </p:cNvPr>
          <p:cNvSpPr/>
          <p:nvPr/>
        </p:nvSpPr>
        <p:spPr>
          <a:xfrm>
            <a:off x="1287988" y="1961455"/>
            <a:ext cx="1093897" cy="1093897"/>
          </a:xfrm>
          <a:prstGeom prst="ellipse">
            <a:avLst/>
          </a:prstGeom>
          <a:solidFill>
            <a:srgbClr val="ECECEC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4" name="Group 4">
            <a:extLst>
              <a:ext uri="{FF2B5EF4-FFF2-40B4-BE49-F238E27FC236}">
                <a16:creationId xmlns:a16="http://schemas.microsoft.com/office/drawing/2014/main" id="{47BEFF67-851F-4745-8FAC-341CF041727B}"/>
              </a:ext>
            </a:extLst>
          </p:cNvPr>
          <p:cNvGrpSpPr/>
          <p:nvPr/>
        </p:nvGrpSpPr>
        <p:grpSpPr>
          <a:xfrm flipH="1">
            <a:off x="1479677" y="3292952"/>
            <a:ext cx="3931226" cy="633640"/>
            <a:chOff x="1487532" y="2017033"/>
            <a:chExt cx="2952328" cy="376914"/>
          </a:xfrm>
        </p:grpSpPr>
        <p:sp>
          <p:nvSpPr>
            <p:cNvPr id="105" name="Rectangle 9">
              <a:extLst>
                <a:ext uri="{FF2B5EF4-FFF2-40B4-BE49-F238E27FC236}">
                  <a16:creationId xmlns:a16="http://schemas.microsoft.com/office/drawing/2014/main" id="{9E1716F1-17AC-47A1-9462-5EB9D241635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6" name="Rectangle 6">
              <a:extLst>
                <a:ext uri="{FF2B5EF4-FFF2-40B4-BE49-F238E27FC236}">
                  <a16:creationId xmlns:a16="http://schemas.microsoft.com/office/drawing/2014/main" id="{8CCE2F0C-0CD9-4289-BE61-FF4D3ED2F458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6616B53C-717F-4F9B-A3F5-D9707E9C4DE9}"/>
              </a:ext>
            </a:extLst>
          </p:cNvPr>
          <p:cNvSpPr txBox="1"/>
          <p:nvPr/>
        </p:nvSpPr>
        <p:spPr>
          <a:xfrm>
            <a:off x="2164901" y="3371659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2018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08" name="Group 8">
            <a:extLst>
              <a:ext uri="{FF2B5EF4-FFF2-40B4-BE49-F238E27FC236}">
                <a16:creationId xmlns:a16="http://schemas.microsoft.com/office/drawing/2014/main" id="{11B66AC8-7B80-4541-9CE2-C900F66A9B8D}"/>
              </a:ext>
            </a:extLst>
          </p:cNvPr>
          <p:cNvGrpSpPr/>
          <p:nvPr/>
        </p:nvGrpSpPr>
        <p:grpSpPr>
          <a:xfrm flipH="1">
            <a:off x="1479677" y="3962165"/>
            <a:ext cx="3931226" cy="633640"/>
            <a:chOff x="1487532" y="2017033"/>
            <a:chExt cx="2952328" cy="376914"/>
          </a:xfrm>
        </p:grpSpPr>
        <p:sp>
          <p:nvSpPr>
            <p:cNvPr id="109" name="Rectangle 9">
              <a:extLst>
                <a:ext uri="{FF2B5EF4-FFF2-40B4-BE49-F238E27FC236}">
                  <a16:creationId xmlns:a16="http://schemas.microsoft.com/office/drawing/2014/main" id="{97884E44-26D6-4322-BC3E-9E1DD5CB152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Rectangle 6">
              <a:extLst>
                <a:ext uri="{FF2B5EF4-FFF2-40B4-BE49-F238E27FC236}">
                  <a16:creationId xmlns:a16="http://schemas.microsoft.com/office/drawing/2014/main" id="{FC54D63B-1688-4439-B9EF-FCADB5E54496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E9E416CE-D032-4FED-AE48-02BD16F066E7}"/>
              </a:ext>
            </a:extLst>
          </p:cNvPr>
          <p:cNvSpPr txBox="1"/>
          <p:nvPr/>
        </p:nvSpPr>
        <p:spPr>
          <a:xfrm>
            <a:off x="2169322" y="4042063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2013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28F962C2-EE11-421E-9725-878E0BF73795}"/>
              </a:ext>
            </a:extLst>
          </p:cNvPr>
          <p:cNvGrpSpPr/>
          <p:nvPr/>
        </p:nvGrpSpPr>
        <p:grpSpPr>
          <a:xfrm>
            <a:off x="2691620" y="1968530"/>
            <a:ext cx="3349577" cy="1104171"/>
            <a:chOff x="2031191" y="1347842"/>
            <a:chExt cx="2555777" cy="1104171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71F9ECE9-7895-40C2-8C50-9D9A3243D68A}"/>
                </a:ext>
              </a:extLst>
            </p:cNvPr>
            <p:cNvSpPr txBox="1"/>
            <p:nvPr/>
          </p:nvSpPr>
          <p:spPr>
            <a:xfrm>
              <a:off x="2031191" y="1347842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9726DD6-DA63-4E02-B619-35B92816926B}"/>
                </a:ext>
              </a:extLst>
            </p:cNvPr>
            <p:cNvSpPr txBox="1"/>
            <p:nvPr/>
          </p:nvSpPr>
          <p:spPr>
            <a:xfrm>
              <a:off x="2031192" y="1621016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" name="Rectangle 14">
            <a:extLst>
              <a:ext uri="{FF2B5EF4-FFF2-40B4-BE49-F238E27FC236}">
                <a16:creationId xmlns:a16="http://schemas.microsoft.com/office/drawing/2014/main" id="{43A43281-AF69-4E31-AD29-33A65B966BB6}"/>
              </a:ext>
            </a:extLst>
          </p:cNvPr>
          <p:cNvSpPr/>
          <p:nvPr/>
        </p:nvSpPr>
        <p:spPr>
          <a:xfrm>
            <a:off x="894946" y="5089188"/>
            <a:ext cx="10402112" cy="11227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ectangle 15">
            <a:extLst>
              <a:ext uri="{FF2B5EF4-FFF2-40B4-BE49-F238E27FC236}">
                <a16:creationId xmlns:a16="http://schemas.microsoft.com/office/drawing/2014/main" id="{95C09820-A6AE-4AE9-BA11-3F1944B580B3}"/>
              </a:ext>
            </a:extLst>
          </p:cNvPr>
          <p:cNvSpPr/>
          <p:nvPr/>
        </p:nvSpPr>
        <p:spPr>
          <a:xfrm>
            <a:off x="6854326" y="3048603"/>
            <a:ext cx="398870" cy="18132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Oval 16">
            <a:extLst>
              <a:ext uri="{FF2B5EF4-FFF2-40B4-BE49-F238E27FC236}">
                <a16:creationId xmlns:a16="http://schemas.microsoft.com/office/drawing/2014/main" id="{77DFE253-70C7-4B41-8A07-915F73B19632}"/>
              </a:ext>
            </a:extLst>
          </p:cNvPr>
          <p:cNvSpPr/>
          <p:nvPr/>
        </p:nvSpPr>
        <p:spPr>
          <a:xfrm>
            <a:off x="6513136" y="1961455"/>
            <a:ext cx="1093897" cy="1093897"/>
          </a:xfrm>
          <a:prstGeom prst="ellipse">
            <a:avLst/>
          </a:prstGeom>
          <a:solidFill>
            <a:srgbClr val="ECECEC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8" name="Group 17">
            <a:extLst>
              <a:ext uri="{FF2B5EF4-FFF2-40B4-BE49-F238E27FC236}">
                <a16:creationId xmlns:a16="http://schemas.microsoft.com/office/drawing/2014/main" id="{378CA99B-4A63-49F7-AE8D-6953FB23E5BD}"/>
              </a:ext>
            </a:extLst>
          </p:cNvPr>
          <p:cNvGrpSpPr/>
          <p:nvPr/>
        </p:nvGrpSpPr>
        <p:grpSpPr>
          <a:xfrm flipH="1">
            <a:off x="6704825" y="3292952"/>
            <a:ext cx="3931226" cy="633640"/>
            <a:chOff x="1487532" y="2017033"/>
            <a:chExt cx="2952328" cy="376914"/>
          </a:xfrm>
        </p:grpSpPr>
        <p:sp>
          <p:nvSpPr>
            <p:cNvPr id="119" name="Rectangle 9">
              <a:extLst>
                <a:ext uri="{FF2B5EF4-FFF2-40B4-BE49-F238E27FC236}">
                  <a16:creationId xmlns:a16="http://schemas.microsoft.com/office/drawing/2014/main" id="{8984539C-98C1-4B2C-BFFD-21E07E3306A1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Rectangle 6">
              <a:extLst>
                <a:ext uri="{FF2B5EF4-FFF2-40B4-BE49-F238E27FC236}">
                  <a16:creationId xmlns:a16="http://schemas.microsoft.com/office/drawing/2014/main" id="{6EA0CCDB-1F7B-4AE8-B5FB-1D898976FBC1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5E655ED2-1FD0-4BE6-9DD6-ED32B4DC3E64}"/>
              </a:ext>
            </a:extLst>
          </p:cNvPr>
          <p:cNvSpPr txBox="1"/>
          <p:nvPr/>
        </p:nvSpPr>
        <p:spPr>
          <a:xfrm>
            <a:off x="7390049" y="3371659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2018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22" name="Group 21">
            <a:extLst>
              <a:ext uri="{FF2B5EF4-FFF2-40B4-BE49-F238E27FC236}">
                <a16:creationId xmlns:a16="http://schemas.microsoft.com/office/drawing/2014/main" id="{B22B56E7-006E-4E27-ADB2-404DE559741D}"/>
              </a:ext>
            </a:extLst>
          </p:cNvPr>
          <p:cNvGrpSpPr/>
          <p:nvPr/>
        </p:nvGrpSpPr>
        <p:grpSpPr>
          <a:xfrm flipH="1">
            <a:off x="6704825" y="3962165"/>
            <a:ext cx="3931226" cy="633640"/>
            <a:chOff x="1487532" y="2017033"/>
            <a:chExt cx="2952328" cy="376914"/>
          </a:xfrm>
        </p:grpSpPr>
        <p:sp>
          <p:nvSpPr>
            <p:cNvPr id="123" name="Rectangle 9">
              <a:extLst>
                <a:ext uri="{FF2B5EF4-FFF2-40B4-BE49-F238E27FC236}">
                  <a16:creationId xmlns:a16="http://schemas.microsoft.com/office/drawing/2014/main" id="{5D14B83A-BE19-42BF-B243-AEF3B30DC932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Rectangle 6">
              <a:extLst>
                <a:ext uri="{FF2B5EF4-FFF2-40B4-BE49-F238E27FC236}">
                  <a16:creationId xmlns:a16="http://schemas.microsoft.com/office/drawing/2014/main" id="{B4572FEF-0593-49B3-8120-DECD148B34D3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745AC7FF-EE1E-4D84-A348-04490456B2A0}"/>
              </a:ext>
            </a:extLst>
          </p:cNvPr>
          <p:cNvSpPr txBox="1"/>
          <p:nvPr/>
        </p:nvSpPr>
        <p:spPr>
          <a:xfrm>
            <a:off x="7394470" y="4042063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2019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26" name="Group 27">
            <a:extLst>
              <a:ext uri="{FF2B5EF4-FFF2-40B4-BE49-F238E27FC236}">
                <a16:creationId xmlns:a16="http://schemas.microsoft.com/office/drawing/2014/main" id="{3AECF40E-DBA7-4D38-A28C-8576E8300BDD}"/>
              </a:ext>
            </a:extLst>
          </p:cNvPr>
          <p:cNvGrpSpPr/>
          <p:nvPr/>
        </p:nvGrpSpPr>
        <p:grpSpPr>
          <a:xfrm>
            <a:off x="1512991" y="5262504"/>
            <a:ext cx="301202" cy="301202"/>
            <a:chOff x="4972700" y="3925047"/>
            <a:chExt cx="391388" cy="391388"/>
          </a:xfrm>
        </p:grpSpPr>
        <p:sp>
          <p:nvSpPr>
            <p:cNvPr id="127" name="Oval 28">
              <a:extLst>
                <a:ext uri="{FF2B5EF4-FFF2-40B4-BE49-F238E27FC236}">
                  <a16:creationId xmlns:a16="http://schemas.microsoft.com/office/drawing/2014/main" id="{0175DFDC-0EF9-4E8B-B30B-D41BA1CA0D20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Chevron 29">
              <a:extLst>
                <a:ext uri="{FF2B5EF4-FFF2-40B4-BE49-F238E27FC236}">
                  <a16:creationId xmlns:a16="http://schemas.microsoft.com/office/drawing/2014/main" id="{C093BD20-0346-462A-99CA-F0D0DA010F17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F50BBE11-9A32-43CD-8566-038A26FCA069}"/>
              </a:ext>
            </a:extLst>
          </p:cNvPr>
          <p:cNvGrpSpPr/>
          <p:nvPr/>
        </p:nvGrpSpPr>
        <p:grpSpPr>
          <a:xfrm>
            <a:off x="1873029" y="5233930"/>
            <a:ext cx="9070587" cy="824999"/>
            <a:chOff x="971599" y="4571603"/>
            <a:chExt cx="7694910" cy="82499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E6E62B3-CC6E-4472-9E7B-73E8F4660A4F}"/>
                </a:ext>
              </a:extLst>
            </p:cNvPr>
            <p:cNvSpPr txBox="1"/>
            <p:nvPr/>
          </p:nvSpPr>
          <p:spPr>
            <a:xfrm>
              <a:off x="971600" y="4571603"/>
              <a:ext cx="769490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0CF2FA2E-374E-4803-866D-B76478088FB8}"/>
                </a:ext>
              </a:extLst>
            </p:cNvPr>
            <p:cNvSpPr txBox="1"/>
            <p:nvPr/>
          </p:nvSpPr>
          <p:spPr>
            <a:xfrm>
              <a:off x="971599" y="4934937"/>
              <a:ext cx="76949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116F278F-D2C8-4675-A6BE-2F243E375C95}"/>
              </a:ext>
            </a:extLst>
          </p:cNvPr>
          <p:cNvGrpSpPr/>
          <p:nvPr/>
        </p:nvGrpSpPr>
        <p:grpSpPr>
          <a:xfrm>
            <a:off x="7947481" y="1961456"/>
            <a:ext cx="3349577" cy="1104171"/>
            <a:chOff x="6382384" y="1340768"/>
            <a:chExt cx="2555777" cy="1104171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6EC44D8-6F13-43F0-8532-A432455A14A6}"/>
                </a:ext>
              </a:extLst>
            </p:cNvPr>
            <p:cNvSpPr txBox="1"/>
            <p:nvPr/>
          </p:nvSpPr>
          <p:spPr>
            <a:xfrm>
              <a:off x="6382384" y="1340768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590B6C5-F28C-440D-A87D-4D09A3026EC7}"/>
                </a:ext>
              </a:extLst>
            </p:cNvPr>
            <p:cNvSpPr txBox="1"/>
            <p:nvPr/>
          </p:nvSpPr>
          <p:spPr>
            <a:xfrm>
              <a:off x="6382385" y="1613942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" name="Rectangle 16">
            <a:extLst>
              <a:ext uri="{FF2B5EF4-FFF2-40B4-BE49-F238E27FC236}">
                <a16:creationId xmlns:a16="http://schemas.microsoft.com/office/drawing/2014/main" id="{43E74181-2D10-44DB-98AB-BC22C7166673}"/>
              </a:ext>
            </a:extLst>
          </p:cNvPr>
          <p:cNvSpPr/>
          <p:nvPr/>
        </p:nvSpPr>
        <p:spPr>
          <a:xfrm rot="2700000">
            <a:off x="1684328" y="2237055"/>
            <a:ext cx="313883" cy="56273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" name="Teardrop 1">
            <a:extLst>
              <a:ext uri="{FF2B5EF4-FFF2-40B4-BE49-F238E27FC236}">
                <a16:creationId xmlns:a16="http://schemas.microsoft.com/office/drawing/2014/main" id="{F84A3F48-5CC1-4A3F-AE9C-60907B7D0934}"/>
              </a:ext>
            </a:extLst>
          </p:cNvPr>
          <p:cNvSpPr/>
          <p:nvPr/>
        </p:nvSpPr>
        <p:spPr>
          <a:xfrm rot="18805991">
            <a:off x="6825807" y="2273581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139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2018-04-03T01:38:01Z</dcterms:modified>
</cp:coreProperties>
</file>