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41" name="Rectangle 2">
            <a:extLst>
              <a:ext uri="{FF2B5EF4-FFF2-40B4-BE49-F238E27FC236}">
                <a16:creationId xmlns:a16="http://schemas.microsoft.com/office/drawing/2014/main" id="{CEA75135-4D11-4771-9324-D25F842698EA}"/>
              </a:ext>
            </a:extLst>
          </p:cNvPr>
          <p:cNvSpPr/>
          <p:nvPr/>
        </p:nvSpPr>
        <p:spPr>
          <a:xfrm>
            <a:off x="0" y="3905250"/>
            <a:ext cx="12192000" cy="1081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2242" name="Up Arrow 4">
            <a:extLst>
              <a:ext uri="{FF2B5EF4-FFF2-40B4-BE49-F238E27FC236}">
                <a16:creationId xmlns:a16="http://schemas.microsoft.com/office/drawing/2014/main" id="{60062E2C-71A5-4292-8B55-AA55374535D9}"/>
              </a:ext>
            </a:extLst>
          </p:cNvPr>
          <p:cNvSpPr/>
          <p:nvPr/>
        </p:nvSpPr>
        <p:spPr>
          <a:xfrm>
            <a:off x="6273150" y="1771663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43" name="Up Arrow 7">
            <a:extLst>
              <a:ext uri="{FF2B5EF4-FFF2-40B4-BE49-F238E27FC236}">
                <a16:creationId xmlns:a16="http://schemas.microsoft.com/office/drawing/2014/main" id="{808BD214-D7F5-4166-8F5D-2860445FBA25}"/>
              </a:ext>
            </a:extLst>
          </p:cNvPr>
          <p:cNvSpPr/>
          <p:nvPr/>
        </p:nvSpPr>
        <p:spPr>
          <a:xfrm rot="10800000">
            <a:off x="4408182" y="4022973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44" name="TextBox 2243">
            <a:extLst>
              <a:ext uri="{FF2B5EF4-FFF2-40B4-BE49-F238E27FC236}">
                <a16:creationId xmlns:a16="http://schemas.microsoft.com/office/drawing/2014/main" id="{30A38D05-0749-4184-B2CC-8F1A09CACCD1}"/>
              </a:ext>
            </a:extLst>
          </p:cNvPr>
          <p:cNvSpPr txBox="1"/>
          <p:nvPr/>
        </p:nvSpPr>
        <p:spPr>
          <a:xfrm>
            <a:off x="4291208" y="32065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45" name="TextBox 2244">
            <a:extLst>
              <a:ext uri="{FF2B5EF4-FFF2-40B4-BE49-F238E27FC236}">
                <a16:creationId xmlns:a16="http://schemas.microsoft.com/office/drawing/2014/main" id="{32969815-19DD-44A1-9651-2D50603F7F28}"/>
              </a:ext>
            </a:extLst>
          </p:cNvPr>
          <p:cNvSpPr txBox="1"/>
          <p:nvPr/>
        </p:nvSpPr>
        <p:spPr>
          <a:xfrm>
            <a:off x="6156176" y="42146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46" name="TextBox 2245">
            <a:extLst>
              <a:ext uri="{FF2B5EF4-FFF2-40B4-BE49-F238E27FC236}">
                <a16:creationId xmlns:a16="http://schemas.microsoft.com/office/drawing/2014/main" id="{C4E24353-AF78-48A1-B121-61648ADAEC12}"/>
              </a:ext>
            </a:extLst>
          </p:cNvPr>
          <p:cNvSpPr txBox="1"/>
          <p:nvPr/>
        </p:nvSpPr>
        <p:spPr>
          <a:xfrm>
            <a:off x="6273151" y="5280045"/>
            <a:ext cx="548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2247" name="TextBox 2246">
            <a:extLst>
              <a:ext uri="{FF2B5EF4-FFF2-40B4-BE49-F238E27FC236}">
                <a16:creationId xmlns:a16="http://schemas.microsoft.com/office/drawing/2014/main" id="{AD818D26-5C91-4581-A1FE-2F03D3046B21}"/>
              </a:ext>
            </a:extLst>
          </p:cNvPr>
          <p:cNvSpPr txBox="1"/>
          <p:nvPr/>
        </p:nvSpPr>
        <p:spPr>
          <a:xfrm>
            <a:off x="6273151" y="4737835"/>
            <a:ext cx="5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48" name="TextBox 2247">
            <a:extLst>
              <a:ext uri="{FF2B5EF4-FFF2-40B4-BE49-F238E27FC236}">
                <a16:creationId xmlns:a16="http://schemas.microsoft.com/office/drawing/2014/main" id="{1CC1BDBD-F886-4DF7-BBB8-92FEB222FF7C}"/>
              </a:ext>
            </a:extLst>
          </p:cNvPr>
          <p:cNvSpPr txBox="1"/>
          <p:nvPr/>
        </p:nvSpPr>
        <p:spPr>
          <a:xfrm>
            <a:off x="438151" y="1653651"/>
            <a:ext cx="548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2249" name="TextBox 2248">
            <a:extLst>
              <a:ext uri="{FF2B5EF4-FFF2-40B4-BE49-F238E27FC236}">
                <a16:creationId xmlns:a16="http://schemas.microsoft.com/office/drawing/2014/main" id="{3281F9BF-AB19-42C1-8DDF-6B213AF1965B}"/>
              </a:ext>
            </a:extLst>
          </p:cNvPr>
          <p:cNvSpPr txBox="1"/>
          <p:nvPr/>
        </p:nvSpPr>
        <p:spPr>
          <a:xfrm>
            <a:off x="438151" y="2683283"/>
            <a:ext cx="5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2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11349</TotalTime>
  <Words>180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75</cp:revision>
  <dcterms:created xsi:type="dcterms:W3CDTF">2018-02-18T19:39:47Z</dcterms:created>
  <dcterms:modified xsi:type="dcterms:W3CDTF">2022-10-24T05:20:42Z</dcterms:modified>
</cp:coreProperties>
</file>