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8" name="Rectangle 9">
            <a:extLst>
              <a:ext uri="{FF2B5EF4-FFF2-40B4-BE49-F238E27FC236}">
                <a16:creationId xmlns:a16="http://schemas.microsoft.com/office/drawing/2014/main" id="{6CFE38F2-1A3F-4D07-8083-C79AADD7F220}"/>
              </a:ext>
            </a:extLst>
          </p:cNvPr>
          <p:cNvSpPr/>
          <p:nvPr/>
        </p:nvSpPr>
        <p:spPr>
          <a:xfrm rot="10800000">
            <a:off x="7227640" y="2931775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9" name="Rectangle 9">
            <a:extLst>
              <a:ext uri="{FF2B5EF4-FFF2-40B4-BE49-F238E27FC236}">
                <a16:creationId xmlns:a16="http://schemas.microsoft.com/office/drawing/2014/main" id="{D36ED069-74FC-4AF0-8B27-4B129AE16538}"/>
              </a:ext>
            </a:extLst>
          </p:cNvPr>
          <p:cNvSpPr/>
          <p:nvPr/>
        </p:nvSpPr>
        <p:spPr>
          <a:xfrm>
            <a:off x="903040" y="2931776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직사각형 2">
            <a:extLst>
              <a:ext uri="{FF2B5EF4-FFF2-40B4-BE49-F238E27FC236}">
                <a16:creationId xmlns:a16="http://schemas.microsoft.com/office/drawing/2014/main" id="{24A14EE8-9B30-4131-9229-AF0BD651B381}"/>
              </a:ext>
            </a:extLst>
          </p:cNvPr>
          <p:cNvSpPr/>
          <p:nvPr/>
        </p:nvSpPr>
        <p:spPr>
          <a:xfrm>
            <a:off x="4552950" y="2931795"/>
            <a:ext cx="361459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B1F9DC21-2F46-42E0-AED2-C428FA872273}"/>
              </a:ext>
            </a:extLst>
          </p:cNvPr>
          <p:cNvSpPr/>
          <p:nvPr/>
        </p:nvSpPr>
        <p:spPr>
          <a:xfrm>
            <a:off x="5362156" y="2361474"/>
            <a:ext cx="1467688" cy="146768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A205512C-9FAB-4335-BE1F-78AEC87216DA}"/>
              </a:ext>
            </a:extLst>
          </p:cNvPr>
          <p:cNvSpPr/>
          <p:nvPr/>
        </p:nvSpPr>
        <p:spPr>
          <a:xfrm>
            <a:off x="7378173" y="2478966"/>
            <a:ext cx="1232704" cy="123270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1F76228-BD23-4C0B-AB37-ED1904374D66}"/>
              </a:ext>
            </a:extLst>
          </p:cNvPr>
          <p:cNvSpPr/>
          <p:nvPr/>
        </p:nvSpPr>
        <p:spPr>
          <a:xfrm>
            <a:off x="9159205" y="2478966"/>
            <a:ext cx="1232704" cy="123270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29AB33C0-7553-43C3-BC62-E024AE3CC678}"/>
              </a:ext>
            </a:extLst>
          </p:cNvPr>
          <p:cNvSpPr/>
          <p:nvPr/>
        </p:nvSpPr>
        <p:spPr>
          <a:xfrm>
            <a:off x="1800091" y="2478966"/>
            <a:ext cx="1232704" cy="123270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5FDDC11B-088E-4938-97DD-0CD319E99FBA}"/>
              </a:ext>
            </a:extLst>
          </p:cNvPr>
          <p:cNvSpPr/>
          <p:nvPr/>
        </p:nvSpPr>
        <p:spPr>
          <a:xfrm>
            <a:off x="3581123" y="2478966"/>
            <a:ext cx="1232704" cy="123270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3E01A5E-10FE-4EE7-B030-6DEB29925A59}"/>
              </a:ext>
            </a:extLst>
          </p:cNvPr>
          <p:cNvSpPr txBox="1"/>
          <p:nvPr/>
        </p:nvSpPr>
        <p:spPr>
          <a:xfrm>
            <a:off x="5474516" y="2829817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262626"/>
                </a:solidFill>
              </a:rPr>
              <a:t>TEXT</a:t>
            </a:r>
            <a:endParaRPr lang="ko-KR" altLang="en-US" sz="2800" b="1" dirty="0">
              <a:solidFill>
                <a:srgbClr val="262626"/>
              </a:solidFill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23490B1-C590-4F61-8DFF-458F68FD94F9}"/>
              </a:ext>
            </a:extLst>
          </p:cNvPr>
          <p:cNvGrpSpPr/>
          <p:nvPr/>
        </p:nvGrpSpPr>
        <p:grpSpPr>
          <a:xfrm>
            <a:off x="1857376" y="4389852"/>
            <a:ext cx="2723190" cy="1728192"/>
            <a:chOff x="1043607" y="3573017"/>
            <a:chExt cx="2246837" cy="2015528"/>
          </a:xfrm>
        </p:grpSpPr>
        <p:sp>
          <p:nvSpPr>
            <p:cNvPr id="118" name="Rectangle 3">
              <a:extLst>
                <a:ext uri="{FF2B5EF4-FFF2-40B4-BE49-F238E27FC236}">
                  <a16:creationId xmlns:a16="http://schemas.microsoft.com/office/drawing/2014/main" id="{249CC6DC-0068-4672-A607-5E5903F43C72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ABBA3ED-323F-41FD-8564-385FB5A1872A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839EB84-7276-4CCB-9CC4-9D967D1C1ABF}"/>
              </a:ext>
            </a:extLst>
          </p:cNvPr>
          <p:cNvGrpSpPr/>
          <p:nvPr/>
        </p:nvGrpSpPr>
        <p:grpSpPr>
          <a:xfrm>
            <a:off x="4734408" y="4395929"/>
            <a:ext cx="2723190" cy="1728192"/>
            <a:chOff x="1043607" y="3573017"/>
            <a:chExt cx="2246837" cy="2015528"/>
          </a:xfrm>
        </p:grpSpPr>
        <p:sp>
          <p:nvSpPr>
            <p:cNvPr id="121" name="Rectangle 3">
              <a:extLst>
                <a:ext uri="{FF2B5EF4-FFF2-40B4-BE49-F238E27FC236}">
                  <a16:creationId xmlns:a16="http://schemas.microsoft.com/office/drawing/2014/main" id="{635D3CF6-407E-4BD1-A10A-033B02009BAE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134D2747-24F8-402F-94D8-DE2F4A0786EC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87FE4C56-92EE-478D-88B6-2DACEFB3A7EB}"/>
              </a:ext>
            </a:extLst>
          </p:cNvPr>
          <p:cNvGrpSpPr/>
          <p:nvPr/>
        </p:nvGrpSpPr>
        <p:grpSpPr>
          <a:xfrm>
            <a:off x="7611438" y="4402006"/>
            <a:ext cx="2723190" cy="1728192"/>
            <a:chOff x="1043607" y="3573017"/>
            <a:chExt cx="2246837" cy="2015528"/>
          </a:xfrm>
        </p:grpSpPr>
        <p:sp>
          <p:nvSpPr>
            <p:cNvPr id="124" name="Rectangle 3">
              <a:extLst>
                <a:ext uri="{FF2B5EF4-FFF2-40B4-BE49-F238E27FC236}">
                  <a16:creationId xmlns:a16="http://schemas.microsoft.com/office/drawing/2014/main" id="{295F557C-B442-4432-909B-918201E918F5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5C386EAD-2908-4E69-B152-84DBFF939E47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0250C7C9-4846-46F2-9675-08BE6CE9B835}"/>
              </a:ext>
            </a:extLst>
          </p:cNvPr>
          <p:cNvSpPr txBox="1"/>
          <p:nvPr/>
        </p:nvSpPr>
        <p:spPr>
          <a:xfrm>
            <a:off x="1899639" y="3866054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C84E95C-031F-437B-B573-BAE383203AE0}"/>
              </a:ext>
            </a:extLst>
          </p:cNvPr>
          <p:cNvSpPr txBox="1"/>
          <p:nvPr/>
        </p:nvSpPr>
        <p:spPr>
          <a:xfrm>
            <a:off x="3583774" y="3866054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A2628BB-A149-4E87-8787-F396F846A836}"/>
              </a:ext>
            </a:extLst>
          </p:cNvPr>
          <p:cNvSpPr txBox="1"/>
          <p:nvPr/>
        </p:nvSpPr>
        <p:spPr>
          <a:xfrm>
            <a:off x="7574617" y="3866054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94F5FED-1CD8-4146-BA2C-A9C45F5B6185}"/>
              </a:ext>
            </a:extLst>
          </p:cNvPr>
          <p:cNvSpPr txBox="1"/>
          <p:nvPr/>
        </p:nvSpPr>
        <p:spPr>
          <a:xfrm>
            <a:off x="9258753" y="3866054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DE0179B-7FA2-4BFE-A5EA-70852DA34A6E}"/>
              </a:ext>
            </a:extLst>
          </p:cNvPr>
          <p:cNvSpPr txBox="1"/>
          <p:nvPr/>
        </p:nvSpPr>
        <p:spPr>
          <a:xfrm>
            <a:off x="5267909" y="3796804"/>
            <a:ext cx="1656183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rgbClr val="262626"/>
                </a:solidFill>
              </a:rPr>
              <a:t>Content</a:t>
            </a:r>
            <a:endParaRPr lang="ko-KR" altLang="en-US" sz="2700" b="1" dirty="0">
              <a:solidFill>
                <a:srgbClr val="262626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3390725-6D12-470E-954B-9D8DB4C818D4}"/>
              </a:ext>
            </a:extLst>
          </p:cNvPr>
          <p:cNvSpPr txBox="1"/>
          <p:nvPr/>
        </p:nvSpPr>
        <p:spPr>
          <a:xfrm>
            <a:off x="7477743" y="1827803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20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8783916-1436-4828-8045-D43D95CFED42}"/>
              </a:ext>
            </a:extLst>
          </p:cNvPr>
          <p:cNvSpPr txBox="1"/>
          <p:nvPr/>
        </p:nvSpPr>
        <p:spPr>
          <a:xfrm>
            <a:off x="9258753" y="1827803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50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8C02BDF-30E3-47CF-A361-757CB3946F39}"/>
              </a:ext>
            </a:extLst>
          </p:cNvPr>
          <p:cNvSpPr txBox="1"/>
          <p:nvPr/>
        </p:nvSpPr>
        <p:spPr>
          <a:xfrm>
            <a:off x="5461659" y="1704693"/>
            <a:ext cx="12686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120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E8A0580-515E-4ACB-9C4E-4678FD374452}"/>
              </a:ext>
            </a:extLst>
          </p:cNvPr>
          <p:cNvSpPr txBox="1"/>
          <p:nvPr/>
        </p:nvSpPr>
        <p:spPr>
          <a:xfrm>
            <a:off x="1899639" y="1827803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40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C58B2E8-3517-4186-86CD-F03915A051AB}"/>
              </a:ext>
            </a:extLst>
          </p:cNvPr>
          <p:cNvSpPr txBox="1"/>
          <p:nvPr/>
        </p:nvSpPr>
        <p:spPr>
          <a:xfrm>
            <a:off x="3680649" y="1827803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30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2B1BF02-E773-4E27-94BC-38411BA34E7C}"/>
              </a:ext>
            </a:extLst>
          </p:cNvPr>
          <p:cNvGrpSpPr/>
          <p:nvPr/>
        </p:nvGrpSpPr>
        <p:grpSpPr>
          <a:xfrm>
            <a:off x="2259345" y="4838245"/>
            <a:ext cx="1520964" cy="276999"/>
            <a:chOff x="1106820" y="4293096"/>
            <a:chExt cx="1520964" cy="276999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FAE3C28-F6A6-4457-9857-2B0080CA4172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CF732A20-7FD7-4E5B-9C48-63DF33D6203D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40" name="Chevron 46">
                <a:extLst>
                  <a:ext uri="{FF2B5EF4-FFF2-40B4-BE49-F238E27FC236}">
                    <a16:creationId xmlns:a16="http://schemas.microsoft.com/office/drawing/2014/main" id="{242C3ECF-56FC-4BBD-B1D9-D61249163FFF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4E015C4-57EB-4A28-8D09-7B10F1D9C15E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17332728-7D57-4F72-B8FA-E0A335E4F16B}"/>
              </a:ext>
            </a:extLst>
          </p:cNvPr>
          <p:cNvSpPr txBox="1"/>
          <p:nvPr/>
        </p:nvSpPr>
        <p:spPr>
          <a:xfrm>
            <a:off x="2519036" y="5124448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0184519-9CB3-41B5-8436-53D4695DCB31}"/>
              </a:ext>
            </a:extLst>
          </p:cNvPr>
          <p:cNvGrpSpPr/>
          <p:nvPr/>
        </p:nvGrpSpPr>
        <p:grpSpPr>
          <a:xfrm>
            <a:off x="5087888" y="4838245"/>
            <a:ext cx="1520964" cy="276999"/>
            <a:chOff x="1106820" y="4293096"/>
            <a:chExt cx="1520964" cy="276999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1AF0EAC4-326E-46C9-AFBA-8E7A3E13E0A4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25923DBE-5651-4AD8-B7AA-F073237D9AB6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46" name="Chevron 54">
                <a:extLst>
                  <a:ext uri="{FF2B5EF4-FFF2-40B4-BE49-F238E27FC236}">
                    <a16:creationId xmlns:a16="http://schemas.microsoft.com/office/drawing/2014/main" id="{ABCA69D2-0637-4B36-AF27-6FBB51732ABD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BD15CB2B-A38D-40FC-8C00-070563422901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FE366B0C-BB62-4F76-96DD-F248351610A2}"/>
              </a:ext>
            </a:extLst>
          </p:cNvPr>
          <p:cNvSpPr txBox="1"/>
          <p:nvPr/>
        </p:nvSpPr>
        <p:spPr>
          <a:xfrm>
            <a:off x="5347580" y="5124448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9DE34C71-8A2E-47C0-AD0E-FD988B7E2020}"/>
              </a:ext>
            </a:extLst>
          </p:cNvPr>
          <p:cNvGrpSpPr/>
          <p:nvPr/>
        </p:nvGrpSpPr>
        <p:grpSpPr>
          <a:xfrm>
            <a:off x="7996391" y="4838245"/>
            <a:ext cx="1520964" cy="276999"/>
            <a:chOff x="1106820" y="4293096"/>
            <a:chExt cx="1520964" cy="276999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5AF3E681-EF13-4229-9EFF-2BC0ED12A722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B1719710-8419-48F4-BE69-4B2C2F1928C9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52" name="Chevron 60">
                <a:extLst>
                  <a:ext uri="{FF2B5EF4-FFF2-40B4-BE49-F238E27FC236}">
                    <a16:creationId xmlns:a16="http://schemas.microsoft.com/office/drawing/2014/main" id="{33F406E8-2BF4-408A-8633-F5D2E8820947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F6397EF-FB77-4297-A4F5-B77FF7A21404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BB7A060F-06DD-42B5-A5DB-F16D2E25DF23}"/>
              </a:ext>
            </a:extLst>
          </p:cNvPr>
          <p:cNvSpPr txBox="1"/>
          <p:nvPr/>
        </p:nvSpPr>
        <p:spPr>
          <a:xfrm>
            <a:off x="8256082" y="5124448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sp>
        <p:nvSpPr>
          <p:cNvPr id="154" name="Rectangle 30">
            <a:extLst>
              <a:ext uri="{FF2B5EF4-FFF2-40B4-BE49-F238E27FC236}">
                <a16:creationId xmlns:a16="http://schemas.microsoft.com/office/drawing/2014/main" id="{EA3D439C-BE0B-48D5-AEB6-788A59AA06D2}"/>
              </a:ext>
            </a:extLst>
          </p:cNvPr>
          <p:cNvSpPr/>
          <p:nvPr/>
        </p:nvSpPr>
        <p:spPr>
          <a:xfrm>
            <a:off x="2280628" y="294972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Rectangle 130">
            <a:extLst>
              <a:ext uri="{FF2B5EF4-FFF2-40B4-BE49-F238E27FC236}">
                <a16:creationId xmlns:a16="http://schemas.microsoft.com/office/drawing/2014/main" id="{4F779ADC-A1D2-48BE-BA04-B2343E72FBE7}"/>
              </a:ext>
            </a:extLst>
          </p:cNvPr>
          <p:cNvSpPr/>
          <p:nvPr/>
        </p:nvSpPr>
        <p:spPr>
          <a:xfrm>
            <a:off x="9606359" y="292145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6" name="Isosceles Triangle 8">
            <a:extLst>
              <a:ext uri="{FF2B5EF4-FFF2-40B4-BE49-F238E27FC236}">
                <a16:creationId xmlns:a16="http://schemas.microsoft.com/office/drawing/2014/main" id="{52737B72-9307-46C1-8F48-CE773DD384B4}"/>
              </a:ext>
            </a:extLst>
          </p:cNvPr>
          <p:cNvSpPr/>
          <p:nvPr/>
        </p:nvSpPr>
        <p:spPr>
          <a:xfrm rot="16200000">
            <a:off x="7891086" y="2910395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Donut 39">
            <a:extLst>
              <a:ext uri="{FF2B5EF4-FFF2-40B4-BE49-F238E27FC236}">
                <a16:creationId xmlns:a16="http://schemas.microsoft.com/office/drawing/2014/main" id="{413C0E96-3C89-4C3E-9736-847A5F6F32EF}"/>
              </a:ext>
            </a:extLst>
          </p:cNvPr>
          <p:cNvSpPr/>
          <p:nvPr/>
        </p:nvSpPr>
        <p:spPr>
          <a:xfrm>
            <a:off x="4004622" y="290811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72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2020-01-03T01:39:37Z</dcterms:modified>
</cp:coreProperties>
</file>