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49793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9820"/>
            <a:ext cx="6400800" cy="114086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87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007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565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70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9245"/>
            <a:ext cx="8229600" cy="437691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16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4" y="1600200"/>
            <a:ext cx="640537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5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964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973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467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933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268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01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5B7AC-4B7F-4F40-87F4-B249B9CD4492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5129A-00F9-4D65-BEF2-0063EE6A1E7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717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Presentation Title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Subtitle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170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Item 1</a:t>
            </a:r>
          </a:p>
          <a:p>
            <a:r>
              <a:rPr lang="en-US" smtClean="0"/>
              <a:t>Item 2</a:t>
            </a:r>
          </a:p>
          <a:p>
            <a:r>
              <a:rPr lang="en-US" smtClean="0"/>
              <a:t>Item 3</a:t>
            </a:r>
          </a:p>
        </p:txBody>
      </p:sp>
    </p:spTree>
    <p:extLst>
      <p:ext uri="{BB962C8B-B14F-4D97-AF65-F5344CB8AC3E}">
        <p14:creationId xmlns:p14="http://schemas.microsoft.com/office/powerpoint/2010/main" val="703726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1</a:t>
            </a:r>
          </a:p>
          <a:p>
            <a:r>
              <a:rPr lang="en-US" smtClean="0"/>
              <a:t>Item 2</a:t>
            </a:r>
          </a:p>
          <a:p>
            <a:r>
              <a:rPr lang="en-US" smtClean="0"/>
              <a:t>Item 3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070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17</Words>
  <Application>Microsoft Office PowerPoint</Application>
  <PresentationFormat>Presentación en pantalla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Office Theme</vt:lpstr>
      <vt:lpstr>Presentation Title</vt:lpstr>
      <vt:lpstr>Presentación de PowerPoint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</cp:revision>
  <dcterms:created xsi:type="dcterms:W3CDTF">2013-08-21T15:18:46Z</dcterms:created>
  <dcterms:modified xsi:type="dcterms:W3CDTF">2013-10-04T18:50:17Z</dcterms:modified>
</cp:coreProperties>
</file>