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78" name="Freeform 7">
            <a:extLst>
              <a:ext uri="{FF2B5EF4-FFF2-40B4-BE49-F238E27FC236}">
                <a16:creationId xmlns:a16="http://schemas.microsoft.com/office/drawing/2014/main" id="{57A7B3BC-104E-4435-A1E9-9033C2CA4A13}"/>
              </a:ext>
            </a:extLst>
          </p:cNvPr>
          <p:cNvSpPr/>
          <p:nvPr/>
        </p:nvSpPr>
        <p:spPr>
          <a:xfrm>
            <a:off x="3809790" y="3909654"/>
            <a:ext cx="7509484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2225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46FD02-3829-44DB-BE6A-58EF5CFF2968}"/>
              </a:ext>
            </a:extLst>
          </p:cNvPr>
          <p:cNvGrpSpPr/>
          <p:nvPr/>
        </p:nvGrpSpPr>
        <p:grpSpPr>
          <a:xfrm>
            <a:off x="809087" y="1509663"/>
            <a:ext cx="2532861" cy="4938014"/>
            <a:chOff x="915423" y="956962"/>
            <a:chExt cx="2894367" cy="5642798"/>
          </a:xfrm>
        </p:grpSpPr>
        <p:grpSp>
          <p:nvGrpSpPr>
            <p:cNvPr id="1479" name="Graphic 3">
              <a:extLst>
                <a:ext uri="{FF2B5EF4-FFF2-40B4-BE49-F238E27FC236}">
                  <a16:creationId xmlns:a16="http://schemas.microsoft.com/office/drawing/2014/main" id="{B80518E1-A9EB-42C1-8D18-58ADCE1B2C97}"/>
                </a:ext>
              </a:extLst>
            </p:cNvPr>
            <p:cNvGrpSpPr/>
            <p:nvPr/>
          </p:nvGrpSpPr>
          <p:grpSpPr>
            <a:xfrm>
              <a:off x="3071628" y="2357330"/>
              <a:ext cx="678393" cy="572865"/>
              <a:chOff x="6787249" y="2420621"/>
              <a:chExt cx="1072164" cy="905383"/>
            </a:xfrm>
          </p:grpSpPr>
          <p:sp>
            <p:nvSpPr>
              <p:cNvPr id="1480" name="Freeform: Shape 1479">
                <a:extLst>
                  <a:ext uri="{FF2B5EF4-FFF2-40B4-BE49-F238E27FC236}">
                    <a16:creationId xmlns:a16="http://schemas.microsoft.com/office/drawing/2014/main" id="{76A014A2-AAB5-4EE0-B892-36F0BA63E8E9}"/>
                  </a:ext>
                </a:extLst>
              </p:cNvPr>
              <p:cNvSpPr/>
              <p:nvPr/>
            </p:nvSpPr>
            <p:spPr>
              <a:xfrm>
                <a:off x="6787689" y="2479504"/>
                <a:ext cx="1072946" cy="845478"/>
              </a:xfrm>
              <a:custGeom>
                <a:avLst/>
                <a:gdLst>
                  <a:gd name="connsiteX0" fmla="*/ 1063214 w 1072946"/>
                  <a:gd name="connsiteY0" fmla="*/ 303610 h 845478"/>
                  <a:gd name="connsiteX1" fmla="*/ 1059470 w 1072946"/>
                  <a:gd name="connsiteY1" fmla="*/ 288293 h 845478"/>
                  <a:gd name="connsiteX2" fmla="*/ 937618 w 1072946"/>
                  <a:gd name="connsiteY2" fmla="*/ 98367 h 845478"/>
                  <a:gd name="connsiteX3" fmla="*/ 671789 w 1072946"/>
                  <a:gd name="connsiteY3" fmla="*/ 10551 h 845478"/>
                  <a:gd name="connsiteX4" fmla="*/ 425702 w 1072946"/>
                  <a:gd name="connsiteY4" fmla="*/ 7488 h 845478"/>
                  <a:gd name="connsiteX5" fmla="*/ 264027 w 1072946"/>
                  <a:gd name="connsiteY5" fmla="*/ 41185 h 845478"/>
                  <a:gd name="connsiteX6" fmla="*/ 65932 w 1072946"/>
                  <a:gd name="connsiteY6" fmla="*/ 184821 h 845478"/>
                  <a:gd name="connsiteX7" fmla="*/ 11813 w 1072946"/>
                  <a:gd name="connsiteY7" fmla="*/ 479921 h 845478"/>
                  <a:gd name="connsiteX8" fmla="*/ 202079 w 1072946"/>
                  <a:gd name="connsiteY8" fmla="*/ 731114 h 845478"/>
                  <a:gd name="connsiteX9" fmla="*/ 319507 w 1072946"/>
                  <a:gd name="connsiteY9" fmla="*/ 785573 h 845478"/>
                  <a:gd name="connsiteX10" fmla="*/ 466547 w 1072946"/>
                  <a:gd name="connsiteY10" fmla="*/ 828460 h 845478"/>
                  <a:gd name="connsiteX11" fmla="*/ 538365 w 1072946"/>
                  <a:gd name="connsiteY11" fmla="*/ 845478 h 845478"/>
                  <a:gd name="connsiteX12" fmla="*/ 596908 w 1072946"/>
                  <a:gd name="connsiteY12" fmla="*/ 831182 h 845478"/>
                  <a:gd name="connsiteX13" fmla="*/ 800449 w 1072946"/>
                  <a:gd name="connsiteY13" fmla="*/ 762087 h 845478"/>
                  <a:gd name="connsiteX14" fmla="*/ 1033943 w 1072946"/>
                  <a:gd name="connsiteY14" fmla="*/ 556845 h 845478"/>
                  <a:gd name="connsiteX15" fmla="*/ 1063214 w 1072946"/>
                  <a:gd name="connsiteY15" fmla="*/ 303610 h 845478"/>
                  <a:gd name="connsiteX16" fmla="*/ 1059811 w 1072946"/>
                  <a:gd name="connsiteY16" fmla="*/ 293058 h 845478"/>
                  <a:gd name="connsiteX17" fmla="*/ 1059811 w 1072946"/>
                  <a:gd name="connsiteY17" fmla="*/ 293058 h 845478"/>
                  <a:gd name="connsiteX18" fmla="*/ 1059811 w 1072946"/>
                  <a:gd name="connsiteY18" fmla="*/ 293058 h 845478"/>
                  <a:gd name="connsiteX19" fmla="*/ 1059811 w 1072946"/>
                  <a:gd name="connsiteY19" fmla="*/ 293058 h 845478"/>
                  <a:gd name="connsiteX20" fmla="*/ 577167 w 1072946"/>
                  <a:gd name="connsiteY20" fmla="*/ 0 h 845478"/>
                  <a:gd name="connsiteX21" fmla="*/ 577507 w 1072946"/>
                  <a:gd name="connsiteY21" fmla="*/ 340 h 845478"/>
                  <a:gd name="connsiteX22" fmla="*/ 577167 w 1072946"/>
                  <a:gd name="connsiteY22" fmla="*/ 0 h 845478"/>
                  <a:gd name="connsiteX23" fmla="*/ 577167 w 1072946"/>
                  <a:gd name="connsiteY23" fmla="*/ 0 h 845478"/>
                  <a:gd name="connsiteX24" fmla="*/ 577167 w 1072946"/>
                  <a:gd name="connsiteY24" fmla="*/ 0 h 845478"/>
                  <a:gd name="connsiteX25" fmla="*/ 577167 w 1072946"/>
                  <a:gd name="connsiteY25" fmla="*/ 0 h 845478"/>
                  <a:gd name="connsiteX26" fmla="*/ 9090 w 1072946"/>
                  <a:gd name="connsiteY26" fmla="*/ 307013 h 845478"/>
                  <a:gd name="connsiteX27" fmla="*/ 9090 w 1072946"/>
                  <a:gd name="connsiteY27" fmla="*/ 307013 h 845478"/>
                  <a:gd name="connsiteX28" fmla="*/ 9090 w 1072946"/>
                  <a:gd name="connsiteY28" fmla="*/ 307013 h 845478"/>
                  <a:gd name="connsiteX29" fmla="*/ 9090 w 1072946"/>
                  <a:gd name="connsiteY29" fmla="*/ 307013 h 845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072946" h="845478">
                    <a:moveTo>
                      <a:pt x="1063214" y="303610"/>
                    </a:moveTo>
                    <a:cubicBezTo>
                      <a:pt x="1062193" y="298504"/>
                      <a:pt x="1060832" y="293399"/>
                      <a:pt x="1059470" y="288293"/>
                    </a:cubicBezTo>
                    <a:cubicBezTo>
                      <a:pt x="1039388" y="215114"/>
                      <a:pt x="994800" y="148061"/>
                      <a:pt x="937618" y="98367"/>
                    </a:cubicBezTo>
                    <a:cubicBezTo>
                      <a:pt x="866140" y="36420"/>
                      <a:pt x="764710" y="6807"/>
                      <a:pt x="671789" y="10551"/>
                    </a:cubicBezTo>
                    <a:cubicBezTo>
                      <a:pt x="616990" y="12934"/>
                      <a:pt x="554022" y="18380"/>
                      <a:pt x="425702" y="7488"/>
                    </a:cubicBezTo>
                    <a:cubicBezTo>
                      <a:pt x="370222" y="2723"/>
                      <a:pt x="314742" y="20422"/>
                      <a:pt x="264027" y="41185"/>
                    </a:cubicBezTo>
                    <a:cubicBezTo>
                      <a:pt x="188124" y="72158"/>
                      <a:pt x="116306" y="119129"/>
                      <a:pt x="65932" y="184821"/>
                    </a:cubicBezTo>
                    <a:cubicBezTo>
                      <a:pt x="1942" y="268552"/>
                      <a:pt x="-14055" y="378831"/>
                      <a:pt x="11813" y="479921"/>
                    </a:cubicBezTo>
                    <a:cubicBezTo>
                      <a:pt x="39383" y="587138"/>
                      <a:pt x="108818" y="673251"/>
                      <a:pt x="202079" y="731114"/>
                    </a:cubicBezTo>
                    <a:cubicBezTo>
                      <a:pt x="238839" y="753919"/>
                      <a:pt x="278322" y="772299"/>
                      <a:pt x="319507" y="785573"/>
                    </a:cubicBezTo>
                    <a:cubicBezTo>
                      <a:pt x="368180" y="801570"/>
                      <a:pt x="417193" y="815866"/>
                      <a:pt x="466547" y="828460"/>
                    </a:cubicBezTo>
                    <a:cubicBezTo>
                      <a:pt x="488330" y="833905"/>
                      <a:pt x="515560" y="845478"/>
                      <a:pt x="538365" y="845478"/>
                    </a:cubicBezTo>
                    <a:cubicBezTo>
                      <a:pt x="557425" y="845478"/>
                      <a:pt x="578528" y="835948"/>
                      <a:pt x="596908" y="831182"/>
                    </a:cubicBezTo>
                    <a:cubicBezTo>
                      <a:pt x="665322" y="813143"/>
                      <a:pt x="735098" y="791700"/>
                      <a:pt x="800449" y="762087"/>
                    </a:cubicBezTo>
                    <a:cubicBezTo>
                      <a:pt x="898476" y="717839"/>
                      <a:pt x="984589" y="654871"/>
                      <a:pt x="1033943" y="556845"/>
                    </a:cubicBezTo>
                    <a:cubicBezTo>
                      <a:pt x="1073085" y="479240"/>
                      <a:pt x="1082615" y="388362"/>
                      <a:pt x="1063214" y="303610"/>
                    </a:cubicBezTo>
                    <a:close/>
                    <a:moveTo>
                      <a:pt x="1059811" y="293058"/>
                    </a:moveTo>
                    <a:cubicBezTo>
                      <a:pt x="1059811" y="293058"/>
                      <a:pt x="1059811" y="293058"/>
                      <a:pt x="1059811" y="293058"/>
                    </a:cubicBezTo>
                    <a:cubicBezTo>
                      <a:pt x="1059811" y="293058"/>
                      <a:pt x="1059811" y="293058"/>
                      <a:pt x="1059811" y="293058"/>
                    </a:cubicBezTo>
                    <a:lnTo>
                      <a:pt x="1059811" y="293058"/>
                    </a:lnTo>
                    <a:close/>
                    <a:moveTo>
                      <a:pt x="577167" y="0"/>
                    </a:moveTo>
                    <a:cubicBezTo>
                      <a:pt x="577167" y="0"/>
                      <a:pt x="577507" y="340"/>
                      <a:pt x="577507" y="340"/>
                    </a:cubicBezTo>
                    <a:cubicBezTo>
                      <a:pt x="577507" y="340"/>
                      <a:pt x="577507" y="340"/>
                      <a:pt x="577167" y="0"/>
                    </a:cubicBezTo>
                    <a:cubicBezTo>
                      <a:pt x="577167" y="0"/>
                      <a:pt x="577167" y="0"/>
                      <a:pt x="577167" y="0"/>
                    </a:cubicBezTo>
                    <a:cubicBezTo>
                      <a:pt x="577167" y="0"/>
                      <a:pt x="577167" y="0"/>
                      <a:pt x="577167" y="0"/>
                    </a:cubicBezTo>
                    <a:lnTo>
                      <a:pt x="577167" y="0"/>
                    </a:lnTo>
                    <a:close/>
                    <a:moveTo>
                      <a:pt x="9090" y="307013"/>
                    </a:moveTo>
                    <a:cubicBezTo>
                      <a:pt x="9090" y="307013"/>
                      <a:pt x="9090" y="307013"/>
                      <a:pt x="9090" y="307013"/>
                    </a:cubicBezTo>
                    <a:cubicBezTo>
                      <a:pt x="9090" y="307013"/>
                      <a:pt x="9090" y="307013"/>
                      <a:pt x="9090" y="307013"/>
                    </a:cubicBezTo>
                    <a:cubicBezTo>
                      <a:pt x="9090" y="307013"/>
                      <a:pt x="9090" y="307013"/>
                      <a:pt x="9090" y="30701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81" name="Freeform: Shape 1480">
                <a:extLst>
                  <a:ext uri="{FF2B5EF4-FFF2-40B4-BE49-F238E27FC236}">
                    <a16:creationId xmlns:a16="http://schemas.microsoft.com/office/drawing/2014/main" id="{D6DD5904-A454-4008-BA22-9E411600E29D}"/>
                  </a:ext>
                </a:extLst>
              </p:cNvPr>
              <p:cNvSpPr/>
              <p:nvPr/>
            </p:nvSpPr>
            <p:spPr>
              <a:xfrm>
                <a:off x="7040483" y="2420876"/>
                <a:ext cx="609271" cy="246382"/>
              </a:xfrm>
              <a:custGeom>
                <a:avLst/>
                <a:gdLst>
                  <a:gd name="connsiteX0" fmla="*/ 173588 w 609271"/>
                  <a:gd name="connsiteY0" fmla="*/ 234599 h 246382"/>
                  <a:gd name="connsiteX1" fmla="*/ 188565 w 609271"/>
                  <a:gd name="connsiteY1" fmla="*/ 222686 h 246382"/>
                  <a:gd name="connsiteX2" fmla="*/ 204902 w 609271"/>
                  <a:gd name="connsiteY2" fmla="*/ 205327 h 246382"/>
                  <a:gd name="connsiteX3" fmla="*/ 219198 w 609271"/>
                  <a:gd name="connsiteY3" fmla="*/ 185586 h 246382"/>
                  <a:gd name="connsiteX4" fmla="*/ 226346 w 609271"/>
                  <a:gd name="connsiteY4" fmla="*/ 175034 h 246382"/>
                  <a:gd name="connsiteX5" fmla="*/ 233153 w 609271"/>
                  <a:gd name="connsiteY5" fmla="*/ 165164 h 246382"/>
                  <a:gd name="connsiteX6" fmla="*/ 0 w 609271"/>
                  <a:gd name="connsiteY6" fmla="*/ 120235 h 246382"/>
                  <a:gd name="connsiteX7" fmla="*/ 21443 w 609271"/>
                  <a:gd name="connsiteY7" fmla="*/ 112406 h 246382"/>
                  <a:gd name="connsiteX8" fmla="*/ 49013 w 609271"/>
                  <a:gd name="connsiteY8" fmla="*/ 113768 h 246382"/>
                  <a:gd name="connsiteX9" fmla="*/ 87815 w 609271"/>
                  <a:gd name="connsiteY9" fmla="*/ 117852 h 246382"/>
                  <a:gd name="connsiteX10" fmla="*/ 105174 w 609271"/>
                  <a:gd name="connsiteY10" fmla="*/ 116150 h 246382"/>
                  <a:gd name="connsiteX11" fmla="*/ 123554 w 609271"/>
                  <a:gd name="connsiteY11" fmla="*/ 116150 h 246382"/>
                  <a:gd name="connsiteX12" fmla="*/ 156570 w 609271"/>
                  <a:gd name="connsiteY12" fmla="*/ 104237 h 246382"/>
                  <a:gd name="connsiteX13" fmla="*/ 203541 w 609271"/>
                  <a:gd name="connsiteY13" fmla="*/ 67478 h 246382"/>
                  <a:gd name="connsiteX14" fmla="*/ 181417 w 609271"/>
                  <a:gd name="connsiteY14" fmla="*/ 28675 h 246382"/>
                  <a:gd name="connsiteX15" fmla="*/ 169164 w 609271"/>
                  <a:gd name="connsiteY15" fmla="*/ 13018 h 246382"/>
                  <a:gd name="connsiteX16" fmla="*/ 168143 w 609271"/>
                  <a:gd name="connsiteY16" fmla="*/ 1106 h 246382"/>
                  <a:gd name="connsiteX17" fmla="*/ 188224 w 609271"/>
                  <a:gd name="connsiteY17" fmla="*/ 12678 h 246382"/>
                  <a:gd name="connsiteX18" fmla="*/ 250512 w 609271"/>
                  <a:gd name="connsiteY18" fmla="*/ 54544 h 246382"/>
                  <a:gd name="connsiteX19" fmla="*/ 273317 w 609271"/>
                  <a:gd name="connsiteY19" fmla="*/ 65776 h 246382"/>
                  <a:gd name="connsiteX20" fmla="*/ 329137 w 609271"/>
                  <a:gd name="connsiteY20" fmla="*/ 65776 h 246382"/>
                  <a:gd name="connsiteX21" fmla="*/ 433971 w 609271"/>
                  <a:gd name="connsiteY21" fmla="*/ 6211 h 246382"/>
                  <a:gd name="connsiteX22" fmla="*/ 408784 w 609271"/>
                  <a:gd name="connsiteY22" fmla="*/ 49098 h 246382"/>
                  <a:gd name="connsiteX23" fmla="*/ 416272 w 609271"/>
                  <a:gd name="connsiteY23" fmla="*/ 69860 h 246382"/>
                  <a:gd name="connsiteX24" fmla="*/ 500003 w 609271"/>
                  <a:gd name="connsiteY24" fmla="*/ 74966 h 246382"/>
                  <a:gd name="connsiteX25" fmla="*/ 499662 w 609271"/>
                  <a:gd name="connsiteY25" fmla="*/ 74966 h 246382"/>
                  <a:gd name="connsiteX26" fmla="*/ 525190 w 609271"/>
                  <a:gd name="connsiteY26" fmla="*/ 80412 h 246382"/>
                  <a:gd name="connsiteX27" fmla="*/ 472093 w 609271"/>
                  <a:gd name="connsiteY27" fmla="*/ 85177 h 246382"/>
                  <a:gd name="connsiteX28" fmla="*/ 422058 w 609271"/>
                  <a:gd name="connsiteY28" fmla="*/ 85517 h 246382"/>
                  <a:gd name="connsiteX29" fmla="*/ 435673 w 609271"/>
                  <a:gd name="connsiteY29" fmla="*/ 98451 h 246382"/>
                  <a:gd name="connsiteX30" fmla="*/ 450649 w 609271"/>
                  <a:gd name="connsiteY30" fmla="*/ 108662 h 246382"/>
                  <a:gd name="connsiteX31" fmla="*/ 484686 w 609271"/>
                  <a:gd name="connsiteY31" fmla="*/ 117512 h 246382"/>
                  <a:gd name="connsiteX32" fmla="*/ 543230 w 609271"/>
                  <a:gd name="connsiteY32" fmla="*/ 116831 h 246382"/>
                  <a:gd name="connsiteX33" fmla="*/ 598710 w 609271"/>
                  <a:gd name="connsiteY33" fmla="*/ 111045 h 246382"/>
                  <a:gd name="connsiteX34" fmla="*/ 609261 w 609271"/>
                  <a:gd name="connsiteY34" fmla="*/ 117512 h 246382"/>
                  <a:gd name="connsiteX35" fmla="*/ 598710 w 609271"/>
                  <a:gd name="connsiteY35" fmla="*/ 122958 h 246382"/>
                  <a:gd name="connsiteX36" fmla="*/ 475156 w 609271"/>
                  <a:gd name="connsiteY36" fmla="*/ 165164 h 246382"/>
                  <a:gd name="connsiteX37" fmla="*/ 369982 w 609271"/>
                  <a:gd name="connsiteY37" fmla="*/ 164823 h 246382"/>
                  <a:gd name="connsiteX38" fmla="*/ 390063 w 609271"/>
                  <a:gd name="connsiteY38" fmla="*/ 192053 h 246382"/>
                  <a:gd name="connsiteX39" fmla="*/ 431929 w 609271"/>
                  <a:gd name="connsiteY39" fmla="*/ 238343 h 246382"/>
                  <a:gd name="connsiteX40" fmla="*/ 402998 w 609271"/>
                  <a:gd name="connsiteY40" fmla="*/ 225069 h 246382"/>
                  <a:gd name="connsiteX41" fmla="*/ 365897 w 609271"/>
                  <a:gd name="connsiteY41" fmla="*/ 214177 h 246382"/>
                  <a:gd name="connsiteX42" fmla="*/ 350921 w 609271"/>
                  <a:gd name="connsiteY42" fmla="*/ 209412 h 246382"/>
                  <a:gd name="connsiteX43" fmla="*/ 310077 w 609271"/>
                  <a:gd name="connsiteY43" fmla="*/ 184565 h 246382"/>
                  <a:gd name="connsiteX44" fmla="*/ 286932 w 609271"/>
                  <a:gd name="connsiteY44" fmla="*/ 185586 h 246382"/>
                  <a:gd name="connsiteX45" fmla="*/ 276040 w 609271"/>
                  <a:gd name="connsiteY45" fmla="*/ 196137 h 246382"/>
                  <a:gd name="connsiteX46" fmla="*/ 230771 w 609271"/>
                  <a:gd name="connsiteY46" fmla="*/ 220984 h 246382"/>
                  <a:gd name="connsiteX47" fmla="*/ 206604 w 609271"/>
                  <a:gd name="connsiteY47" fmla="*/ 229834 h 246382"/>
                  <a:gd name="connsiteX48" fmla="*/ 180736 w 609271"/>
                  <a:gd name="connsiteY48" fmla="*/ 244810 h 246382"/>
                  <a:gd name="connsiteX49" fmla="*/ 172908 w 609271"/>
                  <a:gd name="connsiteY49" fmla="*/ 245491 h 246382"/>
                  <a:gd name="connsiteX50" fmla="*/ 171546 w 609271"/>
                  <a:gd name="connsiteY50" fmla="*/ 239024 h 246382"/>
                  <a:gd name="connsiteX51" fmla="*/ 173588 w 609271"/>
                  <a:gd name="connsiteY51" fmla="*/ 234599 h 246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609271" h="246382">
                    <a:moveTo>
                      <a:pt x="173588" y="234599"/>
                    </a:moveTo>
                    <a:cubicBezTo>
                      <a:pt x="177333" y="229834"/>
                      <a:pt x="184480" y="226430"/>
                      <a:pt x="188565" y="222686"/>
                    </a:cubicBezTo>
                    <a:cubicBezTo>
                      <a:pt x="194351" y="217240"/>
                      <a:pt x="199797" y="211454"/>
                      <a:pt x="204902" y="205327"/>
                    </a:cubicBezTo>
                    <a:cubicBezTo>
                      <a:pt x="210008" y="198860"/>
                      <a:pt x="214773" y="192393"/>
                      <a:pt x="219198" y="185586"/>
                    </a:cubicBezTo>
                    <a:cubicBezTo>
                      <a:pt x="221581" y="182182"/>
                      <a:pt x="223963" y="178438"/>
                      <a:pt x="226346" y="175034"/>
                    </a:cubicBezTo>
                    <a:cubicBezTo>
                      <a:pt x="227367" y="173333"/>
                      <a:pt x="231451" y="165504"/>
                      <a:pt x="233153" y="165164"/>
                    </a:cubicBezTo>
                    <a:cubicBezTo>
                      <a:pt x="147380" y="181842"/>
                      <a:pt x="74541" y="151889"/>
                      <a:pt x="0" y="120235"/>
                    </a:cubicBezTo>
                    <a:cubicBezTo>
                      <a:pt x="4084" y="114108"/>
                      <a:pt x="14636" y="113087"/>
                      <a:pt x="21443" y="112406"/>
                    </a:cubicBezTo>
                    <a:cubicBezTo>
                      <a:pt x="30633" y="111385"/>
                      <a:pt x="39823" y="112406"/>
                      <a:pt x="49013" y="113768"/>
                    </a:cubicBezTo>
                    <a:cubicBezTo>
                      <a:pt x="61947" y="115470"/>
                      <a:pt x="74881" y="118533"/>
                      <a:pt x="87815" y="117852"/>
                    </a:cubicBezTo>
                    <a:cubicBezTo>
                      <a:pt x="93602" y="117852"/>
                      <a:pt x="99388" y="116150"/>
                      <a:pt x="105174" y="116150"/>
                    </a:cubicBezTo>
                    <a:cubicBezTo>
                      <a:pt x="111301" y="116150"/>
                      <a:pt x="117427" y="116150"/>
                      <a:pt x="123554" y="116150"/>
                    </a:cubicBezTo>
                    <a:cubicBezTo>
                      <a:pt x="135467" y="116150"/>
                      <a:pt x="146699" y="110705"/>
                      <a:pt x="156570" y="104237"/>
                    </a:cubicBezTo>
                    <a:cubicBezTo>
                      <a:pt x="173248" y="93346"/>
                      <a:pt x="186863" y="78029"/>
                      <a:pt x="203541" y="67478"/>
                    </a:cubicBezTo>
                    <a:cubicBezTo>
                      <a:pt x="201158" y="50799"/>
                      <a:pt x="188565" y="42631"/>
                      <a:pt x="181417" y="28675"/>
                    </a:cubicBezTo>
                    <a:cubicBezTo>
                      <a:pt x="179034" y="25612"/>
                      <a:pt x="170865" y="16422"/>
                      <a:pt x="169164" y="13018"/>
                    </a:cubicBezTo>
                    <a:cubicBezTo>
                      <a:pt x="167121" y="8934"/>
                      <a:pt x="163718" y="4509"/>
                      <a:pt x="168143" y="1106"/>
                    </a:cubicBezTo>
                    <a:cubicBezTo>
                      <a:pt x="173929" y="-3660"/>
                      <a:pt x="184480" y="8253"/>
                      <a:pt x="188224" y="12678"/>
                    </a:cubicBezTo>
                    <a:cubicBezTo>
                      <a:pt x="208306" y="30718"/>
                      <a:pt x="225665" y="43992"/>
                      <a:pt x="250512" y="54544"/>
                    </a:cubicBezTo>
                    <a:cubicBezTo>
                      <a:pt x="253575" y="56245"/>
                      <a:pt x="270253" y="64755"/>
                      <a:pt x="273317" y="65776"/>
                    </a:cubicBezTo>
                    <a:cubicBezTo>
                      <a:pt x="288633" y="70541"/>
                      <a:pt x="307354" y="64414"/>
                      <a:pt x="329137" y="65776"/>
                    </a:cubicBezTo>
                    <a:cubicBezTo>
                      <a:pt x="358749" y="67478"/>
                      <a:pt x="389042" y="25952"/>
                      <a:pt x="433971" y="6211"/>
                    </a:cubicBezTo>
                    <a:cubicBezTo>
                      <a:pt x="428525" y="26974"/>
                      <a:pt x="415932" y="34121"/>
                      <a:pt x="408784" y="49098"/>
                    </a:cubicBezTo>
                    <a:cubicBezTo>
                      <a:pt x="400615" y="66456"/>
                      <a:pt x="407763" y="69520"/>
                      <a:pt x="416272" y="69860"/>
                    </a:cubicBezTo>
                    <a:cubicBezTo>
                      <a:pt x="444182" y="71222"/>
                      <a:pt x="472773" y="66456"/>
                      <a:pt x="500003" y="74966"/>
                    </a:cubicBezTo>
                    <a:lnTo>
                      <a:pt x="499662" y="74966"/>
                    </a:lnTo>
                    <a:cubicBezTo>
                      <a:pt x="501024" y="76327"/>
                      <a:pt x="525871" y="78369"/>
                      <a:pt x="525190" y="80412"/>
                    </a:cubicBezTo>
                    <a:cubicBezTo>
                      <a:pt x="517021" y="89602"/>
                      <a:pt x="481963" y="86198"/>
                      <a:pt x="472093" y="85177"/>
                    </a:cubicBezTo>
                    <a:cubicBezTo>
                      <a:pt x="456436" y="83135"/>
                      <a:pt x="441119" y="82113"/>
                      <a:pt x="422058" y="85517"/>
                    </a:cubicBezTo>
                    <a:cubicBezTo>
                      <a:pt x="423420" y="85177"/>
                      <a:pt x="433971" y="97090"/>
                      <a:pt x="435673" y="98451"/>
                    </a:cubicBezTo>
                    <a:cubicBezTo>
                      <a:pt x="440438" y="102195"/>
                      <a:pt x="445544" y="105599"/>
                      <a:pt x="450649" y="108662"/>
                    </a:cubicBezTo>
                    <a:cubicBezTo>
                      <a:pt x="461541" y="114449"/>
                      <a:pt x="472433" y="116150"/>
                      <a:pt x="484686" y="117512"/>
                    </a:cubicBezTo>
                    <a:cubicBezTo>
                      <a:pt x="504087" y="119214"/>
                      <a:pt x="523829" y="119214"/>
                      <a:pt x="543230" y="116831"/>
                    </a:cubicBezTo>
                    <a:cubicBezTo>
                      <a:pt x="560929" y="114789"/>
                      <a:pt x="581011" y="106280"/>
                      <a:pt x="598710" y="111045"/>
                    </a:cubicBezTo>
                    <a:cubicBezTo>
                      <a:pt x="602794" y="112066"/>
                      <a:pt x="608921" y="111726"/>
                      <a:pt x="609261" y="117512"/>
                    </a:cubicBezTo>
                    <a:cubicBezTo>
                      <a:pt x="609602" y="124319"/>
                      <a:pt x="601433" y="119554"/>
                      <a:pt x="598710" y="122958"/>
                    </a:cubicBezTo>
                    <a:cubicBezTo>
                      <a:pt x="558206" y="139296"/>
                      <a:pt x="518383" y="156995"/>
                      <a:pt x="475156" y="165164"/>
                    </a:cubicBezTo>
                    <a:cubicBezTo>
                      <a:pt x="441119" y="171631"/>
                      <a:pt x="406742" y="174354"/>
                      <a:pt x="369982" y="164823"/>
                    </a:cubicBezTo>
                    <a:cubicBezTo>
                      <a:pt x="375087" y="177757"/>
                      <a:pt x="383596" y="184224"/>
                      <a:pt x="390063" y="192053"/>
                    </a:cubicBezTo>
                    <a:cubicBezTo>
                      <a:pt x="403678" y="208050"/>
                      <a:pt x="422739" y="218602"/>
                      <a:pt x="431929" y="238343"/>
                    </a:cubicBezTo>
                    <a:cubicBezTo>
                      <a:pt x="422058" y="234259"/>
                      <a:pt x="412868" y="229153"/>
                      <a:pt x="402998" y="225069"/>
                    </a:cubicBezTo>
                    <a:cubicBezTo>
                      <a:pt x="391425" y="219963"/>
                      <a:pt x="378151" y="217581"/>
                      <a:pt x="365897" y="214177"/>
                    </a:cubicBezTo>
                    <a:cubicBezTo>
                      <a:pt x="360792" y="212815"/>
                      <a:pt x="355686" y="211114"/>
                      <a:pt x="350921" y="209412"/>
                    </a:cubicBezTo>
                    <a:cubicBezTo>
                      <a:pt x="335604" y="203625"/>
                      <a:pt x="323011" y="194095"/>
                      <a:pt x="310077" y="184565"/>
                    </a:cubicBezTo>
                    <a:cubicBezTo>
                      <a:pt x="302589" y="179119"/>
                      <a:pt x="294079" y="179800"/>
                      <a:pt x="286932" y="185586"/>
                    </a:cubicBezTo>
                    <a:cubicBezTo>
                      <a:pt x="282847" y="188649"/>
                      <a:pt x="279784" y="192734"/>
                      <a:pt x="276040" y="196137"/>
                    </a:cubicBezTo>
                    <a:cubicBezTo>
                      <a:pt x="263786" y="208731"/>
                      <a:pt x="247449" y="215538"/>
                      <a:pt x="230771" y="220984"/>
                    </a:cubicBezTo>
                    <a:cubicBezTo>
                      <a:pt x="222602" y="223707"/>
                      <a:pt x="214092" y="225749"/>
                      <a:pt x="206604" y="229834"/>
                    </a:cubicBezTo>
                    <a:cubicBezTo>
                      <a:pt x="197755" y="234599"/>
                      <a:pt x="189245" y="239705"/>
                      <a:pt x="180736" y="244810"/>
                    </a:cubicBezTo>
                    <a:cubicBezTo>
                      <a:pt x="178354" y="246172"/>
                      <a:pt x="174950" y="247193"/>
                      <a:pt x="172908" y="245491"/>
                    </a:cubicBezTo>
                    <a:cubicBezTo>
                      <a:pt x="170865" y="244129"/>
                      <a:pt x="170865" y="241066"/>
                      <a:pt x="171546" y="239024"/>
                    </a:cubicBezTo>
                    <a:cubicBezTo>
                      <a:pt x="171887" y="236641"/>
                      <a:pt x="172567" y="235620"/>
                      <a:pt x="173588" y="234599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3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82" name="Freeform: Shape 1481">
                <a:extLst>
                  <a:ext uri="{FF2B5EF4-FFF2-40B4-BE49-F238E27FC236}">
                    <a16:creationId xmlns:a16="http://schemas.microsoft.com/office/drawing/2014/main" id="{E14FC283-72F7-4C01-98C4-401A16A55E5A}"/>
                  </a:ext>
                </a:extLst>
              </p:cNvPr>
              <p:cNvSpPr/>
              <p:nvPr/>
            </p:nvSpPr>
            <p:spPr>
              <a:xfrm>
                <a:off x="7267160" y="2433025"/>
                <a:ext cx="148252" cy="120993"/>
              </a:xfrm>
              <a:custGeom>
                <a:avLst/>
                <a:gdLst>
                  <a:gd name="connsiteX0" fmla="*/ 88165 w 148252"/>
                  <a:gd name="connsiteY0" fmla="*/ 5975 h 120993"/>
                  <a:gd name="connsiteX1" fmla="*/ 95313 w 148252"/>
                  <a:gd name="connsiteY1" fmla="*/ 37630 h 120993"/>
                  <a:gd name="connsiteX2" fmla="*/ 119479 w 148252"/>
                  <a:gd name="connsiteY2" fmla="*/ 65200 h 120993"/>
                  <a:gd name="connsiteX3" fmla="*/ 135817 w 148252"/>
                  <a:gd name="connsiteY3" fmla="*/ 72007 h 120993"/>
                  <a:gd name="connsiteX4" fmla="*/ 137178 w 148252"/>
                  <a:gd name="connsiteY4" fmla="*/ 107406 h 120993"/>
                  <a:gd name="connsiteX5" fmla="*/ 101780 w 148252"/>
                  <a:gd name="connsiteY5" fmla="*/ 118978 h 120993"/>
                  <a:gd name="connsiteX6" fmla="*/ 19410 w 148252"/>
                  <a:gd name="connsiteY6" fmla="*/ 112171 h 120993"/>
                  <a:gd name="connsiteX7" fmla="*/ 9 w 148252"/>
                  <a:gd name="connsiteY7" fmla="*/ 89026 h 120993"/>
                  <a:gd name="connsiteX8" fmla="*/ 17708 w 148252"/>
                  <a:gd name="connsiteY8" fmla="*/ 69284 h 120993"/>
                  <a:gd name="connsiteX9" fmla="*/ 25877 w 148252"/>
                  <a:gd name="connsiteY9" fmla="*/ 65880 h 120993"/>
                  <a:gd name="connsiteX10" fmla="*/ 59233 w 148252"/>
                  <a:gd name="connsiteY10" fmla="*/ 17888 h 120993"/>
                  <a:gd name="connsiteX11" fmla="*/ 58893 w 148252"/>
                  <a:gd name="connsiteY11" fmla="*/ 5295 h 120993"/>
                  <a:gd name="connsiteX12" fmla="*/ 88165 w 148252"/>
                  <a:gd name="connsiteY12" fmla="*/ 5975 h 12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8252" h="120993">
                    <a:moveTo>
                      <a:pt x="88165" y="5975"/>
                    </a:moveTo>
                    <a:cubicBezTo>
                      <a:pt x="95313" y="15506"/>
                      <a:pt x="95653" y="26398"/>
                      <a:pt x="95313" y="37630"/>
                    </a:cubicBezTo>
                    <a:cubicBezTo>
                      <a:pt x="97014" y="52266"/>
                      <a:pt x="101780" y="63838"/>
                      <a:pt x="119479" y="65200"/>
                    </a:cubicBezTo>
                    <a:cubicBezTo>
                      <a:pt x="125265" y="65540"/>
                      <a:pt x="130711" y="68944"/>
                      <a:pt x="135817" y="72007"/>
                    </a:cubicBezTo>
                    <a:cubicBezTo>
                      <a:pt x="151814" y="81197"/>
                      <a:pt x="152495" y="97194"/>
                      <a:pt x="137178" y="107406"/>
                    </a:cubicBezTo>
                    <a:cubicBezTo>
                      <a:pt x="126627" y="114213"/>
                      <a:pt x="114033" y="117617"/>
                      <a:pt x="101780" y="118978"/>
                    </a:cubicBezTo>
                    <a:cubicBezTo>
                      <a:pt x="74210" y="121701"/>
                      <a:pt x="45959" y="123403"/>
                      <a:pt x="19410" y="112171"/>
                    </a:cubicBezTo>
                    <a:cubicBezTo>
                      <a:pt x="8859" y="107746"/>
                      <a:pt x="350" y="101279"/>
                      <a:pt x="9" y="89026"/>
                    </a:cubicBezTo>
                    <a:cubicBezTo>
                      <a:pt x="-331" y="77793"/>
                      <a:pt x="8859" y="73028"/>
                      <a:pt x="17708" y="69284"/>
                    </a:cubicBezTo>
                    <a:cubicBezTo>
                      <a:pt x="20431" y="68263"/>
                      <a:pt x="23154" y="66902"/>
                      <a:pt x="25877" y="65880"/>
                    </a:cubicBezTo>
                    <a:cubicBezTo>
                      <a:pt x="59574" y="54308"/>
                      <a:pt x="59574" y="54308"/>
                      <a:pt x="59233" y="17888"/>
                    </a:cubicBezTo>
                    <a:cubicBezTo>
                      <a:pt x="59233" y="13804"/>
                      <a:pt x="59233" y="9719"/>
                      <a:pt x="58893" y="5295"/>
                    </a:cubicBezTo>
                    <a:cubicBezTo>
                      <a:pt x="69104" y="-5597"/>
                      <a:pt x="78635" y="3252"/>
                      <a:pt x="88165" y="597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3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1483" name="Group 1482">
              <a:extLst>
                <a:ext uri="{FF2B5EF4-FFF2-40B4-BE49-F238E27FC236}">
                  <a16:creationId xmlns:a16="http://schemas.microsoft.com/office/drawing/2014/main" id="{9A09F654-9624-466E-9C8B-CC0B853042EA}"/>
                </a:ext>
              </a:extLst>
            </p:cNvPr>
            <p:cNvGrpSpPr/>
            <p:nvPr/>
          </p:nvGrpSpPr>
          <p:grpSpPr>
            <a:xfrm>
              <a:off x="915423" y="956962"/>
              <a:ext cx="2894367" cy="5642798"/>
              <a:chOff x="7731116" y="-159093"/>
              <a:chExt cx="1859025" cy="3624317"/>
            </a:xfrm>
          </p:grpSpPr>
          <p:sp>
            <p:nvSpPr>
              <p:cNvPr id="1484" name="Graphic 20">
                <a:extLst>
                  <a:ext uri="{FF2B5EF4-FFF2-40B4-BE49-F238E27FC236}">
                    <a16:creationId xmlns:a16="http://schemas.microsoft.com/office/drawing/2014/main" id="{A56D3044-58E2-42F9-853B-07E35808A400}"/>
                  </a:ext>
                </a:extLst>
              </p:cNvPr>
              <p:cNvSpPr/>
              <p:nvPr/>
            </p:nvSpPr>
            <p:spPr>
              <a:xfrm>
                <a:off x="7731116" y="-159093"/>
                <a:ext cx="1859025" cy="3624317"/>
              </a:xfrm>
              <a:custGeom>
                <a:avLst/>
                <a:gdLst>
                  <a:gd name="connsiteX0" fmla="*/ 1109922 w 1133475"/>
                  <a:gd name="connsiteY0" fmla="*/ 750223 h 2209800"/>
                  <a:gd name="connsiteX1" fmla="*/ 806075 w 1133475"/>
                  <a:gd name="connsiteY1" fmla="*/ 754033 h 2209800"/>
                  <a:gd name="connsiteX2" fmla="*/ 882275 w 1133475"/>
                  <a:gd name="connsiteY2" fmla="*/ 799753 h 2209800"/>
                  <a:gd name="connsiteX3" fmla="*/ 781310 w 1133475"/>
                  <a:gd name="connsiteY3" fmla="*/ 832138 h 2209800"/>
                  <a:gd name="connsiteX4" fmla="*/ 643197 w 1133475"/>
                  <a:gd name="connsiteY4" fmla="*/ 733078 h 2209800"/>
                  <a:gd name="connsiteX5" fmla="*/ 586047 w 1133475"/>
                  <a:gd name="connsiteY5" fmla="*/ 523528 h 2209800"/>
                  <a:gd name="connsiteX6" fmla="*/ 522230 w 1133475"/>
                  <a:gd name="connsiteY6" fmla="*/ 442566 h 2209800"/>
                  <a:gd name="connsiteX7" fmla="*/ 523182 w 1133475"/>
                  <a:gd name="connsiteY7" fmla="*/ 442566 h 2209800"/>
                  <a:gd name="connsiteX8" fmla="*/ 558425 w 1133475"/>
                  <a:gd name="connsiteY8" fmla="*/ 395893 h 2209800"/>
                  <a:gd name="connsiteX9" fmla="*/ 566997 w 1133475"/>
                  <a:gd name="connsiteY9" fmla="*/ 383511 h 2209800"/>
                  <a:gd name="connsiteX10" fmla="*/ 585095 w 1133475"/>
                  <a:gd name="connsiteY10" fmla="*/ 318741 h 2209800"/>
                  <a:gd name="connsiteX11" fmla="*/ 596525 w 1133475"/>
                  <a:gd name="connsiteY11" fmla="*/ 54898 h 2209800"/>
                  <a:gd name="connsiteX12" fmla="*/ 576522 w 1133475"/>
                  <a:gd name="connsiteY12" fmla="*/ 26323 h 2209800"/>
                  <a:gd name="connsiteX13" fmla="*/ 433647 w 1133475"/>
                  <a:gd name="connsiteY13" fmla="*/ 87283 h 2209800"/>
                  <a:gd name="connsiteX14" fmla="*/ 405072 w 1133475"/>
                  <a:gd name="connsiteY14" fmla="*/ 176818 h 2209800"/>
                  <a:gd name="connsiteX15" fmla="*/ 371735 w 1133475"/>
                  <a:gd name="connsiteY15" fmla="*/ 336838 h 2209800"/>
                  <a:gd name="connsiteX16" fmla="*/ 401262 w 1133475"/>
                  <a:gd name="connsiteY16" fmla="*/ 420658 h 2209800"/>
                  <a:gd name="connsiteX17" fmla="*/ 320300 w 1133475"/>
                  <a:gd name="connsiteY17" fmla="*/ 492096 h 2209800"/>
                  <a:gd name="connsiteX18" fmla="*/ 20262 w 1133475"/>
                  <a:gd name="connsiteY18" fmla="*/ 750223 h 2209800"/>
                  <a:gd name="connsiteX19" fmla="*/ 26930 w 1133475"/>
                  <a:gd name="connsiteY19" fmla="*/ 830233 h 2209800"/>
                  <a:gd name="connsiteX20" fmla="*/ 275532 w 1133475"/>
                  <a:gd name="connsiteY20" fmla="*/ 939771 h 2209800"/>
                  <a:gd name="connsiteX21" fmla="*/ 307917 w 1133475"/>
                  <a:gd name="connsiteY21" fmla="*/ 1035021 h 2209800"/>
                  <a:gd name="connsiteX22" fmla="*/ 280295 w 1133475"/>
                  <a:gd name="connsiteY22" fmla="*/ 1157893 h 2209800"/>
                  <a:gd name="connsiteX23" fmla="*/ 247910 w 1133475"/>
                  <a:gd name="connsiteY23" fmla="*/ 1575088 h 2209800"/>
                  <a:gd name="connsiteX24" fmla="*/ 246005 w 1133475"/>
                  <a:gd name="connsiteY24" fmla="*/ 1602711 h 2209800"/>
                  <a:gd name="connsiteX25" fmla="*/ 271722 w 1133475"/>
                  <a:gd name="connsiteY25" fmla="*/ 1602711 h 2209800"/>
                  <a:gd name="connsiteX26" fmla="*/ 275532 w 1133475"/>
                  <a:gd name="connsiteY26" fmla="*/ 1858933 h 2209800"/>
                  <a:gd name="connsiteX27" fmla="*/ 279342 w 1133475"/>
                  <a:gd name="connsiteY27" fmla="*/ 1916083 h 2209800"/>
                  <a:gd name="connsiteX28" fmla="*/ 289820 w 1133475"/>
                  <a:gd name="connsiteY28" fmla="*/ 2094201 h 2209800"/>
                  <a:gd name="connsiteX29" fmla="*/ 326967 w 1133475"/>
                  <a:gd name="connsiteY29" fmla="*/ 2193261 h 2209800"/>
                  <a:gd name="connsiteX30" fmla="*/ 423170 w 1133475"/>
                  <a:gd name="connsiteY30" fmla="*/ 2189451 h 2209800"/>
                  <a:gd name="connsiteX31" fmla="*/ 397452 w 1133475"/>
                  <a:gd name="connsiteY31" fmla="*/ 2089438 h 2209800"/>
                  <a:gd name="connsiteX32" fmla="*/ 403167 w 1133475"/>
                  <a:gd name="connsiteY32" fmla="*/ 1921798 h 2209800"/>
                  <a:gd name="connsiteX33" fmla="*/ 400310 w 1133475"/>
                  <a:gd name="connsiteY33" fmla="*/ 1817023 h 2209800"/>
                  <a:gd name="connsiteX34" fmla="*/ 421265 w 1133475"/>
                  <a:gd name="connsiteY34" fmla="*/ 1603663 h 2209800"/>
                  <a:gd name="connsiteX35" fmla="*/ 470795 w 1133475"/>
                  <a:gd name="connsiteY35" fmla="*/ 1603663 h 2209800"/>
                  <a:gd name="connsiteX36" fmla="*/ 472700 w 1133475"/>
                  <a:gd name="connsiteY36" fmla="*/ 1610331 h 2209800"/>
                  <a:gd name="connsiteX37" fmla="*/ 471747 w 1133475"/>
                  <a:gd name="connsiteY37" fmla="*/ 1608426 h 2209800"/>
                  <a:gd name="connsiteX38" fmla="*/ 473652 w 1133475"/>
                  <a:gd name="connsiteY38" fmla="*/ 1851313 h 2209800"/>
                  <a:gd name="connsiteX39" fmla="*/ 479367 w 1133475"/>
                  <a:gd name="connsiteY39" fmla="*/ 1927513 h 2209800"/>
                  <a:gd name="connsiteX40" fmla="*/ 482225 w 1133475"/>
                  <a:gd name="connsiteY40" fmla="*/ 2052291 h 2209800"/>
                  <a:gd name="connsiteX41" fmla="*/ 482225 w 1133475"/>
                  <a:gd name="connsiteY41" fmla="*/ 2086581 h 2209800"/>
                  <a:gd name="connsiteX42" fmla="*/ 533660 w 1133475"/>
                  <a:gd name="connsiteY42" fmla="*/ 2124681 h 2209800"/>
                  <a:gd name="connsiteX43" fmla="*/ 654627 w 1133475"/>
                  <a:gd name="connsiteY43" fmla="*/ 2171353 h 2209800"/>
                  <a:gd name="connsiteX44" fmla="*/ 704157 w 1133475"/>
                  <a:gd name="connsiteY44" fmla="*/ 2158971 h 2209800"/>
                  <a:gd name="connsiteX45" fmla="*/ 677487 w 1133475"/>
                  <a:gd name="connsiteY45" fmla="*/ 2114203 h 2209800"/>
                  <a:gd name="connsiteX46" fmla="*/ 601287 w 1133475"/>
                  <a:gd name="connsiteY46" fmla="*/ 1846551 h 2209800"/>
                  <a:gd name="connsiteX47" fmla="*/ 614622 w 1133475"/>
                  <a:gd name="connsiteY47" fmla="*/ 1631286 h 2209800"/>
                  <a:gd name="connsiteX48" fmla="*/ 626052 w 1133475"/>
                  <a:gd name="connsiteY48" fmla="*/ 1593186 h 2209800"/>
                  <a:gd name="connsiteX49" fmla="*/ 666057 w 1133475"/>
                  <a:gd name="connsiteY49" fmla="*/ 1549371 h 2209800"/>
                  <a:gd name="connsiteX50" fmla="*/ 634625 w 1133475"/>
                  <a:gd name="connsiteY50" fmla="*/ 1023591 h 2209800"/>
                  <a:gd name="connsiteX51" fmla="*/ 690822 w 1133475"/>
                  <a:gd name="connsiteY51" fmla="*/ 928341 h 2209800"/>
                  <a:gd name="connsiteX52" fmla="*/ 1009910 w 1133475"/>
                  <a:gd name="connsiteY52" fmla="*/ 814993 h 2209800"/>
                  <a:gd name="connsiteX53" fmla="*/ 1059440 w 1133475"/>
                  <a:gd name="connsiteY53" fmla="*/ 800706 h 2209800"/>
                  <a:gd name="connsiteX54" fmla="*/ 1115637 w 1133475"/>
                  <a:gd name="connsiteY54" fmla="*/ 780703 h 2209800"/>
                  <a:gd name="connsiteX55" fmla="*/ 1109922 w 1133475"/>
                  <a:gd name="connsiteY55" fmla="*/ 750223 h 2209800"/>
                  <a:gd name="connsiteX56" fmla="*/ 334587 w 1133475"/>
                  <a:gd name="connsiteY56" fmla="*/ 871191 h 2209800"/>
                  <a:gd name="connsiteX57" fmla="*/ 137420 w 1133475"/>
                  <a:gd name="connsiteY57" fmla="*/ 780703 h 2209800"/>
                  <a:gd name="connsiteX58" fmla="*/ 278390 w 1133475"/>
                  <a:gd name="connsiteY58" fmla="*/ 688311 h 2209800"/>
                  <a:gd name="connsiteX59" fmla="*/ 334587 w 1133475"/>
                  <a:gd name="connsiteY59" fmla="*/ 871191 h 220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133475" h="2209800">
                    <a:moveTo>
                      <a:pt x="1109922" y="750223"/>
                    </a:moveTo>
                    <a:cubicBezTo>
                      <a:pt x="1056582" y="753081"/>
                      <a:pt x="878465" y="754033"/>
                      <a:pt x="806075" y="754033"/>
                    </a:cubicBezTo>
                    <a:cubicBezTo>
                      <a:pt x="828935" y="805468"/>
                      <a:pt x="866082" y="773083"/>
                      <a:pt x="882275" y="799753"/>
                    </a:cubicBezTo>
                    <a:cubicBezTo>
                      <a:pt x="851795" y="838806"/>
                      <a:pt x="818457" y="826423"/>
                      <a:pt x="781310" y="832138"/>
                    </a:cubicBezTo>
                    <a:cubicBezTo>
                      <a:pt x="648912" y="852141"/>
                      <a:pt x="634625" y="866428"/>
                      <a:pt x="643197" y="733078"/>
                    </a:cubicBezTo>
                    <a:cubicBezTo>
                      <a:pt x="647960" y="650211"/>
                      <a:pt x="683202" y="548293"/>
                      <a:pt x="586047" y="523528"/>
                    </a:cubicBezTo>
                    <a:cubicBezTo>
                      <a:pt x="524135" y="507336"/>
                      <a:pt x="519372" y="474951"/>
                      <a:pt x="522230" y="442566"/>
                    </a:cubicBezTo>
                    <a:cubicBezTo>
                      <a:pt x="522230" y="442566"/>
                      <a:pt x="523182" y="442566"/>
                      <a:pt x="523182" y="442566"/>
                    </a:cubicBezTo>
                    <a:cubicBezTo>
                      <a:pt x="525087" y="429231"/>
                      <a:pt x="548900" y="413991"/>
                      <a:pt x="558425" y="395893"/>
                    </a:cubicBezTo>
                    <a:cubicBezTo>
                      <a:pt x="561282" y="392083"/>
                      <a:pt x="564140" y="387321"/>
                      <a:pt x="566997" y="383511"/>
                    </a:cubicBezTo>
                    <a:cubicBezTo>
                      <a:pt x="583190" y="362556"/>
                      <a:pt x="582237" y="340648"/>
                      <a:pt x="585095" y="318741"/>
                    </a:cubicBezTo>
                    <a:cubicBezTo>
                      <a:pt x="611765" y="214918"/>
                      <a:pt x="586047" y="144433"/>
                      <a:pt x="596525" y="54898"/>
                    </a:cubicBezTo>
                    <a:cubicBezTo>
                      <a:pt x="598430" y="40611"/>
                      <a:pt x="590810" y="32038"/>
                      <a:pt x="576522" y="26323"/>
                    </a:cubicBezTo>
                    <a:cubicBezTo>
                      <a:pt x="480320" y="-9872"/>
                      <a:pt x="454602" y="-24159"/>
                      <a:pt x="433647" y="87283"/>
                    </a:cubicBezTo>
                    <a:cubicBezTo>
                      <a:pt x="426980" y="120621"/>
                      <a:pt x="409835" y="143481"/>
                      <a:pt x="405072" y="176818"/>
                    </a:cubicBezTo>
                    <a:cubicBezTo>
                      <a:pt x="398405" y="232063"/>
                      <a:pt x="351732" y="280641"/>
                      <a:pt x="371735" y="336838"/>
                    </a:cubicBezTo>
                    <a:cubicBezTo>
                      <a:pt x="382212" y="367318"/>
                      <a:pt x="396500" y="417801"/>
                      <a:pt x="401262" y="420658"/>
                    </a:cubicBezTo>
                    <a:cubicBezTo>
                      <a:pt x="396500" y="448281"/>
                      <a:pt x="414597" y="471141"/>
                      <a:pt x="320300" y="492096"/>
                    </a:cubicBezTo>
                    <a:cubicBezTo>
                      <a:pt x="178377" y="524481"/>
                      <a:pt x="113607" y="646401"/>
                      <a:pt x="20262" y="750223"/>
                    </a:cubicBezTo>
                    <a:cubicBezTo>
                      <a:pt x="-6408" y="779751"/>
                      <a:pt x="-9265" y="807373"/>
                      <a:pt x="26930" y="830233"/>
                    </a:cubicBezTo>
                    <a:cubicBezTo>
                      <a:pt x="115512" y="886431"/>
                      <a:pt x="193617" y="900718"/>
                      <a:pt x="275532" y="939771"/>
                    </a:cubicBezTo>
                    <a:cubicBezTo>
                      <a:pt x="351732" y="975966"/>
                      <a:pt x="336492" y="955011"/>
                      <a:pt x="307917" y="1035021"/>
                    </a:cubicBezTo>
                    <a:cubicBezTo>
                      <a:pt x="293630" y="1075026"/>
                      <a:pt x="284105" y="1115031"/>
                      <a:pt x="280295" y="1157893"/>
                    </a:cubicBezTo>
                    <a:cubicBezTo>
                      <a:pt x="267912" y="1306483"/>
                      <a:pt x="265055" y="1427451"/>
                      <a:pt x="247910" y="1575088"/>
                    </a:cubicBezTo>
                    <a:cubicBezTo>
                      <a:pt x="248862" y="1575088"/>
                      <a:pt x="246005" y="1602711"/>
                      <a:pt x="246005" y="1602711"/>
                    </a:cubicBezTo>
                    <a:lnTo>
                      <a:pt x="271722" y="1602711"/>
                    </a:lnTo>
                    <a:cubicBezTo>
                      <a:pt x="269817" y="1688436"/>
                      <a:pt x="277437" y="1773208"/>
                      <a:pt x="275532" y="1858933"/>
                    </a:cubicBezTo>
                    <a:cubicBezTo>
                      <a:pt x="275532" y="1877983"/>
                      <a:pt x="271722" y="1900843"/>
                      <a:pt x="279342" y="1916083"/>
                    </a:cubicBezTo>
                    <a:cubicBezTo>
                      <a:pt x="308870" y="1973233"/>
                      <a:pt x="296487" y="2032288"/>
                      <a:pt x="289820" y="2094201"/>
                    </a:cubicBezTo>
                    <a:cubicBezTo>
                      <a:pt x="286010" y="2130396"/>
                      <a:pt x="294582" y="2167544"/>
                      <a:pt x="326967" y="2193261"/>
                    </a:cubicBezTo>
                    <a:cubicBezTo>
                      <a:pt x="362210" y="2204691"/>
                      <a:pt x="388880" y="2226599"/>
                      <a:pt x="423170" y="2189451"/>
                    </a:cubicBezTo>
                    <a:cubicBezTo>
                      <a:pt x="417455" y="2156113"/>
                      <a:pt x="403167" y="2122776"/>
                      <a:pt x="397452" y="2089438"/>
                    </a:cubicBezTo>
                    <a:cubicBezTo>
                      <a:pt x="388880" y="2058958"/>
                      <a:pt x="394595" y="1957041"/>
                      <a:pt x="403167" y="1921798"/>
                    </a:cubicBezTo>
                    <a:cubicBezTo>
                      <a:pt x="406025" y="1888461"/>
                      <a:pt x="397452" y="1820833"/>
                      <a:pt x="400310" y="1817023"/>
                    </a:cubicBezTo>
                    <a:cubicBezTo>
                      <a:pt x="390785" y="1734156"/>
                      <a:pt x="403167" y="1682721"/>
                      <a:pt x="421265" y="1603663"/>
                    </a:cubicBezTo>
                    <a:lnTo>
                      <a:pt x="470795" y="1603663"/>
                    </a:lnTo>
                    <a:cubicBezTo>
                      <a:pt x="471747" y="1605568"/>
                      <a:pt x="471747" y="1608426"/>
                      <a:pt x="472700" y="1610331"/>
                    </a:cubicBezTo>
                    <a:lnTo>
                      <a:pt x="471747" y="1608426"/>
                    </a:lnTo>
                    <a:cubicBezTo>
                      <a:pt x="491750" y="1692246"/>
                      <a:pt x="464127" y="1767493"/>
                      <a:pt x="473652" y="1851313"/>
                    </a:cubicBezTo>
                    <a:cubicBezTo>
                      <a:pt x="483177" y="1876078"/>
                      <a:pt x="455555" y="1903701"/>
                      <a:pt x="479367" y="1927513"/>
                    </a:cubicBezTo>
                    <a:cubicBezTo>
                      <a:pt x="494607" y="1965613"/>
                      <a:pt x="466032" y="2014191"/>
                      <a:pt x="482225" y="2052291"/>
                    </a:cubicBezTo>
                    <a:cubicBezTo>
                      <a:pt x="482225" y="2060863"/>
                      <a:pt x="482225" y="2078008"/>
                      <a:pt x="482225" y="2086581"/>
                    </a:cubicBezTo>
                    <a:cubicBezTo>
                      <a:pt x="483177" y="2125633"/>
                      <a:pt x="518420" y="2109441"/>
                      <a:pt x="533660" y="2124681"/>
                    </a:cubicBezTo>
                    <a:cubicBezTo>
                      <a:pt x="589857" y="2123728"/>
                      <a:pt x="596525" y="2176116"/>
                      <a:pt x="654627" y="2171353"/>
                    </a:cubicBezTo>
                    <a:cubicBezTo>
                      <a:pt x="671772" y="2169449"/>
                      <a:pt x="695585" y="2178021"/>
                      <a:pt x="704157" y="2158971"/>
                    </a:cubicBezTo>
                    <a:cubicBezTo>
                      <a:pt x="713682" y="2138016"/>
                      <a:pt x="691775" y="2123728"/>
                      <a:pt x="677487" y="2114203"/>
                    </a:cubicBezTo>
                    <a:cubicBezTo>
                      <a:pt x="562235" y="2034193"/>
                      <a:pt x="588905" y="1957993"/>
                      <a:pt x="601287" y="1846551"/>
                    </a:cubicBezTo>
                    <a:cubicBezTo>
                      <a:pt x="608907" y="1775113"/>
                      <a:pt x="611765" y="1703676"/>
                      <a:pt x="614622" y="1631286"/>
                    </a:cubicBezTo>
                    <a:cubicBezTo>
                      <a:pt x="615575" y="1618903"/>
                      <a:pt x="625100" y="1606521"/>
                      <a:pt x="626052" y="1593186"/>
                    </a:cubicBezTo>
                    <a:cubicBezTo>
                      <a:pt x="649865" y="1575088"/>
                      <a:pt x="666057" y="1576041"/>
                      <a:pt x="666057" y="1549371"/>
                    </a:cubicBezTo>
                    <a:cubicBezTo>
                      <a:pt x="666057" y="1383636"/>
                      <a:pt x="655580" y="1188373"/>
                      <a:pt x="634625" y="1023591"/>
                    </a:cubicBezTo>
                    <a:cubicBezTo>
                      <a:pt x="627005" y="965488"/>
                      <a:pt x="634625" y="938818"/>
                      <a:pt x="690822" y="928341"/>
                    </a:cubicBezTo>
                    <a:cubicBezTo>
                      <a:pt x="798455" y="906433"/>
                      <a:pt x="910850" y="865476"/>
                      <a:pt x="1009910" y="814993"/>
                    </a:cubicBezTo>
                    <a:cubicBezTo>
                      <a:pt x="1030865" y="816898"/>
                      <a:pt x="1046105" y="814993"/>
                      <a:pt x="1059440" y="800706"/>
                    </a:cubicBezTo>
                    <a:cubicBezTo>
                      <a:pt x="1093730" y="774036"/>
                      <a:pt x="1078490" y="791181"/>
                      <a:pt x="1115637" y="780703"/>
                    </a:cubicBezTo>
                    <a:cubicBezTo>
                      <a:pt x="1156595" y="759748"/>
                      <a:pt x="1137545" y="749271"/>
                      <a:pt x="1109922" y="750223"/>
                    </a:cubicBezTo>
                    <a:close/>
                    <a:moveTo>
                      <a:pt x="334587" y="871191"/>
                    </a:moveTo>
                    <a:cubicBezTo>
                      <a:pt x="313632" y="896908"/>
                      <a:pt x="173615" y="802611"/>
                      <a:pt x="137420" y="780703"/>
                    </a:cubicBezTo>
                    <a:cubicBezTo>
                      <a:pt x="178377" y="740698"/>
                      <a:pt x="237432" y="658783"/>
                      <a:pt x="278390" y="688311"/>
                    </a:cubicBezTo>
                    <a:cubicBezTo>
                      <a:pt x="307917" y="710218"/>
                      <a:pt x="364115" y="834996"/>
                      <a:pt x="334587" y="87119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85" name="Freeform: Shape 1484">
                <a:extLst>
                  <a:ext uri="{FF2B5EF4-FFF2-40B4-BE49-F238E27FC236}">
                    <a16:creationId xmlns:a16="http://schemas.microsoft.com/office/drawing/2014/main" id="{C7372098-69D2-44E0-BCC1-8E9D4AF9FE20}"/>
                  </a:ext>
                </a:extLst>
              </p:cNvPr>
              <p:cNvSpPr/>
              <p:nvPr/>
            </p:nvSpPr>
            <p:spPr>
              <a:xfrm>
                <a:off x="8271807" y="620940"/>
                <a:ext cx="551393" cy="1537213"/>
              </a:xfrm>
              <a:custGeom>
                <a:avLst/>
                <a:gdLst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17443 w 536713"/>
                  <a:gd name="connsiteY4" fmla="*/ 99392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56835"/>
                  <a:gd name="connsiteY0" fmla="*/ 0 h 1530626"/>
                  <a:gd name="connsiteX1" fmla="*/ 159026 w 556835"/>
                  <a:gd name="connsiteY1" fmla="*/ 268357 h 1530626"/>
                  <a:gd name="connsiteX2" fmla="*/ 387626 w 556835"/>
                  <a:gd name="connsiteY2" fmla="*/ 268357 h 1530626"/>
                  <a:gd name="connsiteX3" fmla="*/ 367747 w 556835"/>
                  <a:gd name="connsiteY3" fmla="*/ 49696 h 1530626"/>
                  <a:gd name="connsiteX4" fmla="*/ 409180 w 556835"/>
                  <a:gd name="connsiteY4" fmla="*/ 77358 h 1530626"/>
                  <a:gd name="connsiteX5" fmla="*/ 450015 w 556835"/>
                  <a:gd name="connsiteY5" fmla="*/ 303323 h 1530626"/>
                  <a:gd name="connsiteX6" fmla="*/ 473246 w 556835"/>
                  <a:gd name="connsiteY6" fmla="*/ 473486 h 1530626"/>
                  <a:gd name="connsiteX7" fmla="*/ 536713 w 556835"/>
                  <a:gd name="connsiteY7" fmla="*/ 1530626 h 1530626"/>
                  <a:gd name="connsiteX8" fmla="*/ 79513 w 556835"/>
                  <a:gd name="connsiteY8" fmla="*/ 1520687 h 1530626"/>
                  <a:gd name="connsiteX9" fmla="*/ 139147 w 556835"/>
                  <a:gd name="connsiteY9" fmla="*/ 695739 h 1530626"/>
                  <a:gd name="connsiteX10" fmla="*/ 9939 w 556835"/>
                  <a:gd name="connsiteY10" fmla="*/ 636105 h 1530626"/>
                  <a:gd name="connsiteX11" fmla="*/ 0 w 556835"/>
                  <a:gd name="connsiteY11" fmla="*/ 606287 h 1530626"/>
                  <a:gd name="connsiteX12" fmla="*/ 109330 w 556835"/>
                  <a:gd name="connsiteY12" fmla="*/ 636105 h 1530626"/>
                  <a:gd name="connsiteX13" fmla="*/ 49695 w 556835"/>
                  <a:gd name="connsiteY13" fmla="*/ 318052 h 1530626"/>
                  <a:gd name="connsiteX14" fmla="*/ 39756 w 55683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3436"/>
                  <a:gd name="connsiteY0" fmla="*/ 0 h 1530626"/>
                  <a:gd name="connsiteX1" fmla="*/ 159026 w 553436"/>
                  <a:gd name="connsiteY1" fmla="*/ 268357 h 1530626"/>
                  <a:gd name="connsiteX2" fmla="*/ 387626 w 553436"/>
                  <a:gd name="connsiteY2" fmla="*/ 268357 h 1530626"/>
                  <a:gd name="connsiteX3" fmla="*/ 367747 w 553436"/>
                  <a:gd name="connsiteY3" fmla="*/ 49696 h 1530626"/>
                  <a:gd name="connsiteX4" fmla="*/ 409180 w 553436"/>
                  <a:gd name="connsiteY4" fmla="*/ 77358 h 1530626"/>
                  <a:gd name="connsiteX5" fmla="*/ 450015 w 553436"/>
                  <a:gd name="connsiteY5" fmla="*/ 303323 h 1530626"/>
                  <a:gd name="connsiteX6" fmla="*/ 440195 w 553436"/>
                  <a:gd name="connsiteY6" fmla="*/ 517553 h 1530626"/>
                  <a:gd name="connsiteX7" fmla="*/ 536713 w 553436"/>
                  <a:gd name="connsiteY7" fmla="*/ 1530626 h 1530626"/>
                  <a:gd name="connsiteX8" fmla="*/ 79513 w 553436"/>
                  <a:gd name="connsiteY8" fmla="*/ 1520687 h 1530626"/>
                  <a:gd name="connsiteX9" fmla="*/ 139147 w 553436"/>
                  <a:gd name="connsiteY9" fmla="*/ 695739 h 1530626"/>
                  <a:gd name="connsiteX10" fmla="*/ 9939 w 553436"/>
                  <a:gd name="connsiteY10" fmla="*/ 636105 h 1530626"/>
                  <a:gd name="connsiteX11" fmla="*/ 0 w 553436"/>
                  <a:gd name="connsiteY11" fmla="*/ 606287 h 1530626"/>
                  <a:gd name="connsiteX12" fmla="*/ 109330 w 553436"/>
                  <a:gd name="connsiteY12" fmla="*/ 636105 h 1530626"/>
                  <a:gd name="connsiteX13" fmla="*/ 49695 w 553436"/>
                  <a:gd name="connsiteY13" fmla="*/ 318052 h 1530626"/>
                  <a:gd name="connsiteX14" fmla="*/ 39756 w 553436"/>
                  <a:gd name="connsiteY14" fmla="*/ 0 h 1530626"/>
                  <a:gd name="connsiteX0" fmla="*/ 39756 w 551130"/>
                  <a:gd name="connsiteY0" fmla="*/ 0 h 1530626"/>
                  <a:gd name="connsiteX1" fmla="*/ 159026 w 551130"/>
                  <a:gd name="connsiteY1" fmla="*/ 268357 h 1530626"/>
                  <a:gd name="connsiteX2" fmla="*/ 387626 w 551130"/>
                  <a:gd name="connsiteY2" fmla="*/ 268357 h 1530626"/>
                  <a:gd name="connsiteX3" fmla="*/ 367747 w 551130"/>
                  <a:gd name="connsiteY3" fmla="*/ 49696 h 1530626"/>
                  <a:gd name="connsiteX4" fmla="*/ 409180 w 551130"/>
                  <a:gd name="connsiteY4" fmla="*/ 77358 h 1530626"/>
                  <a:gd name="connsiteX5" fmla="*/ 450015 w 551130"/>
                  <a:gd name="connsiteY5" fmla="*/ 303323 h 1530626"/>
                  <a:gd name="connsiteX6" fmla="*/ 440195 w 551130"/>
                  <a:gd name="connsiteY6" fmla="*/ 517553 h 1530626"/>
                  <a:gd name="connsiteX7" fmla="*/ 536713 w 551130"/>
                  <a:gd name="connsiteY7" fmla="*/ 1530626 h 1530626"/>
                  <a:gd name="connsiteX8" fmla="*/ 79513 w 551130"/>
                  <a:gd name="connsiteY8" fmla="*/ 1520687 h 1530626"/>
                  <a:gd name="connsiteX9" fmla="*/ 139147 w 551130"/>
                  <a:gd name="connsiteY9" fmla="*/ 695739 h 1530626"/>
                  <a:gd name="connsiteX10" fmla="*/ 9939 w 551130"/>
                  <a:gd name="connsiteY10" fmla="*/ 636105 h 1530626"/>
                  <a:gd name="connsiteX11" fmla="*/ 0 w 551130"/>
                  <a:gd name="connsiteY11" fmla="*/ 606287 h 1530626"/>
                  <a:gd name="connsiteX12" fmla="*/ 109330 w 551130"/>
                  <a:gd name="connsiteY12" fmla="*/ 636105 h 1530626"/>
                  <a:gd name="connsiteX13" fmla="*/ 49695 w 551130"/>
                  <a:gd name="connsiteY13" fmla="*/ 318052 h 1530626"/>
                  <a:gd name="connsiteX14" fmla="*/ 39756 w 551130"/>
                  <a:gd name="connsiteY14" fmla="*/ 0 h 1530626"/>
                  <a:gd name="connsiteX0" fmla="*/ 39756 w 552204"/>
                  <a:gd name="connsiteY0" fmla="*/ 0 h 1530626"/>
                  <a:gd name="connsiteX1" fmla="*/ 159026 w 552204"/>
                  <a:gd name="connsiteY1" fmla="*/ 268357 h 1530626"/>
                  <a:gd name="connsiteX2" fmla="*/ 387626 w 552204"/>
                  <a:gd name="connsiteY2" fmla="*/ 268357 h 1530626"/>
                  <a:gd name="connsiteX3" fmla="*/ 367747 w 552204"/>
                  <a:gd name="connsiteY3" fmla="*/ 49696 h 1530626"/>
                  <a:gd name="connsiteX4" fmla="*/ 409180 w 552204"/>
                  <a:gd name="connsiteY4" fmla="*/ 77358 h 1530626"/>
                  <a:gd name="connsiteX5" fmla="*/ 450015 w 552204"/>
                  <a:gd name="connsiteY5" fmla="*/ 303323 h 1530626"/>
                  <a:gd name="connsiteX6" fmla="*/ 440195 w 552204"/>
                  <a:gd name="connsiteY6" fmla="*/ 517553 h 1530626"/>
                  <a:gd name="connsiteX7" fmla="*/ 536713 w 552204"/>
                  <a:gd name="connsiteY7" fmla="*/ 1530626 h 1530626"/>
                  <a:gd name="connsiteX8" fmla="*/ 79513 w 552204"/>
                  <a:gd name="connsiteY8" fmla="*/ 1520687 h 1530626"/>
                  <a:gd name="connsiteX9" fmla="*/ 139147 w 552204"/>
                  <a:gd name="connsiteY9" fmla="*/ 695739 h 1530626"/>
                  <a:gd name="connsiteX10" fmla="*/ 9939 w 552204"/>
                  <a:gd name="connsiteY10" fmla="*/ 636105 h 1530626"/>
                  <a:gd name="connsiteX11" fmla="*/ 0 w 552204"/>
                  <a:gd name="connsiteY11" fmla="*/ 606287 h 1530626"/>
                  <a:gd name="connsiteX12" fmla="*/ 109330 w 552204"/>
                  <a:gd name="connsiteY12" fmla="*/ 636105 h 1530626"/>
                  <a:gd name="connsiteX13" fmla="*/ 49695 w 552204"/>
                  <a:gd name="connsiteY13" fmla="*/ 318052 h 1530626"/>
                  <a:gd name="connsiteX14" fmla="*/ 39756 w 552204"/>
                  <a:gd name="connsiteY14" fmla="*/ 0 h 1530626"/>
                  <a:gd name="connsiteX0" fmla="*/ 39756 w 538253"/>
                  <a:gd name="connsiteY0" fmla="*/ 0 h 1530626"/>
                  <a:gd name="connsiteX1" fmla="*/ 159026 w 538253"/>
                  <a:gd name="connsiteY1" fmla="*/ 268357 h 1530626"/>
                  <a:gd name="connsiteX2" fmla="*/ 387626 w 538253"/>
                  <a:gd name="connsiteY2" fmla="*/ 268357 h 1530626"/>
                  <a:gd name="connsiteX3" fmla="*/ 367747 w 538253"/>
                  <a:gd name="connsiteY3" fmla="*/ 49696 h 1530626"/>
                  <a:gd name="connsiteX4" fmla="*/ 409180 w 538253"/>
                  <a:gd name="connsiteY4" fmla="*/ 77358 h 1530626"/>
                  <a:gd name="connsiteX5" fmla="*/ 450015 w 538253"/>
                  <a:gd name="connsiteY5" fmla="*/ 303323 h 1530626"/>
                  <a:gd name="connsiteX6" fmla="*/ 440195 w 538253"/>
                  <a:gd name="connsiteY6" fmla="*/ 517553 h 1530626"/>
                  <a:gd name="connsiteX7" fmla="*/ 536713 w 538253"/>
                  <a:gd name="connsiteY7" fmla="*/ 1530626 h 1530626"/>
                  <a:gd name="connsiteX8" fmla="*/ 79513 w 538253"/>
                  <a:gd name="connsiteY8" fmla="*/ 1520687 h 1530626"/>
                  <a:gd name="connsiteX9" fmla="*/ 139147 w 538253"/>
                  <a:gd name="connsiteY9" fmla="*/ 695739 h 1530626"/>
                  <a:gd name="connsiteX10" fmla="*/ 9939 w 538253"/>
                  <a:gd name="connsiteY10" fmla="*/ 636105 h 1530626"/>
                  <a:gd name="connsiteX11" fmla="*/ 0 w 538253"/>
                  <a:gd name="connsiteY11" fmla="*/ 606287 h 1530626"/>
                  <a:gd name="connsiteX12" fmla="*/ 109330 w 538253"/>
                  <a:gd name="connsiteY12" fmla="*/ 636105 h 1530626"/>
                  <a:gd name="connsiteX13" fmla="*/ 49695 w 538253"/>
                  <a:gd name="connsiteY13" fmla="*/ 318052 h 1530626"/>
                  <a:gd name="connsiteX14" fmla="*/ 39756 w 538253"/>
                  <a:gd name="connsiteY14" fmla="*/ 0 h 1530626"/>
                  <a:gd name="connsiteX0" fmla="*/ 39756 w 538401"/>
                  <a:gd name="connsiteY0" fmla="*/ 0 h 1530626"/>
                  <a:gd name="connsiteX1" fmla="*/ 159026 w 538401"/>
                  <a:gd name="connsiteY1" fmla="*/ 268357 h 1530626"/>
                  <a:gd name="connsiteX2" fmla="*/ 387626 w 538401"/>
                  <a:gd name="connsiteY2" fmla="*/ 268357 h 1530626"/>
                  <a:gd name="connsiteX3" fmla="*/ 367747 w 538401"/>
                  <a:gd name="connsiteY3" fmla="*/ 49696 h 1530626"/>
                  <a:gd name="connsiteX4" fmla="*/ 409180 w 538401"/>
                  <a:gd name="connsiteY4" fmla="*/ 77358 h 1530626"/>
                  <a:gd name="connsiteX5" fmla="*/ 450015 w 538401"/>
                  <a:gd name="connsiteY5" fmla="*/ 303323 h 1530626"/>
                  <a:gd name="connsiteX6" fmla="*/ 451211 w 538401"/>
                  <a:gd name="connsiteY6" fmla="*/ 611197 h 1530626"/>
                  <a:gd name="connsiteX7" fmla="*/ 536713 w 538401"/>
                  <a:gd name="connsiteY7" fmla="*/ 1530626 h 1530626"/>
                  <a:gd name="connsiteX8" fmla="*/ 79513 w 538401"/>
                  <a:gd name="connsiteY8" fmla="*/ 1520687 h 1530626"/>
                  <a:gd name="connsiteX9" fmla="*/ 139147 w 538401"/>
                  <a:gd name="connsiteY9" fmla="*/ 695739 h 1530626"/>
                  <a:gd name="connsiteX10" fmla="*/ 9939 w 538401"/>
                  <a:gd name="connsiteY10" fmla="*/ 636105 h 1530626"/>
                  <a:gd name="connsiteX11" fmla="*/ 0 w 538401"/>
                  <a:gd name="connsiteY11" fmla="*/ 606287 h 1530626"/>
                  <a:gd name="connsiteX12" fmla="*/ 109330 w 538401"/>
                  <a:gd name="connsiteY12" fmla="*/ 636105 h 1530626"/>
                  <a:gd name="connsiteX13" fmla="*/ 49695 w 538401"/>
                  <a:gd name="connsiteY13" fmla="*/ 318052 h 1530626"/>
                  <a:gd name="connsiteX14" fmla="*/ 39756 w 538401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39756 w 539298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43588 w 539298"/>
                  <a:gd name="connsiteY14" fmla="*/ 126455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23101 w 539298"/>
                  <a:gd name="connsiteY12" fmla="*/ 649876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4248 w 533790"/>
                  <a:gd name="connsiteY0" fmla="*/ 0 h 1530626"/>
                  <a:gd name="connsiteX1" fmla="*/ 153518 w 533790"/>
                  <a:gd name="connsiteY1" fmla="*/ 268357 h 1530626"/>
                  <a:gd name="connsiteX2" fmla="*/ 401397 w 533790"/>
                  <a:gd name="connsiteY2" fmla="*/ 268357 h 1530626"/>
                  <a:gd name="connsiteX3" fmla="*/ 362239 w 533790"/>
                  <a:gd name="connsiteY3" fmla="*/ 49696 h 1530626"/>
                  <a:gd name="connsiteX4" fmla="*/ 403672 w 533790"/>
                  <a:gd name="connsiteY4" fmla="*/ 77358 h 1530626"/>
                  <a:gd name="connsiteX5" fmla="*/ 444507 w 533790"/>
                  <a:gd name="connsiteY5" fmla="*/ 303323 h 1530626"/>
                  <a:gd name="connsiteX6" fmla="*/ 445703 w 533790"/>
                  <a:gd name="connsiteY6" fmla="*/ 611197 h 1530626"/>
                  <a:gd name="connsiteX7" fmla="*/ 531205 w 533790"/>
                  <a:gd name="connsiteY7" fmla="*/ 1530626 h 1530626"/>
                  <a:gd name="connsiteX8" fmla="*/ 74005 w 533790"/>
                  <a:gd name="connsiteY8" fmla="*/ 1520687 h 1530626"/>
                  <a:gd name="connsiteX9" fmla="*/ 133639 w 533790"/>
                  <a:gd name="connsiteY9" fmla="*/ 695739 h 1530626"/>
                  <a:gd name="connsiteX10" fmla="*/ 4431 w 533790"/>
                  <a:gd name="connsiteY10" fmla="*/ 636105 h 1530626"/>
                  <a:gd name="connsiteX11" fmla="*/ 0 w 533790"/>
                  <a:gd name="connsiteY11" fmla="*/ 683405 h 1530626"/>
                  <a:gd name="connsiteX12" fmla="*/ 117593 w 533790"/>
                  <a:gd name="connsiteY12" fmla="*/ 649876 h 1530626"/>
                  <a:gd name="connsiteX13" fmla="*/ 118551 w 533790"/>
                  <a:gd name="connsiteY13" fmla="*/ 279493 h 1530626"/>
                  <a:gd name="connsiteX14" fmla="*/ 7784 w 533790"/>
                  <a:gd name="connsiteY14" fmla="*/ 16286 h 1530626"/>
                  <a:gd name="connsiteX15" fmla="*/ 34248 w 53379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9340 w 543130"/>
                  <a:gd name="connsiteY11" fmla="*/ 683405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6586 w 543130"/>
                  <a:gd name="connsiteY11" fmla="*/ 661371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51242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82596 w 551393"/>
                  <a:gd name="connsiteY3" fmla="*/ 66221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7213"/>
                  <a:gd name="connsiteX1" fmla="*/ 171121 w 551393"/>
                  <a:gd name="connsiteY1" fmla="*/ 268357 h 1537213"/>
                  <a:gd name="connsiteX2" fmla="*/ 419000 w 551393"/>
                  <a:gd name="connsiteY2" fmla="*/ 268357 h 1537213"/>
                  <a:gd name="connsiteX3" fmla="*/ 382596 w 551393"/>
                  <a:gd name="connsiteY3" fmla="*/ 66221 h 1537213"/>
                  <a:gd name="connsiteX4" fmla="*/ 421275 w 551393"/>
                  <a:gd name="connsiteY4" fmla="*/ 77358 h 1537213"/>
                  <a:gd name="connsiteX5" fmla="*/ 462110 w 551393"/>
                  <a:gd name="connsiteY5" fmla="*/ 303323 h 1537213"/>
                  <a:gd name="connsiteX6" fmla="*/ 463306 w 551393"/>
                  <a:gd name="connsiteY6" fmla="*/ 611197 h 1537213"/>
                  <a:gd name="connsiteX7" fmla="*/ 548808 w 551393"/>
                  <a:gd name="connsiteY7" fmla="*/ 1530626 h 1537213"/>
                  <a:gd name="connsiteX8" fmla="*/ 64066 w 551393"/>
                  <a:gd name="connsiteY8" fmla="*/ 1537213 h 1537213"/>
                  <a:gd name="connsiteX9" fmla="*/ 134717 w 551393"/>
                  <a:gd name="connsiteY9" fmla="*/ 695739 h 1537213"/>
                  <a:gd name="connsiteX10" fmla="*/ 0 w 551393"/>
                  <a:gd name="connsiteY10" fmla="*/ 696698 h 1537213"/>
                  <a:gd name="connsiteX11" fmla="*/ 14849 w 551393"/>
                  <a:gd name="connsiteY11" fmla="*/ 661371 h 1537213"/>
                  <a:gd name="connsiteX12" fmla="*/ 135196 w 551393"/>
                  <a:gd name="connsiteY12" fmla="*/ 649876 h 1537213"/>
                  <a:gd name="connsiteX13" fmla="*/ 136154 w 551393"/>
                  <a:gd name="connsiteY13" fmla="*/ 279493 h 1537213"/>
                  <a:gd name="connsiteX14" fmla="*/ 25387 w 551393"/>
                  <a:gd name="connsiteY14" fmla="*/ 16286 h 1537213"/>
                  <a:gd name="connsiteX15" fmla="*/ 51851 w 551393"/>
                  <a:gd name="connsiteY15" fmla="*/ 0 h 1537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1393" h="1537213">
                    <a:moveTo>
                      <a:pt x="51851" y="0"/>
                    </a:moveTo>
                    <a:lnTo>
                      <a:pt x="171121" y="268357"/>
                    </a:lnTo>
                    <a:lnTo>
                      <a:pt x="419000" y="268357"/>
                    </a:lnTo>
                    <a:lnTo>
                      <a:pt x="382596" y="66221"/>
                    </a:lnTo>
                    <a:lnTo>
                      <a:pt x="421275" y="77358"/>
                    </a:lnTo>
                    <a:lnTo>
                      <a:pt x="462110" y="303323"/>
                    </a:lnTo>
                    <a:cubicBezTo>
                      <a:pt x="472788" y="369344"/>
                      <a:pt x="473644" y="522324"/>
                      <a:pt x="463306" y="611197"/>
                    </a:cubicBezTo>
                    <a:cubicBezTo>
                      <a:pt x="502543" y="961722"/>
                      <a:pt x="564854" y="1265204"/>
                      <a:pt x="548808" y="1530626"/>
                    </a:cubicBezTo>
                    <a:lnTo>
                      <a:pt x="64066" y="1537213"/>
                    </a:lnTo>
                    <a:lnTo>
                      <a:pt x="134717" y="695739"/>
                    </a:lnTo>
                    <a:lnTo>
                      <a:pt x="0" y="696698"/>
                    </a:lnTo>
                    <a:lnTo>
                      <a:pt x="14849" y="661371"/>
                    </a:lnTo>
                    <a:lnTo>
                      <a:pt x="135196" y="649876"/>
                    </a:lnTo>
                    <a:cubicBezTo>
                      <a:pt x="135515" y="526415"/>
                      <a:pt x="135835" y="402954"/>
                      <a:pt x="136154" y="279493"/>
                    </a:cubicBezTo>
                    <a:lnTo>
                      <a:pt x="25387" y="16286"/>
                    </a:lnTo>
                    <a:lnTo>
                      <a:pt x="518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486" name="그룹 43">
            <a:extLst>
              <a:ext uri="{FF2B5EF4-FFF2-40B4-BE49-F238E27FC236}">
                <a16:creationId xmlns:a16="http://schemas.microsoft.com/office/drawing/2014/main" id="{B114ED1D-DA38-4E26-8D79-F7A4775B3741}"/>
              </a:ext>
            </a:extLst>
          </p:cNvPr>
          <p:cNvGrpSpPr/>
          <p:nvPr/>
        </p:nvGrpSpPr>
        <p:grpSpPr>
          <a:xfrm>
            <a:off x="5876192" y="2667369"/>
            <a:ext cx="900000" cy="2529793"/>
            <a:chOff x="4788227" y="2672980"/>
            <a:chExt cx="900000" cy="2529793"/>
          </a:xfrm>
        </p:grpSpPr>
        <p:sp>
          <p:nvSpPr>
            <p:cNvPr id="1487" name="Down Arrow 23">
              <a:extLst>
                <a:ext uri="{FF2B5EF4-FFF2-40B4-BE49-F238E27FC236}">
                  <a16:creationId xmlns:a16="http://schemas.microsoft.com/office/drawing/2014/main" id="{F8AA65F6-5CC3-414E-A60D-92E468A15B2F}"/>
                </a:ext>
              </a:extLst>
            </p:cNvPr>
            <p:cNvSpPr/>
            <p:nvPr/>
          </p:nvSpPr>
          <p:spPr>
            <a:xfrm>
              <a:off x="4788227" y="3942773"/>
              <a:ext cx="900000" cy="1260000"/>
            </a:xfrm>
            <a:prstGeom prst="down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88" name="Up Arrow 6">
              <a:extLst>
                <a:ext uri="{FF2B5EF4-FFF2-40B4-BE49-F238E27FC236}">
                  <a16:creationId xmlns:a16="http://schemas.microsoft.com/office/drawing/2014/main" id="{3FFEE822-A60A-4901-A9A3-AC9C8D46DEF3}"/>
                </a:ext>
              </a:extLst>
            </p:cNvPr>
            <p:cNvSpPr/>
            <p:nvPr/>
          </p:nvSpPr>
          <p:spPr>
            <a:xfrm>
              <a:off x="4788227" y="2672980"/>
              <a:ext cx="900000" cy="126000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489" name="그룹 28">
            <a:extLst>
              <a:ext uri="{FF2B5EF4-FFF2-40B4-BE49-F238E27FC236}">
                <a16:creationId xmlns:a16="http://schemas.microsoft.com/office/drawing/2014/main" id="{FFAA77F4-A6F7-467F-A0FC-02B1618EA6A8}"/>
              </a:ext>
            </a:extLst>
          </p:cNvPr>
          <p:cNvGrpSpPr/>
          <p:nvPr/>
        </p:nvGrpSpPr>
        <p:grpSpPr>
          <a:xfrm>
            <a:off x="7159438" y="2415369"/>
            <a:ext cx="900000" cy="3033793"/>
            <a:chOff x="5849064" y="2420980"/>
            <a:chExt cx="900000" cy="3033793"/>
          </a:xfrm>
        </p:grpSpPr>
        <p:sp>
          <p:nvSpPr>
            <p:cNvPr id="1490" name="Down Arrow 29">
              <a:extLst>
                <a:ext uri="{FF2B5EF4-FFF2-40B4-BE49-F238E27FC236}">
                  <a16:creationId xmlns:a16="http://schemas.microsoft.com/office/drawing/2014/main" id="{76CB3F16-70A9-4727-BC6C-8941B8DFF73A}"/>
                </a:ext>
              </a:extLst>
            </p:cNvPr>
            <p:cNvSpPr/>
            <p:nvPr/>
          </p:nvSpPr>
          <p:spPr>
            <a:xfrm>
              <a:off x="5849064" y="3942773"/>
              <a:ext cx="900000" cy="1512000"/>
            </a:xfrm>
            <a:prstGeom prst="downArrow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91" name="Up Arrow 24">
              <a:extLst>
                <a:ext uri="{FF2B5EF4-FFF2-40B4-BE49-F238E27FC236}">
                  <a16:creationId xmlns:a16="http://schemas.microsoft.com/office/drawing/2014/main" id="{FBCBEB1D-5C3C-4871-AB69-893D7B658FE8}"/>
                </a:ext>
              </a:extLst>
            </p:cNvPr>
            <p:cNvSpPr/>
            <p:nvPr/>
          </p:nvSpPr>
          <p:spPr>
            <a:xfrm>
              <a:off x="5849064" y="2420980"/>
              <a:ext cx="900000" cy="151200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492" name="그룹 5">
            <a:extLst>
              <a:ext uri="{FF2B5EF4-FFF2-40B4-BE49-F238E27FC236}">
                <a16:creationId xmlns:a16="http://schemas.microsoft.com/office/drawing/2014/main" id="{858FE0A3-FD03-4FF6-9AD5-1464F2B539E6}"/>
              </a:ext>
            </a:extLst>
          </p:cNvPr>
          <p:cNvGrpSpPr/>
          <p:nvPr/>
        </p:nvGrpSpPr>
        <p:grpSpPr>
          <a:xfrm>
            <a:off x="8442684" y="2127369"/>
            <a:ext cx="900000" cy="3609793"/>
            <a:chOff x="6910500" y="2132980"/>
            <a:chExt cx="900000" cy="3609793"/>
          </a:xfrm>
        </p:grpSpPr>
        <p:sp>
          <p:nvSpPr>
            <p:cNvPr id="1493" name="Down Arrow 30">
              <a:extLst>
                <a:ext uri="{FF2B5EF4-FFF2-40B4-BE49-F238E27FC236}">
                  <a16:creationId xmlns:a16="http://schemas.microsoft.com/office/drawing/2014/main" id="{C3C65071-F2F8-4FF0-9279-FB2ED641E813}"/>
                </a:ext>
              </a:extLst>
            </p:cNvPr>
            <p:cNvSpPr/>
            <p:nvPr/>
          </p:nvSpPr>
          <p:spPr>
            <a:xfrm>
              <a:off x="6910500" y="3942773"/>
              <a:ext cx="900000" cy="1800000"/>
            </a:xfrm>
            <a:prstGeom prst="downArrow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94" name="Up Arrow 25">
              <a:extLst>
                <a:ext uri="{FF2B5EF4-FFF2-40B4-BE49-F238E27FC236}">
                  <a16:creationId xmlns:a16="http://schemas.microsoft.com/office/drawing/2014/main" id="{A6EA8AB7-45AE-4D5F-BDEB-170AFEBEF7FA}"/>
                </a:ext>
              </a:extLst>
            </p:cNvPr>
            <p:cNvSpPr/>
            <p:nvPr/>
          </p:nvSpPr>
          <p:spPr>
            <a:xfrm>
              <a:off x="6910500" y="2132980"/>
              <a:ext cx="900000" cy="180000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495" name="그룹 4">
            <a:extLst>
              <a:ext uri="{FF2B5EF4-FFF2-40B4-BE49-F238E27FC236}">
                <a16:creationId xmlns:a16="http://schemas.microsoft.com/office/drawing/2014/main" id="{49FEBBA2-4A76-4BDF-9DF3-6070B32DEFB2}"/>
              </a:ext>
            </a:extLst>
          </p:cNvPr>
          <p:cNvGrpSpPr/>
          <p:nvPr/>
        </p:nvGrpSpPr>
        <p:grpSpPr>
          <a:xfrm>
            <a:off x="9725930" y="2847369"/>
            <a:ext cx="900000" cy="2169793"/>
            <a:chOff x="7971936" y="2852980"/>
            <a:chExt cx="900000" cy="2169793"/>
          </a:xfrm>
        </p:grpSpPr>
        <p:sp>
          <p:nvSpPr>
            <p:cNvPr id="1496" name="Down Arrow 31">
              <a:extLst>
                <a:ext uri="{FF2B5EF4-FFF2-40B4-BE49-F238E27FC236}">
                  <a16:creationId xmlns:a16="http://schemas.microsoft.com/office/drawing/2014/main" id="{81228DDD-272E-4753-8B4A-92B6FDB1C132}"/>
                </a:ext>
              </a:extLst>
            </p:cNvPr>
            <p:cNvSpPr/>
            <p:nvPr/>
          </p:nvSpPr>
          <p:spPr>
            <a:xfrm>
              <a:off x="7971936" y="3942773"/>
              <a:ext cx="900000" cy="1080000"/>
            </a:xfrm>
            <a:prstGeom prst="downArrow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97" name="Up Arrow 26">
              <a:extLst>
                <a:ext uri="{FF2B5EF4-FFF2-40B4-BE49-F238E27FC236}">
                  <a16:creationId xmlns:a16="http://schemas.microsoft.com/office/drawing/2014/main" id="{BFBFD05B-D5A0-4A7E-8552-596AAD7F329D}"/>
                </a:ext>
              </a:extLst>
            </p:cNvPr>
            <p:cNvSpPr/>
            <p:nvPr/>
          </p:nvSpPr>
          <p:spPr>
            <a:xfrm>
              <a:off x="7971936" y="2852980"/>
              <a:ext cx="900000" cy="108000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498" name="Group 1497">
            <a:extLst>
              <a:ext uri="{FF2B5EF4-FFF2-40B4-BE49-F238E27FC236}">
                <a16:creationId xmlns:a16="http://schemas.microsoft.com/office/drawing/2014/main" id="{4865D7E3-527A-47A6-853B-241DE0BF0F7C}"/>
              </a:ext>
            </a:extLst>
          </p:cNvPr>
          <p:cNvGrpSpPr/>
          <p:nvPr/>
        </p:nvGrpSpPr>
        <p:grpSpPr>
          <a:xfrm>
            <a:off x="6061633" y="3667761"/>
            <a:ext cx="529009" cy="529009"/>
            <a:chOff x="3572272" y="1709192"/>
            <a:chExt cx="1368152" cy="1368152"/>
          </a:xfrm>
        </p:grpSpPr>
        <p:sp>
          <p:nvSpPr>
            <p:cNvPr id="1499" name="Oval 1498">
              <a:extLst>
                <a:ext uri="{FF2B5EF4-FFF2-40B4-BE49-F238E27FC236}">
                  <a16:creationId xmlns:a16="http://schemas.microsoft.com/office/drawing/2014/main" id="{F3C3EC15-C9B5-402A-8288-991F69C66038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00" name="Oval 1499">
              <a:extLst>
                <a:ext uri="{FF2B5EF4-FFF2-40B4-BE49-F238E27FC236}">
                  <a16:creationId xmlns:a16="http://schemas.microsoft.com/office/drawing/2014/main" id="{ACD48FB3-9F6B-4030-8AFC-72456AA47FC7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01" name="Group 1500">
            <a:extLst>
              <a:ext uri="{FF2B5EF4-FFF2-40B4-BE49-F238E27FC236}">
                <a16:creationId xmlns:a16="http://schemas.microsoft.com/office/drawing/2014/main" id="{1BC569EB-5744-4EB8-8020-D406449B86D3}"/>
              </a:ext>
            </a:extLst>
          </p:cNvPr>
          <p:cNvGrpSpPr/>
          <p:nvPr/>
        </p:nvGrpSpPr>
        <p:grpSpPr>
          <a:xfrm>
            <a:off x="7344878" y="3667761"/>
            <a:ext cx="529009" cy="529009"/>
            <a:chOff x="3572272" y="1709192"/>
            <a:chExt cx="1368152" cy="1368152"/>
          </a:xfrm>
        </p:grpSpPr>
        <p:sp>
          <p:nvSpPr>
            <p:cNvPr id="1502" name="Oval 1501">
              <a:extLst>
                <a:ext uri="{FF2B5EF4-FFF2-40B4-BE49-F238E27FC236}">
                  <a16:creationId xmlns:a16="http://schemas.microsoft.com/office/drawing/2014/main" id="{F6BC803F-7F61-4EB1-9929-2CFF3D335D18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03" name="Oval 1502">
              <a:extLst>
                <a:ext uri="{FF2B5EF4-FFF2-40B4-BE49-F238E27FC236}">
                  <a16:creationId xmlns:a16="http://schemas.microsoft.com/office/drawing/2014/main" id="{BBE8D707-EE28-4174-B86C-6AAE63B982A8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04" name="Group 1503">
            <a:extLst>
              <a:ext uri="{FF2B5EF4-FFF2-40B4-BE49-F238E27FC236}">
                <a16:creationId xmlns:a16="http://schemas.microsoft.com/office/drawing/2014/main" id="{2189559E-C7DE-4BBB-BEC1-45F4CCCCF602}"/>
              </a:ext>
            </a:extLst>
          </p:cNvPr>
          <p:cNvGrpSpPr/>
          <p:nvPr/>
        </p:nvGrpSpPr>
        <p:grpSpPr>
          <a:xfrm>
            <a:off x="8628123" y="3667761"/>
            <a:ext cx="529009" cy="529009"/>
            <a:chOff x="3572272" y="1709192"/>
            <a:chExt cx="1368152" cy="1368152"/>
          </a:xfrm>
        </p:grpSpPr>
        <p:sp>
          <p:nvSpPr>
            <p:cNvPr id="1505" name="Oval 1504">
              <a:extLst>
                <a:ext uri="{FF2B5EF4-FFF2-40B4-BE49-F238E27FC236}">
                  <a16:creationId xmlns:a16="http://schemas.microsoft.com/office/drawing/2014/main" id="{A6AA87D9-7EB5-46F7-A1AD-BAD103795FB3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06" name="Oval 1505">
              <a:extLst>
                <a:ext uri="{FF2B5EF4-FFF2-40B4-BE49-F238E27FC236}">
                  <a16:creationId xmlns:a16="http://schemas.microsoft.com/office/drawing/2014/main" id="{7B0B78CB-84EC-423C-89A1-0DEFBF860D3D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07" name="Group 1506">
            <a:extLst>
              <a:ext uri="{FF2B5EF4-FFF2-40B4-BE49-F238E27FC236}">
                <a16:creationId xmlns:a16="http://schemas.microsoft.com/office/drawing/2014/main" id="{E1DA5586-461D-44D2-A2B7-AAAD27B093EB}"/>
              </a:ext>
            </a:extLst>
          </p:cNvPr>
          <p:cNvGrpSpPr/>
          <p:nvPr/>
        </p:nvGrpSpPr>
        <p:grpSpPr>
          <a:xfrm>
            <a:off x="9911368" y="3667761"/>
            <a:ext cx="529009" cy="529009"/>
            <a:chOff x="3572272" y="1709192"/>
            <a:chExt cx="1368152" cy="1368152"/>
          </a:xfrm>
        </p:grpSpPr>
        <p:sp>
          <p:nvSpPr>
            <p:cNvPr id="1508" name="Oval 1507">
              <a:extLst>
                <a:ext uri="{FF2B5EF4-FFF2-40B4-BE49-F238E27FC236}">
                  <a16:creationId xmlns:a16="http://schemas.microsoft.com/office/drawing/2014/main" id="{2D51C22F-49CA-47EB-810E-C369449B9B40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09" name="Oval 1508">
              <a:extLst>
                <a:ext uri="{FF2B5EF4-FFF2-40B4-BE49-F238E27FC236}">
                  <a16:creationId xmlns:a16="http://schemas.microsoft.com/office/drawing/2014/main" id="{4687D7AF-4DD3-463E-9901-E9FF8C70055A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10" name="그룹 125">
            <a:extLst>
              <a:ext uri="{FF2B5EF4-FFF2-40B4-BE49-F238E27FC236}">
                <a16:creationId xmlns:a16="http://schemas.microsoft.com/office/drawing/2014/main" id="{88476609-B29C-441E-8E06-D533BDBBEA89}"/>
              </a:ext>
            </a:extLst>
          </p:cNvPr>
          <p:cNvGrpSpPr/>
          <p:nvPr/>
        </p:nvGrpSpPr>
        <p:grpSpPr>
          <a:xfrm>
            <a:off x="7520198" y="3802619"/>
            <a:ext cx="178367" cy="249499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1511" name="사각형: 둥근 모서리 132">
              <a:extLst>
                <a:ext uri="{FF2B5EF4-FFF2-40B4-BE49-F238E27FC236}">
                  <a16:creationId xmlns:a16="http://schemas.microsoft.com/office/drawing/2014/main" id="{8A275CE8-C358-41D7-8D5C-E21F428F11B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12" name="막힌 원호 135">
              <a:extLst>
                <a:ext uri="{FF2B5EF4-FFF2-40B4-BE49-F238E27FC236}">
                  <a16:creationId xmlns:a16="http://schemas.microsoft.com/office/drawing/2014/main" id="{1D475455-EC48-4B2C-B479-C22FA5CF0B85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13" name="자유형: 도형 128">
              <a:extLst>
                <a:ext uri="{FF2B5EF4-FFF2-40B4-BE49-F238E27FC236}">
                  <a16:creationId xmlns:a16="http://schemas.microsoft.com/office/drawing/2014/main" id="{16EF6E44-F1DA-48A9-8EC2-79CA79BE73C9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14" name="자유형: 도형 129">
              <a:extLst>
                <a:ext uri="{FF2B5EF4-FFF2-40B4-BE49-F238E27FC236}">
                  <a16:creationId xmlns:a16="http://schemas.microsoft.com/office/drawing/2014/main" id="{8FBCFAAD-B525-4B77-9DDC-3B1C4173099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15" name="Freeform: Shape 1514">
            <a:extLst>
              <a:ext uri="{FF2B5EF4-FFF2-40B4-BE49-F238E27FC236}">
                <a16:creationId xmlns:a16="http://schemas.microsoft.com/office/drawing/2014/main" id="{C7153EE3-3573-40D4-8455-EE7B78685C27}"/>
              </a:ext>
            </a:extLst>
          </p:cNvPr>
          <p:cNvSpPr/>
          <p:nvPr/>
        </p:nvSpPr>
        <p:spPr>
          <a:xfrm>
            <a:off x="8755381" y="3792568"/>
            <a:ext cx="281174" cy="307243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16" name="Freeform: Shape 1515">
            <a:extLst>
              <a:ext uri="{FF2B5EF4-FFF2-40B4-BE49-F238E27FC236}">
                <a16:creationId xmlns:a16="http://schemas.microsoft.com/office/drawing/2014/main" id="{E32E3EC9-5085-43D2-9651-4CF27C1606A7}"/>
              </a:ext>
            </a:extLst>
          </p:cNvPr>
          <p:cNvSpPr/>
          <p:nvPr/>
        </p:nvSpPr>
        <p:spPr>
          <a:xfrm rot="589284">
            <a:off x="6230285" y="3740436"/>
            <a:ext cx="191704" cy="338436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accent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17" name="Graphic 416">
            <a:extLst>
              <a:ext uri="{FF2B5EF4-FFF2-40B4-BE49-F238E27FC236}">
                <a16:creationId xmlns:a16="http://schemas.microsoft.com/office/drawing/2014/main" id="{BF44BC05-4D31-4C99-857B-B993661389F7}"/>
              </a:ext>
            </a:extLst>
          </p:cNvPr>
          <p:cNvGrpSpPr/>
          <p:nvPr/>
        </p:nvGrpSpPr>
        <p:grpSpPr>
          <a:xfrm rot="3600000">
            <a:off x="10025430" y="3750310"/>
            <a:ext cx="261246" cy="327315"/>
            <a:chOff x="7143391" y="1135118"/>
            <a:chExt cx="1546562" cy="1937688"/>
          </a:xfrm>
          <a:solidFill>
            <a:schemeClr val="accent4"/>
          </a:solidFill>
        </p:grpSpPr>
        <p:sp>
          <p:nvSpPr>
            <p:cNvPr id="1518" name="Freeform: Shape 1517">
              <a:extLst>
                <a:ext uri="{FF2B5EF4-FFF2-40B4-BE49-F238E27FC236}">
                  <a16:creationId xmlns:a16="http://schemas.microsoft.com/office/drawing/2014/main" id="{A91F7872-C317-401E-B9F2-AE004EF317B6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19" name="Freeform: Shape 1518">
              <a:extLst>
                <a:ext uri="{FF2B5EF4-FFF2-40B4-BE49-F238E27FC236}">
                  <a16:creationId xmlns:a16="http://schemas.microsoft.com/office/drawing/2014/main" id="{32A4361A-2EE2-4BD2-8757-511690E9340F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0" name="Freeform: Shape 1519">
              <a:extLst>
                <a:ext uri="{FF2B5EF4-FFF2-40B4-BE49-F238E27FC236}">
                  <a16:creationId xmlns:a16="http://schemas.microsoft.com/office/drawing/2014/main" id="{2392EA11-2832-45F3-94D7-80FE20379626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1" name="Freeform: Shape 1520">
              <a:extLst>
                <a:ext uri="{FF2B5EF4-FFF2-40B4-BE49-F238E27FC236}">
                  <a16:creationId xmlns:a16="http://schemas.microsoft.com/office/drawing/2014/main" id="{20A411EA-1932-426E-9975-42368BCCD66A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2" name="Freeform: Shape 1521">
              <a:extLst>
                <a:ext uri="{FF2B5EF4-FFF2-40B4-BE49-F238E27FC236}">
                  <a16:creationId xmlns:a16="http://schemas.microsoft.com/office/drawing/2014/main" id="{33349DEC-261A-42B3-B06F-D276CAA3E1F8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3" name="Freeform: Shape 1522">
              <a:extLst>
                <a:ext uri="{FF2B5EF4-FFF2-40B4-BE49-F238E27FC236}">
                  <a16:creationId xmlns:a16="http://schemas.microsoft.com/office/drawing/2014/main" id="{44104765-E861-466F-9CBC-4FBFC148911D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4" name="Freeform: Shape 1523">
              <a:extLst>
                <a:ext uri="{FF2B5EF4-FFF2-40B4-BE49-F238E27FC236}">
                  <a16:creationId xmlns:a16="http://schemas.microsoft.com/office/drawing/2014/main" id="{B3BDB775-9186-4FEC-BCFA-812E7E57B843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5" name="Freeform: Shape 1524">
              <a:extLst>
                <a:ext uri="{FF2B5EF4-FFF2-40B4-BE49-F238E27FC236}">
                  <a16:creationId xmlns:a16="http://schemas.microsoft.com/office/drawing/2014/main" id="{51B56B49-531B-402E-82E2-20AED409DEED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6" name="Freeform: Shape 1525">
              <a:extLst>
                <a:ext uri="{FF2B5EF4-FFF2-40B4-BE49-F238E27FC236}">
                  <a16:creationId xmlns:a16="http://schemas.microsoft.com/office/drawing/2014/main" id="{9F7B8BC5-BB7B-4BF1-9E11-F91CDD9CEAEC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7" name="Freeform: Shape 1526">
              <a:extLst>
                <a:ext uri="{FF2B5EF4-FFF2-40B4-BE49-F238E27FC236}">
                  <a16:creationId xmlns:a16="http://schemas.microsoft.com/office/drawing/2014/main" id="{52E0B655-28B9-46BC-9EFE-103B3BF45706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8" name="Freeform: Shape 1527">
              <a:extLst>
                <a:ext uri="{FF2B5EF4-FFF2-40B4-BE49-F238E27FC236}">
                  <a16:creationId xmlns:a16="http://schemas.microsoft.com/office/drawing/2014/main" id="{7662E35B-877C-46F5-98EC-7E39928C7CD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9" name="Freeform: Shape 1528">
              <a:extLst>
                <a:ext uri="{FF2B5EF4-FFF2-40B4-BE49-F238E27FC236}">
                  <a16:creationId xmlns:a16="http://schemas.microsoft.com/office/drawing/2014/main" id="{98CD9C85-D43E-4E9C-9E0C-A6B3E74E78B9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0" name="Freeform: Shape 1529">
              <a:extLst>
                <a:ext uri="{FF2B5EF4-FFF2-40B4-BE49-F238E27FC236}">
                  <a16:creationId xmlns:a16="http://schemas.microsoft.com/office/drawing/2014/main" id="{D06B0F14-9E26-4C3B-8CB4-6494510A17A9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1" name="Freeform: Shape 1530">
              <a:extLst>
                <a:ext uri="{FF2B5EF4-FFF2-40B4-BE49-F238E27FC236}">
                  <a16:creationId xmlns:a16="http://schemas.microsoft.com/office/drawing/2014/main" id="{E7E372C2-F9F6-438B-820A-1C74711E1FCC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2" name="Freeform: Shape 1531">
              <a:extLst>
                <a:ext uri="{FF2B5EF4-FFF2-40B4-BE49-F238E27FC236}">
                  <a16:creationId xmlns:a16="http://schemas.microsoft.com/office/drawing/2014/main" id="{A39C77B6-6B31-458F-963E-77149E1DD56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3" name="Freeform: Shape 1532">
              <a:extLst>
                <a:ext uri="{FF2B5EF4-FFF2-40B4-BE49-F238E27FC236}">
                  <a16:creationId xmlns:a16="http://schemas.microsoft.com/office/drawing/2014/main" id="{956E41F5-546B-43FE-A948-C22C64FC2577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4" name="Freeform: Shape 1533">
              <a:extLst>
                <a:ext uri="{FF2B5EF4-FFF2-40B4-BE49-F238E27FC236}">
                  <a16:creationId xmlns:a16="http://schemas.microsoft.com/office/drawing/2014/main" id="{E3CD2973-3ABF-456A-9D59-DD21A981BA74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:a16="http://schemas.microsoft.com/office/drawing/2014/main" id="{85B1E357-27F2-4D72-89CB-DFF43BF42356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6" name="Freeform: Shape 1535">
              <a:extLst>
                <a:ext uri="{FF2B5EF4-FFF2-40B4-BE49-F238E27FC236}">
                  <a16:creationId xmlns:a16="http://schemas.microsoft.com/office/drawing/2014/main" id="{F4A0C00D-B843-4A3D-9C33-6BA93F27F7F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7" name="Freeform: Shape 1536">
              <a:extLst>
                <a:ext uri="{FF2B5EF4-FFF2-40B4-BE49-F238E27FC236}">
                  <a16:creationId xmlns:a16="http://schemas.microsoft.com/office/drawing/2014/main" id="{09894212-2AEF-402E-AF2A-723E06B09F96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8" name="Freeform: Shape 1537">
              <a:extLst>
                <a:ext uri="{FF2B5EF4-FFF2-40B4-BE49-F238E27FC236}">
                  <a16:creationId xmlns:a16="http://schemas.microsoft.com/office/drawing/2014/main" id="{ED6122B4-DD8E-420F-9232-2BCBE0E81E1A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39" name="Freeform: Shape 1538">
              <a:extLst>
                <a:ext uri="{FF2B5EF4-FFF2-40B4-BE49-F238E27FC236}">
                  <a16:creationId xmlns:a16="http://schemas.microsoft.com/office/drawing/2014/main" id="{9088EF32-927E-46C0-81DE-5637968A95AC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40" name="Freeform: Shape 1539">
              <a:extLst>
                <a:ext uri="{FF2B5EF4-FFF2-40B4-BE49-F238E27FC236}">
                  <a16:creationId xmlns:a16="http://schemas.microsoft.com/office/drawing/2014/main" id="{9F258D87-1A5C-462D-B6C1-FD2EE74D9132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41" name="Freeform: Shape 1540">
              <a:extLst>
                <a:ext uri="{FF2B5EF4-FFF2-40B4-BE49-F238E27FC236}">
                  <a16:creationId xmlns:a16="http://schemas.microsoft.com/office/drawing/2014/main" id="{89C9DDD1-C06C-44ED-87DA-2EA03174DF21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:a16="http://schemas.microsoft.com/office/drawing/2014/main" id="{25CD2964-1918-4C75-B107-A1C8FB0D3256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43" name="Group 1542">
            <a:extLst>
              <a:ext uri="{FF2B5EF4-FFF2-40B4-BE49-F238E27FC236}">
                <a16:creationId xmlns:a16="http://schemas.microsoft.com/office/drawing/2014/main" id="{582C9E58-7FF8-4649-9F2B-F56CF6F63537}"/>
              </a:ext>
            </a:extLst>
          </p:cNvPr>
          <p:cNvGrpSpPr/>
          <p:nvPr/>
        </p:nvGrpSpPr>
        <p:grpSpPr>
          <a:xfrm>
            <a:off x="3989936" y="1805063"/>
            <a:ext cx="1693829" cy="1877217"/>
            <a:chOff x="803640" y="3272305"/>
            <a:chExt cx="2059657" cy="1877217"/>
          </a:xfrm>
        </p:grpSpPr>
        <p:sp>
          <p:nvSpPr>
            <p:cNvPr id="1544" name="TextBox 1543">
              <a:extLst>
                <a:ext uri="{FF2B5EF4-FFF2-40B4-BE49-F238E27FC236}">
                  <a16:creationId xmlns:a16="http://schemas.microsoft.com/office/drawing/2014/main" id="{D4411DF8-0404-4B39-A7C3-274644FE19F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89530131-DC78-4FD9-B027-74CFBBF1BBE9}"/>
                </a:ext>
              </a:extLst>
            </p:cNvPr>
            <p:cNvSpPr txBox="1"/>
            <p:nvPr/>
          </p:nvSpPr>
          <p:spPr>
            <a:xfrm>
              <a:off x="803640" y="32723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6" name="Group 1545">
            <a:extLst>
              <a:ext uri="{FF2B5EF4-FFF2-40B4-BE49-F238E27FC236}">
                <a16:creationId xmlns:a16="http://schemas.microsoft.com/office/drawing/2014/main" id="{5FDBEBB2-BEF1-40E5-92F5-147B4F2C9658}"/>
              </a:ext>
            </a:extLst>
          </p:cNvPr>
          <p:cNvGrpSpPr/>
          <p:nvPr/>
        </p:nvGrpSpPr>
        <p:grpSpPr>
          <a:xfrm>
            <a:off x="3978383" y="4177236"/>
            <a:ext cx="1693829" cy="1877217"/>
            <a:chOff x="803640" y="3272305"/>
            <a:chExt cx="2059657" cy="1877217"/>
          </a:xfrm>
        </p:grpSpPr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486DAE30-6394-4D5A-998A-2CEEC3E042C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178ECA28-6EDF-45EB-849B-919CC5B1E7B4}"/>
                </a:ext>
              </a:extLst>
            </p:cNvPr>
            <p:cNvSpPr txBox="1"/>
            <p:nvPr/>
          </p:nvSpPr>
          <p:spPr>
            <a:xfrm>
              <a:off x="803640" y="32723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78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69</cp:revision>
  <dcterms:created xsi:type="dcterms:W3CDTF">2018-02-18T19:39:47Z</dcterms:created>
  <dcterms:modified xsi:type="dcterms:W3CDTF">2020-08-31T06:39:34Z</dcterms:modified>
</cp:coreProperties>
</file>