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05" name="TextBox 1004">
            <a:extLst>
              <a:ext uri="{FF2B5EF4-FFF2-40B4-BE49-F238E27FC236}">
                <a16:creationId xmlns:a16="http://schemas.microsoft.com/office/drawing/2014/main" id="{FA2B0CF9-A998-4BB9-B887-141E6EE3578A}"/>
              </a:ext>
            </a:extLst>
          </p:cNvPr>
          <p:cNvSpPr txBox="1"/>
          <p:nvPr/>
        </p:nvSpPr>
        <p:spPr>
          <a:xfrm>
            <a:off x="914400" y="181678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1006" name="TextBox 1005">
            <a:extLst>
              <a:ext uri="{FF2B5EF4-FFF2-40B4-BE49-F238E27FC236}">
                <a16:creationId xmlns:a16="http://schemas.microsoft.com/office/drawing/2014/main" id="{AAFBDE39-0B86-4999-8D0E-A031DDA79E9D}"/>
              </a:ext>
            </a:extLst>
          </p:cNvPr>
          <p:cNvSpPr txBox="1"/>
          <p:nvPr/>
        </p:nvSpPr>
        <p:spPr>
          <a:xfrm>
            <a:off x="8765253" y="5286373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1007" name="Group 1006">
            <a:extLst>
              <a:ext uri="{FF2B5EF4-FFF2-40B4-BE49-F238E27FC236}">
                <a16:creationId xmlns:a16="http://schemas.microsoft.com/office/drawing/2014/main" id="{BD0EDCF2-7787-4ED6-BCD9-CA961F0F7AF2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1008" name="Up-Down Arrow 47">
              <a:extLst>
                <a:ext uri="{FF2B5EF4-FFF2-40B4-BE49-F238E27FC236}">
                  <a16:creationId xmlns:a16="http://schemas.microsoft.com/office/drawing/2014/main" id="{B3B376FC-6DA4-435F-9B64-357FF2D171D2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9" name="Up-Down Arrow 45">
              <a:extLst>
                <a:ext uri="{FF2B5EF4-FFF2-40B4-BE49-F238E27FC236}">
                  <a16:creationId xmlns:a16="http://schemas.microsoft.com/office/drawing/2014/main" id="{D2B76139-8EFF-4E3E-8845-A1986945BA68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10" name="Up-Down Arrow 45">
              <a:extLst>
                <a:ext uri="{FF2B5EF4-FFF2-40B4-BE49-F238E27FC236}">
                  <a16:creationId xmlns:a16="http://schemas.microsoft.com/office/drawing/2014/main" id="{3CF11D3D-4570-4F9F-852B-D1EC8B33755D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11" name="Group 1010">
            <a:extLst>
              <a:ext uri="{FF2B5EF4-FFF2-40B4-BE49-F238E27FC236}">
                <a16:creationId xmlns:a16="http://schemas.microsoft.com/office/drawing/2014/main" id="{989CEAF3-A024-4204-905A-88089281DF4C}"/>
              </a:ext>
            </a:extLst>
          </p:cNvPr>
          <p:cNvGrpSpPr/>
          <p:nvPr/>
        </p:nvGrpSpPr>
        <p:grpSpPr>
          <a:xfrm>
            <a:off x="6267726" y="2927864"/>
            <a:ext cx="1440160" cy="3312368"/>
            <a:chOff x="4716016" y="2204864"/>
            <a:chExt cx="1440160" cy="3312368"/>
          </a:xfrm>
        </p:grpSpPr>
        <p:sp>
          <p:nvSpPr>
            <p:cNvPr id="1012" name="Up-Down Arrow 52">
              <a:extLst>
                <a:ext uri="{FF2B5EF4-FFF2-40B4-BE49-F238E27FC236}">
                  <a16:creationId xmlns:a16="http://schemas.microsoft.com/office/drawing/2014/main" id="{21F3ECA2-EB4F-4475-A769-465CC2DEB78D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3" name="Up-Down Arrow 46">
              <a:extLst>
                <a:ext uri="{FF2B5EF4-FFF2-40B4-BE49-F238E27FC236}">
                  <a16:creationId xmlns:a16="http://schemas.microsoft.com/office/drawing/2014/main" id="{0704CCA3-555F-4741-9A7E-44F1F1937107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4" name="Up-Down Arrow 46">
              <a:extLst>
                <a:ext uri="{FF2B5EF4-FFF2-40B4-BE49-F238E27FC236}">
                  <a16:creationId xmlns:a16="http://schemas.microsoft.com/office/drawing/2014/main" id="{D1D1506A-F4A2-4343-BD44-6ED330EBC14F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15" name="Group 1014">
            <a:extLst>
              <a:ext uri="{FF2B5EF4-FFF2-40B4-BE49-F238E27FC236}">
                <a16:creationId xmlns:a16="http://schemas.microsoft.com/office/drawing/2014/main" id="{B4BD405F-7510-4BA5-AE6A-2799F41004CD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016" name="TextBox 1015">
              <a:extLst>
                <a:ext uri="{FF2B5EF4-FFF2-40B4-BE49-F238E27FC236}">
                  <a16:creationId xmlns:a16="http://schemas.microsoft.com/office/drawing/2014/main" id="{4A52E22E-7A00-4FAE-93A4-777B4DA05706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A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F333B873-FFCD-4D30-8AF2-FE0E2A477DFF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018" name="Group 1017">
            <a:extLst>
              <a:ext uri="{FF2B5EF4-FFF2-40B4-BE49-F238E27FC236}">
                <a16:creationId xmlns:a16="http://schemas.microsoft.com/office/drawing/2014/main" id="{3A080C48-5E4D-444A-B7C4-3679BC58ECC6}"/>
              </a:ext>
            </a:extLst>
          </p:cNvPr>
          <p:cNvGrpSpPr/>
          <p:nvPr/>
        </p:nvGrpSpPr>
        <p:grpSpPr>
          <a:xfrm>
            <a:off x="7491147" y="3792275"/>
            <a:ext cx="3638572" cy="1653319"/>
            <a:chOff x="215740" y="3160676"/>
            <a:chExt cx="2945688" cy="1653319"/>
          </a:xfrm>
        </p:grpSpPr>
        <p:sp>
          <p:nvSpPr>
            <p:cNvPr id="1019" name="TextBox 1018">
              <a:extLst>
                <a:ext uri="{FF2B5EF4-FFF2-40B4-BE49-F238E27FC236}">
                  <a16:creationId xmlns:a16="http://schemas.microsoft.com/office/drawing/2014/main" id="{3FAB72A3-FD7D-43F4-9E86-7756BAD37EA2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B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87FA2DF8-B172-4F41-95C2-EE6C1EA578C2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21" name="TextBox 1020">
            <a:extLst>
              <a:ext uri="{FF2B5EF4-FFF2-40B4-BE49-F238E27FC236}">
                <a16:creationId xmlns:a16="http://schemas.microsoft.com/office/drawing/2014/main" id="{77F98A6F-6149-48DD-8C5B-74561FE6ECAF}"/>
              </a:ext>
            </a:extLst>
          </p:cNvPr>
          <p:cNvSpPr txBox="1"/>
          <p:nvPr/>
        </p:nvSpPr>
        <p:spPr>
          <a:xfrm>
            <a:off x="7864213" y="267765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22" name="TextBox 1021">
            <a:extLst>
              <a:ext uri="{FF2B5EF4-FFF2-40B4-BE49-F238E27FC236}">
                <a16:creationId xmlns:a16="http://schemas.microsoft.com/office/drawing/2014/main" id="{5E032729-883D-446F-86D6-A982FC073DE7}"/>
              </a:ext>
            </a:extLst>
          </p:cNvPr>
          <p:cNvSpPr txBox="1"/>
          <p:nvPr/>
        </p:nvSpPr>
        <p:spPr>
          <a:xfrm>
            <a:off x="7864212" y="191682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023" name="TextBox 1022">
            <a:extLst>
              <a:ext uri="{FF2B5EF4-FFF2-40B4-BE49-F238E27FC236}">
                <a16:creationId xmlns:a16="http://schemas.microsoft.com/office/drawing/2014/main" id="{10057E29-B4A4-45BD-B241-F91385FDBF2E}"/>
              </a:ext>
            </a:extLst>
          </p:cNvPr>
          <p:cNvSpPr txBox="1"/>
          <p:nvPr/>
        </p:nvSpPr>
        <p:spPr>
          <a:xfrm>
            <a:off x="1082962" y="567655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F7688740-7202-4ABC-A2B7-BB6ADC72E7C5}"/>
              </a:ext>
            </a:extLst>
          </p:cNvPr>
          <p:cNvSpPr txBox="1"/>
          <p:nvPr/>
        </p:nvSpPr>
        <p:spPr>
          <a:xfrm>
            <a:off x="1082961" y="491573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148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57</cp:revision>
  <dcterms:created xsi:type="dcterms:W3CDTF">2018-02-18T19:39:47Z</dcterms:created>
  <dcterms:modified xsi:type="dcterms:W3CDTF">2020-08-31T06:29:11Z</dcterms:modified>
</cp:coreProperties>
</file>