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1"/>
          <c:order val="0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19050">
              <a:solidFill>
                <a:schemeClr val="accent1"/>
              </a:solidFill>
            </a:ln>
          </c:spPr>
          <c:marker>
            <c:symbol val="circle"/>
            <c:size val="5"/>
            <c:spPr>
              <a:solidFill>
                <a:schemeClr val="accent1"/>
              </a:solidFill>
              <a:ln>
                <a:noFill/>
              </a:ln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  <c:pt idx="0">
                  <c:v>2400</c:v>
                </c:pt>
                <c:pt idx="1">
                  <c:v>4400</c:v>
                </c:pt>
                <c:pt idx="2">
                  <c:v>1800</c:v>
                </c:pt>
                <c:pt idx="3">
                  <c:v>2800</c:v>
                </c:pt>
                <c:pt idx="4">
                  <c:v>6700</c:v>
                </c:pt>
                <c:pt idx="5">
                  <c:v>5900</c:v>
                </c:pt>
                <c:pt idx="6">
                  <c:v>7700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0D8-4690-816F-E658D65BC2C3}"/>
            </c:ext>
          </c:extLst>
        </c:ser>
        <c:ser>
          <c:idx val="2"/>
          <c:order val="1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19050">
              <a:solidFill>
                <a:schemeClr val="accent2"/>
              </a:solidFill>
            </a:ln>
          </c:spPr>
          <c:marker>
            <c:symbol val="circle"/>
            <c:size val="5"/>
            <c:spPr>
              <a:solidFill>
                <a:schemeClr val="accent2"/>
              </a:solidFill>
              <a:ln>
                <a:noFill/>
              </a:ln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Sheet1!$D$2:$D$8</c:f>
              <c:numCache>
                <c:formatCode>General</c:formatCode>
                <c:ptCount val="7"/>
                <c:pt idx="0">
                  <c:v>2300</c:v>
                </c:pt>
                <c:pt idx="1">
                  <c:v>3500</c:v>
                </c:pt>
                <c:pt idx="2">
                  <c:v>3007</c:v>
                </c:pt>
                <c:pt idx="3">
                  <c:v>5200</c:v>
                </c:pt>
                <c:pt idx="4">
                  <c:v>3400</c:v>
                </c:pt>
                <c:pt idx="5">
                  <c:v>3500</c:v>
                </c:pt>
                <c:pt idx="6">
                  <c:v>6400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0D8-4690-816F-E658D65BC2C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4437888"/>
        <c:axId val="44439808"/>
      </c:lineChart>
      <c:catAx>
        <c:axId val="4443788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pPr>
            <a:endParaRPr lang="ko-KR"/>
          </a:p>
        </c:txPr>
        <c:crossAx val="44439808"/>
        <c:crosses val="autoZero"/>
        <c:auto val="1"/>
        <c:lblAlgn val="ctr"/>
        <c:lblOffset val="100"/>
        <c:noMultiLvlLbl val="0"/>
      </c:catAx>
      <c:valAx>
        <c:axId val="44439808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pPr>
            <a:endParaRPr lang="ko-KR"/>
          </a:p>
        </c:txPr>
        <c:crossAx val="4443788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50" name="Up Arrow 3">
            <a:extLst>
              <a:ext uri="{FF2B5EF4-FFF2-40B4-BE49-F238E27FC236}">
                <a16:creationId xmlns:a16="http://schemas.microsoft.com/office/drawing/2014/main" id="{F43D5D99-90B8-439E-80E8-C973468E531A}"/>
              </a:ext>
            </a:extLst>
          </p:cNvPr>
          <p:cNvSpPr/>
          <p:nvPr/>
        </p:nvSpPr>
        <p:spPr>
          <a:xfrm>
            <a:off x="10011331" y="2218067"/>
            <a:ext cx="1215499" cy="1562784"/>
          </a:xfrm>
          <a:prstGeom prst="upArrow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51" name="Up Arrow 4">
            <a:extLst>
              <a:ext uri="{FF2B5EF4-FFF2-40B4-BE49-F238E27FC236}">
                <a16:creationId xmlns:a16="http://schemas.microsoft.com/office/drawing/2014/main" id="{F5F3DF7D-8CC2-4C73-97A5-49966CC4521A}"/>
              </a:ext>
            </a:extLst>
          </p:cNvPr>
          <p:cNvSpPr/>
          <p:nvPr/>
        </p:nvSpPr>
        <p:spPr>
          <a:xfrm rot="10800000">
            <a:off x="10011331" y="4162283"/>
            <a:ext cx="1215499" cy="1562784"/>
          </a:xfrm>
          <a:prstGeom prst="upArrow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accent2"/>
              </a:solidFill>
            </a:endParaRPr>
          </a:p>
        </p:txBody>
      </p:sp>
      <p:sp>
        <p:nvSpPr>
          <p:cNvPr id="252" name="TextBox 251">
            <a:extLst>
              <a:ext uri="{FF2B5EF4-FFF2-40B4-BE49-F238E27FC236}">
                <a16:creationId xmlns:a16="http://schemas.microsoft.com/office/drawing/2014/main" id="{DFF96723-C959-45F9-A48C-F76699C0E5FA}"/>
              </a:ext>
            </a:extLst>
          </p:cNvPr>
          <p:cNvSpPr txBox="1"/>
          <p:nvPr/>
        </p:nvSpPr>
        <p:spPr>
          <a:xfrm>
            <a:off x="8620429" y="3120217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50%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53" name="TextBox 252">
            <a:extLst>
              <a:ext uri="{FF2B5EF4-FFF2-40B4-BE49-F238E27FC236}">
                <a16:creationId xmlns:a16="http://schemas.microsoft.com/office/drawing/2014/main" id="{CBBC4953-17BD-4891-970B-13E354C174E4}"/>
              </a:ext>
            </a:extLst>
          </p:cNvPr>
          <p:cNvSpPr txBox="1"/>
          <p:nvPr/>
        </p:nvSpPr>
        <p:spPr>
          <a:xfrm>
            <a:off x="8620429" y="4322598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18%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54" name="TextBox 253">
            <a:extLst>
              <a:ext uri="{FF2B5EF4-FFF2-40B4-BE49-F238E27FC236}">
                <a16:creationId xmlns:a16="http://schemas.microsoft.com/office/drawing/2014/main" id="{56058B1A-AC5D-4987-A7C1-B6365C9DDAF8}"/>
              </a:ext>
            </a:extLst>
          </p:cNvPr>
          <p:cNvSpPr txBox="1"/>
          <p:nvPr/>
        </p:nvSpPr>
        <p:spPr>
          <a:xfrm>
            <a:off x="8323329" y="2193560"/>
            <a:ext cx="1530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55" name="TextBox 254">
            <a:extLst>
              <a:ext uri="{FF2B5EF4-FFF2-40B4-BE49-F238E27FC236}">
                <a16:creationId xmlns:a16="http://schemas.microsoft.com/office/drawing/2014/main" id="{EF4484BA-B350-4105-A9AC-34AB0BED7C60}"/>
              </a:ext>
            </a:extLst>
          </p:cNvPr>
          <p:cNvSpPr txBox="1"/>
          <p:nvPr/>
        </p:nvSpPr>
        <p:spPr>
          <a:xfrm>
            <a:off x="8323329" y="5433920"/>
            <a:ext cx="1530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2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56" name="TextBox 255">
            <a:extLst>
              <a:ext uri="{FF2B5EF4-FFF2-40B4-BE49-F238E27FC236}">
                <a16:creationId xmlns:a16="http://schemas.microsoft.com/office/drawing/2014/main" id="{F31AFF9A-81D5-4657-8A3E-71023E665BAC}"/>
              </a:ext>
            </a:extLst>
          </p:cNvPr>
          <p:cNvSpPr txBox="1"/>
          <p:nvPr/>
        </p:nvSpPr>
        <p:spPr>
          <a:xfrm>
            <a:off x="885659" y="2085455"/>
            <a:ext cx="12603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50</a:t>
            </a:r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57" name="TextBox 256">
            <a:extLst>
              <a:ext uri="{FF2B5EF4-FFF2-40B4-BE49-F238E27FC236}">
                <a16:creationId xmlns:a16="http://schemas.microsoft.com/office/drawing/2014/main" id="{AF650999-BBE8-4B3C-B3D1-67DB2970342C}"/>
              </a:ext>
            </a:extLst>
          </p:cNvPr>
          <p:cNvSpPr txBox="1"/>
          <p:nvPr/>
        </p:nvSpPr>
        <p:spPr>
          <a:xfrm>
            <a:off x="2180473" y="2054677"/>
            <a:ext cx="56975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8" name="TextBox 257">
            <a:extLst>
              <a:ext uri="{FF2B5EF4-FFF2-40B4-BE49-F238E27FC236}">
                <a16:creationId xmlns:a16="http://schemas.microsoft.com/office/drawing/2014/main" id="{349E8FE0-8C40-4678-A5C0-64AED3E4E8AA}"/>
              </a:ext>
            </a:extLst>
          </p:cNvPr>
          <p:cNvSpPr txBox="1"/>
          <p:nvPr/>
        </p:nvSpPr>
        <p:spPr>
          <a:xfrm>
            <a:off x="885659" y="2808930"/>
            <a:ext cx="69924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</p:txBody>
      </p:sp>
      <p:sp>
        <p:nvSpPr>
          <p:cNvPr id="259" name="TextBox 258">
            <a:extLst>
              <a:ext uri="{FF2B5EF4-FFF2-40B4-BE49-F238E27FC236}">
                <a16:creationId xmlns:a16="http://schemas.microsoft.com/office/drawing/2014/main" id="{2E72819C-B0F5-40C2-92A3-5F5DDAEA5584}"/>
              </a:ext>
            </a:extLst>
          </p:cNvPr>
          <p:cNvSpPr txBox="1"/>
          <p:nvPr/>
        </p:nvSpPr>
        <p:spPr>
          <a:xfrm>
            <a:off x="885659" y="1740096"/>
            <a:ext cx="25140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260" name="Chart 15">
            <a:extLst>
              <a:ext uri="{FF2B5EF4-FFF2-40B4-BE49-F238E27FC236}">
                <a16:creationId xmlns:a16="http://schemas.microsoft.com/office/drawing/2014/main" id="{8B284A3E-BD6C-497C-B979-2908EE31B94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64707561"/>
              </p:ext>
            </p:extLst>
          </p:nvPr>
        </p:nvGraphicFramePr>
        <p:xfrm>
          <a:off x="885660" y="3717050"/>
          <a:ext cx="6992404" cy="23720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11188</TotalTime>
  <Words>147</Words>
  <Application>Microsoft Office PowerPoint</Application>
  <PresentationFormat>와이드스크린</PresentationFormat>
  <Paragraphs>11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18</cp:revision>
  <dcterms:created xsi:type="dcterms:W3CDTF">2018-02-18T19:39:47Z</dcterms:created>
  <dcterms:modified xsi:type="dcterms:W3CDTF">2018-05-09T01:51:11Z</dcterms:modified>
</cp:coreProperties>
</file>