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4"/>
  </p:notesMasterIdLst>
  <p:sldIdLst>
    <p:sldId id="301" r:id="rId2"/>
    <p:sldId id="282" r:id="rId3"/>
  </p:sldIdLst>
  <p:sldSz cx="9144000" cy="6858000" type="screen4x3"/>
  <p:notesSz cx="6858000" cy="9144000"/>
  <p:defaultTextStyle>
    <a:defPPr>
      <a:defRPr lang="en-US"/>
    </a:defPPr>
    <a:lvl1pPr marL="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27CC9"/>
    <a:srgbClr val="DEA400"/>
    <a:srgbClr val="926F00"/>
    <a:srgbClr val="5ED802"/>
    <a:srgbClr val="66EC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5000"/>
    <p:restoredTop sz="94660"/>
  </p:normalViewPr>
  <p:slideViewPr>
    <p:cSldViewPr snapToGrid="0">
      <p:cViewPr varScale="1">
        <p:scale>
          <a:sx n="109" d="100"/>
          <a:sy n="109" d="100"/>
        </p:scale>
        <p:origin x="184" y="20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B488F7-1FAC-40D2-BB7E-BA3CE28D8950}" type="datetimeFigureOut">
              <a:rPr lang="en-US" smtClean="0"/>
              <a:pPr/>
              <a:t>3/24/17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2D21D1-52E2-420B-B491-CFF6D7BB79F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94786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44824"/>
            <a:ext cx="7772400" cy="610820"/>
          </a:xfrm>
        </p:spPr>
        <p:txBody>
          <a:bodyPr/>
          <a:lstStyle>
            <a:lvl1pPr algn="ctr">
              <a:defRPr lang="en-US" sz="40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399020"/>
            <a:ext cx="6400800" cy="764440"/>
          </a:xfrm>
        </p:spPr>
        <p:txBody>
          <a:bodyPr>
            <a:normAutofit/>
          </a:bodyPr>
          <a:lstStyle>
            <a:lvl1pPr marL="0" indent="0" algn="ctr">
              <a:buNone/>
              <a:defRPr lang="en-US" sz="2400" kern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6094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8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3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8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7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8D6DB-6798-42D2-B9AD-FC6F1C72FC30}" type="datetimeFigureOut">
              <a:rPr lang="en-US" smtClean="0"/>
              <a:pPr/>
              <a:t>3/24/17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DE275-BE14-4364-AEA2-5F5667C0FD4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541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3"/>
            <a:ext cx="5486400" cy="566739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4300"/>
            </a:lvl1pPr>
            <a:lvl2pPr marL="609493" indent="0">
              <a:buNone/>
              <a:defRPr sz="3700"/>
            </a:lvl2pPr>
            <a:lvl3pPr marL="1218987" indent="0">
              <a:buNone/>
              <a:defRPr sz="3200"/>
            </a:lvl3pPr>
            <a:lvl4pPr marL="1828480" indent="0">
              <a:buNone/>
              <a:defRPr sz="2700"/>
            </a:lvl4pPr>
            <a:lvl5pPr marL="2437973" indent="0">
              <a:buNone/>
              <a:defRPr sz="2700"/>
            </a:lvl5pPr>
            <a:lvl6pPr marL="3047467" indent="0">
              <a:buNone/>
              <a:defRPr sz="2700"/>
            </a:lvl6pPr>
            <a:lvl7pPr marL="3656960" indent="0">
              <a:buNone/>
              <a:defRPr sz="2700"/>
            </a:lvl7pPr>
            <a:lvl8pPr marL="4266453" indent="0">
              <a:buNone/>
              <a:defRPr sz="2700"/>
            </a:lvl8pPr>
            <a:lvl9pPr marL="4875947" indent="0">
              <a:buNone/>
              <a:defRPr sz="27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41"/>
            <a:ext cx="5486400" cy="804863"/>
          </a:xfrm>
        </p:spPr>
        <p:txBody>
          <a:bodyPr/>
          <a:lstStyle>
            <a:lvl1pPr marL="0" indent="0">
              <a:buNone/>
              <a:defRPr sz="1900"/>
            </a:lvl1pPr>
            <a:lvl2pPr marL="609493" indent="0">
              <a:buNone/>
              <a:defRPr sz="1600"/>
            </a:lvl2pPr>
            <a:lvl3pPr marL="1218987" indent="0">
              <a:buNone/>
              <a:defRPr sz="1300"/>
            </a:lvl3pPr>
            <a:lvl4pPr marL="1828480" indent="0">
              <a:buNone/>
              <a:defRPr sz="1200"/>
            </a:lvl4pPr>
            <a:lvl5pPr marL="2437973" indent="0">
              <a:buNone/>
              <a:defRPr sz="1200"/>
            </a:lvl5pPr>
            <a:lvl6pPr marL="3047467" indent="0">
              <a:buNone/>
              <a:defRPr sz="1200"/>
            </a:lvl6pPr>
            <a:lvl7pPr marL="3656960" indent="0">
              <a:buNone/>
              <a:defRPr sz="1200"/>
            </a:lvl7pPr>
            <a:lvl8pPr marL="4266453" indent="0">
              <a:buNone/>
              <a:defRPr sz="1200"/>
            </a:lvl8pPr>
            <a:lvl9pPr marL="4875947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3/24/17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38142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3/24/17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1580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2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3/24/17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0223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3/24/17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7184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3/24/17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9236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6"/>
            <a:ext cx="7772400" cy="1500187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493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8987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48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797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46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696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645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594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3/24/17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1707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3/24/17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3186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6"/>
            <a:ext cx="4040188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6"/>
            <a:ext cx="4041775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3/24/17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58990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3/24/17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9874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3/24/17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12494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3" y="273052"/>
            <a:ext cx="3008313" cy="1162051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5"/>
            <a:ext cx="5111750" cy="5853113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3" y="1435105"/>
            <a:ext cx="3008313" cy="4691063"/>
          </a:xfrm>
        </p:spPr>
        <p:txBody>
          <a:bodyPr/>
          <a:lstStyle>
            <a:lvl1pPr marL="0" indent="0">
              <a:buNone/>
              <a:defRPr sz="1900"/>
            </a:lvl1pPr>
            <a:lvl2pPr marL="609493" indent="0">
              <a:buNone/>
              <a:defRPr sz="1600"/>
            </a:lvl2pPr>
            <a:lvl3pPr marL="1218987" indent="0">
              <a:buNone/>
              <a:defRPr sz="1300"/>
            </a:lvl3pPr>
            <a:lvl4pPr marL="1828480" indent="0">
              <a:buNone/>
              <a:defRPr sz="1200"/>
            </a:lvl4pPr>
            <a:lvl5pPr marL="2437973" indent="0">
              <a:buNone/>
              <a:defRPr sz="1200"/>
            </a:lvl5pPr>
            <a:lvl6pPr marL="3047467" indent="0">
              <a:buNone/>
              <a:defRPr sz="1200"/>
            </a:lvl6pPr>
            <a:lvl7pPr marL="3656960" indent="0">
              <a:buNone/>
              <a:defRPr sz="1200"/>
            </a:lvl7pPr>
            <a:lvl8pPr marL="4266453" indent="0">
              <a:buNone/>
              <a:defRPr sz="1200"/>
            </a:lvl8pPr>
            <a:lvl9pPr marL="4875947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3/24/17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0817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4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42"/>
            <a:ext cx="8229600" cy="711081"/>
          </a:xfrm>
          <a:prstGeom prst="rect">
            <a:avLst/>
          </a:prstGeom>
        </p:spPr>
        <p:txBody>
          <a:bodyPr vert="horz" lIns="121899" tIns="60949" rIns="121899" bIns="60949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38428"/>
            <a:ext cx="8229600" cy="4987739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5404F2-BE9A-4460-8815-8F645183555F}" type="datetimeFigureOut">
              <a:rPr lang="en-US" smtClean="0"/>
              <a:pPr/>
              <a:t>3/24/17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4"/>
            <a:ext cx="2895600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1" y="6356354"/>
            <a:ext cx="2133600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E:\websites\free-power-point-templates\2012\logos.png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6951666"/>
            <a:ext cx="777807" cy="2800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4508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1218987" rtl="0" eaLnBrk="1" latinLnBrk="0" hangingPunct="1"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20" indent="-457120" algn="l" defTabSz="1218987" rtl="0" eaLnBrk="1" latinLnBrk="0" hangingPunct="1">
        <a:spcBef>
          <a:spcPct val="20000"/>
        </a:spcBef>
        <a:buFont typeface="Arial" pitchFamily="34" charset="0"/>
        <a:buChar char="•"/>
        <a:defRPr sz="3600" kern="1200">
          <a:solidFill>
            <a:schemeClr val="tx1"/>
          </a:solidFill>
          <a:latin typeface="+mj-lt"/>
          <a:ea typeface="+mn-ea"/>
          <a:cs typeface="+mn-cs"/>
        </a:defRPr>
      </a:lvl1pPr>
      <a:lvl2pPr marL="990427" indent="-380933" algn="l" defTabSz="1218987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j-lt"/>
          <a:ea typeface="+mn-ea"/>
          <a:cs typeface="+mn-cs"/>
        </a:defRPr>
      </a:lvl2pPr>
      <a:lvl3pPr marL="152373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j-lt"/>
          <a:ea typeface="+mn-ea"/>
          <a:cs typeface="+mn-cs"/>
        </a:defRPr>
      </a:lvl3pPr>
      <a:lvl4pPr marL="2133227" indent="-304747" algn="l" defTabSz="1218987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j-lt"/>
          <a:ea typeface="+mn-ea"/>
          <a:cs typeface="+mn-cs"/>
        </a:defRPr>
      </a:lvl4pPr>
      <a:lvl5pPr marL="2742720" indent="-304747" algn="l" defTabSz="1218987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j-lt"/>
          <a:ea typeface="+mn-ea"/>
          <a:cs typeface="+mn-cs"/>
        </a:defRPr>
      </a:lvl5pPr>
      <a:lvl6pPr marL="335221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707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200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69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V-Model Process PowerPoint Template</a:t>
            </a:r>
            <a:endParaRPr lang="en-US" dirty="0"/>
          </a:p>
        </p:txBody>
      </p:sp>
      <p:sp>
        <p:nvSpPr>
          <p:cNvPr id="3" name="Parallelogram 2"/>
          <p:cNvSpPr/>
          <p:nvPr/>
        </p:nvSpPr>
        <p:spPr>
          <a:xfrm>
            <a:off x="6430371" y="1835848"/>
            <a:ext cx="2016224" cy="952172"/>
          </a:xfrm>
          <a:prstGeom prst="parallelogram">
            <a:avLst>
              <a:gd name="adj" fmla="val 47102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System Test</a:t>
            </a:r>
            <a:endParaRPr lang="en-US" sz="1400" dirty="0"/>
          </a:p>
        </p:txBody>
      </p:sp>
      <p:sp>
        <p:nvSpPr>
          <p:cNvPr id="33" name="Parallelogram 32"/>
          <p:cNvSpPr/>
          <p:nvPr/>
        </p:nvSpPr>
        <p:spPr>
          <a:xfrm>
            <a:off x="5951727" y="2844059"/>
            <a:ext cx="2016224" cy="952172"/>
          </a:xfrm>
          <a:prstGeom prst="parallelogram">
            <a:avLst>
              <a:gd name="adj" fmla="val 47102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1400" dirty="0">
                <a:solidFill>
                  <a:prstClr val="white"/>
                </a:solidFill>
              </a:rPr>
              <a:t>System </a:t>
            </a:r>
            <a:r>
              <a:rPr lang="en-US" sz="1400" dirty="0" smtClean="0">
                <a:solidFill>
                  <a:prstClr val="white"/>
                </a:solidFill>
              </a:rPr>
              <a:t>Integration Test</a:t>
            </a:r>
            <a:endParaRPr lang="en-US" sz="1400" dirty="0">
              <a:solidFill>
                <a:prstClr val="white"/>
              </a:solidFill>
            </a:endParaRPr>
          </a:p>
        </p:txBody>
      </p:sp>
      <p:sp>
        <p:nvSpPr>
          <p:cNvPr id="34" name="Parallelogram 33"/>
          <p:cNvSpPr/>
          <p:nvPr/>
        </p:nvSpPr>
        <p:spPr>
          <a:xfrm>
            <a:off x="5470821" y="3862065"/>
            <a:ext cx="2016224" cy="952172"/>
          </a:xfrm>
          <a:prstGeom prst="parallelogram">
            <a:avLst>
              <a:gd name="adj" fmla="val 47102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1400" dirty="0" smtClean="0">
                <a:solidFill>
                  <a:prstClr val="white"/>
                </a:solidFill>
              </a:rPr>
              <a:t>Software Test</a:t>
            </a:r>
            <a:endParaRPr lang="en-US" sz="1400" dirty="0">
              <a:solidFill>
                <a:prstClr val="white"/>
              </a:solidFill>
            </a:endParaRPr>
          </a:p>
        </p:txBody>
      </p:sp>
      <p:sp>
        <p:nvSpPr>
          <p:cNvPr id="35" name="Parallelogram 34"/>
          <p:cNvSpPr/>
          <p:nvPr/>
        </p:nvSpPr>
        <p:spPr>
          <a:xfrm flipH="1">
            <a:off x="742251" y="1835848"/>
            <a:ext cx="2016224" cy="952172"/>
          </a:xfrm>
          <a:prstGeom prst="parallelogram">
            <a:avLst>
              <a:gd name="adj" fmla="val 47102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1400" dirty="0">
                <a:solidFill>
                  <a:prstClr val="white"/>
                </a:solidFill>
              </a:rPr>
              <a:t>System </a:t>
            </a:r>
            <a:r>
              <a:rPr lang="en-US" sz="1400" dirty="0" smtClean="0">
                <a:solidFill>
                  <a:prstClr val="white"/>
                </a:solidFill>
              </a:rPr>
              <a:t>Requirements</a:t>
            </a:r>
            <a:endParaRPr lang="en-US" sz="1400" dirty="0">
              <a:solidFill>
                <a:prstClr val="white"/>
              </a:solidFill>
            </a:endParaRPr>
          </a:p>
        </p:txBody>
      </p:sp>
      <p:sp>
        <p:nvSpPr>
          <p:cNvPr id="36" name="Parallelogram 35"/>
          <p:cNvSpPr/>
          <p:nvPr/>
        </p:nvSpPr>
        <p:spPr>
          <a:xfrm flipH="1">
            <a:off x="1211070" y="2844059"/>
            <a:ext cx="2016224" cy="952172"/>
          </a:xfrm>
          <a:prstGeom prst="parallelogram">
            <a:avLst>
              <a:gd name="adj" fmla="val 47102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1400" dirty="0">
                <a:solidFill>
                  <a:prstClr val="white"/>
                </a:solidFill>
              </a:rPr>
              <a:t>System </a:t>
            </a:r>
            <a:r>
              <a:rPr lang="en-US" sz="1400" dirty="0" smtClean="0">
                <a:solidFill>
                  <a:prstClr val="white"/>
                </a:solidFill>
              </a:rPr>
              <a:t>Architectural Design</a:t>
            </a:r>
            <a:endParaRPr lang="en-US" sz="1400" dirty="0">
              <a:solidFill>
                <a:prstClr val="white"/>
              </a:solidFill>
            </a:endParaRPr>
          </a:p>
        </p:txBody>
      </p:sp>
      <p:sp>
        <p:nvSpPr>
          <p:cNvPr id="37" name="Parallelogram 36"/>
          <p:cNvSpPr/>
          <p:nvPr/>
        </p:nvSpPr>
        <p:spPr>
          <a:xfrm flipH="1">
            <a:off x="1691680" y="3862065"/>
            <a:ext cx="2016224" cy="952172"/>
          </a:xfrm>
          <a:prstGeom prst="parallelogram">
            <a:avLst>
              <a:gd name="adj" fmla="val 47102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1400" dirty="0" smtClean="0">
                <a:solidFill>
                  <a:prstClr val="white"/>
                </a:solidFill>
              </a:rPr>
              <a:t>Software Requirements</a:t>
            </a:r>
            <a:endParaRPr lang="en-US" sz="1400" dirty="0">
              <a:solidFill>
                <a:prstClr val="white"/>
              </a:solidFill>
            </a:endParaRPr>
          </a:p>
        </p:txBody>
      </p:sp>
      <p:sp>
        <p:nvSpPr>
          <p:cNvPr id="40" name="Trapezoid 39"/>
          <p:cNvSpPr/>
          <p:nvPr/>
        </p:nvSpPr>
        <p:spPr>
          <a:xfrm flipV="1">
            <a:off x="2164466" y="4877494"/>
            <a:ext cx="4849792" cy="952172"/>
          </a:xfrm>
          <a:prstGeom prst="trapezoid">
            <a:avLst>
              <a:gd name="adj" fmla="val 50528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2843766" y="2311934"/>
            <a:ext cx="3399484" cy="0"/>
          </a:xfrm>
          <a:prstGeom prst="straightConnector1">
            <a:avLst/>
          </a:prstGeom>
          <a:ln w="25400">
            <a:solidFill>
              <a:schemeClr val="tx1">
                <a:lumMod val="75000"/>
                <a:lumOff val="25000"/>
              </a:schemeClr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>
            <a:off x="3294019" y="3320145"/>
            <a:ext cx="2554083" cy="0"/>
          </a:xfrm>
          <a:prstGeom prst="straightConnector1">
            <a:avLst/>
          </a:prstGeom>
          <a:ln w="25400">
            <a:solidFill>
              <a:schemeClr val="tx1">
                <a:lumMod val="75000"/>
                <a:lumOff val="25000"/>
              </a:schemeClr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/>
          <p:nvPr/>
        </p:nvCxnSpPr>
        <p:spPr>
          <a:xfrm>
            <a:off x="3856781" y="4382103"/>
            <a:ext cx="1441714" cy="0"/>
          </a:xfrm>
          <a:prstGeom prst="straightConnector1">
            <a:avLst/>
          </a:prstGeom>
          <a:ln w="25400">
            <a:solidFill>
              <a:schemeClr val="tx1">
                <a:lumMod val="75000"/>
                <a:lumOff val="25000"/>
              </a:schemeClr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2699792" y="5107901"/>
            <a:ext cx="839204" cy="523220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 algn="ctr"/>
            <a:r>
              <a:rPr lang="en-US" sz="1400" dirty="0" smtClean="0">
                <a:solidFill>
                  <a:prstClr val="white"/>
                </a:solidFill>
              </a:rPr>
              <a:t>Software</a:t>
            </a:r>
            <a:br>
              <a:rPr lang="en-US" sz="1400" dirty="0" smtClean="0">
                <a:solidFill>
                  <a:prstClr val="white"/>
                </a:solidFill>
              </a:rPr>
            </a:br>
            <a:r>
              <a:rPr lang="en-US" sz="1400" dirty="0" smtClean="0">
                <a:solidFill>
                  <a:prstClr val="white"/>
                </a:solidFill>
              </a:rPr>
              <a:t>Design</a:t>
            </a:r>
            <a:endParaRPr lang="en-US" sz="1400" dirty="0">
              <a:solidFill>
                <a:prstClr val="white"/>
              </a:solidFill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3863965" y="5107901"/>
            <a:ext cx="1359090" cy="523220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 algn="ctr"/>
            <a:r>
              <a:rPr lang="en-US" sz="1400" dirty="0" smtClean="0">
                <a:solidFill>
                  <a:prstClr val="white"/>
                </a:solidFill>
              </a:rPr>
              <a:t>Software</a:t>
            </a:r>
            <a:br>
              <a:rPr lang="en-US" sz="1400" dirty="0" smtClean="0">
                <a:solidFill>
                  <a:prstClr val="white"/>
                </a:solidFill>
              </a:rPr>
            </a:br>
            <a:r>
              <a:rPr lang="en-US" sz="1400" dirty="0" smtClean="0">
                <a:solidFill>
                  <a:prstClr val="white"/>
                </a:solidFill>
              </a:rPr>
              <a:t>Implementation</a:t>
            </a:r>
            <a:endParaRPr lang="en-US" sz="1400" dirty="0">
              <a:solidFill>
                <a:prstClr val="white"/>
              </a:solidFill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5471621" y="5107901"/>
            <a:ext cx="992003" cy="523220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 algn="ctr"/>
            <a:r>
              <a:rPr lang="en-US" sz="1400" dirty="0" smtClean="0">
                <a:solidFill>
                  <a:prstClr val="white"/>
                </a:solidFill>
              </a:rPr>
              <a:t>Software</a:t>
            </a:r>
            <a:br>
              <a:rPr lang="en-US" sz="1400" dirty="0" smtClean="0">
                <a:solidFill>
                  <a:prstClr val="white"/>
                </a:solidFill>
              </a:rPr>
            </a:br>
            <a:r>
              <a:rPr lang="en-US" sz="1400" dirty="0" smtClean="0">
                <a:solidFill>
                  <a:prstClr val="white"/>
                </a:solidFill>
              </a:rPr>
              <a:t>Integration</a:t>
            </a:r>
            <a:endParaRPr lang="en-US" sz="14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56794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E:\websites\free-power-point-templates\2012\logo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00408" y="3101616"/>
            <a:ext cx="1951712" cy="702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1006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21</Words>
  <Application>Microsoft Macintosh PowerPoint</Application>
  <PresentationFormat>On-screen Show (4:3)</PresentationFormat>
  <Paragraphs>10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Calibri</vt:lpstr>
      <vt:lpstr>Arial</vt:lpstr>
      <vt:lpstr>Office Theme</vt:lpstr>
      <vt:lpstr>V-Model Process PowerPoint Template</vt:lpstr>
      <vt:lpstr>PowerPoint Presentation</vt:lpstr>
    </vt:vector>
  </TitlesOfParts>
  <LinksUpToDate>false</LinksUpToDate>
  <SharedDoc>false</SharedDoc>
  <HyperlinksChanged>false</HyperlinksChanged>
  <AppVersion>15.0032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2014-06-18T18:35:22Z</dcterms:created>
  <dcterms:modified xsi:type="dcterms:W3CDTF">2017-03-24T14:44:04Z</dcterms:modified>
</cp:coreProperties>
</file>