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92"/>
          <p:cNvSpPr>
            <a:spLocks noChangeArrowheads="1"/>
          </p:cNvSpPr>
          <p:nvPr/>
        </p:nvSpPr>
        <p:spPr bwMode="auto">
          <a:xfrm flipH="1">
            <a:off x="3343489" y="2606297"/>
            <a:ext cx="4540879" cy="582914"/>
          </a:xfrm>
          <a:custGeom>
            <a:avLst/>
            <a:gdLst>
              <a:gd name="connsiteX0" fmla="*/ 0 w 4968553"/>
              <a:gd name="connsiteY0" fmla="*/ 0 h 752004"/>
              <a:gd name="connsiteX1" fmla="*/ 4968553 w 4968553"/>
              <a:gd name="connsiteY1" fmla="*/ 0 h 752004"/>
              <a:gd name="connsiteX2" fmla="*/ 4968553 w 4968553"/>
              <a:gd name="connsiteY2" fmla="*/ 752004 h 752004"/>
              <a:gd name="connsiteX3" fmla="*/ 0 w 4968553"/>
              <a:gd name="connsiteY3" fmla="*/ 752004 h 752004"/>
              <a:gd name="connsiteX4" fmla="*/ 0 w 4968553"/>
              <a:gd name="connsiteY4" fmla="*/ 0 h 752004"/>
              <a:gd name="connsiteX0" fmla="*/ 0 w 4968553"/>
              <a:gd name="connsiteY0" fmla="*/ 0 h 753277"/>
              <a:gd name="connsiteX1" fmla="*/ 4968553 w 4968553"/>
              <a:gd name="connsiteY1" fmla="*/ 0 h 753277"/>
              <a:gd name="connsiteX2" fmla="*/ 4968553 w 4968553"/>
              <a:gd name="connsiteY2" fmla="*/ 752004 h 753277"/>
              <a:gd name="connsiteX3" fmla="*/ 91703 w 4968553"/>
              <a:gd name="connsiteY3" fmla="*/ 753277 h 753277"/>
              <a:gd name="connsiteX4" fmla="*/ 0 w 4968553"/>
              <a:gd name="connsiteY4" fmla="*/ 0 h 753277"/>
              <a:gd name="connsiteX0" fmla="*/ 0 w 4968553"/>
              <a:gd name="connsiteY0" fmla="*/ 0 h 753277"/>
              <a:gd name="connsiteX1" fmla="*/ 4968553 w 4968553"/>
              <a:gd name="connsiteY1" fmla="*/ 0 h 753277"/>
              <a:gd name="connsiteX2" fmla="*/ 4968553 w 4968553"/>
              <a:gd name="connsiteY2" fmla="*/ 752004 h 753277"/>
              <a:gd name="connsiteX3" fmla="*/ 91703 w 4968553"/>
              <a:gd name="connsiteY3" fmla="*/ 753277 h 753277"/>
              <a:gd name="connsiteX4" fmla="*/ 33734 w 4968553"/>
              <a:gd name="connsiteY4" fmla="*/ 337352 h 753277"/>
              <a:gd name="connsiteX5" fmla="*/ 0 w 4968553"/>
              <a:gd name="connsiteY5" fmla="*/ 0 h 753277"/>
              <a:gd name="connsiteX0" fmla="*/ 88504 w 5057057"/>
              <a:gd name="connsiteY0" fmla="*/ 0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207 w 5057057"/>
              <a:gd name="connsiteY3" fmla="*/ 753277 h 753277"/>
              <a:gd name="connsiteX4" fmla="*/ 0 w 5057057"/>
              <a:gd name="connsiteY4" fmla="*/ 356402 h 753277"/>
              <a:gd name="connsiteX5" fmla="*/ 88504 w 5057057"/>
              <a:gd name="connsiteY5" fmla="*/ 0 h 753277"/>
              <a:gd name="connsiteX0" fmla="*/ 28892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207 w 5057057"/>
              <a:gd name="connsiteY3" fmla="*/ 753277 h 753277"/>
              <a:gd name="connsiteX4" fmla="*/ 0 w 5057057"/>
              <a:gd name="connsiteY4" fmla="*/ 356402 h 753277"/>
              <a:gd name="connsiteX5" fmla="*/ 28892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207 w 5057057"/>
              <a:gd name="connsiteY3" fmla="*/ 753277 h 753277"/>
              <a:gd name="connsiteX4" fmla="*/ 0 w 5057057"/>
              <a:gd name="connsiteY4" fmla="*/ 356402 h 753277"/>
              <a:gd name="connsiteX5" fmla="*/ 18097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975 w 5057057"/>
              <a:gd name="connsiteY3" fmla="*/ 753277 h 753277"/>
              <a:gd name="connsiteX4" fmla="*/ 0 w 5057057"/>
              <a:gd name="connsiteY4" fmla="*/ 356402 h 753277"/>
              <a:gd name="connsiteX5" fmla="*/ 18097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3277 h 753277"/>
              <a:gd name="connsiteX3" fmla="*/ 180975 w 5057057"/>
              <a:gd name="connsiteY3" fmla="*/ 753277 h 753277"/>
              <a:gd name="connsiteX4" fmla="*/ 0 w 5057057"/>
              <a:gd name="connsiteY4" fmla="*/ 356402 h 753277"/>
              <a:gd name="connsiteX5" fmla="*/ 18097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4321 w 5057057"/>
              <a:gd name="connsiteY2" fmla="*/ 327827 h 753277"/>
              <a:gd name="connsiteX3" fmla="*/ 5057057 w 5057057"/>
              <a:gd name="connsiteY3" fmla="*/ 753277 h 753277"/>
              <a:gd name="connsiteX4" fmla="*/ 180975 w 5057057"/>
              <a:gd name="connsiteY4" fmla="*/ 753277 h 753277"/>
              <a:gd name="connsiteX5" fmla="*/ 0 w 5057057"/>
              <a:gd name="connsiteY5" fmla="*/ 356402 h 753277"/>
              <a:gd name="connsiteX6" fmla="*/ 180975 w 5057057"/>
              <a:gd name="connsiteY6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4902486 w 5057057"/>
              <a:gd name="connsiteY2" fmla="*/ 356402 h 753277"/>
              <a:gd name="connsiteX3" fmla="*/ 5057057 w 5057057"/>
              <a:gd name="connsiteY3" fmla="*/ 753277 h 753277"/>
              <a:gd name="connsiteX4" fmla="*/ 180975 w 5057057"/>
              <a:gd name="connsiteY4" fmla="*/ 753277 h 753277"/>
              <a:gd name="connsiteX5" fmla="*/ 0 w 5057057"/>
              <a:gd name="connsiteY5" fmla="*/ 356402 h 753277"/>
              <a:gd name="connsiteX6" fmla="*/ 180975 w 5057057"/>
              <a:gd name="connsiteY6" fmla="*/ 32552 h 753277"/>
              <a:gd name="connsiteX0" fmla="*/ 155938 w 5057057"/>
              <a:gd name="connsiteY0" fmla="*/ 32552 h 753277"/>
              <a:gd name="connsiteX1" fmla="*/ 5057057 w 5057057"/>
              <a:gd name="connsiteY1" fmla="*/ 0 h 753277"/>
              <a:gd name="connsiteX2" fmla="*/ 4902486 w 5057057"/>
              <a:gd name="connsiteY2" fmla="*/ 356402 h 753277"/>
              <a:gd name="connsiteX3" fmla="*/ 5057057 w 5057057"/>
              <a:gd name="connsiteY3" fmla="*/ 753277 h 753277"/>
              <a:gd name="connsiteX4" fmla="*/ 180975 w 5057057"/>
              <a:gd name="connsiteY4" fmla="*/ 753277 h 753277"/>
              <a:gd name="connsiteX5" fmla="*/ 0 w 5057057"/>
              <a:gd name="connsiteY5" fmla="*/ 356402 h 753277"/>
              <a:gd name="connsiteX6" fmla="*/ 155938 w 5057057"/>
              <a:gd name="connsiteY6" fmla="*/ 32552 h 753277"/>
              <a:gd name="connsiteX0" fmla="*/ 155938 w 5057057"/>
              <a:gd name="connsiteY0" fmla="*/ 32552 h 753277"/>
              <a:gd name="connsiteX1" fmla="*/ 5057057 w 5057057"/>
              <a:gd name="connsiteY1" fmla="*/ 0 h 753277"/>
              <a:gd name="connsiteX2" fmla="*/ 4902486 w 5057057"/>
              <a:gd name="connsiteY2" fmla="*/ 356402 h 753277"/>
              <a:gd name="connsiteX3" fmla="*/ 5057057 w 5057057"/>
              <a:gd name="connsiteY3" fmla="*/ 753277 h 753277"/>
              <a:gd name="connsiteX4" fmla="*/ 155938 w 5057057"/>
              <a:gd name="connsiteY4" fmla="*/ 753277 h 753277"/>
              <a:gd name="connsiteX5" fmla="*/ 0 w 5057057"/>
              <a:gd name="connsiteY5" fmla="*/ 356402 h 753277"/>
              <a:gd name="connsiteX6" fmla="*/ 155938 w 5057057"/>
              <a:gd name="connsiteY6" fmla="*/ 32552 h 75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57057" h="753277">
                <a:moveTo>
                  <a:pt x="155938" y="32552"/>
                </a:moveTo>
                <a:lnTo>
                  <a:pt x="5057057" y="0"/>
                </a:lnTo>
                <a:lnTo>
                  <a:pt x="4902486" y="356402"/>
                </a:lnTo>
                <a:lnTo>
                  <a:pt x="5057057" y="753277"/>
                </a:lnTo>
                <a:lnTo>
                  <a:pt x="155938" y="753277"/>
                </a:lnTo>
                <a:lnTo>
                  <a:pt x="0" y="356402"/>
                </a:lnTo>
                <a:lnTo>
                  <a:pt x="155938" y="32552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92"/>
          <p:cNvSpPr>
            <a:spLocks noChangeArrowheads="1"/>
          </p:cNvSpPr>
          <p:nvPr/>
        </p:nvSpPr>
        <p:spPr bwMode="auto">
          <a:xfrm flipH="1">
            <a:off x="3029611" y="3356283"/>
            <a:ext cx="4623950" cy="584750"/>
          </a:xfrm>
          <a:custGeom>
            <a:avLst/>
            <a:gdLst>
              <a:gd name="connsiteX0" fmla="*/ 0 w 4968553"/>
              <a:gd name="connsiteY0" fmla="*/ 0 h 752004"/>
              <a:gd name="connsiteX1" fmla="*/ 4968553 w 4968553"/>
              <a:gd name="connsiteY1" fmla="*/ 0 h 752004"/>
              <a:gd name="connsiteX2" fmla="*/ 4968553 w 4968553"/>
              <a:gd name="connsiteY2" fmla="*/ 752004 h 752004"/>
              <a:gd name="connsiteX3" fmla="*/ 0 w 4968553"/>
              <a:gd name="connsiteY3" fmla="*/ 752004 h 752004"/>
              <a:gd name="connsiteX4" fmla="*/ 0 w 4968553"/>
              <a:gd name="connsiteY4" fmla="*/ 0 h 752004"/>
              <a:gd name="connsiteX0" fmla="*/ 36513 w 5005066"/>
              <a:gd name="connsiteY0" fmla="*/ 0 h 763281"/>
              <a:gd name="connsiteX1" fmla="*/ 5005066 w 5005066"/>
              <a:gd name="connsiteY1" fmla="*/ 0 h 763281"/>
              <a:gd name="connsiteX2" fmla="*/ 5005066 w 5005066"/>
              <a:gd name="connsiteY2" fmla="*/ 752004 h 763281"/>
              <a:gd name="connsiteX3" fmla="*/ 0 w 5005066"/>
              <a:gd name="connsiteY3" fmla="*/ 763281 h 763281"/>
              <a:gd name="connsiteX4" fmla="*/ 36513 w 5005066"/>
              <a:gd name="connsiteY4" fmla="*/ 0 h 763281"/>
              <a:gd name="connsiteX0" fmla="*/ 0 w 5292538"/>
              <a:gd name="connsiteY0" fmla="*/ 7631 h 763281"/>
              <a:gd name="connsiteX1" fmla="*/ 5292538 w 5292538"/>
              <a:gd name="connsiteY1" fmla="*/ 0 h 763281"/>
              <a:gd name="connsiteX2" fmla="*/ 5292538 w 5292538"/>
              <a:gd name="connsiteY2" fmla="*/ 752004 h 763281"/>
              <a:gd name="connsiteX3" fmla="*/ 287472 w 5292538"/>
              <a:gd name="connsiteY3" fmla="*/ 763281 h 763281"/>
              <a:gd name="connsiteX4" fmla="*/ 0 w 5292538"/>
              <a:gd name="connsiteY4" fmla="*/ 7631 h 763281"/>
              <a:gd name="connsiteX0" fmla="*/ 0 w 5363840"/>
              <a:gd name="connsiteY0" fmla="*/ 7631 h 763281"/>
              <a:gd name="connsiteX1" fmla="*/ 5363840 w 5363840"/>
              <a:gd name="connsiteY1" fmla="*/ 0 h 763281"/>
              <a:gd name="connsiteX2" fmla="*/ 5363840 w 5363840"/>
              <a:gd name="connsiteY2" fmla="*/ 752004 h 763281"/>
              <a:gd name="connsiteX3" fmla="*/ 358774 w 5363840"/>
              <a:gd name="connsiteY3" fmla="*/ 763281 h 763281"/>
              <a:gd name="connsiteX4" fmla="*/ 0 w 5363840"/>
              <a:gd name="connsiteY4" fmla="*/ 7631 h 763281"/>
              <a:gd name="connsiteX0" fmla="*/ 0 w 5651500"/>
              <a:gd name="connsiteY0" fmla="*/ 0 h 755650"/>
              <a:gd name="connsiteX1" fmla="*/ 5651500 w 5651500"/>
              <a:gd name="connsiteY1" fmla="*/ 0 h 755650"/>
              <a:gd name="connsiteX2" fmla="*/ 5363840 w 5651500"/>
              <a:gd name="connsiteY2" fmla="*/ 744373 h 755650"/>
              <a:gd name="connsiteX3" fmla="*/ 358774 w 5651500"/>
              <a:gd name="connsiteY3" fmla="*/ 755650 h 755650"/>
              <a:gd name="connsiteX4" fmla="*/ 0 w 5651500"/>
              <a:gd name="connsiteY4" fmla="*/ 0 h 755650"/>
              <a:gd name="connsiteX0" fmla="*/ 0 w 5975350"/>
              <a:gd name="connsiteY0" fmla="*/ 0 h 755650"/>
              <a:gd name="connsiteX1" fmla="*/ 5651500 w 5975350"/>
              <a:gd name="connsiteY1" fmla="*/ 0 h 755650"/>
              <a:gd name="connsiteX2" fmla="*/ 5975350 w 5975350"/>
              <a:gd name="connsiteY2" fmla="*/ 755649 h 755650"/>
              <a:gd name="connsiteX3" fmla="*/ 358774 w 5975350"/>
              <a:gd name="connsiteY3" fmla="*/ 755650 h 755650"/>
              <a:gd name="connsiteX4" fmla="*/ 0 w 59753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5350" h="755650">
                <a:moveTo>
                  <a:pt x="0" y="0"/>
                </a:moveTo>
                <a:lnTo>
                  <a:pt x="5651500" y="0"/>
                </a:lnTo>
                <a:lnTo>
                  <a:pt x="5975350" y="755649"/>
                </a:lnTo>
                <a:lnTo>
                  <a:pt x="358774" y="75565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92"/>
          <p:cNvSpPr>
            <a:spLocks noChangeArrowheads="1"/>
          </p:cNvSpPr>
          <p:nvPr/>
        </p:nvSpPr>
        <p:spPr bwMode="auto">
          <a:xfrm flipH="1" flipV="1">
            <a:off x="3029611" y="1851708"/>
            <a:ext cx="4623950" cy="584750"/>
          </a:xfrm>
          <a:custGeom>
            <a:avLst/>
            <a:gdLst>
              <a:gd name="connsiteX0" fmla="*/ 0 w 4968553"/>
              <a:gd name="connsiteY0" fmla="*/ 0 h 752004"/>
              <a:gd name="connsiteX1" fmla="*/ 4968553 w 4968553"/>
              <a:gd name="connsiteY1" fmla="*/ 0 h 752004"/>
              <a:gd name="connsiteX2" fmla="*/ 4968553 w 4968553"/>
              <a:gd name="connsiteY2" fmla="*/ 752004 h 752004"/>
              <a:gd name="connsiteX3" fmla="*/ 0 w 4968553"/>
              <a:gd name="connsiteY3" fmla="*/ 752004 h 752004"/>
              <a:gd name="connsiteX4" fmla="*/ 0 w 4968553"/>
              <a:gd name="connsiteY4" fmla="*/ 0 h 752004"/>
              <a:gd name="connsiteX0" fmla="*/ 36513 w 5005066"/>
              <a:gd name="connsiteY0" fmla="*/ 0 h 763281"/>
              <a:gd name="connsiteX1" fmla="*/ 5005066 w 5005066"/>
              <a:gd name="connsiteY1" fmla="*/ 0 h 763281"/>
              <a:gd name="connsiteX2" fmla="*/ 5005066 w 5005066"/>
              <a:gd name="connsiteY2" fmla="*/ 752004 h 763281"/>
              <a:gd name="connsiteX3" fmla="*/ 0 w 5005066"/>
              <a:gd name="connsiteY3" fmla="*/ 763281 h 763281"/>
              <a:gd name="connsiteX4" fmla="*/ 36513 w 5005066"/>
              <a:gd name="connsiteY4" fmla="*/ 0 h 763281"/>
              <a:gd name="connsiteX0" fmla="*/ 0 w 5292538"/>
              <a:gd name="connsiteY0" fmla="*/ 7631 h 763281"/>
              <a:gd name="connsiteX1" fmla="*/ 5292538 w 5292538"/>
              <a:gd name="connsiteY1" fmla="*/ 0 h 763281"/>
              <a:gd name="connsiteX2" fmla="*/ 5292538 w 5292538"/>
              <a:gd name="connsiteY2" fmla="*/ 752004 h 763281"/>
              <a:gd name="connsiteX3" fmla="*/ 287472 w 5292538"/>
              <a:gd name="connsiteY3" fmla="*/ 763281 h 763281"/>
              <a:gd name="connsiteX4" fmla="*/ 0 w 5292538"/>
              <a:gd name="connsiteY4" fmla="*/ 7631 h 763281"/>
              <a:gd name="connsiteX0" fmla="*/ 0 w 5363840"/>
              <a:gd name="connsiteY0" fmla="*/ 7631 h 763281"/>
              <a:gd name="connsiteX1" fmla="*/ 5363840 w 5363840"/>
              <a:gd name="connsiteY1" fmla="*/ 0 h 763281"/>
              <a:gd name="connsiteX2" fmla="*/ 5363840 w 5363840"/>
              <a:gd name="connsiteY2" fmla="*/ 752004 h 763281"/>
              <a:gd name="connsiteX3" fmla="*/ 358774 w 5363840"/>
              <a:gd name="connsiteY3" fmla="*/ 763281 h 763281"/>
              <a:gd name="connsiteX4" fmla="*/ 0 w 5363840"/>
              <a:gd name="connsiteY4" fmla="*/ 7631 h 763281"/>
              <a:gd name="connsiteX0" fmla="*/ 0 w 5651500"/>
              <a:gd name="connsiteY0" fmla="*/ 0 h 755650"/>
              <a:gd name="connsiteX1" fmla="*/ 5651500 w 5651500"/>
              <a:gd name="connsiteY1" fmla="*/ 0 h 755650"/>
              <a:gd name="connsiteX2" fmla="*/ 5363840 w 5651500"/>
              <a:gd name="connsiteY2" fmla="*/ 744373 h 755650"/>
              <a:gd name="connsiteX3" fmla="*/ 358774 w 5651500"/>
              <a:gd name="connsiteY3" fmla="*/ 755650 h 755650"/>
              <a:gd name="connsiteX4" fmla="*/ 0 w 5651500"/>
              <a:gd name="connsiteY4" fmla="*/ 0 h 755650"/>
              <a:gd name="connsiteX0" fmla="*/ 0 w 5975350"/>
              <a:gd name="connsiteY0" fmla="*/ 0 h 755650"/>
              <a:gd name="connsiteX1" fmla="*/ 5651500 w 5975350"/>
              <a:gd name="connsiteY1" fmla="*/ 0 h 755650"/>
              <a:gd name="connsiteX2" fmla="*/ 5975350 w 5975350"/>
              <a:gd name="connsiteY2" fmla="*/ 755649 h 755650"/>
              <a:gd name="connsiteX3" fmla="*/ 358774 w 5975350"/>
              <a:gd name="connsiteY3" fmla="*/ 755650 h 755650"/>
              <a:gd name="connsiteX4" fmla="*/ 0 w 59753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5350" h="755650">
                <a:moveTo>
                  <a:pt x="0" y="0"/>
                </a:moveTo>
                <a:lnTo>
                  <a:pt x="5651500" y="0"/>
                </a:lnTo>
                <a:lnTo>
                  <a:pt x="5975350" y="755649"/>
                </a:lnTo>
                <a:lnTo>
                  <a:pt x="358774" y="75565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오각형 4"/>
          <p:cNvSpPr/>
          <p:nvPr/>
        </p:nvSpPr>
        <p:spPr>
          <a:xfrm>
            <a:off x="1357465" y="1782935"/>
            <a:ext cx="2124420" cy="2228652"/>
          </a:xfrm>
          <a:prstGeom prst="homePlate">
            <a:avLst>
              <a:gd name="adj" fmla="val 23542"/>
            </a:avLst>
          </a:prstGeom>
          <a:solidFill>
            <a:schemeClr val="tx1">
              <a:alpha val="10000"/>
            </a:schemeClr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55576" y="671836"/>
            <a:ext cx="6270096" cy="35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92"/>
          <p:cNvSpPr>
            <a:spLocks noChangeArrowheads="1"/>
          </p:cNvSpPr>
          <p:nvPr/>
        </p:nvSpPr>
        <p:spPr bwMode="auto">
          <a:xfrm flipH="1">
            <a:off x="2965504" y="1782935"/>
            <a:ext cx="4744567" cy="736761"/>
          </a:xfrm>
          <a:custGeom>
            <a:avLst/>
            <a:gdLst>
              <a:gd name="connsiteX0" fmla="*/ 0 w 5117257"/>
              <a:gd name="connsiteY0" fmla="*/ 0 h 956907"/>
              <a:gd name="connsiteX1" fmla="*/ 5117257 w 5117257"/>
              <a:gd name="connsiteY1" fmla="*/ 0 h 956907"/>
              <a:gd name="connsiteX2" fmla="*/ 5117257 w 5117257"/>
              <a:gd name="connsiteY2" fmla="*/ 956907 h 956907"/>
              <a:gd name="connsiteX3" fmla="*/ 0 w 5117257"/>
              <a:gd name="connsiteY3" fmla="*/ 956907 h 956907"/>
              <a:gd name="connsiteX4" fmla="*/ 0 w 5117257"/>
              <a:gd name="connsiteY4" fmla="*/ 0 h 956907"/>
              <a:gd name="connsiteX0" fmla="*/ 5117257 w 5191581"/>
              <a:gd name="connsiteY0" fmla="*/ 956907 h 1048347"/>
              <a:gd name="connsiteX1" fmla="*/ 0 w 5191581"/>
              <a:gd name="connsiteY1" fmla="*/ 956907 h 1048347"/>
              <a:gd name="connsiteX2" fmla="*/ 0 w 5191581"/>
              <a:gd name="connsiteY2" fmla="*/ 0 h 1048347"/>
              <a:gd name="connsiteX3" fmla="*/ 5117257 w 5191581"/>
              <a:gd name="connsiteY3" fmla="*/ 0 h 1048347"/>
              <a:gd name="connsiteX4" fmla="*/ 5191581 w 5191581"/>
              <a:gd name="connsiteY4" fmla="*/ 1048347 h 104834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3" fmla="*/ 5117257 w 5117257"/>
              <a:gd name="connsiteY3" fmla="*/ 0 h 956907"/>
              <a:gd name="connsiteX0" fmla="*/ 0 w 5117257"/>
              <a:gd name="connsiteY0" fmla="*/ 956907 h 956907"/>
              <a:gd name="connsiteX1" fmla="*/ 0 w 5117257"/>
              <a:gd name="connsiteY1" fmla="*/ 0 h 956907"/>
              <a:gd name="connsiteX2" fmla="*/ 5117257 w 5117257"/>
              <a:gd name="connsiteY2" fmla="*/ 0 h 956907"/>
              <a:gd name="connsiteX0" fmla="*/ 0 w 5117257"/>
              <a:gd name="connsiteY0" fmla="*/ 956907 h 956907"/>
              <a:gd name="connsiteX1" fmla="*/ 544634 w 5117257"/>
              <a:gd name="connsiteY1" fmla="*/ 17050 h 956907"/>
              <a:gd name="connsiteX2" fmla="*/ 5117257 w 5117257"/>
              <a:gd name="connsiteY2" fmla="*/ 0 h 956907"/>
              <a:gd name="connsiteX0" fmla="*/ 0 w 4953274"/>
              <a:gd name="connsiteY0" fmla="*/ 952088 h 952088"/>
              <a:gd name="connsiteX1" fmla="*/ 380651 w 4953274"/>
              <a:gd name="connsiteY1" fmla="*/ 17050 h 952088"/>
              <a:gd name="connsiteX2" fmla="*/ 4953274 w 4953274"/>
              <a:gd name="connsiteY2" fmla="*/ 0 h 95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274" h="952088">
                <a:moveTo>
                  <a:pt x="0" y="952088"/>
                </a:moveTo>
                <a:lnTo>
                  <a:pt x="380651" y="17050"/>
                </a:lnTo>
                <a:lnTo>
                  <a:pt x="4953274" y="0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25671" y="1906916"/>
            <a:ext cx="3830921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flipH="1">
            <a:off x="3307752" y="2519697"/>
            <a:ext cx="4569388" cy="753050"/>
          </a:xfrm>
          <a:custGeom>
            <a:avLst/>
            <a:gdLst>
              <a:gd name="connsiteX0" fmla="*/ 0 w 5117257"/>
              <a:gd name="connsiteY0" fmla="*/ 0 h 956907"/>
              <a:gd name="connsiteX1" fmla="*/ 5117257 w 5117257"/>
              <a:gd name="connsiteY1" fmla="*/ 0 h 956907"/>
              <a:gd name="connsiteX2" fmla="*/ 5117257 w 5117257"/>
              <a:gd name="connsiteY2" fmla="*/ 956907 h 956907"/>
              <a:gd name="connsiteX3" fmla="*/ 0 w 5117257"/>
              <a:gd name="connsiteY3" fmla="*/ 956907 h 956907"/>
              <a:gd name="connsiteX4" fmla="*/ 0 w 5117257"/>
              <a:gd name="connsiteY4" fmla="*/ 0 h 956907"/>
              <a:gd name="connsiteX0" fmla="*/ 5117257 w 5197180"/>
              <a:gd name="connsiteY0" fmla="*/ 956907 h 1048347"/>
              <a:gd name="connsiteX1" fmla="*/ 0 w 5197180"/>
              <a:gd name="connsiteY1" fmla="*/ 956907 h 1048347"/>
              <a:gd name="connsiteX2" fmla="*/ 0 w 5197180"/>
              <a:gd name="connsiteY2" fmla="*/ 0 h 1048347"/>
              <a:gd name="connsiteX3" fmla="*/ 5117257 w 5197180"/>
              <a:gd name="connsiteY3" fmla="*/ 0 h 1048347"/>
              <a:gd name="connsiteX4" fmla="*/ 5197180 w 5197180"/>
              <a:gd name="connsiteY4" fmla="*/ 1048347 h 104834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3" fmla="*/ 5117257 w 5117257"/>
              <a:gd name="connsiteY3" fmla="*/ 0 h 956907"/>
              <a:gd name="connsiteX0" fmla="*/ 5117257 w 5117257"/>
              <a:gd name="connsiteY0" fmla="*/ 966366 h 966366"/>
              <a:gd name="connsiteX1" fmla="*/ 0 w 5117257"/>
              <a:gd name="connsiteY1" fmla="*/ 966366 h 966366"/>
              <a:gd name="connsiteX2" fmla="*/ 176336 w 5117257"/>
              <a:gd name="connsiteY2" fmla="*/ 0 h 966366"/>
              <a:gd name="connsiteX3" fmla="*/ 5117257 w 5117257"/>
              <a:gd name="connsiteY3" fmla="*/ 9459 h 966366"/>
              <a:gd name="connsiteX0" fmla="*/ 5117257 w 5117257"/>
              <a:gd name="connsiteY0" fmla="*/ 966366 h 966366"/>
              <a:gd name="connsiteX1" fmla="*/ 0 w 5117257"/>
              <a:gd name="connsiteY1" fmla="*/ 966366 h 966366"/>
              <a:gd name="connsiteX2" fmla="*/ 102796 w 5117257"/>
              <a:gd name="connsiteY2" fmla="*/ 458787 h 966366"/>
              <a:gd name="connsiteX3" fmla="*/ 176336 w 5117257"/>
              <a:gd name="connsiteY3" fmla="*/ 0 h 966366"/>
              <a:gd name="connsiteX4" fmla="*/ 5117257 w 5117257"/>
              <a:gd name="connsiteY4" fmla="*/ 9459 h 966366"/>
              <a:gd name="connsiteX0" fmla="*/ 5129627 w 5129627"/>
              <a:gd name="connsiteY0" fmla="*/ 966366 h 966366"/>
              <a:gd name="connsiteX1" fmla="*/ 12370 w 5129627"/>
              <a:gd name="connsiteY1" fmla="*/ 966366 h 966366"/>
              <a:gd name="connsiteX2" fmla="*/ 0 w 5129627"/>
              <a:gd name="connsiteY2" fmla="*/ 468312 h 966366"/>
              <a:gd name="connsiteX3" fmla="*/ 188706 w 5129627"/>
              <a:gd name="connsiteY3" fmla="*/ 0 h 966366"/>
              <a:gd name="connsiteX4" fmla="*/ 5129627 w 5129627"/>
              <a:gd name="connsiteY4" fmla="*/ 9459 h 966366"/>
              <a:gd name="connsiteX0" fmla="*/ 5129627 w 5129627"/>
              <a:gd name="connsiteY0" fmla="*/ 966366 h 973137"/>
              <a:gd name="connsiteX1" fmla="*/ 188706 w 5129627"/>
              <a:gd name="connsiteY1" fmla="*/ 973137 h 973137"/>
              <a:gd name="connsiteX2" fmla="*/ 0 w 5129627"/>
              <a:gd name="connsiteY2" fmla="*/ 468312 h 973137"/>
              <a:gd name="connsiteX3" fmla="*/ 188706 w 5129627"/>
              <a:gd name="connsiteY3" fmla="*/ 0 h 973137"/>
              <a:gd name="connsiteX4" fmla="*/ 5129627 w 5129627"/>
              <a:gd name="connsiteY4" fmla="*/ 9459 h 973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9627" h="973137">
                <a:moveTo>
                  <a:pt x="5129627" y="966366"/>
                </a:moveTo>
                <a:lnTo>
                  <a:pt x="188706" y="973137"/>
                </a:lnTo>
                <a:lnTo>
                  <a:pt x="0" y="468312"/>
                </a:lnTo>
                <a:lnTo>
                  <a:pt x="188706" y="0"/>
                </a:lnTo>
                <a:lnTo>
                  <a:pt x="5129627" y="9459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92"/>
          <p:cNvSpPr>
            <a:spLocks noChangeArrowheads="1"/>
          </p:cNvSpPr>
          <p:nvPr/>
        </p:nvSpPr>
        <p:spPr bwMode="auto">
          <a:xfrm flipH="1">
            <a:off x="2965504" y="3272747"/>
            <a:ext cx="4744567" cy="751822"/>
          </a:xfrm>
          <a:custGeom>
            <a:avLst/>
            <a:gdLst>
              <a:gd name="connsiteX0" fmla="*/ 0 w 5117257"/>
              <a:gd name="connsiteY0" fmla="*/ 0 h 956907"/>
              <a:gd name="connsiteX1" fmla="*/ 5117257 w 5117257"/>
              <a:gd name="connsiteY1" fmla="*/ 0 h 956907"/>
              <a:gd name="connsiteX2" fmla="*/ 5117257 w 5117257"/>
              <a:gd name="connsiteY2" fmla="*/ 956907 h 956907"/>
              <a:gd name="connsiteX3" fmla="*/ 0 w 5117257"/>
              <a:gd name="connsiteY3" fmla="*/ 956907 h 956907"/>
              <a:gd name="connsiteX4" fmla="*/ 0 w 5117257"/>
              <a:gd name="connsiteY4" fmla="*/ 0 h 956907"/>
              <a:gd name="connsiteX0" fmla="*/ 5117257 w 5191581"/>
              <a:gd name="connsiteY0" fmla="*/ 956907 h 1048347"/>
              <a:gd name="connsiteX1" fmla="*/ 0 w 5191581"/>
              <a:gd name="connsiteY1" fmla="*/ 956907 h 1048347"/>
              <a:gd name="connsiteX2" fmla="*/ 0 w 5191581"/>
              <a:gd name="connsiteY2" fmla="*/ 0 h 1048347"/>
              <a:gd name="connsiteX3" fmla="*/ 5117257 w 5191581"/>
              <a:gd name="connsiteY3" fmla="*/ 0 h 1048347"/>
              <a:gd name="connsiteX4" fmla="*/ 5191581 w 5191581"/>
              <a:gd name="connsiteY4" fmla="*/ 1048347 h 104834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3" fmla="*/ 5117257 w 5117257"/>
              <a:gd name="connsiteY3" fmla="*/ 0 h 95690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0" fmla="*/ 5117257 w 5117257"/>
              <a:gd name="connsiteY0" fmla="*/ 954775 h 954775"/>
              <a:gd name="connsiteX1" fmla="*/ 0 w 5117257"/>
              <a:gd name="connsiteY1" fmla="*/ 954775 h 954775"/>
              <a:gd name="connsiteX2" fmla="*/ 163983 w 5117257"/>
              <a:gd name="connsiteY2" fmla="*/ 0 h 954775"/>
              <a:gd name="connsiteX0" fmla="*/ 4953274 w 4953274"/>
              <a:gd name="connsiteY0" fmla="*/ 954775 h 971550"/>
              <a:gd name="connsiteX1" fmla="*/ 380651 w 4953274"/>
              <a:gd name="connsiteY1" fmla="*/ 971550 h 971550"/>
              <a:gd name="connsiteX2" fmla="*/ 0 w 4953274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274" h="971550">
                <a:moveTo>
                  <a:pt x="4953274" y="954775"/>
                </a:moveTo>
                <a:lnTo>
                  <a:pt x="380651" y="97155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8402" y="1861216"/>
            <a:ext cx="163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48402" y="4158157"/>
            <a:ext cx="65359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9663" y="1203598"/>
            <a:ext cx="62538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grpSp>
        <p:nvGrpSpPr>
          <p:cNvPr id="18" name="그룹 44"/>
          <p:cNvGrpSpPr/>
          <p:nvPr/>
        </p:nvGrpSpPr>
        <p:grpSpPr>
          <a:xfrm>
            <a:off x="1303942" y="2209978"/>
            <a:ext cx="1985113" cy="596082"/>
            <a:chOff x="611560" y="2663915"/>
            <a:chExt cx="2339838" cy="770294"/>
          </a:xfrm>
        </p:grpSpPr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611560" y="2663915"/>
              <a:ext cx="1865313" cy="357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694546" y="2917162"/>
              <a:ext cx="2256852" cy="51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>
                <a:buFont typeface="Arial" pitchFamily="34" charset="0"/>
                <a:buChar char="•"/>
                <a:defRPr/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252030" y="1861216"/>
            <a:ext cx="445780" cy="452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ko-KR" alt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49323" y="2663074"/>
            <a:ext cx="3830921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75682" y="2617374"/>
            <a:ext cx="445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ko-KR" alt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76985" y="3419232"/>
            <a:ext cx="3830921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03344" y="3373532"/>
            <a:ext cx="445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ko-KR" alt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그룹 44"/>
          <p:cNvGrpSpPr/>
          <p:nvPr/>
        </p:nvGrpSpPr>
        <p:grpSpPr>
          <a:xfrm>
            <a:off x="1289601" y="2765403"/>
            <a:ext cx="1985113" cy="596082"/>
            <a:chOff x="611560" y="2663915"/>
            <a:chExt cx="2339838" cy="770294"/>
          </a:xfrm>
        </p:grpSpPr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611560" y="2663915"/>
              <a:ext cx="1865313" cy="357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694546" y="2917162"/>
              <a:ext cx="2256852" cy="51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>
                <a:buFont typeface="Arial" pitchFamily="34" charset="0"/>
                <a:buChar char="•"/>
                <a:defRPr/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그룹 44"/>
          <p:cNvGrpSpPr/>
          <p:nvPr/>
        </p:nvGrpSpPr>
        <p:grpSpPr>
          <a:xfrm>
            <a:off x="1282575" y="3320828"/>
            <a:ext cx="1985113" cy="596082"/>
            <a:chOff x="611560" y="2663915"/>
            <a:chExt cx="2339838" cy="770294"/>
          </a:xfrm>
        </p:grpSpPr>
        <p:sp>
          <p:nvSpPr>
            <p:cNvPr id="41" name="TextBox 40"/>
            <p:cNvSpPr txBox="1">
              <a:spLocks noChangeArrowheads="1"/>
            </p:cNvSpPr>
            <p:nvPr/>
          </p:nvSpPr>
          <p:spPr bwMode="auto">
            <a:xfrm>
              <a:off x="611560" y="2663915"/>
              <a:ext cx="1865313" cy="357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2" name="TextBox 41"/>
            <p:cNvSpPr txBox="1"/>
            <p:nvPr/>
          </p:nvSpPr>
          <p:spPr bwMode="auto">
            <a:xfrm>
              <a:off x="694546" y="2917162"/>
              <a:ext cx="2256852" cy="51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>
                <a:buFont typeface="Arial" pitchFamily="34" charset="0"/>
                <a:buChar char="•"/>
                <a:defRPr/>
              </a:pP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92"/>
          <p:cNvSpPr>
            <a:spLocks noChangeArrowheads="1"/>
          </p:cNvSpPr>
          <p:nvPr/>
        </p:nvSpPr>
        <p:spPr bwMode="auto">
          <a:xfrm flipH="1">
            <a:off x="3343489" y="2606297"/>
            <a:ext cx="4540879" cy="582914"/>
          </a:xfrm>
          <a:custGeom>
            <a:avLst/>
            <a:gdLst>
              <a:gd name="connsiteX0" fmla="*/ 0 w 4968553"/>
              <a:gd name="connsiteY0" fmla="*/ 0 h 752004"/>
              <a:gd name="connsiteX1" fmla="*/ 4968553 w 4968553"/>
              <a:gd name="connsiteY1" fmla="*/ 0 h 752004"/>
              <a:gd name="connsiteX2" fmla="*/ 4968553 w 4968553"/>
              <a:gd name="connsiteY2" fmla="*/ 752004 h 752004"/>
              <a:gd name="connsiteX3" fmla="*/ 0 w 4968553"/>
              <a:gd name="connsiteY3" fmla="*/ 752004 h 752004"/>
              <a:gd name="connsiteX4" fmla="*/ 0 w 4968553"/>
              <a:gd name="connsiteY4" fmla="*/ 0 h 752004"/>
              <a:gd name="connsiteX0" fmla="*/ 0 w 4968553"/>
              <a:gd name="connsiteY0" fmla="*/ 0 h 753277"/>
              <a:gd name="connsiteX1" fmla="*/ 4968553 w 4968553"/>
              <a:gd name="connsiteY1" fmla="*/ 0 h 753277"/>
              <a:gd name="connsiteX2" fmla="*/ 4968553 w 4968553"/>
              <a:gd name="connsiteY2" fmla="*/ 752004 h 753277"/>
              <a:gd name="connsiteX3" fmla="*/ 91703 w 4968553"/>
              <a:gd name="connsiteY3" fmla="*/ 753277 h 753277"/>
              <a:gd name="connsiteX4" fmla="*/ 0 w 4968553"/>
              <a:gd name="connsiteY4" fmla="*/ 0 h 753277"/>
              <a:gd name="connsiteX0" fmla="*/ 0 w 4968553"/>
              <a:gd name="connsiteY0" fmla="*/ 0 h 753277"/>
              <a:gd name="connsiteX1" fmla="*/ 4968553 w 4968553"/>
              <a:gd name="connsiteY1" fmla="*/ 0 h 753277"/>
              <a:gd name="connsiteX2" fmla="*/ 4968553 w 4968553"/>
              <a:gd name="connsiteY2" fmla="*/ 752004 h 753277"/>
              <a:gd name="connsiteX3" fmla="*/ 91703 w 4968553"/>
              <a:gd name="connsiteY3" fmla="*/ 753277 h 753277"/>
              <a:gd name="connsiteX4" fmla="*/ 33734 w 4968553"/>
              <a:gd name="connsiteY4" fmla="*/ 337352 h 753277"/>
              <a:gd name="connsiteX5" fmla="*/ 0 w 4968553"/>
              <a:gd name="connsiteY5" fmla="*/ 0 h 753277"/>
              <a:gd name="connsiteX0" fmla="*/ 88504 w 5057057"/>
              <a:gd name="connsiteY0" fmla="*/ 0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207 w 5057057"/>
              <a:gd name="connsiteY3" fmla="*/ 753277 h 753277"/>
              <a:gd name="connsiteX4" fmla="*/ 0 w 5057057"/>
              <a:gd name="connsiteY4" fmla="*/ 356402 h 753277"/>
              <a:gd name="connsiteX5" fmla="*/ 88504 w 5057057"/>
              <a:gd name="connsiteY5" fmla="*/ 0 h 753277"/>
              <a:gd name="connsiteX0" fmla="*/ 28892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207 w 5057057"/>
              <a:gd name="connsiteY3" fmla="*/ 753277 h 753277"/>
              <a:gd name="connsiteX4" fmla="*/ 0 w 5057057"/>
              <a:gd name="connsiteY4" fmla="*/ 356402 h 753277"/>
              <a:gd name="connsiteX5" fmla="*/ 28892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207 w 5057057"/>
              <a:gd name="connsiteY3" fmla="*/ 753277 h 753277"/>
              <a:gd name="connsiteX4" fmla="*/ 0 w 5057057"/>
              <a:gd name="connsiteY4" fmla="*/ 356402 h 753277"/>
              <a:gd name="connsiteX5" fmla="*/ 18097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2004 h 753277"/>
              <a:gd name="connsiteX3" fmla="*/ 180975 w 5057057"/>
              <a:gd name="connsiteY3" fmla="*/ 753277 h 753277"/>
              <a:gd name="connsiteX4" fmla="*/ 0 w 5057057"/>
              <a:gd name="connsiteY4" fmla="*/ 356402 h 753277"/>
              <a:gd name="connsiteX5" fmla="*/ 18097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7057 w 5057057"/>
              <a:gd name="connsiteY2" fmla="*/ 753277 h 753277"/>
              <a:gd name="connsiteX3" fmla="*/ 180975 w 5057057"/>
              <a:gd name="connsiteY3" fmla="*/ 753277 h 753277"/>
              <a:gd name="connsiteX4" fmla="*/ 0 w 5057057"/>
              <a:gd name="connsiteY4" fmla="*/ 356402 h 753277"/>
              <a:gd name="connsiteX5" fmla="*/ 180975 w 5057057"/>
              <a:gd name="connsiteY5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5054321 w 5057057"/>
              <a:gd name="connsiteY2" fmla="*/ 327827 h 753277"/>
              <a:gd name="connsiteX3" fmla="*/ 5057057 w 5057057"/>
              <a:gd name="connsiteY3" fmla="*/ 753277 h 753277"/>
              <a:gd name="connsiteX4" fmla="*/ 180975 w 5057057"/>
              <a:gd name="connsiteY4" fmla="*/ 753277 h 753277"/>
              <a:gd name="connsiteX5" fmla="*/ 0 w 5057057"/>
              <a:gd name="connsiteY5" fmla="*/ 356402 h 753277"/>
              <a:gd name="connsiteX6" fmla="*/ 180975 w 5057057"/>
              <a:gd name="connsiteY6" fmla="*/ 32552 h 753277"/>
              <a:gd name="connsiteX0" fmla="*/ 180975 w 5057057"/>
              <a:gd name="connsiteY0" fmla="*/ 32552 h 753277"/>
              <a:gd name="connsiteX1" fmla="*/ 5057057 w 5057057"/>
              <a:gd name="connsiteY1" fmla="*/ 0 h 753277"/>
              <a:gd name="connsiteX2" fmla="*/ 4902486 w 5057057"/>
              <a:gd name="connsiteY2" fmla="*/ 356402 h 753277"/>
              <a:gd name="connsiteX3" fmla="*/ 5057057 w 5057057"/>
              <a:gd name="connsiteY3" fmla="*/ 753277 h 753277"/>
              <a:gd name="connsiteX4" fmla="*/ 180975 w 5057057"/>
              <a:gd name="connsiteY4" fmla="*/ 753277 h 753277"/>
              <a:gd name="connsiteX5" fmla="*/ 0 w 5057057"/>
              <a:gd name="connsiteY5" fmla="*/ 356402 h 753277"/>
              <a:gd name="connsiteX6" fmla="*/ 180975 w 5057057"/>
              <a:gd name="connsiteY6" fmla="*/ 32552 h 753277"/>
              <a:gd name="connsiteX0" fmla="*/ 155938 w 5057057"/>
              <a:gd name="connsiteY0" fmla="*/ 32552 h 753277"/>
              <a:gd name="connsiteX1" fmla="*/ 5057057 w 5057057"/>
              <a:gd name="connsiteY1" fmla="*/ 0 h 753277"/>
              <a:gd name="connsiteX2" fmla="*/ 4902486 w 5057057"/>
              <a:gd name="connsiteY2" fmla="*/ 356402 h 753277"/>
              <a:gd name="connsiteX3" fmla="*/ 5057057 w 5057057"/>
              <a:gd name="connsiteY3" fmla="*/ 753277 h 753277"/>
              <a:gd name="connsiteX4" fmla="*/ 180975 w 5057057"/>
              <a:gd name="connsiteY4" fmla="*/ 753277 h 753277"/>
              <a:gd name="connsiteX5" fmla="*/ 0 w 5057057"/>
              <a:gd name="connsiteY5" fmla="*/ 356402 h 753277"/>
              <a:gd name="connsiteX6" fmla="*/ 155938 w 5057057"/>
              <a:gd name="connsiteY6" fmla="*/ 32552 h 753277"/>
              <a:gd name="connsiteX0" fmla="*/ 155938 w 5057057"/>
              <a:gd name="connsiteY0" fmla="*/ 32552 h 753277"/>
              <a:gd name="connsiteX1" fmla="*/ 5057057 w 5057057"/>
              <a:gd name="connsiteY1" fmla="*/ 0 h 753277"/>
              <a:gd name="connsiteX2" fmla="*/ 4902486 w 5057057"/>
              <a:gd name="connsiteY2" fmla="*/ 356402 h 753277"/>
              <a:gd name="connsiteX3" fmla="*/ 5057057 w 5057057"/>
              <a:gd name="connsiteY3" fmla="*/ 753277 h 753277"/>
              <a:gd name="connsiteX4" fmla="*/ 155938 w 5057057"/>
              <a:gd name="connsiteY4" fmla="*/ 753277 h 753277"/>
              <a:gd name="connsiteX5" fmla="*/ 0 w 5057057"/>
              <a:gd name="connsiteY5" fmla="*/ 356402 h 753277"/>
              <a:gd name="connsiteX6" fmla="*/ 155938 w 5057057"/>
              <a:gd name="connsiteY6" fmla="*/ 32552 h 75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57057" h="753277">
                <a:moveTo>
                  <a:pt x="155938" y="32552"/>
                </a:moveTo>
                <a:lnTo>
                  <a:pt x="5057057" y="0"/>
                </a:lnTo>
                <a:lnTo>
                  <a:pt x="4902486" y="356402"/>
                </a:lnTo>
                <a:lnTo>
                  <a:pt x="5057057" y="753277"/>
                </a:lnTo>
                <a:lnTo>
                  <a:pt x="155938" y="753277"/>
                </a:lnTo>
                <a:lnTo>
                  <a:pt x="0" y="356402"/>
                </a:lnTo>
                <a:lnTo>
                  <a:pt x="155938" y="32552"/>
                </a:lnTo>
                <a:close/>
              </a:path>
            </a:pathLst>
          </a:cu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92"/>
          <p:cNvSpPr>
            <a:spLocks noChangeArrowheads="1"/>
          </p:cNvSpPr>
          <p:nvPr/>
        </p:nvSpPr>
        <p:spPr bwMode="auto">
          <a:xfrm flipH="1">
            <a:off x="3029611" y="3356283"/>
            <a:ext cx="4623950" cy="584750"/>
          </a:xfrm>
          <a:custGeom>
            <a:avLst/>
            <a:gdLst>
              <a:gd name="connsiteX0" fmla="*/ 0 w 4968553"/>
              <a:gd name="connsiteY0" fmla="*/ 0 h 752004"/>
              <a:gd name="connsiteX1" fmla="*/ 4968553 w 4968553"/>
              <a:gd name="connsiteY1" fmla="*/ 0 h 752004"/>
              <a:gd name="connsiteX2" fmla="*/ 4968553 w 4968553"/>
              <a:gd name="connsiteY2" fmla="*/ 752004 h 752004"/>
              <a:gd name="connsiteX3" fmla="*/ 0 w 4968553"/>
              <a:gd name="connsiteY3" fmla="*/ 752004 h 752004"/>
              <a:gd name="connsiteX4" fmla="*/ 0 w 4968553"/>
              <a:gd name="connsiteY4" fmla="*/ 0 h 752004"/>
              <a:gd name="connsiteX0" fmla="*/ 36513 w 5005066"/>
              <a:gd name="connsiteY0" fmla="*/ 0 h 763281"/>
              <a:gd name="connsiteX1" fmla="*/ 5005066 w 5005066"/>
              <a:gd name="connsiteY1" fmla="*/ 0 h 763281"/>
              <a:gd name="connsiteX2" fmla="*/ 5005066 w 5005066"/>
              <a:gd name="connsiteY2" fmla="*/ 752004 h 763281"/>
              <a:gd name="connsiteX3" fmla="*/ 0 w 5005066"/>
              <a:gd name="connsiteY3" fmla="*/ 763281 h 763281"/>
              <a:gd name="connsiteX4" fmla="*/ 36513 w 5005066"/>
              <a:gd name="connsiteY4" fmla="*/ 0 h 763281"/>
              <a:gd name="connsiteX0" fmla="*/ 0 w 5292538"/>
              <a:gd name="connsiteY0" fmla="*/ 7631 h 763281"/>
              <a:gd name="connsiteX1" fmla="*/ 5292538 w 5292538"/>
              <a:gd name="connsiteY1" fmla="*/ 0 h 763281"/>
              <a:gd name="connsiteX2" fmla="*/ 5292538 w 5292538"/>
              <a:gd name="connsiteY2" fmla="*/ 752004 h 763281"/>
              <a:gd name="connsiteX3" fmla="*/ 287472 w 5292538"/>
              <a:gd name="connsiteY3" fmla="*/ 763281 h 763281"/>
              <a:gd name="connsiteX4" fmla="*/ 0 w 5292538"/>
              <a:gd name="connsiteY4" fmla="*/ 7631 h 763281"/>
              <a:gd name="connsiteX0" fmla="*/ 0 w 5363840"/>
              <a:gd name="connsiteY0" fmla="*/ 7631 h 763281"/>
              <a:gd name="connsiteX1" fmla="*/ 5363840 w 5363840"/>
              <a:gd name="connsiteY1" fmla="*/ 0 h 763281"/>
              <a:gd name="connsiteX2" fmla="*/ 5363840 w 5363840"/>
              <a:gd name="connsiteY2" fmla="*/ 752004 h 763281"/>
              <a:gd name="connsiteX3" fmla="*/ 358774 w 5363840"/>
              <a:gd name="connsiteY3" fmla="*/ 763281 h 763281"/>
              <a:gd name="connsiteX4" fmla="*/ 0 w 5363840"/>
              <a:gd name="connsiteY4" fmla="*/ 7631 h 763281"/>
              <a:gd name="connsiteX0" fmla="*/ 0 w 5651500"/>
              <a:gd name="connsiteY0" fmla="*/ 0 h 755650"/>
              <a:gd name="connsiteX1" fmla="*/ 5651500 w 5651500"/>
              <a:gd name="connsiteY1" fmla="*/ 0 h 755650"/>
              <a:gd name="connsiteX2" fmla="*/ 5363840 w 5651500"/>
              <a:gd name="connsiteY2" fmla="*/ 744373 h 755650"/>
              <a:gd name="connsiteX3" fmla="*/ 358774 w 5651500"/>
              <a:gd name="connsiteY3" fmla="*/ 755650 h 755650"/>
              <a:gd name="connsiteX4" fmla="*/ 0 w 5651500"/>
              <a:gd name="connsiteY4" fmla="*/ 0 h 755650"/>
              <a:gd name="connsiteX0" fmla="*/ 0 w 5975350"/>
              <a:gd name="connsiteY0" fmla="*/ 0 h 755650"/>
              <a:gd name="connsiteX1" fmla="*/ 5651500 w 5975350"/>
              <a:gd name="connsiteY1" fmla="*/ 0 h 755650"/>
              <a:gd name="connsiteX2" fmla="*/ 5975350 w 5975350"/>
              <a:gd name="connsiteY2" fmla="*/ 755649 h 755650"/>
              <a:gd name="connsiteX3" fmla="*/ 358774 w 5975350"/>
              <a:gd name="connsiteY3" fmla="*/ 755650 h 755650"/>
              <a:gd name="connsiteX4" fmla="*/ 0 w 59753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5350" h="755650">
                <a:moveTo>
                  <a:pt x="0" y="0"/>
                </a:moveTo>
                <a:lnTo>
                  <a:pt x="5651500" y="0"/>
                </a:lnTo>
                <a:lnTo>
                  <a:pt x="5975350" y="755649"/>
                </a:lnTo>
                <a:lnTo>
                  <a:pt x="358774" y="75565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AutoShape 92"/>
          <p:cNvSpPr>
            <a:spLocks noChangeArrowheads="1"/>
          </p:cNvSpPr>
          <p:nvPr/>
        </p:nvSpPr>
        <p:spPr bwMode="auto">
          <a:xfrm flipH="1" flipV="1">
            <a:off x="3029611" y="1851708"/>
            <a:ext cx="4623950" cy="584750"/>
          </a:xfrm>
          <a:custGeom>
            <a:avLst/>
            <a:gdLst>
              <a:gd name="connsiteX0" fmla="*/ 0 w 4968553"/>
              <a:gd name="connsiteY0" fmla="*/ 0 h 752004"/>
              <a:gd name="connsiteX1" fmla="*/ 4968553 w 4968553"/>
              <a:gd name="connsiteY1" fmla="*/ 0 h 752004"/>
              <a:gd name="connsiteX2" fmla="*/ 4968553 w 4968553"/>
              <a:gd name="connsiteY2" fmla="*/ 752004 h 752004"/>
              <a:gd name="connsiteX3" fmla="*/ 0 w 4968553"/>
              <a:gd name="connsiteY3" fmla="*/ 752004 h 752004"/>
              <a:gd name="connsiteX4" fmla="*/ 0 w 4968553"/>
              <a:gd name="connsiteY4" fmla="*/ 0 h 752004"/>
              <a:gd name="connsiteX0" fmla="*/ 36513 w 5005066"/>
              <a:gd name="connsiteY0" fmla="*/ 0 h 763281"/>
              <a:gd name="connsiteX1" fmla="*/ 5005066 w 5005066"/>
              <a:gd name="connsiteY1" fmla="*/ 0 h 763281"/>
              <a:gd name="connsiteX2" fmla="*/ 5005066 w 5005066"/>
              <a:gd name="connsiteY2" fmla="*/ 752004 h 763281"/>
              <a:gd name="connsiteX3" fmla="*/ 0 w 5005066"/>
              <a:gd name="connsiteY3" fmla="*/ 763281 h 763281"/>
              <a:gd name="connsiteX4" fmla="*/ 36513 w 5005066"/>
              <a:gd name="connsiteY4" fmla="*/ 0 h 763281"/>
              <a:gd name="connsiteX0" fmla="*/ 0 w 5292538"/>
              <a:gd name="connsiteY0" fmla="*/ 7631 h 763281"/>
              <a:gd name="connsiteX1" fmla="*/ 5292538 w 5292538"/>
              <a:gd name="connsiteY1" fmla="*/ 0 h 763281"/>
              <a:gd name="connsiteX2" fmla="*/ 5292538 w 5292538"/>
              <a:gd name="connsiteY2" fmla="*/ 752004 h 763281"/>
              <a:gd name="connsiteX3" fmla="*/ 287472 w 5292538"/>
              <a:gd name="connsiteY3" fmla="*/ 763281 h 763281"/>
              <a:gd name="connsiteX4" fmla="*/ 0 w 5292538"/>
              <a:gd name="connsiteY4" fmla="*/ 7631 h 763281"/>
              <a:gd name="connsiteX0" fmla="*/ 0 w 5363840"/>
              <a:gd name="connsiteY0" fmla="*/ 7631 h 763281"/>
              <a:gd name="connsiteX1" fmla="*/ 5363840 w 5363840"/>
              <a:gd name="connsiteY1" fmla="*/ 0 h 763281"/>
              <a:gd name="connsiteX2" fmla="*/ 5363840 w 5363840"/>
              <a:gd name="connsiteY2" fmla="*/ 752004 h 763281"/>
              <a:gd name="connsiteX3" fmla="*/ 358774 w 5363840"/>
              <a:gd name="connsiteY3" fmla="*/ 763281 h 763281"/>
              <a:gd name="connsiteX4" fmla="*/ 0 w 5363840"/>
              <a:gd name="connsiteY4" fmla="*/ 7631 h 763281"/>
              <a:gd name="connsiteX0" fmla="*/ 0 w 5651500"/>
              <a:gd name="connsiteY0" fmla="*/ 0 h 755650"/>
              <a:gd name="connsiteX1" fmla="*/ 5651500 w 5651500"/>
              <a:gd name="connsiteY1" fmla="*/ 0 h 755650"/>
              <a:gd name="connsiteX2" fmla="*/ 5363840 w 5651500"/>
              <a:gd name="connsiteY2" fmla="*/ 744373 h 755650"/>
              <a:gd name="connsiteX3" fmla="*/ 358774 w 5651500"/>
              <a:gd name="connsiteY3" fmla="*/ 755650 h 755650"/>
              <a:gd name="connsiteX4" fmla="*/ 0 w 5651500"/>
              <a:gd name="connsiteY4" fmla="*/ 0 h 755650"/>
              <a:gd name="connsiteX0" fmla="*/ 0 w 5975350"/>
              <a:gd name="connsiteY0" fmla="*/ 0 h 755650"/>
              <a:gd name="connsiteX1" fmla="*/ 5651500 w 5975350"/>
              <a:gd name="connsiteY1" fmla="*/ 0 h 755650"/>
              <a:gd name="connsiteX2" fmla="*/ 5975350 w 5975350"/>
              <a:gd name="connsiteY2" fmla="*/ 755649 h 755650"/>
              <a:gd name="connsiteX3" fmla="*/ 358774 w 5975350"/>
              <a:gd name="connsiteY3" fmla="*/ 755650 h 755650"/>
              <a:gd name="connsiteX4" fmla="*/ 0 w 59753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75350" h="755650">
                <a:moveTo>
                  <a:pt x="0" y="0"/>
                </a:moveTo>
                <a:lnTo>
                  <a:pt x="5651500" y="0"/>
                </a:lnTo>
                <a:lnTo>
                  <a:pt x="5975350" y="755649"/>
                </a:lnTo>
                <a:lnTo>
                  <a:pt x="358774" y="75565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오각형 4"/>
          <p:cNvSpPr/>
          <p:nvPr/>
        </p:nvSpPr>
        <p:spPr>
          <a:xfrm>
            <a:off x="1357465" y="1782935"/>
            <a:ext cx="2124420" cy="2228652"/>
          </a:xfrm>
          <a:prstGeom prst="homePlate">
            <a:avLst>
              <a:gd name="adj" fmla="val 23542"/>
            </a:avLst>
          </a:prstGeom>
          <a:solidFill>
            <a:schemeClr val="tx1">
              <a:alpha val="10000"/>
            </a:schemeClr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55576" y="671836"/>
            <a:ext cx="62700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92"/>
          <p:cNvSpPr>
            <a:spLocks noChangeArrowheads="1"/>
          </p:cNvSpPr>
          <p:nvPr/>
        </p:nvSpPr>
        <p:spPr bwMode="auto">
          <a:xfrm flipH="1">
            <a:off x="2965504" y="1782935"/>
            <a:ext cx="4744567" cy="736761"/>
          </a:xfrm>
          <a:custGeom>
            <a:avLst/>
            <a:gdLst>
              <a:gd name="connsiteX0" fmla="*/ 0 w 5117257"/>
              <a:gd name="connsiteY0" fmla="*/ 0 h 956907"/>
              <a:gd name="connsiteX1" fmla="*/ 5117257 w 5117257"/>
              <a:gd name="connsiteY1" fmla="*/ 0 h 956907"/>
              <a:gd name="connsiteX2" fmla="*/ 5117257 w 5117257"/>
              <a:gd name="connsiteY2" fmla="*/ 956907 h 956907"/>
              <a:gd name="connsiteX3" fmla="*/ 0 w 5117257"/>
              <a:gd name="connsiteY3" fmla="*/ 956907 h 956907"/>
              <a:gd name="connsiteX4" fmla="*/ 0 w 5117257"/>
              <a:gd name="connsiteY4" fmla="*/ 0 h 956907"/>
              <a:gd name="connsiteX0" fmla="*/ 5117257 w 5191581"/>
              <a:gd name="connsiteY0" fmla="*/ 956907 h 1048347"/>
              <a:gd name="connsiteX1" fmla="*/ 0 w 5191581"/>
              <a:gd name="connsiteY1" fmla="*/ 956907 h 1048347"/>
              <a:gd name="connsiteX2" fmla="*/ 0 w 5191581"/>
              <a:gd name="connsiteY2" fmla="*/ 0 h 1048347"/>
              <a:gd name="connsiteX3" fmla="*/ 5117257 w 5191581"/>
              <a:gd name="connsiteY3" fmla="*/ 0 h 1048347"/>
              <a:gd name="connsiteX4" fmla="*/ 5191581 w 5191581"/>
              <a:gd name="connsiteY4" fmla="*/ 1048347 h 104834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3" fmla="*/ 5117257 w 5117257"/>
              <a:gd name="connsiteY3" fmla="*/ 0 h 956907"/>
              <a:gd name="connsiteX0" fmla="*/ 0 w 5117257"/>
              <a:gd name="connsiteY0" fmla="*/ 956907 h 956907"/>
              <a:gd name="connsiteX1" fmla="*/ 0 w 5117257"/>
              <a:gd name="connsiteY1" fmla="*/ 0 h 956907"/>
              <a:gd name="connsiteX2" fmla="*/ 5117257 w 5117257"/>
              <a:gd name="connsiteY2" fmla="*/ 0 h 956907"/>
              <a:gd name="connsiteX0" fmla="*/ 0 w 5117257"/>
              <a:gd name="connsiteY0" fmla="*/ 956907 h 956907"/>
              <a:gd name="connsiteX1" fmla="*/ 544634 w 5117257"/>
              <a:gd name="connsiteY1" fmla="*/ 17050 h 956907"/>
              <a:gd name="connsiteX2" fmla="*/ 5117257 w 5117257"/>
              <a:gd name="connsiteY2" fmla="*/ 0 h 956907"/>
              <a:gd name="connsiteX0" fmla="*/ 0 w 4953274"/>
              <a:gd name="connsiteY0" fmla="*/ 952088 h 952088"/>
              <a:gd name="connsiteX1" fmla="*/ 380651 w 4953274"/>
              <a:gd name="connsiteY1" fmla="*/ 17050 h 952088"/>
              <a:gd name="connsiteX2" fmla="*/ 4953274 w 4953274"/>
              <a:gd name="connsiteY2" fmla="*/ 0 h 95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274" h="952088">
                <a:moveTo>
                  <a:pt x="0" y="952088"/>
                </a:moveTo>
                <a:lnTo>
                  <a:pt x="380651" y="17050"/>
                </a:lnTo>
                <a:lnTo>
                  <a:pt x="4953274" y="0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25671" y="1906916"/>
            <a:ext cx="3830921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flipH="1">
            <a:off x="3307752" y="2519697"/>
            <a:ext cx="4569388" cy="753050"/>
          </a:xfrm>
          <a:custGeom>
            <a:avLst/>
            <a:gdLst>
              <a:gd name="connsiteX0" fmla="*/ 0 w 5117257"/>
              <a:gd name="connsiteY0" fmla="*/ 0 h 956907"/>
              <a:gd name="connsiteX1" fmla="*/ 5117257 w 5117257"/>
              <a:gd name="connsiteY1" fmla="*/ 0 h 956907"/>
              <a:gd name="connsiteX2" fmla="*/ 5117257 w 5117257"/>
              <a:gd name="connsiteY2" fmla="*/ 956907 h 956907"/>
              <a:gd name="connsiteX3" fmla="*/ 0 w 5117257"/>
              <a:gd name="connsiteY3" fmla="*/ 956907 h 956907"/>
              <a:gd name="connsiteX4" fmla="*/ 0 w 5117257"/>
              <a:gd name="connsiteY4" fmla="*/ 0 h 956907"/>
              <a:gd name="connsiteX0" fmla="*/ 5117257 w 5197180"/>
              <a:gd name="connsiteY0" fmla="*/ 956907 h 1048347"/>
              <a:gd name="connsiteX1" fmla="*/ 0 w 5197180"/>
              <a:gd name="connsiteY1" fmla="*/ 956907 h 1048347"/>
              <a:gd name="connsiteX2" fmla="*/ 0 w 5197180"/>
              <a:gd name="connsiteY2" fmla="*/ 0 h 1048347"/>
              <a:gd name="connsiteX3" fmla="*/ 5117257 w 5197180"/>
              <a:gd name="connsiteY3" fmla="*/ 0 h 1048347"/>
              <a:gd name="connsiteX4" fmla="*/ 5197180 w 5197180"/>
              <a:gd name="connsiteY4" fmla="*/ 1048347 h 104834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3" fmla="*/ 5117257 w 5117257"/>
              <a:gd name="connsiteY3" fmla="*/ 0 h 956907"/>
              <a:gd name="connsiteX0" fmla="*/ 5117257 w 5117257"/>
              <a:gd name="connsiteY0" fmla="*/ 966366 h 966366"/>
              <a:gd name="connsiteX1" fmla="*/ 0 w 5117257"/>
              <a:gd name="connsiteY1" fmla="*/ 966366 h 966366"/>
              <a:gd name="connsiteX2" fmla="*/ 176336 w 5117257"/>
              <a:gd name="connsiteY2" fmla="*/ 0 h 966366"/>
              <a:gd name="connsiteX3" fmla="*/ 5117257 w 5117257"/>
              <a:gd name="connsiteY3" fmla="*/ 9459 h 966366"/>
              <a:gd name="connsiteX0" fmla="*/ 5117257 w 5117257"/>
              <a:gd name="connsiteY0" fmla="*/ 966366 h 966366"/>
              <a:gd name="connsiteX1" fmla="*/ 0 w 5117257"/>
              <a:gd name="connsiteY1" fmla="*/ 966366 h 966366"/>
              <a:gd name="connsiteX2" fmla="*/ 102796 w 5117257"/>
              <a:gd name="connsiteY2" fmla="*/ 458787 h 966366"/>
              <a:gd name="connsiteX3" fmla="*/ 176336 w 5117257"/>
              <a:gd name="connsiteY3" fmla="*/ 0 h 966366"/>
              <a:gd name="connsiteX4" fmla="*/ 5117257 w 5117257"/>
              <a:gd name="connsiteY4" fmla="*/ 9459 h 966366"/>
              <a:gd name="connsiteX0" fmla="*/ 5129627 w 5129627"/>
              <a:gd name="connsiteY0" fmla="*/ 966366 h 966366"/>
              <a:gd name="connsiteX1" fmla="*/ 12370 w 5129627"/>
              <a:gd name="connsiteY1" fmla="*/ 966366 h 966366"/>
              <a:gd name="connsiteX2" fmla="*/ 0 w 5129627"/>
              <a:gd name="connsiteY2" fmla="*/ 468312 h 966366"/>
              <a:gd name="connsiteX3" fmla="*/ 188706 w 5129627"/>
              <a:gd name="connsiteY3" fmla="*/ 0 h 966366"/>
              <a:gd name="connsiteX4" fmla="*/ 5129627 w 5129627"/>
              <a:gd name="connsiteY4" fmla="*/ 9459 h 966366"/>
              <a:gd name="connsiteX0" fmla="*/ 5129627 w 5129627"/>
              <a:gd name="connsiteY0" fmla="*/ 966366 h 973137"/>
              <a:gd name="connsiteX1" fmla="*/ 188706 w 5129627"/>
              <a:gd name="connsiteY1" fmla="*/ 973137 h 973137"/>
              <a:gd name="connsiteX2" fmla="*/ 0 w 5129627"/>
              <a:gd name="connsiteY2" fmla="*/ 468312 h 973137"/>
              <a:gd name="connsiteX3" fmla="*/ 188706 w 5129627"/>
              <a:gd name="connsiteY3" fmla="*/ 0 h 973137"/>
              <a:gd name="connsiteX4" fmla="*/ 5129627 w 5129627"/>
              <a:gd name="connsiteY4" fmla="*/ 9459 h 973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9627" h="973137">
                <a:moveTo>
                  <a:pt x="5129627" y="966366"/>
                </a:moveTo>
                <a:lnTo>
                  <a:pt x="188706" y="973137"/>
                </a:lnTo>
                <a:lnTo>
                  <a:pt x="0" y="468312"/>
                </a:lnTo>
                <a:lnTo>
                  <a:pt x="188706" y="0"/>
                </a:lnTo>
                <a:lnTo>
                  <a:pt x="5129627" y="9459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92"/>
          <p:cNvSpPr>
            <a:spLocks noChangeArrowheads="1"/>
          </p:cNvSpPr>
          <p:nvPr/>
        </p:nvSpPr>
        <p:spPr bwMode="auto">
          <a:xfrm flipH="1">
            <a:off x="2965504" y="3272747"/>
            <a:ext cx="4744567" cy="751822"/>
          </a:xfrm>
          <a:custGeom>
            <a:avLst/>
            <a:gdLst>
              <a:gd name="connsiteX0" fmla="*/ 0 w 5117257"/>
              <a:gd name="connsiteY0" fmla="*/ 0 h 956907"/>
              <a:gd name="connsiteX1" fmla="*/ 5117257 w 5117257"/>
              <a:gd name="connsiteY1" fmla="*/ 0 h 956907"/>
              <a:gd name="connsiteX2" fmla="*/ 5117257 w 5117257"/>
              <a:gd name="connsiteY2" fmla="*/ 956907 h 956907"/>
              <a:gd name="connsiteX3" fmla="*/ 0 w 5117257"/>
              <a:gd name="connsiteY3" fmla="*/ 956907 h 956907"/>
              <a:gd name="connsiteX4" fmla="*/ 0 w 5117257"/>
              <a:gd name="connsiteY4" fmla="*/ 0 h 956907"/>
              <a:gd name="connsiteX0" fmla="*/ 5117257 w 5191581"/>
              <a:gd name="connsiteY0" fmla="*/ 956907 h 1048347"/>
              <a:gd name="connsiteX1" fmla="*/ 0 w 5191581"/>
              <a:gd name="connsiteY1" fmla="*/ 956907 h 1048347"/>
              <a:gd name="connsiteX2" fmla="*/ 0 w 5191581"/>
              <a:gd name="connsiteY2" fmla="*/ 0 h 1048347"/>
              <a:gd name="connsiteX3" fmla="*/ 5117257 w 5191581"/>
              <a:gd name="connsiteY3" fmla="*/ 0 h 1048347"/>
              <a:gd name="connsiteX4" fmla="*/ 5191581 w 5191581"/>
              <a:gd name="connsiteY4" fmla="*/ 1048347 h 104834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3" fmla="*/ 5117257 w 5117257"/>
              <a:gd name="connsiteY3" fmla="*/ 0 h 956907"/>
              <a:gd name="connsiteX0" fmla="*/ 5117257 w 5117257"/>
              <a:gd name="connsiteY0" fmla="*/ 956907 h 956907"/>
              <a:gd name="connsiteX1" fmla="*/ 0 w 5117257"/>
              <a:gd name="connsiteY1" fmla="*/ 956907 h 956907"/>
              <a:gd name="connsiteX2" fmla="*/ 0 w 5117257"/>
              <a:gd name="connsiteY2" fmla="*/ 0 h 956907"/>
              <a:gd name="connsiteX0" fmla="*/ 5117257 w 5117257"/>
              <a:gd name="connsiteY0" fmla="*/ 954775 h 954775"/>
              <a:gd name="connsiteX1" fmla="*/ 0 w 5117257"/>
              <a:gd name="connsiteY1" fmla="*/ 954775 h 954775"/>
              <a:gd name="connsiteX2" fmla="*/ 163983 w 5117257"/>
              <a:gd name="connsiteY2" fmla="*/ 0 h 954775"/>
              <a:gd name="connsiteX0" fmla="*/ 4953274 w 4953274"/>
              <a:gd name="connsiteY0" fmla="*/ 954775 h 971550"/>
              <a:gd name="connsiteX1" fmla="*/ 380651 w 4953274"/>
              <a:gd name="connsiteY1" fmla="*/ 971550 h 971550"/>
              <a:gd name="connsiteX2" fmla="*/ 0 w 4953274"/>
              <a:gd name="connsiteY2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274" h="971550">
                <a:moveTo>
                  <a:pt x="4953274" y="954775"/>
                </a:moveTo>
                <a:lnTo>
                  <a:pt x="380651" y="97155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48402" y="1861216"/>
            <a:ext cx="163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48402" y="4158157"/>
            <a:ext cx="65359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99663" y="1203598"/>
            <a:ext cx="62538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grpSp>
        <p:nvGrpSpPr>
          <p:cNvPr id="16" name="그룹 44"/>
          <p:cNvGrpSpPr/>
          <p:nvPr/>
        </p:nvGrpSpPr>
        <p:grpSpPr>
          <a:xfrm>
            <a:off x="1303942" y="2209978"/>
            <a:ext cx="1985113" cy="596082"/>
            <a:chOff x="611560" y="2663915"/>
            <a:chExt cx="2339838" cy="770294"/>
          </a:xfrm>
        </p:grpSpPr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611560" y="2663915"/>
              <a:ext cx="1865313" cy="357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18" name="TextBox 17"/>
            <p:cNvSpPr txBox="1"/>
            <p:nvPr/>
          </p:nvSpPr>
          <p:spPr bwMode="auto">
            <a:xfrm>
              <a:off x="694546" y="2917162"/>
              <a:ext cx="2256852" cy="51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>
                <a:buFont typeface="Arial" pitchFamily="34" charset="0"/>
                <a:buChar char="•"/>
                <a:defRPr/>
              </a:pPr>
              <a:r>
                <a:rPr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252030" y="1861216"/>
            <a:ext cx="445780" cy="452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  <a:endParaRPr lang="ko-KR" alt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49323" y="2663074"/>
            <a:ext cx="3830921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75682" y="2617374"/>
            <a:ext cx="445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ko-KR" alt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76985" y="3419232"/>
            <a:ext cx="3830921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add text 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03344" y="3373532"/>
            <a:ext cx="445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endParaRPr lang="ko-KR" alt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그룹 44"/>
          <p:cNvGrpSpPr/>
          <p:nvPr/>
        </p:nvGrpSpPr>
        <p:grpSpPr>
          <a:xfrm>
            <a:off x="1289601" y="2765403"/>
            <a:ext cx="1985113" cy="596082"/>
            <a:chOff x="611560" y="2663915"/>
            <a:chExt cx="2339838" cy="770294"/>
          </a:xfrm>
        </p:grpSpPr>
        <p:sp>
          <p:nvSpPr>
            <p:cNvPr id="25" name="TextBox 24"/>
            <p:cNvSpPr txBox="1">
              <a:spLocks noChangeArrowheads="1"/>
            </p:cNvSpPr>
            <p:nvPr/>
          </p:nvSpPr>
          <p:spPr bwMode="auto">
            <a:xfrm>
              <a:off x="611560" y="2663915"/>
              <a:ext cx="1865313" cy="357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6" name="TextBox 25"/>
            <p:cNvSpPr txBox="1"/>
            <p:nvPr/>
          </p:nvSpPr>
          <p:spPr bwMode="auto">
            <a:xfrm>
              <a:off x="694546" y="2917162"/>
              <a:ext cx="2256852" cy="51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>
                <a:buFont typeface="Arial" pitchFamily="34" charset="0"/>
                <a:buChar char="•"/>
                <a:defRPr/>
              </a:pPr>
              <a:r>
                <a:rPr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그룹 44"/>
          <p:cNvGrpSpPr/>
          <p:nvPr/>
        </p:nvGrpSpPr>
        <p:grpSpPr>
          <a:xfrm>
            <a:off x="1282575" y="3320828"/>
            <a:ext cx="1985113" cy="596082"/>
            <a:chOff x="611560" y="2663915"/>
            <a:chExt cx="2339838" cy="770294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11560" y="2663915"/>
              <a:ext cx="1865313" cy="3579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</a:t>
              </a:r>
              <a:r>
                <a:rPr kumimoji="0" lang="en-US" altLang="ko-KR" sz="12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.TEXT </a:t>
              </a:r>
              <a:r>
                <a:rPr kumimoji="0" lang="en-US" altLang="ko-KR" sz="12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694546" y="2917162"/>
              <a:ext cx="2256852" cy="51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  <a:p>
              <a:pPr marL="228600" indent="-228600" algn="ctr">
                <a:buFont typeface="Arial" pitchFamily="34" charset="0"/>
                <a:buChar char="•"/>
                <a:defRPr/>
              </a:pPr>
              <a:r>
                <a:rPr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</a:t>
              </a:r>
              <a:r>
                <a:rPr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  <a:endPara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</TotalTime>
  <Words>303</Words>
  <Application>Microsoft Office PowerPoint</Application>
  <PresentationFormat>On-screen Show (16:9)</PresentationFormat>
  <Paragraphs>52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2014-03-19T08:02:49Z</dcterms:modified>
</cp:coreProperties>
</file>