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5" name="L-Shape 5">
            <a:extLst>
              <a:ext uri="{FF2B5EF4-FFF2-40B4-BE49-F238E27FC236}">
                <a16:creationId xmlns:a16="http://schemas.microsoft.com/office/drawing/2014/main" id="{A2A250BE-B20D-47CA-A91D-FB15FD7137E1}"/>
              </a:ext>
            </a:extLst>
          </p:cNvPr>
          <p:cNvSpPr/>
          <p:nvPr/>
        </p:nvSpPr>
        <p:spPr>
          <a:xfrm rot="13500000">
            <a:off x="5191947" y="536112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6" name="L-Shape 5">
            <a:extLst>
              <a:ext uri="{FF2B5EF4-FFF2-40B4-BE49-F238E27FC236}">
                <a16:creationId xmlns:a16="http://schemas.microsoft.com/office/drawing/2014/main" id="{5729E87D-2C30-4676-AB4D-D9D0FE1341B4}"/>
              </a:ext>
            </a:extLst>
          </p:cNvPr>
          <p:cNvSpPr/>
          <p:nvPr/>
        </p:nvSpPr>
        <p:spPr>
          <a:xfrm rot="13500000">
            <a:off x="3079671" y="1709740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0EB9547B-3C0E-4709-9822-60F6621C0148}"/>
              </a:ext>
            </a:extLst>
          </p:cNvPr>
          <p:cNvSpPr txBox="1"/>
          <p:nvPr/>
        </p:nvSpPr>
        <p:spPr>
          <a:xfrm>
            <a:off x="3100485" y="2710694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81EB58A7-B7DF-49A9-B6A6-16F1035A6A44}"/>
              </a:ext>
            </a:extLst>
          </p:cNvPr>
          <p:cNvSpPr txBox="1"/>
          <p:nvPr/>
        </p:nvSpPr>
        <p:spPr>
          <a:xfrm>
            <a:off x="5048474" y="2777948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9" name="L-Shape 5">
            <a:extLst>
              <a:ext uri="{FF2B5EF4-FFF2-40B4-BE49-F238E27FC236}">
                <a16:creationId xmlns:a16="http://schemas.microsoft.com/office/drawing/2014/main" id="{82214A8A-04BB-44CB-B4EA-928A207CC9C4}"/>
              </a:ext>
            </a:extLst>
          </p:cNvPr>
          <p:cNvSpPr/>
          <p:nvPr/>
        </p:nvSpPr>
        <p:spPr>
          <a:xfrm rot="13500000">
            <a:off x="7461403" y="168518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67C404EE-FC82-4762-BFC0-888A68FEA0A7}"/>
              </a:ext>
            </a:extLst>
          </p:cNvPr>
          <p:cNvSpPr txBox="1"/>
          <p:nvPr/>
        </p:nvSpPr>
        <p:spPr>
          <a:xfrm>
            <a:off x="7493563" y="2604063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 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BAA4A069-8EBD-4D9C-8E3E-F1CFC8688960}"/>
              </a:ext>
            </a:extLst>
          </p:cNvPr>
          <p:cNvSpPr txBox="1"/>
          <p:nvPr/>
        </p:nvSpPr>
        <p:spPr>
          <a:xfrm>
            <a:off x="9083169" y="257403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2" name="L-Shape 5">
            <a:extLst>
              <a:ext uri="{FF2B5EF4-FFF2-40B4-BE49-F238E27FC236}">
                <a16:creationId xmlns:a16="http://schemas.microsoft.com/office/drawing/2014/main" id="{78A915E2-4E6B-4721-B48D-56EF2B0131D6}"/>
              </a:ext>
            </a:extLst>
          </p:cNvPr>
          <p:cNvSpPr/>
          <p:nvPr/>
        </p:nvSpPr>
        <p:spPr>
          <a:xfrm rot="13500000">
            <a:off x="8089614" y="3827188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F390700C-EA58-4E49-AE7F-FACC8C7B217F}"/>
              </a:ext>
            </a:extLst>
          </p:cNvPr>
          <p:cNvSpPr txBox="1"/>
          <p:nvPr/>
        </p:nvSpPr>
        <p:spPr>
          <a:xfrm>
            <a:off x="8110428" y="4828142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BFF681E4-9357-4CB5-AEC9-BDF46F1B2045}"/>
              </a:ext>
            </a:extLst>
          </p:cNvPr>
          <p:cNvSpPr txBox="1"/>
          <p:nvPr/>
        </p:nvSpPr>
        <p:spPr>
          <a:xfrm>
            <a:off x="10058417" y="4895396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5" name="L-Shape 5">
            <a:extLst>
              <a:ext uri="{FF2B5EF4-FFF2-40B4-BE49-F238E27FC236}">
                <a16:creationId xmlns:a16="http://schemas.microsoft.com/office/drawing/2014/main" id="{5D12ED8C-63FF-4BA9-85D0-908226D8A84F}"/>
              </a:ext>
            </a:extLst>
          </p:cNvPr>
          <p:cNvSpPr/>
          <p:nvPr/>
        </p:nvSpPr>
        <p:spPr>
          <a:xfrm rot="13500000">
            <a:off x="4670520" y="2963483"/>
            <a:ext cx="3125471" cy="312552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BEC8EF49-D9CE-48BF-852F-F1C6875A4574}"/>
              </a:ext>
            </a:extLst>
          </p:cNvPr>
          <p:cNvSpPr txBox="1"/>
          <p:nvPr/>
        </p:nvSpPr>
        <p:spPr>
          <a:xfrm>
            <a:off x="4698180" y="4195466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73E3C930-F314-4760-B8DA-478D4CDC6847}"/>
              </a:ext>
            </a:extLst>
          </p:cNvPr>
          <p:cNvSpPr txBox="1"/>
          <p:nvPr/>
        </p:nvSpPr>
        <p:spPr>
          <a:xfrm>
            <a:off x="6759543" y="4257021"/>
            <a:ext cx="1334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8" name="L-Shape 5">
            <a:extLst>
              <a:ext uri="{FF2B5EF4-FFF2-40B4-BE49-F238E27FC236}">
                <a16:creationId xmlns:a16="http://schemas.microsoft.com/office/drawing/2014/main" id="{AB3E3054-7797-4AC0-93C4-8123F72858E1}"/>
              </a:ext>
            </a:extLst>
          </p:cNvPr>
          <p:cNvSpPr/>
          <p:nvPr/>
        </p:nvSpPr>
        <p:spPr>
          <a:xfrm rot="13500000">
            <a:off x="3362312" y="4784833"/>
            <a:ext cx="1171974" cy="1171992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9" name="L-Shape 5">
            <a:extLst>
              <a:ext uri="{FF2B5EF4-FFF2-40B4-BE49-F238E27FC236}">
                <a16:creationId xmlns:a16="http://schemas.microsoft.com/office/drawing/2014/main" id="{42414798-F4F3-4F82-9690-DA64D85D2EF3}"/>
              </a:ext>
            </a:extLst>
          </p:cNvPr>
          <p:cNvSpPr/>
          <p:nvPr/>
        </p:nvSpPr>
        <p:spPr>
          <a:xfrm rot="13500000">
            <a:off x="3166993" y="3483369"/>
            <a:ext cx="886273" cy="88628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0" name="L-Shape 5">
            <a:extLst>
              <a:ext uri="{FF2B5EF4-FFF2-40B4-BE49-F238E27FC236}">
                <a16:creationId xmlns:a16="http://schemas.microsoft.com/office/drawing/2014/main" id="{0CBC4388-0C85-4C69-8922-0BEA959A7D32}"/>
              </a:ext>
            </a:extLst>
          </p:cNvPr>
          <p:cNvSpPr/>
          <p:nvPr/>
        </p:nvSpPr>
        <p:spPr>
          <a:xfrm rot="13500000">
            <a:off x="9802445" y="3449895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1" name="L-Shape 5">
            <a:extLst>
              <a:ext uri="{FF2B5EF4-FFF2-40B4-BE49-F238E27FC236}">
                <a16:creationId xmlns:a16="http://schemas.microsoft.com/office/drawing/2014/main" id="{A397A18F-8579-4123-B416-E446598D4CF1}"/>
              </a:ext>
            </a:extLst>
          </p:cNvPr>
          <p:cNvSpPr/>
          <p:nvPr/>
        </p:nvSpPr>
        <p:spPr>
          <a:xfrm rot="13500000">
            <a:off x="2975843" y="1857841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2" name="L-Shape 5">
            <a:extLst>
              <a:ext uri="{FF2B5EF4-FFF2-40B4-BE49-F238E27FC236}">
                <a16:creationId xmlns:a16="http://schemas.microsoft.com/office/drawing/2014/main" id="{A5D20523-502E-4736-BF06-FEDCF8F63E5E}"/>
              </a:ext>
            </a:extLst>
          </p:cNvPr>
          <p:cNvSpPr/>
          <p:nvPr/>
        </p:nvSpPr>
        <p:spPr>
          <a:xfrm rot="13500000">
            <a:off x="1232796" y="3384286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3" name="L-Shape 5">
            <a:extLst>
              <a:ext uri="{FF2B5EF4-FFF2-40B4-BE49-F238E27FC236}">
                <a16:creationId xmlns:a16="http://schemas.microsoft.com/office/drawing/2014/main" id="{BFE11FAE-2638-44F3-92D4-3BEF57FBD30C}"/>
              </a:ext>
            </a:extLst>
          </p:cNvPr>
          <p:cNvSpPr/>
          <p:nvPr/>
        </p:nvSpPr>
        <p:spPr>
          <a:xfrm rot="13500000">
            <a:off x="8127499" y="3537703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4" name="L-Shape 5">
            <a:extLst>
              <a:ext uri="{FF2B5EF4-FFF2-40B4-BE49-F238E27FC236}">
                <a16:creationId xmlns:a16="http://schemas.microsoft.com/office/drawing/2014/main" id="{1769D7BB-8813-48B7-A05F-9BA1A4245477}"/>
              </a:ext>
            </a:extLst>
          </p:cNvPr>
          <p:cNvSpPr/>
          <p:nvPr/>
        </p:nvSpPr>
        <p:spPr>
          <a:xfrm rot="13500000">
            <a:off x="1042018" y="381109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619CB95A-A343-423E-AA11-A41D35CC9135}"/>
              </a:ext>
            </a:extLst>
          </p:cNvPr>
          <p:cNvSpPr txBox="1"/>
          <p:nvPr/>
        </p:nvSpPr>
        <p:spPr>
          <a:xfrm>
            <a:off x="1074178" y="4729973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 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F6B1FD87-319F-41E7-A43E-0D0EEBF500E7}"/>
              </a:ext>
            </a:extLst>
          </p:cNvPr>
          <p:cNvSpPr txBox="1"/>
          <p:nvPr/>
        </p:nvSpPr>
        <p:spPr>
          <a:xfrm>
            <a:off x="2663784" y="469994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7" name="L-Shape 5">
            <a:extLst>
              <a:ext uri="{FF2B5EF4-FFF2-40B4-BE49-F238E27FC236}">
                <a16:creationId xmlns:a16="http://schemas.microsoft.com/office/drawing/2014/main" id="{0E3B91BF-9A27-41E4-8357-18B213202EE0}"/>
              </a:ext>
            </a:extLst>
          </p:cNvPr>
          <p:cNvSpPr/>
          <p:nvPr/>
        </p:nvSpPr>
        <p:spPr>
          <a:xfrm rot="13500000">
            <a:off x="2179353" y="269563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69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2018-04-03T01:46:06Z</dcterms:modified>
</cp:coreProperties>
</file>