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62130" y="699542"/>
            <a:ext cx="5898102" cy="33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38"/>
          <p:cNvSpPr/>
          <p:nvPr/>
        </p:nvSpPr>
        <p:spPr>
          <a:xfrm>
            <a:off x="2238708" y="1576523"/>
            <a:ext cx="1534467" cy="1534467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22"/>
          <p:cNvSpPr>
            <a:spLocks/>
          </p:cNvSpPr>
          <p:nvPr/>
        </p:nvSpPr>
        <p:spPr bwMode="auto">
          <a:xfrm>
            <a:off x="2364034" y="1607339"/>
            <a:ext cx="1277428" cy="386445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23"/>
          <p:cNvSpPr>
            <a:spLocks noChangeArrowheads="1"/>
          </p:cNvSpPr>
          <p:nvPr/>
        </p:nvSpPr>
        <p:spPr bwMode="auto">
          <a:xfrm>
            <a:off x="2621436" y="1678860"/>
            <a:ext cx="201623" cy="200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1569164" y="3463787"/>
            <a:ext cx="3404869" cy="1136358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모서리가 둥근 직사각형 25"/>
          <p:cNvSpPr/>
          <p:nvPr/>
        </p:nvSpPr>
        <p:spPr>
          <a:xfrm>
            <a:off x="5386323" y="1419622"/>
            <a:ext cx="1820160" cy="79387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46"/>
          <p:cNvGrpSpPr>
            <a:grpSpLocks/>
          </p:cNvGrpSpPr>
          <p:nvPr/>
        </p:nvGrpSpPr>
        <p:grpSpPr bwMode="auto">
          <a:xfrm>
            <a:off x="5480640" y="1498925"/>
            <a:ext cx="1654779" cy="632104"/>
            <a:chOff x="1411094" y="1711905"/>
            <a:chExt cx="2159799" cy="97885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7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1457148" y="2071163"/>
              <a:ext cx="2113745" cy="6195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모서리가 둥근 직사각형 29"/>
          <p:cNvSpPr/>
          <p:nvPr/>
        </p:nvSpPr>
        <p:spPr>
          <a:xfrm>
            <a:off x="5395584" y="2354934"/>
            <a:ext cx="1820159" cy="793871"/>
          </a:xfrm>
          <a:prstGeom prst="roundRect">
            <a:avLst>
              <a:gd name="adj" fmla="val 7000"/>
            </a:avLst>
          </a:prstGeom>
          <a:gradFill>
            <a:gsLst>
              <a:gs pos="100000">
                <a:schemeClr val="tx2">
                  <a:lumMod val="75000"/>
                </a:schemeClr>
              </a:gs>
              <a:gs pos="80000">
                <a:schemeClr val="tx2">
                  <a:lumMod val="75000"/>
                </a:schemeClr>
              </a:gs>
              <a:gs pos="100000">
                <a:srgbClr val="2A65AC"/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모서리가 둥근 직사각형 33"/>
          <p:cNvSpPr/>
          <p:nvPr/>
        </p:nvSpPr>
        <p:spPr>
          <a:xfrm>
            <a:off x="5392401" y="3290246"/>
            <a:ext cx="1820160" cy="79387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자유형 9"/>
          <p:cNvSpPr/>
          <p:nvPr/>
        </p:nvSpPr>
        <p:spPr>
          <a:xfrm>
            <a:off x="2658447" y="2289990"/>
            <a:ext cx="1534467" cy="1534467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자유형 10"/>
          <p:cNvSpPr/>
          <p:nvPr/>
        </p:nvSpPr>
        <p:spPr>
          <a:xfrm>
            <a:off x="1835696" y="2289990"/>
            <a:ext cx="1534467" cy="1534467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229617" tIns="629920" rIns="745743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Freeform 14"/>
          <p:cNvSpPr>
            <a:spLocks/>
          </p:cNvSpPr>
          <p:nvPr/>
        </p:nvSpPr>
        <p:spPr bwMode="auto">
          <a:xfrm>
            <a:off x="2643095" y="3075729"/>
            <a:ext cx="735246" cy="621755"/>
          </a:xfrm>
          <a:custGeom>
            <a:avLst/>
            <a:gdLst/>
            <a:ahLst/>
            <a:cxnLst>
              <a:cxn ang="0">
                <a:pos x="537" y="143"/>
              </a:cxn>
              <a:cxn ang="0">
                <a:pos x="464" y="141"/>
              </a:cxn>
              <a:cxn ang="0">
                <a:pos x="393" y="133"/>
              </a:cxn>
              <a:cxn ang="0">
                <a:pos x="323" y="122"/>
              </a:cxn>
              <a:cxn ang="0">
                <a:pos x="255" y="106"/>
              </a:cxn>
              <a:cxn ang="0">
                <a:pos x="188" y="85"/>
              </a:cxn>
              <a:cxn ang="0">
                <a:pos x="123" y="61"/>
              </a:cxn>
              <a:cxn ang="0">
                <a:pos x="61" y="32"/>
              </a:cxn>
              <a:cxn ang="0">
                <a:pos x="1" y="0"/>
              </a:cxn>
              <a:cxn ang="0">
                <a:pos x="0" y="9"/>
              </a:cxn>
              <a:cxn ang="0">
                <a:pos x="1" y="46"/>
              </a:cxn>
              <a:cxn ang="0">
                <a:pos x="6" y="120"/>
              </a:cxn>
              <a:cxn ang="0">
                <a:pos x="16" y="191"/>
              </a:cxn>
              <a:cxn ang="0">
                <a:pos x="31" y="261"/>
              </a:cxn>
              <a:cxn ang="0">
                <a:pos x="49" y="329"/>
              </a:cxn>
              <a:cxn ang="0">
                <a:pos x="73" y="397"/>
              </a:cxn>
              <a:cxn ang="0">
                <a:pos x="100" y="461"/>
              </a:cxn>
              <a:cxn ang="0">
                <a:pos x="132" y="523"/>
              </a:cxn>
              <a:cxn ang="0">
                <a:pos x="166" y="583"/>
              </a:cxn>
              <a:cxn ang="0">
                <a:pos x="205" y="640"/>
              </a:cxn>
              <a:cxn ang="0">
                <a:pos x="248" y="695"/>
              </a:cxn>
              <a:cxn ang="0">
                <a:pos x="294" y="746"/>
              </a:cxn>
              <a:cxn ang="0">
                <a:pos x="343" y="795"/>
              </a:cxn>
              <a:cxn ang="0">
                <a:pos x="395" y="840"/>
              </a:cxn>
              <a:cxn ang="0">
                <a:pos x="450" y="882"/>
              </a:cxn>
              <a:cxn ang="0">
                <a:pos x="508" y="920"/>
              </a:cxn>
              <a:cxn ang="0">
                <a:pos x="537" y="938"/>
              </a:cxn>
              <a:cxn ang="0">
                <a:pos x="596" y="902"/>
              </a:cxn>
              <a:cxn ang="0">
                <a:pos x="652" y="861"/>
              </a:cxn>
              <a:cxn ang="0">
                <a:pos x="705" y="818"/>
              </a:cxn>
              <a:cxn ang="0">
                <a:pos x="756" y="770"/>
              </a:cxn>
              <a:cxn ang="0">
                <a:pos x="803" y="721"/>
              </a:cxn>
              <a:cxn ang="0">
                <a:pos x="848" y="667"/>
              </a:cxn>
              <a:cxn ang="0">
                <a:pos x="889" y="611"/>
              </a:cxn>
              <a:cxn ang="0">
                <a:pos x="926" y="553"/>
              </a:cxn>
              <a:cxn ang="0">
                <a:pos x="959" y="492"/>
              </a:cxn>
              <a:cxn ang="0">
                <a:pos x="989" y="428"/>
              </a:cxn>
              <a:cxn ang="0">
                <a:pos x="1014" y="363"/>
              </a:cxn>
              <a:cxn ang="0">
                <a:pos x="1035" y="295"/>
              </a:cxn>
              <a:cxn ang="0">
                <a:pos x="1052" y="226"/>
              </a:cxn>
              <a:cxn ang="0">
                <a:pos x="1063" y="155"/>
              </a:cxn>
              <a:cxn ang="0">
                <a:pos x="1071" y="83"/>
              </a:cxn>
              <a:cxn ang="0">
                <a:pos x="1074" y="9"/>
              </a:cxn>
              <a:cxn ang="0">
                <a:pos x="1073" y="0"/>
              </a:cxn>
              <a:cxn ang="0">
                <a:pos x="1043" y="16"/>
              </a:cxn>
              <a:cxn ang="0">
                <a:pos x="982" y="47"/>
              </a:cxn>
              <a:cxn ang="0">
                <a:pos x="918" y="73"/>
              </a:cxn>
              <a:cxn ang="0">
                <a:pos x="853" y="95"/>
              </a:cxn>
              <a:cxn ang="0">
                <a:pos x="786" y="114"/>
              </a:cxn>
              <a:cxn ang="0">
                <a:pos x="716" y="128"/>
              </a:cxn>
              <a:cxn ang="0">
                <a:pos x="645" y="138"/>
              </a:cxn>
              <a:cxn ang="0">
                <a:pos x="574" y="143"/>
              </a:cxn>
              <a:cxn ang="0">
                <a:pos x="537" y="143"/>
              </a:cxn>
            </a:cxnLst>
            <a:rect l="0" t="0" r="r" b="b"/>
            <a:pathLst>
              <a:path w="1074" h="938">
                <a:moveTo>
                  <a:pt x="537" y="143"/>
                </a:moveTo>
                <a:lnTo>
                  <a:pt x="537" y="143"/>
                </a:lnTo>
                <a:lnTo>
                  <a:pt x="500" y="143"/>
                </a:lnTo>
                <a:lnTo>
                  <a:pt x="464" y="141"/>
                </a:lnTo>
                <a:lnTo>
                  <a:pt x="429" y="138"/>
                </a:lnTo>
                <a:lnTo>
                  <a:pt x="393" y="133"/>
                </a:lnTo>
                <a:lnTo>
                  <a:pt x="358" y="128"/>
                </a:lnTo>
                <a:lnTo>
                  <a:pt x="323" y="122"/>
                </a:lnTo>
                <a:lnTo>
                  <a:pt x="288" y="114"/>
                </a:lnTo>
                <a:lnTo>
                  <a:pt x="255" y="106"/>
                </a:lnTo>
                <a:lnTo>
                  <a:pt x="221" y="95"/>
                </a:lnTo>
                <a:lnTo>
                  <a:pt x="188" y="85"/>
                </a:lnTo>
                <a:lnTo>
                  <a:pt x="156" y="73"/>
                </a:lnTo>
                <a:lnTo>
                  <a:pt x="123" y="61"/>
                </a:lnTo>
                <a:lnTo>
                  <a:pt x="92" y="47"/>
                </a:lnTo>
                <a:lnTo>
                  <a:pt x="61" y="32"/>
                </a:lnTo>
                <a:lnTo>
                  <a:pt x="31" y="16"/>
                </a:lnTo>
                <a:lnTo>
                  <a:pt x="1" y="0"/>
                </a:lnTo>
                <a:lnTo>
                  <a:pt x="1" y="0"/>
                </a:lnTo>
                <a:lnTo>
                  <a:pt x="0" y="9"/>
                </a:lnTo>
                <a:lnTo>
                  <a:pt x="0" y="9"/>
                </a:lnTo>
                <a:lnTo>
                  <a:pt x="1" y="46"/>
                </a:lnTo>
                <a:lnTo>
                  <a:pt x="3" y="83"/>
                </a:lnTo>
                <a:lnTo>
                  <a:pt x="6" y="120"/>
                </a:lnTo>
                <a:lnTo>
                  <a:pt x="11" y="155"/>
                </a:lnTo>
                <a:lnTo>
                  <a:pt x="16" y="191"/>
                </a:lnTo>
                <a:lnTo>
                  <a:pt x="22" y="226"/>
                </a:lnTo>
                <a:lnTo>
                  <a:pt x="31" y="261"/>
                </a:lnTo>
                <a:lnTo>
                  <a:pt x="39" y="295"/>
                </a:lnTo>
                <a:lnTo>
                  <a:pt x="49" y="329"/>
                </a:lnTo>
                <a:lnTo>
                  <a:pt x="60" y="363"/>
                </a:lnTo>
                <a:lnTo>
                  <a:pt x="73" y="397"/>
                </a:lnTo>
                <a:lnTo>
                  <a:pt x="85" y="428"/>
                </a:lnTo>
                <a:lnTo>
                  <a:pt x="100" y="461"/>
                </a:lnTo>
                <a:lnTo>
                  <a:pt x="115" y="492"/>
                </a:lnTo>
                <a:lnTo>
                  <a:pt x="132" y="523"/>
                </a:lnTo>
                <a:lnTo>
                  <a:pt x="148" y="553"/>
                </a:lnTo>
                <a:lnTo>
                  <a:pt x="166" y="583"/>
                </a:lnTo>
                <a:lnTo>
                  <a:pt x="185" y="611"/>
                </a:lnTo>
                <a:lnTo>
                  <a:pt x="205" y="640"/>
                </a:lnTo>
                <a:lnTo>
                  <a:pt x="226" y="667"/>
                </a:lnTo>
                <a:lnTo>
                  <a:pt x="248" y="695"/>
                </a:lnTo>
                <a:lnTo>
                  <a:pt x="271" y="721"/>
                </a:lnTo>
                <a:lnTo>
                  <a:pt x="294" y="746"/>
                </a:lnTo>
                <a:lnTo>
                  <a:pt x="318" y="770"/>
                </a:lnTo>
                <a:lnTo>
                  <a:pt x="343" y="795"/>
                </a:lnTo>
                <a:lnTo>
                  <a:pt x="369" y="818"/>
                </a:lnTo>
                <a:lnTo>
                  <a:pt x="395" y="840"/>
                </a:lnTo>
                <a:lnTo>
                  <a:pt x="422" y="861"/>
                </a:lnTo>
                <a:lnTo>
                  <a:pt x="450" y="882"/>
                </a:lnTo>
                <a:lnTo>
                  <a:pt x="478" y="902"/>
                </a:lnTo>
                <a:lnTo>
                  <a:pt x="508" y="920"/>
                </a:lnTo>
                <a:lnTo>
                  <a:pt x="537" y="938"/>
                </a:lnTo>
                <a:lnTo>
                  <a:pt x="537" y="938"/>
                </a:lnTo>
                <a:lnTo>
                  <a:pt x="566" y="920"/>
                </a:lnTo>
                <a:lnTo>
                  <a:pt x="596" y="902"/>
                </a:lnTo>
                <a:lnTo>
                  <a:pt x="624" y="882"/>
                </a:lnTo>
                <a:lnTo>
                  <a:pt x="652" y="861"/>
                </a:lnTo>
                <a:lnTo>
                  <a:pt x="679" y="840"/>
                </a:lnTo>
                <a:lnTo>
                  <a:pt x="705" y="818"/>
                </a:lnTo>
                <a:lnTo>
                  <a:pt x="731" y="795"/>
                </a:lnTo>
                <a:lnTo>
                  <a:pt x="756" y="770"/>
                </a:lnTo>
                <a:lnTo>
                  <a:pt x="780" y="746"/>
                </a:lnTo>
                <a:lnTo>
                  <a:pt x="803" y="721"/>
                </a:lnTo>
                <a:lnTo>
                  <a:pt x="827" y="695"/>
                </a:lnTo>
                <a:lnTo>
                  <a:pt x="848" y="667"/>
                </a:lnTo>
                <a:lnTo>
                  <a:pt x="869" y="640"/>
                </a:lnTo>
                <a:lnTo>
                  <a:pt x="889" y="611"/>
                </a:lnTo>
                <a:lnTo>
                  <a:pt x="908" y="583"/>
                </a:lnTo>
                <a:lnTo>
                  <a:pt x="926" y="553"/>
                </a:lnTo>
                <a:lnTo>
                  <a:pt x="942" y="523"/>
                </a:lnTo>
                <a:lnTo>
                  <a:pt x="959" y="492"/>
                </a:lnTo>
                <a:lnTo>
                  <a:pt x="974" y="461"/>
                </a:lnTo>
                <a:lnTo>
                  <a:pt x="989" y="428"/>
                </a:lnTo>
                <a:lnTo>
                  <a:pt x="1001" y="397"/>
                </a:lnTo>
                <a:lnTo>
                  <a:pt x="1014" y="363"/>
                </a:lnTo>
                <a:lnTo>
                  <a:pt x="1025" y="329"/>
                </a:lnTo>
                <a:lnTo>
                  <a:pt x="1035" y="295"/>
                </a:lnTo>
                <a:lnTo>
                  <a:pt x="1043" y="261"/>
                </a:lnTo>
                <a:lnTo>
                  <a:pt x="1052" y="226"/>
                </a:lnTo>
                <a:lnTo>
                  <a:pt x="1058" y="191"/>
                </a:lnTo>
                <a:lnTo>
                  <a:pt x="1063" y="155"/>
                </a:lnTo>
                <a:lnTo>
                  <a:pt x="1068" y="120"/>
                </a:lnTo>
                <a:lnTo>
                  <a:pt x="1071" y="83"/>
                </a:lnTo>
                <a:lnTo>
                  <a:pt x="1073" y="46"/>
                </a:lnTo>
                <a:lnTo>
                  <a:pt x="1074" y="9"/>
                </a:lnTo>
                <a:lnTo>
                  <a:pt x="1074" y="9"/>
                </a:lnTo>
                <a:lnTo>
                  <a:pt x="1073" y="0"/>
                </a:lnTo>
                <a:lnTo>
                  <a:pt x="1073" y="0"/>
                </a:lnTo>
                <a:lnTo>
                  <a:pt x="1043" y="16"/>
                </a:lnTo>
                <a:lnTo>
                  <a:pt x="1013" y="32"/>
                </a:lnTo>
                <a:lnTo>
                  <a:pt x="982" y="47"/>
                </a:lnTo>
                <a:lnTo>
                  <a:pt x="951" y="61"/>
                </a:lnTo>
                <a:lnTo>
                  <a:pt x="918" y="73"/>
                </a:lnTo>
                <a:lnTo>
                  <a:pt x="886" y="85"/>
                </a:lnTo>
                <a:lnTo>
                  <a:pt x="853" y="95"/>
                </a:lnTo>
                <a:lnTo>
                  <a:pt x="819" y="106"/>
                </a:lnTo>
                <a:lnTo>
                  <a:pt x="786" y="114"/>
                </a:lnTo>
                <a:lnTo>
                  <a:pt x="751" y="122"/>
                </a:lnTo>
                <a:lnTo>
                  <a:pt x="716" y="128"/>
                </a:lnTo>
                <a:lnTo>
                  <a:pt x="681" y="133"/>
                </a:lnTo>
                <a:lnTo>
                  <a:pt x="645" y="138"/>
                </a:lnTo>
                <a:lnTo>
                  <a:pt x="610" y="141"/>
                </a:lnTo>
                <a:lnTo>
                  <a:pt x="574" y="143"/>
                </a:lnTo>
                <a:lnTo>
                  <a:pt x="537" y="143"/>
                </a:lnTo>
                <a:lnTo>
                  <a:pt x="537" y="143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15"/>
          <p:cNvSpPr>
            <a:spLocks/>
          </p:cNvSpPr>
          <p:nvPr/>
        </p:nvSpPr>
        <p:spPr bwMode="auto">
          <a:xfrm>
            <a:off x="2644377" y="2422780"/>
            <a:ext cx="735628" cy="738559"/>
          </a:xfrm>
          <a:custGeom>
            <a:avLst/>
            <a:gdLst/>
            <a:ahLst/>
            <a:cxnLst>
              <a:cxn ang="0">
                <a:pos x="536" y="0"/>
              </a:cxn>
              <a:cxn ang="0">
                <a:pos x="478" y="37"/>
              </a:cxn>
              <a:cxn ang="0">
                <a:pos x="422" y="77"/>
              </a:cxn>
              <a:cxn ang="0">
                <a:pos x="369" y="120"/>
              </a:cxn>
              <a:cxn ang="0">
                <a:pos x="318" y="167"/>
              </a:cxn>
              <a:cxn ang="0">
                <a:pos x="272" y="216"/>
              </a:cxn>
              <a:cxn ang="0">
                <a:pos x="227" y="269"/>
              </a:cxn>
              <a:cxn ang="0">
                <a:pos x="186" y="325"/>
              </a:cxn>
              <a:cxn ang="0">
                <a:pos x="150" y="383"/>
              </a:cxn>
              <a:cxn ang="0">
                <a:pos x="117" y="443"/>
              </a:cxn>
              <a:cxn ang="0">
                <a:pos x="87" y="505"/>
              </a:cxn>
              <a:cxn ang="0">
                <a:pos x="61" y="570"/>
              </a:cxn>
              <a:cxn ang="0">
                <a:pos x="40" y="636"/>
              </a:cxn>
              <a:cxn ang="0">
                <a:pos x="23" y="706"/>
              </a:cxn>
              <a:cxn ang="0">
                <a:pos x="11" y="775"/>
              </a:cxn>
              <a:cxn ang="0">
                <a:pos x="3" y="847"/>
              </a:cxn>
              <a:cxn ang="0">
                <a:pos x="0" y="921"/>
              </a:cxn>
              <a:cxn ang="0">
                <a:pos x="30" y="937"/>
              </a:cxn>
              <a:cxn ang="0">
                <a:pos x="91" y="968"/>
              </a:cxn>
              <a:cxn ang="0">
                <a:pos x="155" y="994"/>
              </a:cxn>
              <a:cxn ang="0">
                <a:pos x="220" y="1016"/>
              </a:cxn>
              <a:cxn ang="0">
                <a:pos x="287" y="1035"/>
              </a:cxn>
              <a:cxn ang="0">
                <a:pos x="357" y="1049"/>
              </a:cxn>
              <a:cxn ang="0">
                <a:pos x="428" y="1059"/>
              </a:cxn>
              <a:cxn ang="0">
                <a:pos x="499" y="1064"/>
              </a:cxn>
              <a:cxn ang="0">
                <a:pos x="536" y="1064"/>
              </a:cxn>
              <a:cxn ang="0">
                <a:pos x="609" y="1062"/>
              </a:cxn>
              <a:cxn ang="0">
                <a:pos x="680" y="1054"/>
              </a:cxn>
              <a:cxn ang="0">
                <a:pos x="750" y="1043"/>
              </a:cxn>
              <a:cxn ang="0">
                <a:pos x="818" y="1027"/>
              </a:cxn>
              <a:cxn ang="0">
                <a:pos x="885" y="1006"/>
              </a:cxn>
              <a:cxn ang="0">
                <a:pos x="950" y="982"/>
              </a:cxn>
              <a:cxn ang="0">
                <a:pos x="1012" y="953"/>
              </a:cxn>
              <a:cxn ang="0">
                <a:pos x="1072" y="921"/>
              </a:cxn>
              <a:cxn ang="0">
                <a:pos x="1071" y="884"/>
              </a:cxn>
              <a:cxn ang="0">
                <a:pos x="1066" y="811"/>
              </a:cxn>
              <a:cxn ang="0">
                <a:pos x="1056" y="741"/>
              </a:cxn>
              <a:cxn ang="0">
                <a:pos x="1040" y="671"/>
              </a:cxn>
              <a:cxn ang="0">
                <a:pos x="1021" y="603"/>
              </a:cxn>
              <a:cxn ang="0">
                <a:pos x="998" y="537"/>
              </a:cxn>
              <a:cxn ang="0">
                <a:pos x="971" y="473"/>
              </a:cxn>
              <a:cxn ang="0">
                <a:pos x="939" y="412"/>
              </a:cxn>
              <a:cxn ang="0">
                <a:pos x="905" y="353"/>
              </a:cxn>
              <a:cxn ang="0">
                <a:pos x="866" y="296"/>
              </a:cxn>
              <a:cxn ang="0">
                <a:pos x="823" y="243"/>
              </a:cxn>
              <a:cxn ang="0">
                <a:pos x="777" y="191"/>
              </a:cxn>
              <a:cxn ang="0">
                <a:pos x="729" y="144"/>
              </a:cxn>
              <a:cxn ang="0">
                <a:pos x="677" y="98"/>
              </a:cxn>
              <a:cxn ang="0">
                <a:pos x="622" y="56"/>
              </a:cxn>
              <a:cxn ang="0">
                <a:pos x="565" y="18"/>
              </a:cxn>
              <a:cxn ang="0">
                <a:pos x="536" y="0"/>
              </a:cxn>
            </a:cxnLst>
            <a:rect l="0" t="0" r="r" b="b"/>
            <a:pathLst>
              <a:path w="1072" h="1064">
                <a:moveTo>
                  <a:pt x="536" y="0"/>
                </a:moveTo>
                <a:lnTo>
                  <a:pt x="536" y="0"/>
                </a:lnTo>
                <a:lnTo>
                  <a:pt x="507" y="18"/>
                </a:lnTo>
                <a:lnTo>
                  <a:pt x="478" y="37"/>
                </a:lnTo>
                <a:lnTo>
                  <a:pt x="450" y="56"/>
                </a:lnTo>
                <a:lnTo>
                  <a:pt x="422" y="77"/>
                </a:lnTo>
                <a:lnTo>
                  <a:pt x="395" y="98"/>
                </a:lnTo>
                <a:lnTo>
                  <a:pt x="369" y="120"/>
                </a:lnTo>
                <a:lnTo>
                  <a:pt x="343" y="144"/>
                </a:lnTo>
                <a:lnTo>
                  <a:pt x="318" y="167"/>
                </a:lnTo>
                <a:lnTo>
                  <a:pt x="295" y="191"/>
                </a:lnTo>
                <a:lnTo>
                  <a:pt x="272" y="216"/>
                </a:lnTo>
                <a:lnTo>
                  <a:pt x="249" y="243"/>
                </a:lnTo>
                <a:lnTo>
                  <a:pt x="227" y="269"/>
                </a:lnTo>
                <a:lnTo>
                  <a:pt x="206" y="296"/>
                </a:lnTo>
                <a:lnTo>
                  <a:pt x="186" y="325"/>
                </a:lnTo>
                <a:lnTo>
                  <a:pt x="167" y="353"/>
                </a:lnTo>
                <a:lnTo>
                  <a:pt x="150" y="383"/>
                </a:lnTo>
                <a:lnTo>
                  <a:pt x="133" y="412"/>
                </a:lnTo>
                <a:lnTo>
                  <a:pt x="117" y="443"/>
                </a:lnTo>
                <a:lnTo>
                  <a:pt x="101" y="473"/>
                </a:lnTo>
                <a:lnTo>
                  <a:pt x="87" y="505"/>
                </a:lnTo>
                <a:lnTo>
                  <a:pt x="74" y="537"/>
                </a:lnTo>
                <a:lnTo>
                  <a:pt x="61" y="570"/>
                </a:lnTo>
                <a:lnTo>
                  <a:pt x="51" y="603"/>
                </a:lnTo>
                <a:lnTo>
                  <a:pt x="40" y="636"/>
                </a:lnTo>
                <a:lnTo>
                  <a:pt x="32" y="671"/>
                </a:lnTo>
                <a:lnTo>
                  <a:pt x="23" y="706"/>
                </a:lnTo>
                <a:lnTo>
                  <a:pt x="17" y="741"/>
                </a:lnTo>
                <a:lnTo>
                  <a:pt x="11" y="775"/>
                </a:lnTo>
                <a:lnTo>
                  <a:pt x="6" y="811"/>
                </a:lnTo>
                <a:lnTo>
                  <a:pt x="3" y="847"/>
                </a:lnTo>
                <a:lnTo>
                  <a:pt x="1" y="884"/>
                </a:lnTo>
                <a:lnTo>
                  <a:pt x="0" y="921"/>
                </a:lnTo>
                <a:lnTo>
                  <a:pt x="0" y="921"/>
                </a:lnTo>
                <a:lnTo>
                  <a:pt x="30" y="937"/>
                </a:lnTo>
                <a:lnTo>
                  <a:pt x="60" y="953"/>
                </a:lnTo>
                <a:lnTo>
                  <a:pt x="91" y="968"/>
                </a:lnTo>
                <a:lnTo>
                  <a:pt x="122" y="982"/>
                </a:lnTo>
                <a:lnTo>
                  <a:pt x="155" y="994"/>
                </a:lnTo>
                <a:lnTo>
                  <a:pt x="187" y="1006"/>
                </a:lnTo>
                <a:lnTo>
                  <a:pt x="220" y="1016"/>
                </a:lnTo>
                <a:lnTo>
                  <a:pt x="254" y="1027"/>
                </a:lnTo>
                <a:lnTo>
                  <a:pt x="287" y="1035"/>
                </a:lnTo>
                <a:lnTo>
                  <a:pt x="322" y="1043"/>
                </a:lnTo>
                <a:lnTo>
                  <a:pt x="357" y="1049"/>
                </a:lnTo>
                <a:lnTo>
                  <a:pt x="392" y="1054"/>
                </a:lnTo>
                <a:lnTo>
                  <a:pt x="428" y="1059"/>
                </a:lnTo>
                <a:lnTo>
                  <a:pt x="463" y="1062"/>
                </a:lnTo>
                <a:lnTo>
                  <a:pt x="499" y="1064"/>
                </a:lnTo>
                <a:lnTo>
                  <a:pt x="536" y="1064"/>
                </a:lnTo>
                <a:lnTo>
                  <a:pt x="536" y="1064"/>
                </a:lnTo>
                <a:lnTo>
                  <a:pt x="573" y="1064"/>
                </a:lnTo>
                <a:lnTo>
                  <a:pt x="609" y="1062"/>
                </a:lnTo>
                <a:lnTo>
                  <a:pt x="644" y="1059"/>
                </a:lnTo>
                <a:lnTo>
                  <a:pt x="680" y="1054"/>
                </a:lnTo>
                <a:lnTo>
                  <a:pt x="715" y="1049"/>
                </a:lnTo>
                <a:lnTo>
                  <a:pt x="750" y="1043"/>
                </a:lnTo>
                <a:lnTo>
                  <a:pt x="785" y="1035"/>
                </a:lnTo>
                <a:lnTo>
                  <a:pt x="818" y="1027"/>
                </a:lnTo>
                <a:lnTo>
                  <a:pt x="852" y="1016"/>
                </a:lnTo>
                <a:lnTo>
                  <a:pt x="885" y="1006"/>
                </a:lnTo>
                <a:lnTo>
                  <a:pt x="917" y="994"/>
                </a:lnTo>
                <a:lnTo>
                  <a:pt x="950" y="982"/>
                </a:lnTo>
                <a:lnTo>
                  <a:pt x="981" y="968"/>
                </a:lnTo>
                <a:lnTo>
                  <a:pt x="1012" y="953"/>
                </a:lnTo>
                <a:lnTo>
                  <a:pt x="1042" y="937"/>
                </a:lnTo>
                <a:lnTo>
                  <a:pt x="1072" y="921"/>
                </a:lnTo>
                <a:lnTo>
                  <a:pt x="1072" y="921"/>
                </a:lnTo>
                <a:lnTo>
                  <a:pt x="1071" y="884"/>
                </a:lnTo>
                <a:lnTo>
                  <a:pt x="1069" y="847"/>
                </a:lnTo>
                <a:lnTo>
                  <a:pt x="1066" y="811"/>
                </a:lnTo>
                <a:lnTo>
                  <a:pt x="1061" y="775"/>
                </a:lnTo>
                <a:lnTo>
                  <a:pt x="1056" y="741"/>
                </a:lnTo>
                <a:lnTo>
                  <a:pt x="1049" y="706"/>
                </a:lnTo>
                <a:lnTo>
                  <a:pt x="1040" y="671"/>
                </a:lnTo>
                <a:lnTo>
                  <a:pt x="1032" y="636"/>
                </a:lnTo>
                <a:lnTo>
                  <a:pt x="1021" y="603"/>
                </a:lnTo>
                <a:lnTo>
                  <a:pt x="1011" y="570"/>
                </a:lnTo>
                <a:lnTo>
                  <a:pt x="998" y="537"/>
                </a:lnTo>
                <a:lnTo>
                  <a:pt x="985" y="505"/>
                </a:lnTo>
                <a:lnTo>
                  <a:pt x="971" y="473"/>
                </a:lnTo>
                <a:lnTo>
                  <a:pt x="955" y="443"/>
                </a:lnTo>
                <a:lnTo>
                  <a:pt x="939" y="412"/>
                </a:lnTo>
                <a:lnTo>
                  <a:pt x="922" y="383"/>
                </a:lnTo>
                <a:lnTo>
                  <a:pt x="905" y="353"/>
                </a:lnTo>
                <a:lnTo>
                  <a:pt x="886" y="325"/>
                </a:lnTo>
                <a:lnTo>
                  <a:pt x="866" y="296"/>
                </a:lnTo>
                <a:lnTo>
                  <a:pt x="845" y="269"/>
                </a:lnTo>
                <a:lnTo>
                  <a:pt x="823" y="243"/>
                </a:lnTo>
                <a:lnTo>
                  <a:pt x="800" y="216"/>
                </a:lnTo>
                <a:lnTo>
                  <a:pt x="777" y="191"/>
                </a:lnTo>
                <a:lnTo>
                  <a:pt x="754" y="167"/>
                </a:lnTo>
                <a:lnTo>
                  <a:pt x="729" y="144"/>
                </a:lnTo>
                <a:lnTo>
                  <a:pt x="703" y="120"/>
                </a:lnTo>
                <a:lnTo>
                  <a:pt x="677" y="98"/>
                </a:lnTo>
                <a:lnTo>
                  <a:pt x="650" y="77"/>
                </a:lnTo>
                <a:lnTo>
                  <a:pt x="622" y="56"/>
                </a:lnTo>
                <a:lnTo>
                  <a:pt x="594" y="37"/>
                </a:lnTo>
                <a:lnTo>
                  <a:pt x="565" y="18"/>
                </a:lnTo>
                <a:lnTo>
                  <a:pt x="536" y="0"/>
                </a:lnTo>
                <a:lnTo>
                  <a:pt x="536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80000">
                <a:schemeClr val="tx2">
                  <a:lumMod val="75000"/>
                </a:schemeClr>
              </a:gs>
              <a:gs pos="100000">
                <a:srgbClr val="2A65AC"/>
              </a:gs>
            </a:gsLst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reeform 16"/>
          <p:cNvSpPr>
            <a:spLocks/>
          </p:cNvSpPr>
          <p:nvPr/>
        </p:nvSpPr>
        <p:spPr bwMode="auto">
          <a:xfrm>
            <a:off x="2255435" y="2318625"/>
            <a:ext cx="754405" cy="739427"/>
          </a:xfrm>
          <a:custGeom>
            <a:avLst/>
            <a:gdLst/>
            <a:ahLst/>
            <a:cxnLst>
              <a:cxn ang="0">
                <a:pos x="1073" y="143"/>
              </a:cxn>
              <a:cxn ang="0">
                <a:pos x="1013" y="112"/>
              </a:cxn>
              <a:cxn ang="0">
                <a:pos x="950" y="82"/>
              </a:cxn>
              <a:cxn ang="0">
                <a:pos x="886" y="58"/>
              </a:cxn>
              <a:cxn ang="0">
                <a:pos x="819" y="38"/>
              </a:cxn>
              <a:cxn ang="0">
                <a:pos x="751" y="21"/>
              </a:cxn>
              <a:cxn ang="0">
                <a:pos x="680" y="10"/>
              </a:cxn>
              <a:cxn ang="0">
                <a:pos x="609" y="2"/>
              </a:cxn>
              <a:cxn ang="0">
                <a:pos x="536" y="0"/>
              </a:cxn>
              <a:cxn ang="0">
                <a:pos x="500" y="0"/>
              </a:cxn>
              <a:cxn ang="0">
                <a:pos x="428" y="5"/>
              </a:cxn>
              <a:cxn ang="0">
                <a:pos x="357" y="15"/>
              </a:cxn>
              <a:cxn ang="0">
                <a:pos x="289" y="29"/>
              </a:cxn>
              <a:cxn ang="0">
                <a:pos x="221" y="48"/>
              </a:cxn>
              <a:cxn ang="0">
                <a:pos x="155" y="70"/>
              </a:cxn>
              <a:cxn ang="0">
                <a:pos x="92" y="96"/>
              </a:cxn>
              <a:cxn ang="0">
                <a:pos x="30" y="127"/>
              </a:cxn>
              <a:cxn ang="0">
                <a:pos x="0" y="143"/>
              </a:cxn>
              <a:cxn ang="0">
                <a:pos x="3" y="217"/>
              </a:cxn>
              <a:cxn ang="0">
                <a:pos x="11" y="289"/>
              </a:cxn>
              <a:cxn ang="0">
                <a:pos x="23" y="359"/>
              </a:cxn>
              <a:cxn ang="0">
                <a:pos x="41" y="428"/>
              </a:cxn>
              <a:cxn ang="0">
                <a:pos x="62" y="494"/>
              </a:cxn>
              <a:cxn ang="0">
                <a:pos x="87" y="559"/>
              </a:cxn>
              <a:cxn ang="0">
                <a:pos x="117" y="621"/>
              </a:cxn>
              <a:cxn ang="0">
                <a:pos x="151" y="682"/>
              </a:cxn>
              <a:cxn ang="0">
                <a:pos x="187" y="740"/>
              </a:cxn>
              <a:cxn ang="0">
                <a:pos x="229" y="795"/>
              </a:cxn>
              <a:cxn ang="0">
                <a:pos x="272" y="848"/>
              </a:cxn>
              <a:cxn ang="0">
                <a:pos x="319" y="897"/>
              </a:cxn>
              <a:cxn ang="0">
                <a:pos x="370" y="944"/>
              </a:cxn>
              <a:cxn ang="0">
                <a:pos x="422" y="987"/>
              </a:cxn>
              <a:cxn ang="0">
                <a:pos x="478" y="1027"/>
              </a:cxn>
              <a:cxn ang="0">
                <a:pos x="537" y="1064"/>
              </a:cxn>
              <a:cxn ang="0">
                <a:pos x="538" y="1027"/>
              </a:cxn>
              <a:cxn ang="0">
                <a:pos x="543" y="954"/>
              </a:cxn>
              <a:cxn ang="0">
                <a:pos x="554" y="884"/>
              </a:cxn>
              <a:cxn ang="0">
                <a:pos x="569" y="814"/>
              </a:cxn>
              <a:cxn ang="0">
                <a:pos x="588" y="746"/>
              </a:cxn>
              <a:cxn ang="0">
                <a:pos x="611" y="680"/>
              </a:cxn>
              <a:cxn ang="0">
                <a:pos x="638" y="616"/>
              </a:cxn>
              <a:cxn ang="0">
                <a:pos x="670" y="555"/>
              </a:cxn>
              <a:cxn ang="0">
                <a:pos x="704" y="496"/>
              </a:cxn>
              <a:cxn ang="0">
                <a:pos x="743" y="439"/>
              </a:cxn>
              <a:cxn ang="0">
                <a:pos x="786" y="386"/>
              </a:cxn>
              <a:cxn ang="0">
                <a:pos x="832" y="334"/>
              </a:cxn>
              <a:cxn ang="0">
                <a:pos x="880" y="287"/>
              </a:cxn>
              <a:cxn ang="0">
                <a:pos x="932" y="241"/>
              </a:cxn>
              <a:cxn ang="0">
                <a:pos x="987" y="199"/>
              </a:cxn>
              <a:cxn ang="0">
                <a:pos x="1044" y="161"/>
              </a:cxn>
              <a:cxn ang="0">
                <a:pos x="1073" y="143"/>
              </a:cxn>
            </a:cxnLst>
            <a:rect l="0" t="0" r="r" b="b"/>
            <a:pathLst>
              <a:path w="1073" h="1064">
                <a:moveTo>
                  <a:pt x="1073" y="143"/>
                </a:moveTo>
                <a:lnTo>
                  <a:pt x="1073" y="143"/>
                </a:lnTo>
                <a:lnTo>
                  <a:pt x="1044" y="128"/>
                </a:lnTo>
                <a:lnTo>
                  <a:pt x="1013" y="112"/>
                </a:lnTo>
                <a:lnTo>
                  <a:pt x="981" y="97"/>
                </a:lnTo>
                <a:lnTo>
                  <a:pt x="950" y="82"/>
                </a:lnTo>
                <a:lnTo>
                  <a:pt x="918" y="70"/>
                </a:lnTo>
                <a:lnTo>
                  <a:pt x="886" y="58"/>
                </a:lnTo>
                <a:lnTo>
                  <a:pt x="852" y="48"/>
                </a:lnTo>
                <a:lnTo>
                  <a:pt x="819" y="38"/>
                </a:lnTo>
                <a:lnTo>
                  <a:pt x="784" y="29"/>
                </a:lnTo>
                <a:lnTo>
                  <a:pt x="751" y="21"/>
                </a:lnTo>
                <a:lnTo>
                  <a:pt x="716" y="15"/>
                </a:lnTo>
                <a:lnTo>
                  <a:pt x="680" y="10"/>
                </a:lnTo>
                <a:lnTo>
                  <a:pt x="645" y="5"/>
                </a:lnTo>
                <a:lnTo>
                  <a:pt x="609" y="2"/>
                </a:lnTo>
                <a:lnTo>
                  <a:pt x="573" y="0"/>
                </a:lnTo>
                <a:lnTo>
                  <a:pt x="536" y="0"/>
                </a:lnTo>
                <a:lnTo>
                  <a:pt x="536" y="0"/>
                </a:lnTo>
                <a:lnTo>
                  <a:pt x="500" y="0"/>
                </a:lnTo>
                <a:lnTo>
                  <a:pt x="463" y="2"/>
                </a:lnTo>
                <a:lnTo>
                  <a:pt x="428" y="5"/>
                </a:lnTo>
                <a:lnTo>
                  <a:pt x="393" y="10"/>
                </a:lnTo>
                <a:lnTo>
                  <a:pt x="357" y="15"/>
                </a:lnTo>
                <a:lnTo>
                  <a:pt x="322" y="21"/>
                </a:lnTo>
                <a:lnTo>
                  <a:pt x="289" y="29"/>
                </a:lnTo>
                <a:lnTo>
                  <a:pt x="254" y="37"/>
                </a:lnTo>
                <a:lnTo>
                  <a:pt x="221" y="48"/>
                </a:lnTo>
                <a:lnTo>
                  <a:pt x="187" y="58"/>
                </a:lnTo>
                <a:lnTo>
                  <a:pt x="155" y="70"/>
                </a:lnTo>
                <a:lnTo>
                  <a:pt x="123" y="82"/>
                </a:lnTo>
                <a:lnTo>
                  <a:pt x="92" y="96"/>
                </a:lnTo>
                <a:lnTo>
                  <a:pt x="60" y="112"/>
                </a:lnTo>
                <a:lnTo>
                  <a:pt x="30" y="127"/>
                </a:lnTo>
                <a:lnTo>
                  <a:pt x="0" y="143"/>
                </a:lnTo>
                <a:lnTo>
                  <a:pt x="0" y="143"/>
                </a:lnTo>
                <a:lnTo>
                  <a:pt x="1" y="180"/>
                </a:lnTo>
                <a:lnTo>
                  <a:pt x="3" y="217"/>
                </a:lnTo>
                <a:lnTo>
                  <a:pt x="6" y="253"/>
                </a:lnTo>
                <a:lnTo>
                  <a:pt x="11" y="289"/>
                </a:lnTo>
                <a:lnTo>
                  <a:pt x="17" y="323"/>
                </a:lnTo>
                <a:lnTo>
                  <a:pt x="23" y="359"/>
                </a:lnTo>
                <a:lnTo>
                  <a:pt x="32" y="393"/>
                </a:lnTo>
                <a:lnTo>
                  <a:pt x="41" y="428"/>
                </a:lnTo>
                <a:lnTo>
                  <a:pt x="51" y="461"/>
                </a:lnTo>
                <a:lnTo>
                  <a:pt x="62" y="494"/>
                </a:lnTo>
                <a:lnTo>
                  <a:pt x="74" y="527"/>
                </a:lnTo>
                <a:lnTo>
                  <a:pt x="87" y="559"/>
                </a:lnTo>
                <a:lnTo>
                  <a:pt x="102" y="591"/>
                </a:lnTo>
                <a:lnTo>
                  <a:pt x="117" y="621"/>
                </a:lnTo>
                <a:lnTo>
                  <a:pt x="133" y="652"/>
                </a:lnTo>
                <a:lnTo>
                  <a:pt x="151" y="682"/>
                </a:lnTo>
                <a:lnTo>
                  <a:pt x="168" y="711"/>
                </a:lnTo>
                <a:lnTo>
                  <a:pt x="187" y="740"/>
                </a:lnTo>
                <a:lnTo>
                  <a:pt x="207" y="768"/>
                </a:lnTo>
                <a:lnTo>
                  <a:pt x="229" y="795"/>
                </a:lnTo>
                <a:lnTo>
                  <a:pt x="250" y="821"/>
                </a:lnTo>
                <a:lnTo>
                  <a:pt x="272" y="848"/>
                </a:lnTo>
                <a:lnTo>
                  <a:pt x="295" y="873"/>
                </a:lnTo>
                <a:lnTo>
                  <a:pt x="319" y="897"/>
                </a:lnTo>
                <a:lnTo>
                  <a:pt x="344" y="921"/>
                </a:lnTo>
                <a:lnTo>
                  <a:pt x="370" y="944"/>
                </a:lnTo>
                <a:lnTo>
                  <a:pt x="396" y="966"/>
                </a:lnTo>
                <a:lnTo>
                  <a:pt x="422" y="987"/>
                </a:lnTo>
                <a:lnTo>
                  <a:pt x="450" y="1008"/>
                </a:lnTo>
                <a:lnTo>
                  <a:pt x="478" y="1027"/>
                </a:lnTo>
                <a:lnTo>
                  <a:pt x="508" y="1046"/>
                </a:lnTo>
                <a:lnTo>
                  <a:pt x="537" y="1064"/>
                </a:lnTo>
                <a:lnTo>
                  <a:pt x="537" y="1064"/>
                </a:lnTo>
                <a:lnTo>
                  <a:pt x="538" y="1027"/>
                </a:lnTo>
                <a:lnTo>
                  <a:pt x="540" y="990"/>
                </a:lnTo>
                <a:lnTo>
                  <a:pt x="543" y="954"/>
                </a:lnTo>
                <a:lnTo>
                  <a:pt x="548" y="918"/>
                </a:lnTo>
                <a:lnTo>
                  <a:pt x="554" y="884"/>
                </a:lnTo>
                <a:lnTo>
                  <a:pt x="560" y="849"/>
                </a:lnTo>
                <a:lnTo>
                  <a:pt x="569" y="814"/>
                </a:lnTo>
                <a:lnTo>
                  <a:pt x="577" y="779"/>
                </a:lnTo>
                <a:lnTo>
                  <a:pt x="588" y="746"/>
                </a:lnTo>
                <a:lnTo>
                  <a:pt x="598" y="713"/>
                </a:lnTo>
                <a:lnTo>
                  <a:pt x="611" y="680"/>
                </a:lnTo>
                <a:lnTo>
                  <a:pt x="624" y="648"/>
                </a:lnTo>
                <a:lnTo>
                  <a:pt x="638" y="616"/>
                </a:lnTo>
                <a:lnTo>
                  <a:pt x="654" y="586"/>
                </a:lnTo>
                <a:lnTo>
                  <a:pt x="670" y="555"/>
                </a:lnTo>
                <a:lnTo>
                  <a:pt x="687" y="526"/>
                </a:lnTo>
                <a:lnTo>
                  <a:pt x="704" y="496"/>
                </a:lnTo>
                <a:lnTo>
                  <a:pt x="723" y="468"/>
                </a:lnTo>
                <a:lnTo>
                  <a:pt x="743" y="439"/>
                </a:lnTo>
                <a:lnTo>
                  <a:pt x="764" y="412"/>
                </a:lnTo>
                <a:lnTo>
                  <a:pt x="786" y="386"/>
                </a:lnTo>
                <a:lnTo>
                  <a:pt x="809" y="359"/>
                </a:lnTo>
                <a:lnTo>
                  <a:pt x="832" y="334"/>
                </a:lnTo>
                <a:lnTo>
                  <a:pt x="855" y="310"/>
                </a:lnTo>
                <a:lnTo>
                  <a:pt x="880" y="287"/>
                </a:lnTo>
                <a:lnTo>
                  <a:pt x="906" y="263"/>
                </a:lnTo>
                <a:lnTo>
                  <a:pt x="932" y="241"/>
                </a:lnTo>
                <a:lnTo>
                  <a:pt x="959" y="220"/>
                </a:lnTo>
                <a:lnTo>
                  <a:pt x="987" y="199"/>
                </a:lnTo>
                <a:lnTo>
                  <a:pt x="1015" y="180"/>
                </a:lnTo>
                <a:lnTo>
                  <a:pt x="1044" y="161"/>
                </a:lnTo>
                <a:lnTo>
                  <a:pt x="1073" y="143"/>
                </a:lnTo>
                <a:lnTo>
                  <a:pt x="1073" y="143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3009840" y="2318625"/>
            <a:ext cx="754405" cy="739427"/>
          </a:xfrm>
          <a:custGeom>
            <a:avLst/>
            <a:gdLst/>
            <a:ahLst/>
            <a:cxnLst>
              <a:cxn ang="0">
                <a:pos x="537" y="0"/>
              </a:cxn>
              <a:cxn ang="0">
                <a:pos x="464" y="2"/>
              </a:cxn>
              <a:cxn ang="0">
                <a:pos x="393" y="10"/>
              </a:cxn>
              <a:cxn ang="0">
                <a:pos x="322" y="21"/>
              </a:cxn>
              <a:cxn ang="0">
                <a:pos x="254" y="38"/>
              </a:cxn>
              <a:cxn ang="0">
                <a:pos x="187" y="58"/>
              </a:cxn>
              <a:cxn ang="0">
                <a:pos x="123" y="82"/>
              </a:cxn>
              <a:cxn ang="0">
                <a:pos x="60" y="112"/>
              </a:cxn>
              <a:cxn ang="0">
                <a:pos x="0" y="143"/>
              </a:cxn>
              <a:cxn ang="0">
                <a:pos x="29" y="161"/>
              </a:cxn>
              <a:cxn ang="0">
                <a:pos x="86" y="199"/>
              </a:cxn>
              <a:cxn ang="0">
                <a:pos x="141" y="241"/>
              </a:cxn>
              <a:cxn ang="0">
                <a:pos x="193" y="287"/>
              </a:cxn>
              <a:cxn ang="0">
                <a:pos x="241" y="334"/>
              </a:cxn>
              <a:cxn ang="0">
                <a:pos x="287" y="386"/>
              </a:cxn>
              <a:cxn ang="0">
                <a:pos x="330" y="439"/>
              </a:cxn>
              <a:cxn ang="0">
                <a:pos x="369" y="496"/>
              </a:cxn>
              <a:cxn ang="0">
                <a:pos x="403" y="555"/>
              </a:cxn>
              <a:cxn ang="0">
                <a:pos x="435" y="616"/>
              </a:cxn>
              <a:cxn ang="0">
                <a:pos x="462" y="680"/>
              </a:cxn>
              <a:cxn ang="0">
                <a:pos x="485" y="746"/>
              </a:cxn>
              <a:cxn ang="0">
                <a:pos x="504" y="814"/>
              </a:cxn>
              <a:cxn ang="0">
                <a:pos x="520" y="884"/>
              </a:cxn>
              <a:cxn ang="0">
                <a:pos x="530" y="954"/>
              </a:cxn>
              <a:cxn ang="0">
                <a:pos x="535" y="1027"/>
              </a:cxn>
              <a:cxn ang="0">
                <a:pos x="536" y="1064"/>
              </a:cxn>
              <a:cxn ang="0">
                <a:pos x="595" y="1027"/>
              </a:cxn>
              <a:cxn ang="0">
                <a:pos x="651" y="987"/>
              </a:cxn>
              <a:cxn ang="0">
                <a:pos x="703" y="944"/>
              </a:cxn>
              <a:cxn ang="0">
                <a:pos x="754" y="897"/>
              </a:cxn>
              <a:cxn ang="0">
                <a:pos x="801" y="848"/>
              </a:cxn>
              <a:cxn ang="0">
                <a:pos x="846" y="795"/>
              </a:cxn>
              <a:cxn ang="0">
                <a:pos x="886" y="740"/>
              </a:cxn>
              <a:cxn ang="0">
                <a:pos x="922" y="682"/>
              </a:cxn>
              <a:cxn ang="0">
                <a:pos x="956" y="621"/>
              </a:cxn>
              <a:cxn ang="0">
                <a:pos x="986" y="559"/>
              </a:cxn>
              <a:cxn ang="0">
                <a:pos x="1011" y="494"/>
              </a:cxn>
              <a:cxn ang="0">
                <a:pos x="1032" y="428"/>
              </a:cxn>
              <a:cxn ang="0">
                <a:pos x="1050" y="359"/>
              </a:cxn>
              <a:cxn ang="0">
                <a:pos x="1062" y="289"/>
              </a:cxn>
              <a:cxn ang="0">
                <a:pos x="1070" y="217"/>
              </a:cxn>
              <a:cxn ang="0">
                <a:pos x="1073" y="143"/>
              </a:cxn>
              <a:cxn ang="0">
                <a:pos x="1043" y="127"/>
              </a:cxn>
              <a:cxn ang="0">
                <a:pos x="981" y="96"/>
              </a:cxn>
              <a:cxn ang="0">
                <a:pos x="918" y="70"/>
              </a:cxn>
              <a:cxn ang="0">
                <a:pos x="853" y="48"/>
              </a:cxn>
              <a:cxn ang="0">
                <a:pos x="784" y="29"/>
              </a:cxn>
              <a:cxn ang="0">
                <a:pos x="716" y="15"/>
              </a:cxn>
              <a:cxn ang="0">
                <a:pos x="645" y="5"/>
              </a:cxn>
              <a:cxn ang="0">
                <a:pos x="573" y="0"/>
              </a:cxn>
              <a:cxn ang="0">
                <a:pos x="537" y="0"/>
              </a:cxn>
            </a:cxnLst>
            <a:rect l="0" t="0" r="r" b="b"/>
            <a:pathLst>
              <a:path w="1073" h="1064">
                <a:moveTo>
                  <a:pt x="537" y="0"/>
                </a:moveTo>
                <a:lnTo>
                  <a:pt x="537" y="0"/>
                </a:lnTo>
                <a:lnTo>
                  <a:pt x="500" y="0"/>
                </a:lnTo>
                <a:lnTo>
                  <a:pt x="464" y="2"/>
                </a:lnTo>
                <a:lnTo>
                  <a:pt x="428" y="5"/>
                </a:lnTo>
                <a:lnTo>
                  <a:pt x="393" y="10"/>
                </a:lnTo>
                <a:lnTo>
                  <a:pt x="357" y="15"/>
                </a:lnTo>
                <a:lnTo>
                  <a:pt x="322" y="21"/>
                </a:lnTo>
                <a:lnTo>
                  <a:pt x="289" y="29"/>
                </a:lnTo>
                <a:lnTo>
                  <a:pt x="254" y="38"/>
                </a:lnTo>
                <a:lnTo>
                  <a:pt x="221" y="48"/>
                </a:lnTo>
                <a:lnTo>
                  <a:pt x="187" y="58"/>
                </a:lnTo>
                <a:lnTo>
                  <a:pt x="155" y="70"/>
                </a:lnTo>
                <a:lnTo>
                  <a:pt x="123" y="82"/>
                </a:lnTo>
                <a:lnTo>
                  <a:pt x="92" y="97"/>
                </a:lnTo>
                <a:lnTo>
                  <a:pt x="60" y="112"/>
                </a:lnTo>
                <a:lnTo>
                  <a:pt x="29" y="128"/>
                </a:lnTo>
                <a:lnTo>
                  <a:pt x="0" y="143"/>
                </a:lnTo>
                <a:lnTo>
                  <a:pt x="0" y="143"/>
                </a:lnTo>
                <a:lnTo>
                  <a:pt x="29" y="161"/>
                </a:lnTo>
                <a:lnTo>
                  <a:pt x="59" y="180"/>
                </a:lnTo>
                <a:lnTo>
                  <a:pt x="86" y="199"/>
                </a:lnTo>
                <a:lnTo>
                  <a:pt x="115" y="220"/>
                </a:lnTo>
                <a:lnTo>
                  <a:pt x="141" y="241"/>
                </a:lnTo>
                <a:lnTo>
                  <a:pt x="167" y="263"/>
                </a:lnTo>
                <a:lnTo>
                  <a:pt x="193" y="287"/>
                </a:lnTo>
                <a:lnTo>
                  <a:pt x="218" y="310"/>
                </a:lnTo>
                <a:lnTo>
                  <a:pt x="241" y="334"/>
                </a:lnTo>
                <a:lnTo>
                  <a:pt x="264" y="359"/>
                </a:lnTo>
                <a:lnTo>
                  <a:pt x="287" y="386"/>
                </a:lnTo>
                <a:lnTo>
                  <a:pt x="309" y="412"/>
                </a:lnTo>
                <a:lnTo>
                  <a:pt x="330" y="439"/>
                </a:lnTo>
                <a:lnTo>
                  <a:pt x="350" y="468"/>
                </a:lnTo>
                <a:lnTo>
                  <a:pt x="369" y="496"/>
                </a:lnTo>
                <a:lnTo>
                  <a:pt x="386" y="526"/>
                </a:lnTo>
                <a:lnTo>
                  <a:pt x="403" y="555"/>
                </a:lnTo>
                <a:lnTo>
                  <a:pt x="419" y="586"/>
                </a:lnTo>
                <a:lnTo>
                  <a:pt x="435" y="616"/>
                </a:lnTo>
                <a:lnTo>
                  <a:pt x="449" y="648"/>
                </a:lnTo>
                <a:lnTo>
                  <a:pt x="462" y="680"/>
                </a:lnTo>
                <a:lnTo>
                  <a:pt x="475" y="713"/>
                </a:lnTo>
                <a:lnTo>
                  <a:pt x="485" y="746"/>
                </a:lnTo>
                <a:lnTo>
                  <a:pt x="496" y="779"/>
                </a:lnTo>
                <a:lnTo>
                  <a:pt x="504" y="814"/>
                </a:lnTo>
                <a:lnTo>
                  <a:pt x="513" y="849"/>
                </a:lnTo>
                <a:lnTo>
                  <a:pt x="520" y="884"/>
                </a:lnTo>
                <a:lnTo>
                  <a:pt x="525" y="918"/>
                </a:lnTo>
                <a:lnTo>
                  <a:pt x="530" y="954"/>
                </a:lnTo>
                <a:lnTo>
                  <a:pt x="533" y="990"/>
                </a:lnTo>
                <a:lnTo>
                  <a:pt x="535" y="1027"/>
                </a:lnTo>
                <a:lnTo>
                  <a:pt x="536" y="1064"/>
                </a:lnTo>
                <a:lnTo>
                  <a:pt x="536" y="1064"/>
                </a:lnTo>
                <a:lnTo>
                  <a:pt x="565" y="1046"/>
                </a:lnTo>
                <a:lnTo>
                  <a:pt x="595" y="1027"/>
                </a:lnTo>
                <a:lnTo>
                  <a:pt x="623" y="1008"/>
                </a:lnTo>
                <a:lnTo>
                  <a:pt x="651" y="987"/>
                </a:lnTo>
                <a:lnTo>
                  <a:pt x="677" y="966"/>
                </a:lnTo>
                <a:lnTo>
                  <a:pt x="703" y="944"/>
                </a:lnTo>
                <a:lnTo>
                  <a:pt x="730" y="921"/>
                </a:lnTo>
                <a:lnTo>
                  <a:pt x="754" y="897"/>
                </a:lnTo>
                <a:lnTo>
                  <a:pt x="778" y="873"/>
                </a:lnTo>
                <a:lnTo>
                  <a:pt x="801" y="848"/>
                </a:lnTo>
                <a:lnTo>
                  <a:pt x="823" y="821"/>
                </a:lnTo>
                <a:lnTo>
                  <a:pt x="846" y="795"/>
                </a:lnTo>
                <a:lnTo>
                  <a:pt x="866" y="768"/>
                </a:lnTo>
                <a:lnTo>
                  <a:pt x="886" y="740"/>
                </a:lnTo>
                <a:lnTo>
                  <a:pt x="905" y="711"/>
                </a:lnTo>
                <a:lnTo>
                  <a:pt x="922" y="682"/>
                </a:lnTo>
                <a:lnTo>
                  <a:pt x="940" y="652"/>
                </a:lnTo>
                <a:lnTo>
                  <a:pt x="956" y="621"/>
                </a:lnTo>
                <a:lnTo>
                  <a:pt x="971" y="591"/>
                </a:lnTo>
                <a:lnTo>
                  <a:pt x="986" y="559"/>
                </a:lnTo>
                <a:lnTo>
                  <a:pt x="999" y="527"/>
                </a:lnTo>
                <a:lnTo>
                  <a:pt x="1011" y="494"/>
                </a:lnTo>
                <a:lnTo>
                  <a:pt x="1022" y="461"/>
                </a:lnTo>
                <a:lnTo>
                  <a:pt x="1032" y="428"/>
                </a:lnTo>
                <a:lnTo>
                  <a:pt x="1041" y="393"/>
                </a:lnTo>
                <a:lnTo>
                  <a:pt x="1050" y="359"/>
                </a:lnTo>
                <a:lnTo>
                  <a:pt x="1056" y="323"/>
                </a:lnTo>
                <a:lnTo>
                  <a:pt x="1062" y="289"/>
                </a:lnTo>
                <a:lnTo>
                  <a:pt x="1067" y="253"/>
                </a:lnTo>
                <a:lnTo>
                  <a:pt x="1070" y="217"/>
                </a:lnTo>
                <a:lnTo>
                  <a:pt x="1072" y="180"/>
                </a:lnTo>
                <a:lnTo>
                  <a:pt x="1073" y="143"/>
                </a:lnTo>
                <a:lnTo>
                  <a:pt x="1073" y="143"/>
                </a:lnTo>
                <a:lnTo>
                  <a:pt x="1043" y="127"/>
                </a:lnTo>
                <a:lnTo>
                  <a:pt x="1013" y="112"/>
                </a:lnTo>
                <a:lnTo>
                  <a:pt x="981" y="96"/>
                </a:lnTo>
                <a:lnTo>
                  <a:pt x="950" y="82"/>
                </a:lnTo>
                <a:lnTo>
                  <a:pt x="918" y="70"/>
                </a:lnTo>
                <a:lnTo>
                  <a:pt x="886" y="58"/>
                </a:lnTo>
                <a:lnTo>
                  <a:pt x="853" y="48"/>
                </a:lnTo>
                <a:lnTo>
                  <a:pt x="819" y="37"/>
                </a:lnTo>
                <a:lnTo>
                  <a:pt x="784" y="29"/>
                </a:lnTo>
                <a:lnTo>
                  <a:pt x="751" y="21"/>
                </a:lnTo>
                <a:lnTo>
                  <a:pt x="716" y="15"/>
                </a:lnTo>
                <a:lnTo>
                  <a:pt x="680" y="10"/>
                </a:lnTo>
                <a:lnTo>
                  <a:pt x="645" y="5"/>
                </a:lnTo>
                <a:lnTo>
                  <a:pt x="610" y="2"/>
                </a:lnTo>
                <a:lnTo>
                  <a:pt x="573" y="0"/>
                </a:lnTo>
                <a:lnTo>
                  <a:pt x="537" y="0"/>
                </a:lnTo>
                <a:lnTo>
                  <a:pt x="537" y="0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reeform 22"/>
          <p:cNvSpPr>
            <a:spLocks/>
          </p:cNvSpPr>
          <p:nvPr/>
        </p:nvSpPr>
        <p:spPr bwMode="auto">
          <a:xfrm>
            <a:off x="1970186" y="2318242"/>
            <a:ext cx="1277428" cy="386445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reeform 22"/>
          <p:cNvSpPr>
            <a:spLocks/>
          </p:cNvSpPr>
          <p:nvPr/>
        </p:nvSpPr>
        <p:spPr bwMode="auto">
          <a:xfrm>
            <a:off x="2774024" y="2320806"/>
            <a:ext cx="1277428" cy="386445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 23"/>
          <p:cNvSpPr>
            <a:spLocks noChangeArrowheads="1"/>
          </p:cNvSpPr>
          <p:nvPr/>
        </p:nvSpPr>
        <p:spPr bwMode="auto">
          <a:xfrm>
            <a:off x="2106521" y="2429628"/>
            <a:ext cx="201623" cy="200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 23"/>
          <p:cNvSpPr>
            <a:spLocks noChangeArrowheads="1"/>
          </p:cNvSpPr>
          <p:nvPr/>
        </p:nvSpPr>
        <p:spPr bwMode="auto">
          <a:xfrm>
            <a:off x="3741013" y="2429628"/>
            <a:ext cx="201623" cy="200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2741899" y="2459847"/>
            <a:ext cx="532118" cy="295562"/>
          </a:xfrm>
          <a:custGeom>
            <a:avLst/>
            <a:gdLst/>
            <a:ahLst/>
            <a:cxnLst>
              <a:cxn ang="0">
                <a:pos x="824" y="492"/>
              </a:cxn>
              <a:cxn ang="0">
                <a:pos x="816" y="468"/>
              </a:cxn>
              <a:cxn ang="0">
                <a:pos x="804" y="440"/>
              </a:cxn>
              <a:cxn ang="0">
                <a:pos x="792" y="412"/>
              </a:cxn>
              <a:cxn ang="0">
                <a:pos x="778" y="386"/>
              </a:cxn>
              <a:cxn ang="0">
                <a:pos x="764" y="360"/>
              </a:cxn>
              <a:cxn ang="0">
                <a:pos x="750" y="334"/>
              </a:cxn>
              <a:cxn ang="0">
                <a:pos x="734" y="308"/>
              </a:cxn>
              <a:cxn ang="0">
                <a:pos x="718" y="284"/>
              </a:cxn>
              <a:cxn ang="0">
                <a:pos x="700" y="258"/>
              </a:cxn>
              <a:cxn ang="0">
                <a:pos x="682" y="234"/>
              </a:cxn>
              <a:cxn ang="0">
                <a:pos x="662" y="212"/>
              </a:cxn>
              <a:cxn ang="0">
                <a:pos x="642" y="188"/>
              </a:cxn>
              <a:cxn ang="0">
                <a:pos x="622" y="166"/>
              </a:cxn>
              <a:cxn ang="0">
                <a:pos x="602" y="146"/>
              </a:cxn>
              <a:cxn ang="0">
                <a:pos x="580" y="126"/>
              </a:cxn>
              <a:cxn ang="0">
                <a:pos x="558" y="104"/>
              </a:cxn>
              <a:cxn ang="0">
                <a:pos x="536" y="86"/>
              </a:cxn>
              <a:cxn ang="0">
                <a:pos x="512" y="68"/>
              </a:cxn>
              <a:cxn ang="0">
                <a:pos x="488" y="48"/>
              </a:cxn>
              <a:cxn ang="0">
                <a:pos x="464" y="32"/>
              </a:cxn>
              <a:cxn ang="0">
                <a:pos x="438" y="16"/>
              </a:cxn>
              <a:cxn ang="0">
                <a:pos x="412" y="0"/>
              </a:cxn>
              <a:cxn ang="0">
                <a:pos x="388" y="16"/>
              </a:cxn>
              <a:cxn ang="0">
                <a:pos x="362" y="32"/>
              </a:cxn>
              <a:cxn ang="0">
                <a:pos x="338" y="48"/>
              </a:cxn>
              <a:cxn ang="0">
                <a:pos x="314" y="68"/>
              </a:cxn>
              <a:cxn ang="0">
                <a:pos x="290" y="86"/>
              </a:cxn>
              <a:cxn ang="0">
                <a:pos x="266" y="104"/>
              </a:cxn>
              <a:cxn ang="0">
                <a:pos x="244" y="126"/>
              </a:cxn>
              <a:cxn ang="0">
                <a:pos x="222" y="146"/>
              </a:cxn>
              <a:cxn ang="0">
                <a:pos x="202" y="166"/>
              </a:cxn>
              <a:cxn ang="0">
                <a:pos x="182" y="188"/>
              </a:cxn>
              <a:cxn ang="0">
                <a:pos x="162" y="212"/>
              </a:cxn>
              <a:cxn ang="0">
                <a:pos x="144" y="234"/>
              </a:cxn>
              <a:cxn ang="0">
                <a:pos x="124" y="258"/>
              </a:cxn>
              <a:cxn ang="0">
                <a:pos x="108" y="284"/>
              </a:cxn>
              <a:cxn ang="0">
                <a:pos x="90" y="308"/>
              </a:cxn>
              <a:cxn ang="0">
                <a:pos x="76" y="334"/>
              </a:cxn>
              <a:cxn ang="0">
                <a:pos x="62" y="360"/>
              </a:cxn>
              <a:cxn ang="0">
                <a:pos x="48" y="386"/>
              </a:cxn>
              <a:cxn ang="0">
                <a:pos x="34" y="412"/>
              </a:cxn>
              <a:cxn ang="0">
                <a:pos x="20" y="440"/>
              </a:cxn>
              <a:cxn ang="0">
                <a:pos x="10" y="468"/>
              </a:cxn>
              <a:cxn ang="0">
                <a:pos x="0" y="492"/>
              </a:cxn>
              <a:cxn ang="0">
                <a:pos x="824" y="492"/>
              </a:cxn>
            </a:cxnLst>
            <a:rect l="0" t="0" r="r" b="b"/>
            <a:pathLst>
              <a:path w="824" h="492">
                <a:moveTo>
                  <a:pt x="824" y="492"/>
                </a:moveTo>
                <a:lnTo>
                  <a:pt x="816" y="468"/>
                </a:lnTo>
                <a:lnTo>
                  <a:pt x="804" y="440"/>
                </a:lnTo>
                <a:lnTo>
                  <a:pt x="792" y="412"/>
                </a:lnTo>
                <a:lnTo>
                  <a:pt x="778" y="386"/>
                </a:lnTo>
                <a:lnTo>
                  <a:pt x="764" y="360"/>
                </a:lnTo>
                <a:lnTo>
                  <a:pt x="750" y="334"/>
                </a:lnTo>
                <a:lnTo>
                  <a:pt x="734" y="308"/>
                </a:lnTo>
                <a:lnTo>
                  <a:pt x="718" y="284"/>
                </a:lnTo>
                <a:lnTo>
                  <a:pt x="700" y="258"/>
                </a:lnTo>
                <a:lnTo>
                  <a:pt x="682" y="234"/>
                </a:lnTo>
                <a:lnTo>
                  <a:pt x="662" y="212"/>
                </a:lnTo>
                <a:lnTo>
                  <a:pt x="642" y="188"/>
                </a:lnTo>
                <a:lnTo>
                  <a:pt x="622" y="166"/>
                </a:lnTo>
                <a:lnTo>
                  <a:pt x="602" y="146"/>
                </a:lnTo>
                <a:lnTo>
                  <a:pt x="580" y="126"/>
                </a:lnTo>
                <a:lnTo>
                  <a:pt x="558" y="104"/>
                </a:lnTo>
                <a:lnTo>
                  <a:pt x="536" y="86"/>
                </a:lnTo>
                <a:lnTo>
                  <a:pt x="512" y="68"/>
                </a:lnTo>
                <a:lnTo>
                  <a:pt x="488" y="48"/>
                </a:lnTo>
                <a:lnTo>
                  <a:pt x="464" y="32"/>
                </a:lnTo>
                <a:lnTo>
                  <a:pt x="438" y="16"/>
                </a:lnTo>
                <a:lnTo>
                  <a:pt x="412" y="0"/>
                </a:lnTo>
                <a:lnTo>
                  <a:pt x="388" y="16"/>
                </a:lnTo>
                <a:lnTo>
                  <a:pt x="362" y="32"/>
                </a:lnTo>
                <a:lnTo>
                  <a:pt x="338" y="48"/>
                </a:lnTo>
                <a:lnTo>
                  <a:pt x="314" y="68"/>
                </a:lnTo>
                <a:lnTo>
                  <a:pt x="290" y="86"/>
                </a:lnTo>
                <a:lnTo>
                  <a:pt x="266" y="104"/>
                </a:lnTo>
                <a:lnTo>
                  <a:pt x="244" y="126"/>
                </a:lnTo>
                <a:lnTo>
                  <a:pt x="222" y="146"/>
                </a:lnTo>
                <a:lnTo>
                  <a:pt x="202" y="166"/>
                </a:lnTo>
                <a:lnTo>
                  <a:pt x="182" y="188"/>
                </a:lnTo>
                <a:lnTo>
                  <a:pt x="162" y="212"/>
                </a:lnTo>
                <a:lnTo>
                  <a:pt x="144" y="234"/>
                </a:lnTo>
                <a:lnTo>
                  <a:pt x="124" y="258"/>
                </a:lnTo>
                <a:lnTo>
                  <a:pt x="108" y="284"/>
                </a:lnTo>
                <a:lnTo>
                  <a:pt x="90" y="308"/>
                </a:lnTo>
                <a:lnTo>
                  <a:pt x="76" y="334"/>
                </a:lnTo>
                <a:lnTo>
                  <a:pt x="62" y="360"/>
                </a:lnTo>
                <a:lnTo>
                  <a:pt x="48" y="386"/>
                </a:lnTo>
                <a:lnTo>
                  <a:pt x="34" y="412"/>
                </a:lnTo>
                <a:lnTo>
                  <a:pt x="20" y="440"/>
                </a:lnTo>
                <a:lnTo>
                  <a:pt x="10" y="468"/>
                </a:lnTo>
                <a:lnTo>
                  <a:pt x="0" y="492"/>
                </a:lnTo>
                <a:lnTo>
                  <a:pt x="824" y="49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29"/>
          <p:cNvSpPr txBox="1">
            <a:spLocks noChangeArrowheads="1"/>
          </p:cNvSpPr>
          <p:nvPr/>
        </p:nvSpPr>
        <p:spPr bwMode="auto">
          <a:xfrm>
            <a:off x="1973838" y="3064167"/>
            <a:ext cx="544835" cy="33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3397612" y="3064167"/>
            <a:ext cx="544835" cy="33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9" name="Text Box 29"/>
          <p:cNvSpPr txBox="1">
            <a:spLocks noChangeArrowheads="1"/>
          </p:cNvSpPr>
          <p:nvPr/>
        </p:nvSpPr>
        <p:spPr bwMode="auto">
          <a:xfrm>
            <a:off x="2679638" y="1887583"/>
            <a:ext cx="544835" cy="33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40" name="Text Box 29"/>
          <p:cNvSpPr txBox="1">
            <a:spLocks noChangeArrowheads="1"/>
          </p:cNvSpPr>
          <p:nvPr/>
        </p:nvSpPr>
        <p:spPr bwMode="auto">
          <a:xfrm>
            <a:off x="2717230" y="2690104"/>
            <a:ext cx="476643" cy="29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835696" y="4227934"/>
            <a:ext cx="538004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43" name="그룹 46"/>
          <p:cNvGrpSpPr>
            <a:grpSpLocks/>
          </p:cNvGrpSpPr>
          <p:nvPr/>
        </p:nvGrpSpPr>
        <p:grpSpPr bwMode="auto">
          <a:xfrm>
            <a:off x="5480639" y="2437465"/>
            <a:ext cx="1654779" cy="632104"/>
            <a:chOff x="1411094" y="1711905"/>
            <a:chExt cx="2159799" cy="97885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44" name="TextBox 43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7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5" name="TextBox 44"/>
            <p:cNvSpPr txBox="1"/>
            <p:nvPr/>
          </p:nvSpPr>
          <p:spPr bwMode="auto">
            <a:xfrm>
              <a:off x="1457148" y="2071163"/>
              <a:ext cx="2113745" cy="6195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46"/>
          <p:cNvGrpSpPr>
            <a:grpSpLocks/>
          </p:cNvGrpSpPr>
          <p:nvPr/>
        </p:nvGrpSpPr>
        <p:grpSpPr bwMode="auto">
          <a:xfrm>
            <a:off x="5480638" y="3376005"/>
            <a:ext cx="1654779" cy="632104"/>
            <a:chOff x="1411094" y="1711905"/>
            <a:chExt cx="2159799" cy="97885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47" name="TextBox 46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7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1457148" y="2071163"/>
              <a:ext cx="2113745" cy="6195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62130" y="699542"/>
            <a:ext cx="58981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38"/>
          <p:cNvSpPr/>
          <p:nvPr/>
        </p:nvSpPr>
        <p:spPr>
          <a:xfrm>
            <a:off x="2238708" y="1576523"/>
            <a:ext cx="1534467" cy="1534467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22"/>
          <p:cNvSpPr>
            <a:spLocks/>
          </p:cNvSpPr>
          <p:nvPr/>
        </p:nvSpPr>
        <p:spPr bwMode="auto">
          <a:xfrm>
            <a:off x="2364034" y="1607339"/>
            <a:ext cx="1277428" cy="386445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23"/>
          <p:cNvSpPr>
            <a:spLocks noChangeArrowheads="1"/>
          </p:cNvSpPr>
          <p:nvPr/>
        </p:nvSpPr>
        <p:spPr bwMode="auto">
          <a:xfrm>
            <a:off x="2621436" y="1678860"/>
            <a:ext cx="201623" cy="200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1569164" y="3463787"/>
            <a:ext cx="3404869" cy="1136358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25"/>
          <p:cNvSpPr/>
          <p:nvPr/>
        </p:nvSpPr>
        <p:spPr>
          <a:xfrm>
            <a:off x="5386323" y="1419622"/>
            <a:ext cx="1820160" cy="79387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46"/>
          <p:cNvGrpSpPr>
            <a:grpSpLocks/>
          </p:cNvGrpSpPr>
          <p:nvPr/>
        </p:nvGrpSpPr>
        <p:grpSpPr bwMode="auto">
          <a:xfrm>
            <a:off x="5480640" y="1498925"/>
            <a:ext cx="1654779" cy="632104"/>
            <a:chOff x="1411094" y="1711905"/>
            <a:chExt cx="2159799" cy="97885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7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1457148" y="2071163"/>
              <a:ext cx="2113745" cy="6195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모서리가 둥근 직사각형 29"/>
          <p:cNvSpPr/>
          <p:nvPr/>
        </p:nvSpPr>
        <p:spPr>
          <a:xfrm>
            <a:off x="5395584" y="2354934"/>
            <a:ext cx="1820159" cy="793871"/>
          </a:xfrm>
          <a:prstGeom prst="roundRect">
            <a:avLst>
              <a:gd name="adj" fmla="val 7000"/>
            </a:avLst>
          </a:prstGeom>
          <a:gradFill>
            <a:gsLst>
              <a:gs pos="100000">
                <a:schemeClr val="tx2">
                  <a:lumMod val="75000"/>
                </a:schemeClr>
              </a:gs>
              <a:gs pos="80000">
                <a:schemeClr val="tx2">
                  <a:lumMod val="75000"/>
                </a:schemeClr>
              </a:gs>
              <a:gs pos="100000">
                <a:srgbClr val="2A65AC"/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모서리가 둥근 직사각형 33"/>
          <p:cNvSpPr/>
          <p:nvPr/>
        </p:nvSpPr>
        <p:spPr>
          <a:xfrm>
            <a:off x="5392401" y="3290246"/>
            <a:ext cx="1820160" cy="79387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자유형 9"/>
          <p:cNvSpPr/>
          <p:nvPr/>
        </p:nvSpPr>
        <p:spPr>
          <a:xfrm>
            <a:off x="2658447" y="2289990"/>
            <a:ext cx="1534467" cy="1534467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745744" tIns="629920" rIns="229616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자유형 10"/>
          <p:cNvSpPr/>
          <p:nvPr/>
        </p:nvSpPr>
        <p:spPr>
          <a:xfrm>
            <a:off x="1835696" y="2289990"/>
            <a:ext cx="1534467" cy="1534467"/>
          </a:xfrm>
          <a:custGeom>
            <a:avLst/>
            <a:gdLst>
              <a:gd name="connsiteX0" fmla="*/ 0 w 2438400"/>
              <a:gd name="connsiteY0" fmla="*/ 1219200 h 2438400"/>
              <a:gd name="connsiteX1" fmla="*/ 357097 w 2438400"/>
              <a:gd name="connsiteY1" fmla="*/ 357096 h 2438400"/>
              <a:gd name="connsiteX2" fmla="*/ 1219202 w 2438400"/>
              <a:gd name="connsiteY2" fmla="*/ 2 h 2438400"/>
              <a:gd name="connsiteX3" fmla="*/ 2081306 w 2438400"/>
              <a:gd name="connsiteY3" fmla="*/ 357099 h 2438400"/>
              <a:gd name="connsiteX4" fmla="*/ 2438400 w 2438400"/>
              <a:gd name="connsiteY4" fmla="*/ 1219204 h 2438400"/>
              <a:gd name="connsiteX5" fmla="*/ 2081304 w 2438400"/>
              <a:gd name="connsiteY5" fmla="*/ 2081309 h 2438400"/>
              <a:gd name="connsiteX6" fmla="*/ 1219199 w 2438400"/>
              <a:gd name="connsiteY6" fmla="*/ 2438404 h 2438400"/>
              <a:gd name="connsiteX7" fmla="*/ 357094 w 2438400"/>
              <a:gd name="connsiteY7" fmla="*/ 2081308 h 2438400"/>
              <a:gd name="connsiteX8" fmla="*/ -1 w 2438400"/>
              <a:gd name="connsiteY8" fmla="*/ 1219203 h 2438400"/>
              <a:gd name="connsiteX9" fmla="*/ 0 w 2438400"/>
              <a:gd name="connsiteY9" fmla="*/ 12192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8400" h="2438400">
                <a:moveTo>
                  <a:pt x="0" y="1219200"/>
                </a:moveTo>
                <a:cubicBezTo>
                  <a:pt x="0" y="895848"/>
                  <a:pt x="128452" y="585740"/>
                  <a:pt x="357097" y="357096"/>
                </a:cubicBezTo>
                <a:cubicBezTo>
                  <a:pt x="585742" y="128452"/>
                  <a:pt x="895850" y="1"/>
                  <a:pt x="1219202" y="2"/>
                </a:cubicBezTo>
                <a:cubicBezTo>
                  <a:pt x="1542554" y="2"/>
                  <a:pt x="1852662" y="128454"/>
                  <a:pt x="2081306" y="357099"/>
                </a:cubicBezTo>
                <a:cubicBezTo>
                  <a:pt x="2309950" y="585744"/>
                  <a:pt x="2438401" y="895852"/>
                  <a:pt x="2438400" y="1219204"/>
                </a:cubicBezTo>
                <a:cubicBezTo>
                  <a:pt x="2438400" y="1542556"/>
                  <a:pt x="2309949" y="1852664"/>
                  <a:pt x="2081304" y="2081309"/>
                </a:cubicBezTo>
                <a:cubicBezTo>
                  <a:pt x="1852659" y="2309953"/>
                  <a:pt x="1542551" y="2438404"/>
                  <a:pt x="1219199" y="2438404"/>
                </a:cubicBezTo>
                <a:cubicBezTo>
                  <a:pt x="895847" y="2438404"/>
                  <a:pt x="585739" y="2309952"/>
                  <a:pt x="357094" y="2081308"/>
                </a:cubicBezTo>
                <a:cubicBezTo>
                  <a:pt x="128450" y="1852663"/>
                  <a:pt x="-1" y="1542555"/>
                  <a:pt x="-1" y="1219203"/>
                </a:cubicBezTo>
                <a:cubicBezTo>
                  <a:pt x="-1" y="1219202"/>
                  <a:pt x="0" y="1219201"/>
                  <a:pt x="0" y="121920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0" vert="horz" wrap="square" lIns="229617" tIns="629920" rIns="745743" bIns="467360" numCol="1" spcCol="1270" anchor="ctr" anchorCtr="0">
            <a:noAutofit/>
          </a:bodyPr>
          <a:lstStyle/>
          <a:p>
            <a:pPr lvl="0" algn="ctr" defTabSz="2889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60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2643095" y="3075729"/>
            <a:ext cx="735246" cy="621755"/>
          </a:xfrm>
          <a:custGeom>
            <a:avLst/>
            <a:gdLst/>
            <a:ahLst/>
            <a:cxnLst>
              <a:cxn ang="0">
                <a:pos x="537" y="143"/>
              </a:cxn>
              <a:cxn ang="0">
                <a:pos x="464" y="141"/>
              </a:cxn>
              <a:cxn ang="0">
                <a:pos x="393" y="133"/>
              </a:cxn>
              <a:cxn ang="0">
                <a:pos x="323" y="122"/>
              </a:cxn>
              <a:cxn ang="0">
                <a:pos x="255" y="106"/>
              </a:cxn>
              <a:cxn ang="0">
                <a:pos x="188" y="85"/>
              </a:cxn>
              <a:cxn ang="0">
                <a:pos x="123" y="61"/>
              </a:cxn>
              <a:cxn ang="0">
                <a:pos x="61" y="32"/>
              </a:cxn>
              <a:cxn ang="0">
                <a:pos x="1" y="0"/>
              </a:cxn>
              <a:cxn ang="0">
                <a:pos x="0" y="9"/>
              </a:cxn>
              <a:cxn ang="0">
                <a:pos x="1" y="46"/>
              </a:cxn>
              <a:cxn ang="0">
                <a:pos x="6" y="120"/>
              </a:cxn>
              <a:cxn ang="0">
                <a:pos x="16" y="191"/>
              </a:cxn>
              <a:cxn ang="0">
                <a:pos x="31" y="261"/>
              </a:cxn>
              <a:cxn ang="0">
                <a:pos x="49" y="329"/>
              </a:cxn>
              <a:cxn ang="0">
                <a:pos x="73" y="397"/>
              </a:cxn>
              <a:cxn ang="0">
                <a:pos x="100" y="461"/>
              </a:cxn>
              <a:cxn ang="0">
                <a:pos x="132" y="523"/>
              </a:cxn>
              <a:cxn ang="0">
                <a:pos x="166" y="583"/>
              </a:cxn>
              <a:cxn ang="0">
                <a:pos x="205" y="640"/>
              </a:cxn>
              <a:cxn ang="0">
                <a:pos x="248" y="695"/>
              </a:cxn>
              <a:cxn ang="0">
                <a:pos x="294" y="746"/>
              </a:cxn>
              <a:cxn ang="0">
                <a:pos x="343" y="795"/>
              </a:cxn>
              <a:cxn ang="0">
                <a:pos x="395" y="840"/>
              </a:cxn>
              <a:cxn ang="0">
                <a:pos x="450" y="882"/>
              </a:cxn>
              <a:cxn ang="0">
                <a:pos x="508" y="920"/>
              </a:cxn>
              <a:cxn ang="0">
                <a:pos x="537" y="938"/>
              </a:cxn>
              <a:cxn ang="0">
                <a:pos x="596" y="902"/>
              </a:cxn>
              <a:cxn ang="0">
                <a:pos x="652" y="861"/>
              </a:cxn>
              <a:cxn ang="0">
                <a:pos x="705" y="818"/>
              </a:cxn>
              <a:cxn ang="0">
                <a:pos x="756" y="770"/>
              </a:cxn>
              <a:cxn ang="0">
                <a:pos x="803" y="721"/>
              </a:cxn>
              <a:cxn ang="0">
                <a:pos x="848" y="667"/>
              </a:cxn>
              <a:cxn ang="0">
                <a:pos x="889" y="611"/>
              </a:cxn>
              <a:cxn ang="0">
                <a:pos x="926" y="553"/>
              </a:cxn>
              <a:cxn ang="0">
                <a:pos x="959" y="492"/>
              </a:cxn>
              <a:cxn ang="0">
                <a:pos x="989" y="428"/>
              </a:cxn>
              <a:cxn ang="0">
                <a:pos x="1014" y="363"/>
              </a:cxn>
              <a:cxn ang="0">
                <a:pos x="1035" y="295"/>
              </a:cxn>
              <a:cxn ang="0">
                <a:pos x="1052" y="226"/>
              </a:cxn>
              <a:cxn ang="0">
                <a:pos x="1063" y="155"/>
              </a:cxn>
              <a:cxn ang="0">
                <a:pos x="1071" y="83"/>
              </a:cxn>
              <a:cxn ang="0">
                <a:pos x="1074" y="9"/>
              </a:cxn>
              <a:cxn ang="0">
                <a:pos x="1073" y="0"/>
              </a:cxn>
              <a:cxn ang="0">
                <a:pos x="1043" y="16"/>
              </a:cxn>
              <a:cxn ang="0">
                <a:pos x="982" y="47"/>
              </a:cxn>
              <a:cxn ang="0">
                <a:pos x="918" y="73"/>
              </a:cxn>
              <a:cxn ang="0">
                <a:pos x="853" y="95"/>
              </a:cxn>
              <a:cxn ang="0">
                <a:pos x="786" y="114"/>
              </a:cxn>
              <a:cxn ang="0">
                <a:pos x="716" y="128"/>
              </a:cxn>
              <a:cxn ang="0">
                <a:pos x="645" y="138"/>
              </a:cxn>
              <a:cxn ang="0">
                <a:pos x="574" y="143"/>
              </a:cxn>
              <a:cxn ang="0">
                <a:pos x="537" y="143"/>
              </a:cxn>
            </a:cxnLst>
            <a:rect l="0" t="0" r="r" b="b"/>
            <a:pathLst>
              <a:path w="1074" h="938">
                <a:moveTo>
                  <a:pt x="537" y="143"/>
                </a:moveTo>
                <a:lnTo>
                  <a:pt x="537" y="143"/>
                </a:lnTo>
                <a:lnTo>
                  <a:pt x="500" y="143"/>
                </a:lnTo>
                <a:lnTo>
                  <a:pt x="464" y="141"/>
                </a:lnTo>
                <a:lnTo>
                  <a:pt x="429" y="138"/>
                </a:lnTo>
                <a:lnTo>
                  <a:pt x="393" y="133"/>
                </a:lnTo>
                <a:lnTo>
                  <a:pt x="358" y="128"/>
                </a:lnTo>
                <a:lnTo>
                  <a:pt x="323" y="122"/>
                </a:lnTo>
                <a:lnTo>
                  <a:pt x="288" y="114"/>
                </a:lnTo>
                <a:lnTo>
                  <a:pt x="255" y="106"/>
                </a:lnTo>
                <a:lnTo>
                  <a:pt x="221" y="95"/>
                </a:lnTo>
                <a:lnTo>
                  <a:pt x="188" y="85"/>
                </a:lnTo>
                <a:lnTo>
                  <a:pt x="156" y="73"/>
                </a:lnTo>
                <a:lnTo>
                  <a:pt x="123" y="61"/>
                </a:lnTo>
                <a:lnTo>
                  <a:pt x="92" y="47"/>
                </a:lnTo>
                <a:lnTo>
                  <a:pt x="61" y="32"/>
                </a:lnTo>
                <a:lnTo>
                  <a:pt x="31" y="16"/>
                </a:lnTo>
                <a:lnTo>
                  <a:pt x="1" y="0"/>
                </a:lnTo>
                <a:lnTo>
                  <a:pt x="1" y="0"/>
                </a:lnTo>
                <a:lnTo>
                  <a:pt x="0" y="9"/>
                </a:lnTo>
                <a:lnTo>
                  <a:pt x="0" y="9"/>
                </a:lnTo>
                <a:lnTo>
                  <a:pt x="1" y="46"/>
                </a:lnTo>
                <a:lnTo>
                  <a:pt x="3" y="83"/>
                </a:lnTo>
                <a:lnTo>
                  <a:pt x="6" y="120"/>
                </a:lnTo>
                <a:lnTo>
                  <a:pt x="11" y="155"/>
                </a:lnTo>
                <a:lnTo>
                  <a:pt x="16" y="191"/>
                </a:lnTo>
                <a:lnTo>
                  <a:pt x="22" y="226"/>
                </a:lnTo>
                <a:lnTo>
                  <a:pt x="31" y="261"/>
                </a:lnTo>
                <a:lnTo>
                  <a:pt x="39" y="295"/>
                </a:lnTo>
                <a:lnTo>
                  <a:pt x="49" y="329"/>
                </a:lnTo>
                <a:lnTo>
                  <a:pt x="60" y="363"/>
                </a:lnTo>
                <a:lnTo>
                  <a:pt x="73" y="397"/>
                </a:lnTo>
                <a:lnTo>
                  <a:pt x="85" y="428"/>
                </a:lnTo>
                <a:lnTo>
                  <a:pt x="100" y="461"/>
                </a:lnTo>
                <a:lnTo>
                  <a:pt x="115" y="492"/>
                </a:lnTo>
                <a:lnTo>
                  <a:pt x="132" y="523"/>
                </a:lnTo>
                <a:lnTo>
                  <a:pt x="148" y="553"/>
                </a:lnTo>
                <a:lnTo>
                  <a:pt x="166" y="583"/>
                </a:lnTo>
                <a:lnTo>
                  <a:pt x="185" y="611"/>
                </a:lnTo>
                <a:lnTo>
                  <a:pt x="205" y="640"/>
                </a:lnTo>
                <a:lnTo>
                  <a:pt x="226" y="667"/>
                </a:lnTo>
                <a:lnTo>
                  <a:pt x="248" y="695"/>
                </a:lnTo>
                <a:lnTo>
                  <a:pt x="271" y="721"/>
                </a:lnTo>
                <a:lnTo>
                  <a:pt x="294" y="746"/>
                </a:lnTo>
                <a:lnTo>
                  <a:pt x="318" y="770"/>
                </a:lnTo>
                <a:lnTo>
                  <a:pt x="343" y="795"/>
                </a:lnTo>
                <a:lnTo>
                  <a:pt x="369" y="818"/>
                </a:lnTo>
                <a:lnTo>
                  <a:pt x="395" y="840"/>
                </a:lnTo>
                <a:lnTo>
                  <a:pt x="422" y="861"/>
                </a:lnTo>
                <a:lnTo>
                  <a:pt x="450" y="882"/>
                </a:lnTo>
                <a:lnTo>
                  <a:pt x="478" y="902"/>
                </a:lnTo>
                <a:lnTo>
                  <a:pt x="508" y="920"/>
                </a:lnTo>
                <a:lnTo>
                  <a:pt x="537" y="938"/>
                </a:lnTo>
                <a:lnTo>
                  <a:pt x="537" y="938"/>
                </a:lnTo>
                <a:lnTo>
                  <a:pt x="566" y="920"/>
                </a:lnTo>
                <a:lnTo>
                  <a:pt x="596" y="902"/>
                </a:lnTo>
                <a:lnTo>
                  <a:pt x="624" y="882"/>
                </a:lnTo>
                <a:lnTo>
                  <a:pt x="652" y="861"/>
                </a:lnTo>
                <a:lnTo>
                  <a:pt x="679" y="840"/>
                </a:lnTo>
                <a:lnTo>
                  <a:pt x="705" y="818"/>
                </a:lnTo>
                <a:lnTo>
                  <a:pt x="731" y="795"/>
                </a:lnTo>
                <a:lnTo>
                  <a:pt x="756" y="770"/>
                </a:lnTo>
                <a:lnTo>
                  <a:pt x="780" y="746"/>
                </a:lnTo>
                <a:lnTo>
                  <a:pt x="803" y="721"/>
                </a:lnTo>
                <a:lnTo>
                  <a:pt x="827" y="695"/>
                </a:lnTo>
                <a:lnTo>
                  <a:pt x="848" y="667"/>
                </a:lnTo>
                <a:lnTo>
                  <a:pt x="869" y="640"/>
                </a:lnTo>
                <a:lnTo>
                  <a:pt x="889" y="611"/>
                </a:lnTo>
                <a:lnTo>
                  <a:pt x="908" y="583"/>
                </a:lnTo>
                <a:lnTo>
                  <a:pt x="926" y="553"/>
                </a:lnTo>
                <a:lnTo>
                  <a:pt x="942" y="523"/>
                </a:lnTo>
                <a:lnTo>
                  <a:pt x="959" y="492"/>
                </a:lnTo>
                <a:lnTo>
                  <a:pt x="974" y="461"/>
                </a:lnTo>
                <a:lnTo>
                  <a:pt x="989" y="428"/>
                </a:lnTo>
                <a:lnTo>
                  <a:pt x="1001" y="397"/>
                </a:lnTo>
                <a:lnTo>
                  <a:pt x="1014" y="363"/>
                </a:lnTo>
                <a:lnTo>
                  <a:pt x="1025" y="329"/>
                </a:lnTo>
                <a:lnTo>
                  <a:pt x="1035" y="295"/>
                </a:lnTo>
                <a:lnTo>
                  <a:pt x="1043" y="261"/>
                </a:lnTo>
                <a:lnTo>
                  <a:pt x="1052" y="226"/>
                </a:lnTo>
                <a:lnTo>
                  <a:pt x="1058" y="191"/>
                </a:lnTo>
                <a:lnTo>
                  <a:pt x="1063" y="155"/>
                </a:lnTo>
                <a:lnTo>
                  <a:pt x="1068" y="120"/>
                </a:lnTo>
                <a:lnTo>
                  <a:pt x="1071" y="83"/>
                </a:lnTo>
                <a:lnTo>
                  <a:pt x="1073" y="46"/>
                </a:lnTo>
                <a:lnTo>
                  <a:pt x="1074" y="9"/>
                </a:lnTo>
                <a:lnTo>
                  <a:pt x="1074" y="9"/>
                </a:lnTo>
                <a:lnTo>
                  <a:pt x="1073" y="0"/>
                </a:lnTo>
                <a:lnTo>
                  <a:pt x="1073" y="0"/>
                </a:lnTo>
                <a:lnTo>
                  <a:pt x="1043" y="16"/>
                </a:lnTo>
                <a:lnTo>
                  <a:pt x="1013" y="32"/>
                </a:lnTo>
                <a:lnTo>
                  <a:pt x="982" y="47"/>
                </a:lnTo>
                <a:lnTo>
                  <a:pt x="951" y="61"/>
                </a:lnTo>
                <a:lnTo>
                  <a:pt x="918" y="73"/>
                </a:lnTo>
                <a:lnTo>
                  <a:pt x="886" y="85"/>
                </a:lnTo>
                <a:lnTo>
                  <a:pt x="853" y="95"/>
                </a:lnTo>
                <a:lnTo>
                  <a:pt x="819" y="106"/>
                </a:lnTo>
                <a:lnTo>
                  <a:pt x="786" y="114"/>
                </a:lnTo>
                <a:lnTo>
                  <a:pt x="751" y="122"/>
                </a:lnTo>
                <a:lnTo>
                  <a:pt x="716" y="128"/>
                </a:lnTo>
                <a:lnTo>
                  <a:pt x="681" y="133"/>
                </a:lnTo>
                <a:lnTo>
                  <a:pt x="645" y="138"/>
                </a:lnTo>
                <a:lnTo>
                  <a:pt x="610" y="141"/>
                </a:lnTo>
                <a:lnTo>
                  <a:pt x="574" y="143"/>
                </a:lnTo>
                <a:lnTo>
                  <a:pt x="537" y="143"/>
                </a:lnTo>
                <a:lnTo>
                  <a:pt x="537" y="143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2644377" y="2422780"/>
            <a:ext cx="735628" cy="738559"/>
          </a:xfrm>
          <a:custGeom>
            <a:avLst/>
            <a:gdLst/>
            <a:ahLst/>
            <a:cxnLst>
              <a:cxn ang="0">
                <a:pos x="536" y="0"/>
              </a:cxn>
              <a:cxn ang="0">
                <a:pos x="478" y="37"/>
              </a:cxn>
              <a:cxn ang="0">
                <a:pos x="422" y="77"/>
              </a:cxn>
              <a:cxn ang="0">
                <a:pos x="369" y="120"/>
              </a:cxn>
              <a:cxn ang="0">
                <a:pos x="318" y="167"/>
              </a:cxn>
              <a:cxn ang="0">
                <a:pos x="272" y="216"/>
              </a:cxn>
              <a:cxn ang="0">
                <a:pos x="227" y="269"/>
              </a:cxn>
              <a:cxn ang="0">
                <a:pos x="186" y="325"/>
              </a:cxn>
              <a:cxn ang="0">
                <a:pos x="150" y="383"/>
              </a:cxn>
              <a:cxn ang="0">
                <a:pos x="117" y="443"/>
              </a:cxn>
              <a:cxn ang="0">
                <a:pos x="87" y="505"/>
              </a:cxn>
              <a:cxn ang="0">
                <a:pos x="61" y="570"/>
              </a:cxn>
              <a:cxn ang="0">
                <a:pos x="40" y="636"/>
              </a:cxn>
              <a:cxn ang="0">
                <a:pos x="23" y="706"/>
              </a:cxn>
              <a:cxn ang="0">
                <a:pos x="11" y="775"/>
              </a:cxn>
              <a:cxn ang="0">
                <a:pos x="3" y="847"/>
              </a:cxn>
              <a:cxn ang="0">
                <a:pos x="0" y="921"/>
              </a:cxn>
              <a:cxn ang="0">
                <a:pos x="30" y="937"/>
              </a:cxn>
              <a:cxn ang="0">
                <a:pos x="91" y="968"/>
              </a:cxn>
              <a:cxn ang="0">
                <a:pos x="155" y="994"/>
              </a:cxn>
              <a:cxn ang="0">
                <a:pos x="220" y="1016"/>
              </a:cxn>
              <a:cxn ang="0">
                <a:pos x="287" y="1035"/>
              </a:cxn>
              <a:cxn ang="0">
                <a:pos x="357" y="1049"/>
              </a:cxn>
              <a:cxn ang="0">
                <a:pos x="428" y="1059"/>
              </a:cxn>
              <a:cxn ang="0">
                <a:pos x="499" y="1064"/>
              </a:cxn>
              <a:cxn ang="0">
                <a:pos x="536" y="1064"/>
              </a:cxn>
              <a:cxn ang="0">
                <a:pos x="609" y="1062"/>
              </a:cxn>
              <a:cxn ang="0">
                <a:pos x="680" y="1054"/>
              </a:cxn>
              <a:cxn ang="0">
                <a:pos x="750" y="1043"/>
              </a:cxn>
              <a:cxn ang="0">
                <a:pos x="818" y="1027"/>
              </a:cxn>
              <a:cxn ang="0">
                <a:pos x="885" y="1006"/>
              </a:cxn>
              <a:cxn ang="0">
                <a:pos x="950" y="982"/>
              </a:cxn>
              <a:cxn ang="0">
                <a:pos x="1012" y="953"/>
              </a:cxn>
              <a:cxn ang="0">
                <a:pos x="1072" y="921"/>
              </a:cxn>
              <a:cxn ang="0">
                <a:pos x="1071" y="884"/>
              </a:cxn>
              <a:cxn ang="0">
                <a:pos x="1066" y="811"/>
              </a:cxn>
              <a:cxn ang="0">
                <a:pos x="1056" y="741"/>
              </a:cxn>
              <a:cxn ang="0">
                <a:pos x="1040" y="671"/>
              </a:cxn>
              <a:cxn ang="0">
                <a:pos x="1021" y="603"/>
              </a:cxn>
              <a:cxn ang="0">
                <a:pos x="998" y="537"/>
              </a:cxn>
              <a:cxn ang="0">
                <a:pos x="971" y="473"/>
              </a:cxn>
              <a:cxn ang="0">
                <a:pos x="939" y="412"/>
              </a:cxn>
              <a:cxn ang="0">
                <a:pos x="905" y="353"/>
              </a:cxn>
              <a:cxn ang="0">
                <a:pos x="866" y="296"/>
              </a:cxn>
              <a:cxn ang="0">
                <a:pos x="823" y="243"/>
              </a:cxn>
              <a:cxn ang="0">
                <a:pos x="777" y="191"/>
              </a:cxn>
              <a:cxn ang="0">
                <a:pos x="729" y="144"/>
              </a:cxn>
              <a:cxn ang="0">
                <a:pos x="677" y="98"/>
              </a:cxn>
              <a:cxn ang="0">
                <a:pos x="622" y="56"/>
              </a:cxn>
              <a:cxn ang="0">
                <a:pos x="565" y="18"/>
              </a:cxn>
              <a:cxn ang="0">
                <a:pos x="536" y="0"/>
              </a:cxn>
            </a:cxnLst>
            <a:rect l="0" t="0" r="r" b="b"/>
            <a:pathLst>
              <a:path w="1072" h="1064">
                <a:moveTo>
                  <a:pt x="536" y="0"/>
                </a:moveTo>
                <a:lnTo>
                  <a:pt x="536" y="0"/>
                </a:lnTo>
                <a:lnTo>
                  <a:pt x="507" y="18"/>
                </a:lnTo>
                <a:lnTo>
                  <a:pt x="478" y="37"/>
                </a:lnTo>
                <a:lnTo>
                  <a:pt x="450" y="56"/>
                </a:lnTo>
                <a:lnTo>
                  <a:pt x="422" y="77"/>
                </a:lnTo>
                <a:lnTo>
                  <a:pt x="395" y="98"/>
                </a:lnTo>
                <a:lnTo>
                  <a:pt x="369" y="120"/>
                </a:lnTo>
                <a:lnTo>
                  <a:pt x="343" y="144"/>
                </a:lnTo>
                <a:lnTo>
                  <a:pt x="318" y="167"/>
                </a:lnTo>
                <a:lnTo>
                  <a:pt x="295" y="191"/>
                </a:lnTo>
                <a:lnTo>
                  <a:pt x="272" y="216"/>
                </a:lnTo>
                <a:lnTo>
                  <a:pt x="249" y="243"/>
                </a:lnTo>
                <a:lnTo>
                  <a:pt x="227" y="269"/>
                </a:lnTo>
                <a:lnTo>
                  <a:pt x="206" y="296"/>
                </a:lnTo>
                <a:lnTo>
                  <a:pt x="186" y="325"/>
                </a:lnTo>
                <a:lnTo>
                  <a:pt x="167" y="353"/>
                </a:lnTo>
                <a:lnTo>
                  <a:pt x="150" y="383"/>
                </a:lnTo>
                <a:lnTo>
                  <a:pt x="133" y="412"/>
                </a:lnTo>
                <a:lnTo>
                  <a:pt x="117" y="443"/>
                </a:lnTo>
                <a:lnTo>
                  <a:pt x="101" y="473"/>
                </a:lnTo>
                <a:lnTo>
                  <a:pt x="87" y="505"/>
                </a:lnTo>
                <a:lnTo>
                  <a:pt x="74" y="537"/>
                </a:lnTo>
                <a:lnTo>
                  <a:pt x="61" y="570"/>
                </a:lnTo>
                <a:lnTo>
                  <a:pt x="51" y="603"/>
                </a:lnTo>
                <a:lnTo>
                  <a:pt x="40" y="636"/>
                </a:lnTo>
                <a:lnTo>
                  <a:pt x="32" y="671"/>
                </a:lnTo>
                <a:lnTo>
                  <a:pt x="23" y="706"/>
                </a:lnTo>
                <a:lnTo>
                  <a:pt x="17" y="741"/>
                </a:lnTo>
                <a:lnTo>
                  <a:pt x="11" y="775"/>
                </a:lnTo>
                <a:lnTo>
                  <a:pt x="6" y="811"/>
                </a:lnTo>
                <a:lnTo>
                  <a:pt x="3" y="847"/>
                </a:lnTo>
                <a:lnTo>
                  <a:pt x="1" y="884"/>
                </a:lnTo>
                <a:lnTo>
                  <a:pt x="0" y="921"/>
                </a:lnTo>
                <a:lnTo>
                  <a:pt x="0" y="921"/>
                </a:lnTo>
                <a:lnTo>
                  <a:pt x="30" y="937"/>
                </a:lnTo>
                <a:lnTo>
                  <a:pt x="60" y="953"/>
                </a:lnTo>
                <a:lnTo>
                  <a:pt x="91" y="968"/>
                </a:lnTo>
                <a:lnTo>
                  <a:pt x="122" y="982"/>
                </a:lnTo>
                <a:lnTo>
                  <a:pt x="155" y="994"/>
                </a:lnTo>
                <a:lnTo>
                  <a:pt x="187" y="1006"/>
                </a:lnTo>
                <a:lnTo>
                  <a:pt x="220" y="1016"/>
                </a:lnTo>
                <a:lnTo>
                  <a:pt x="254" y="1027"/>
                </a:lnTo>
                <a:lnTo>
                  <a:pt x="287" y="1035"/>
                </a:lnTo>
                <a:lnTo>
                  <a:pt x="322" y="1043"/>
                </a:lnTo>
                <a:lnTo>
                  <a:pt x="357" y="1049"/>
                </a:lnTo>
                <a:lnTo>
                  <a:pt x="392" y="1054"/>
                </a:lnTo>
                <a:lnTo>
                  <a:pt x="428" y="1059"/>
                </a:lnTo>
                <a:lnTo>
                  <a:pt x="463" y="1062"/>
                </a:lnTo>
                <a:lnTo>
                  <a:pt x="499" y="1064"/>
                </a:lnTo>
                <a:lnTo>
                  <a:pt x="536" y="1064"/>
                </a:lnTo>
                <a:lnTo>
                  <a:pt x="536" y="1064"/>
                </a:lnTo>
                <a:lnTo>
                  <a:pt x="573" y="1064"/>
                </a:lnTo>
                <a:lnTo>
                  <a:pt x="609" y="1062"/>
                </a:lnTo>
                <a:lnTo>
                  <a:pt x="644" y="1059"/>
                </a:lnTo>
                <a:lnTo>
                  <a:pt x="680" y="1054"/>
                </a:lnTo>
                <a:lnTo>
                  <a:pt x="715" y="1049"/>
                </a:lnTo>
                <a:lnTo>
                  <a:pt x="750" y="1043"/>
                </a:lnTo>
                <a:lnTo>
                  <a:pt x="785" y="1035"/>
                </a:lnTo>
                <a:lnTo>
                  <a:pt x="818" y="1027"/>
                </a:lnTo>
                <a:lnTo>
                  <a:pt x="852" y="1016"/>
                </a:lnTo>
                <a:lnTo>
                  <a:pt x="885" y="1006"/>
                </a:lnTo>
                <a:lnTo>
                  <a:pt x="917" y="994"/>
                </a:lnTo>
                <a:lnTo>
                  <a:pt x="950" y="982"/>
                </a:lnTo>
                <a:lnTo>
                  <a:pt x="981" y="968"/>
                </a:lnTo>
                <a:lnTo>
                  <a:pt x="1012" y="953"/>
                </a:lnTo>
                <a:lnTo>
                  <a:pt x="1042" y="937"/>
                </a:lnTo>
                <a:lnTo>
                  <a:pt x="1072" y="921"/>
                </a:lnTo>
                <a:lnTo>
                  <a:pt x="1072" y="921"/>
                </a:lnTo>
                <a:lnTo>
                  <a:pt x="1071" y="884"/>
                </a:lnTo>
                <a:lnTo>
                  <a:pt x="1069" y="847"/>
                </a:lnTo>
                <a:lnTo>
                  <a:pt x="1066" y="811"/>
                </a:lnTo>
                <a:lnTo>
                  <a:pt x="1061" y="775"/>
                </a:lnTo>
                <a:lnTo>
                  <a:pt x="1056" y="741"/>
                </a:lnTo>
                <a:lnTo>
                  <a:pt x="1049" y="706"/>
                </a:lnTo>
                <a:lnTo>
                  <a:pt x="1040" y="671"/>
                </a:lnTo>
                <a:lnTo>
                  <a:pt x="1032" y="636"/>
                </a:lnTo>
                <a:lnTo>
                  <a:pt x="1021" y="603"/>
                </a:lnTo>
                <a:lnTo>
                  <a:pt x="1011" y="570"/>
                </a:lnTo>
                <a:lnTo>
                  <a:pt x="998" y="537"/>
                </a:lnTo>
                <a:lnTo>
                  <a:pt x="985" y="505"/>
                </a:lnTo>
                <a:lnTo>
                  <a:pt x="971" y="473"/>
                </a:lnTo>
                <a:lnTo>
                  <a:pt x="955" y="443"/>
                </a:lnTo>
                <a:lnTo>
                  <a:pt x="939" y="412"/>
                </a:lnTo>
                <a:lnTo>
                  <a:pt x="922" y="383"/>
                </a:lnTo>
                <a:lnTo>
                  <a:pt x="905" y="353"/>
                </a:lnTo>
                <a:lnTo>
                  <a:pt x="886" y="325"/>
                </a:lnTo>
                <a:lnTo>
                  <a:pt x="866" y="296"/>
                </a:lnTo>
                <a:lnTo>
                  <a:pt x="845" y="269"/>
                </a:lnTo>
                <a:lnTo>
                  <a:pt x="823" y="243"/>
                </a:lnTo>
                <a:lnTo>
                  <a:pt x="800" y="216"/>
                </a:lnTo>
                <a:lnTo>
                  <a:pt x="777" y="191"/>
                </a:lnTo>
                <a:lnTo>
                  <a:pt x="754" y="167"/>
                </a:lnTo>
                <a:lnTo>
                  <a:pt x="729" y="144"/>
                </a:lnTo>
                <a:lnTo>
                  <a:pt x="703" y="120"/>
                </a:lnTo>
                <a:lnTo>
                  <a:pt x="677" y="98"/>
                </a:lnTo>
                <a:lnTo>
                  <a:pt x="650" y="77"/>
                </a:lnTo>
                <a:lnTo>
                  <a:pt x="622" y="56"/>
                </a:lnTo>
                <a:lnTo>
                  <a:pt x="594" y="37"/>
                </a:lnTo>
                <a:lnTo>
                  <a:pt x="565" y="18"/>
                </a:lnTo>
                <a:lnTo>
                  <a:pt x="536" y="0"/>
                </a:lnTo>
                <a:lnTo>
                  <a:pt x="536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80000">
                <a:schemeClr val="tx2">
                  <a:lumMod val="75000"/>
                </a:schemeClr>
              </a:gs>
              <a:gs pos="100000">
                <a:srgbClr val="2A65AC"/>
              </a:gs>
            </a:gsLst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2255435" y="2318625"/>
            <a:ext cx="754405" cy="739427"/>
          </a:xfrm>
          <a:custGeom>
            <a:avLst/>
            <a:gdLst/>
            <a:ahLst/>
            <a:cxnLst>
              <a:cxn ang="0">
                <a:pos x="1073" y="143"/>
              </a:cxn>
              <a:cxn ang="0">
                <a:pos x="1013" y="112"/>
              </a:cxn>
              <a:cxn ang="0">
                <a:pos x="950" y="82"/>
              </a:cxn>
              <a:cxn ang="0">
                <a:pos x="886" y="58"/>
              </a:cxn>
              <a:cxn ang="0">
                <a:pos x="819" y="38"/>
              </a:cxn>
              <a:cxn ang="0">
                <a:pos x="751" y="21"/>
              </a:cxn>
              <a:cxn ang="0">
                <a:pos x="680" y="10"/>
              </a:cxn>
              <a:cxn ang="0">
                <a:pos x="609" y="2"/>
              </a:cxn>
              <a:cxn ang="0">
                <a:pos x="536" y="0"/>
              </a:cxn>
              <a:cxn ang="0">
                <a:pos x="500" y="0"/>
              </a:cxn>
              <a:cxn ang="0">
                <a:pos x="428" y="5"/>
              </a:cxn>
              <a:cxn ang="0">
                <a:pos x="357" y="15"/>
              </a:cxn>
              <a:cxn ang="0">
                <a:pos x="289" y="29"/>
              </a:cxn>
              <a:cxn ang="0">
                <a:pos x="221" y="48"/>
              </a:cxn>
              <a:cxn ang="0">
                <a:pos x="155" y="70"/>
              </a:cxn>
              <a:cxn ang="0">
                <a:pos x="92" y="96"/>
              </a:cxn>
              <a:cxn ang="0">
                <a:pos x="30" y="127"/>
              </a:cxn>
              <a:cxn ang="0">
                <a:pos x="0" y="143"/>
              </a:cxn>
              <a:cxn ang="0">
                <a:pos x="3" y="217"/>
              </a:cxn>
              <a:cxn ang="0">
                <a:pos x="11" y="289"/>
              </a:cxn>
              <a:cxn ang="0">
                <a:pos x="23" y="359"/>
              </a:cxn>
              <a:cxn ang="0">
                <a:pos x="41" y="428"/>
              </a:cxn>
              <a:cxn ang="0">
                <a:pos x="62" y="494"/>
              </a:cxn>
              <a:cxn ang="0">
                <a:pos x="87" y="559"/>
              </a:cxn>
              <a:cxn ang="0">
                <a:pos x="117" y="621"/>
              </a:cxn>
              <a:cxn ang="0">
                <a:pos x="151" y="682"/>
              </a:cxn>
              <a:cxn ang="0">
                <a:pos x="187" y="740"/>
              </a:cxn>
              <a:cxn ang="0">
                <a:pos x="229" y="795"/>
              </a:cxn>
              <a:cxn ang="0">
                <a:pos x="272" y="848"/>
              </a:cxn>
              <a:cxn ang="0">
                <a:pos x="319" y="897"/>
              </a:cxn>
              <a:cxn ang="0">
                <a:pos x="370" y="944"/>
              </a:cxn>
              <a:cxn ang="0">
                <a:pos x="422" y="987"/>
              </a:cxn>
              <a:cxn ang="0">
                <a:pos x="478" y="1027"/>
              </a:cxn>
              <a:cxn ang="0">
                <a:pos x="537" y="1064"/>
              </a:cxn>
              <a:cxn ang="0">
                <a:pos x="538" y="1027"/>
              </a:cxn>
              <a:cxn ang="0">
                <a:pos x="543" y="954"/>
              </a:cxn>
              <a:cxn ang="0">
                <a:pos x="554" y="884"/>
              </a:cxn>
              <a:cxn ang="0">
                <a:pos x="569" y="814"/>
              </a:cxn>
              <a:cxn ang="0">
                <a:pos x="588" y="746"/>
              </a:cxn>
              <a:cxn ang="0">
                <a:pos x="611" y="680"/>
              </a:cxn>
              <a:cxn ang="0">
                <a:pos x="638" y="616"/>
              </a:cxn>
              <a:cxn ang="0">
                <a:pos x="670" y="555"/>
              </a:cxn>
              <a:cxn ang="0">
                <a:pos x="704" y="496"/>
              </a:cxn>
              <a:cxn ang="0">
                <a:pos x="743" y="439"/>
              </a:cxn>
              <a:cxn ang="0">
                <a:pos x="786" y="386"/>
              </a:cxn>
              <a:cxn ang="0">
                <a:pos x="832" y="334"/>
              </a:cxn>
              <a:cxn ang="0">
                <a:pos x="880" y="287"/>
              </a:cxn>
              <a:cxn ang="0">
                <a:pos x="932" y="241"/>
              </a:cxn>
              <a:cxn ang="0">
                <a:pos x="987" y="199"/>
              </a:cxn>
              <a:cxn ang="0">
                <a:pos x="1044" y="161"/>
              </a:cxn>
              <a:cxn ang="0">
                <a:pos x="1073" y="143"/>
              </a:cxn>
            </a:cxnLst>
            <a:rect l="0" t="0" r="r" b="b"/>
            <a:pathLst>
              <a:path w="1073" h="1064">
                <a:moveTo>
                  <a:pt x="1073" y="143"/>
                </a:moveTo>
                <a:lnTo>
                  <a:pt x="1073" y="143"/>
                </a:lnTo>
                <a:lnTo>
                  <a:pt x="1044" y="128"/>
                </a:lnTo>
                <a:lnTo>
                  <a:pt x="1013" y="112"/>
                </a:lnTo>
                <a:lnTo>
                  <a:pt x="981" y="97"/>
                </a:lnTo>
                <a:lnTo>
                  <a:pt x="950" y="82"/>
                </a:lnTo>
                <a:lnTo>
                  <a:pt x="918" y="70"/>
                </a:lnTo>
                <a:lnTo>
                  <a:pt x="886" y="58"/>
                </a:lnTo>
                <a:lnTo>
                  <a:pt x="852" y="48"/>
                </a:lnTo>
                <a:lnTo>
                  <a:pt x="819" y="38"/>
                </a:lnTo>
                <a:lnTo>
                  <a:pt x="784" y="29"/>
                </a:lnTo>
                <a:lnTo>
                  <a:pt x="751" y="21"/>
                </a:lnTo>
                <a:lnTo>
                  <a:pt x="716" y="15"/>
                </a:lnTo>
                <a:lnTo>
                  <a:pt x="680" y="10"/>
                </a:lnTo>
                <a:lnTo>
                  <a:pt x="645" y="5"/>
                </a:lnTo>
                <a:lnTo>
                  <a:pt x="609" y="2"/>
                </a:lnTo>
                <a:lnTo>
                  <a:pt x="573" y="0"/>
                </a:lnTo>
                <a:lnTo>
                  <a:pt x="536" y="0"/>
                </a:lnTo>
                <a:lnTo>
                  <a:pt x="536" y="0"/>
                </a:lnTo>
                <a:lnTo>
                  <a:pt x="500" y="0"/>
                </a:lnTo>
                <a:lnTo>
                  <a:pt x="463" y="2"/>
                </a:lnTo>
                <a:lnTo>
                  <a:pt x="428" y="5"/>
                </a:lnTo>
                <a:lnTo>
                  <a:pt x="393" y="10"/>
                </a:lnTo>
                <a:lnTo>
                  <a:pt x="357" y="15"/>
                </a:lnTo>
                <a:lnTo>
                  <a:pt x="322" y="21"/>
                </a:lnTo>
                <a:lnTo>
                  <a:pt x="289" y="29"/>
                </a:lnTo>
                <a:lnTo>
                  <a:pt x="254" y="37"/>
                </a:lnTo>
                <a:lnTo>
                  <a:pt x="221" y="48"/>
                </a:lnTo>
                <a:lnTo>
                  <a:pt x="187" y="58"/>
                </a:lnTo>
                <a:lnTo>
                  <a:pt x="155" y="70"/>
                </a:lnTo>
                <a:lnTo>
                  <a:pt x="123" y="82"/>
                </a:lnTo>
                <a:lnTo>
                  <a:pt x="92" y="96"/>
                </a:lnTo>
                <a:lnTo>
                  <a:pt x="60" y="112"/>
                </a:lnTo>
                <a:lnTo>
                  <a:pt x="30" y="127"/>
                </a:lnTo>
                <a:lnTo>
                  <a:pt x="0" y="143"/>
                </a:lnTo>
                <a:lnTo>
                  <a:pt x="0" y="143"/>
                </a:lnTo>
                <a:lnTo>
                  <a:pt x="1" y="180"/>
                </a:lnTo>
                <a:lnTo>
                  <a:pt x="3" y="217"/>
                </a:lnTo>
                <a:lnTo>
                  <a:pt x="6" y="253"/>
                </a:lnTo>
                <a:lnTo>
                  <a:pt x="11" y="289"/>
                </a:lnTo>
                <a:lnTo>
                  <a:pt x="17" y="323"/>
                </a:lnTo>
                <a:lnTo>
                  <a:pt x="23" y="359"/>
                </a:lnTo>
                <a:lnTo>
                  <a:pt x="32" y="393"/>
                </a:lnTo>
                <a:lnTo>
                  <a:pt x="41" y="428"/>
                </a:lnTo>
                <a:lnTo>
                  <a:pt x="51" y="461"/>
                </a:lnTo>
                <a:lnTo>
                  <a:pt x="62" y="494"/>
                </a:lnTo>
                <a:lnTo>
                  <a:pt x="74" y="527"/>
                </a:lnTo>
                <a:lnTo>
                  <a:pt x="87" y="559"/>
                </a:lnTo>
                <a:lnTo>
                  <a:pt x="102" y="591"/>
                </a:lnTo>
                <a:lnTo>
                  <a:pt x="117" y="621"/>
                </a:lnTo>
                <a:lnTo>
                  <a:pt x="133" y="652"/>
                </a:lnTo>
                <a:lnTo>
                  <a:pt x="151" y="682"/>
                </a:lnTo>
                <a:lnTo>
                  <a:pt x="168" y="711"/>
                </a:lnTo>
                <a:lnTo>
                  <a:pt x="187" y="740"/>
                </a:lnTo>
                <a:lnTo>
                  <a:pt x="207" y="768"/>
                </a:lnTo>
                <a:lnTo>
                  <a:pt x="229" y="795"/>
                </a:lnTo>
                <a:lnTo>
                  <a:pt x="250" y="821"/>
                </a:lnTo>
                <a:lnTo>
                  <a:pt x="272" y="848"/>
                </a:lnTo>
                <a:lnTo>
                  <a:pt x="295" y="873"/>
                </a:lnTo>
                <a:lnTo>
                  <a:pt x="319" y="897"/>
                </a:lnTo>
                <a:lnTo>
                  <a:pt x="344" y="921"/>
                </a:lnTo>
                <a:lnTo>
                  <a:pt x="370" y="944"/>
                </a:lnTo>
                <a:lnTo>
                  <a:pt x="396" y="966"/>
                </a:lnTo>
                <a:lnTo>
                  <a:pt x="422" y="987"/>
                </a:lnTo>
                <a:lnTo>
                  <a:pt x="450" y="1008"/>
                </a:lnTo>
                <a:lnTo>
                  <a:pt x="478" y="1027"/>
                </a:lnTo>
                <a:lnTo>
                  <a:pt x="508" y="1046"/>
                </a:lnTo>
                <a:lnTo>
                  <a:pt x="537" y="1064"/>
                </a:lnTo>
                <a:lnTo>
                  <a:pt x="537" y="1064"/>
                </a:lnTo>
                <a:lnTo>
                  <a:pt x="538" y="1027"/>
                </a:lnTo>
                <a:lnTo>
                  <a:pt x="540" y="990"/>
                </a:lnTo>
                <a:lnTo>
                  <a:pt x="543" y="954"/>
                </a:lnTo>
                <a:lnTo>
                  <a:pt x="548" y="918"/>
                </a:lnTo>
                <a:lnTo>
                  <a:pt x="554" y="884"/>
                </a:lnTo>
                <a:lnTo>
                  <a:pt x="560" y="849"/>
                </a:lnTo>
                <a:lnTo>
                  <a:pt x="569" y="814"/>
                </a:lnTo>
                <a:lnTo>
                  <a:pt x="577" y="779"/>
                </a:lnTo>
                <a:lnTo>
                  <a:pt x="588" y="746"/>
                </a:lnTo>
                <a:lnTo>
                  <a:pt x="598" y="713"/>
                </a:lnTo>
                <a:lnTo>
                  <a:pt x="611" y="680"/>
                </a:lnTo>
                <a:lnTo>
                  <a:pt x="624" y="648"/>
                </a:lnTo>
                <a:lnTo>
                  <a:pt x="638" y="616"/>
                </a:lnTo>
                <a:lnTo>
                  <a:pt x="654" y="586"/>
                </a:lnTo>
                <a:lnTo>
                  <a:pt x="670" y="555"/>
                </a:lnTo>
                <a:lnTo>
                  <a:pt x="687" y="526"/>
                </a:lnTo>
                <a:lnTo>
                  <a:pt x="704" y="496"/>
                </a:lnTo>
                <a:lnTo>
                  <a:pt x="723" y="468"/>
                </a:lnTo>
                <a:lnTo>
                  <a:pt x="743" y="439"/>
                </a:lnTo>
                <a:lnTo>
                  <a:pt x="764" y="412"/>
                </a:lnTo>
                <a:lnTo>
                  <a:pt x="786" y="386"/>
                </a:lnTo>
                <a:lnTo>
                  <a:pt x="809" y="359"/>
                </a:lnTo>
                <a:lnTo>
                  <a:pt x="832" y="334"/>
                </a:lnTo>
                <a:lnTo>
                  <a:pt x="855" y="310"/>
                </a:lnTo>
                <a:lnTo>
                  <a:pt x="880" y="287"/>
                </a:lnTo>
                <a:lnTo>
                  <a:pt x="906" y="263"/>
                </a:lnTo>
                <a:lnTo>
                  <a:pt x="932" y="241"/>
                </a:lnTo>
                <a:lnTo>
                  <a:pt x="959" y="220"/>
                </a:lnTo>
                <a:lnTo>
                  <a:pt x="987" y="199"/>
                </a:lnTo>
                <a:lnTo>
                  <a:pt x="1015" y="180"/>
                </a:lnTo>
                <a:lnTo>
                  <a:pt x="1044" y="161"/>
                </a:lnTo>
                <a:lnTo>
                  <a:pt x="1073" y="143"/>
                </a:lnTo>
                <a:lnTo>
                  <a:pt x="1073" y="143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3009840" y="2318625"/>
            <a:ext cx="754405" cy="739427"/>
          </a:xfrm>
          <a:custGeom>
            <a:avLst/>
            <a:gdLst/>
            <a:ahLst/>
            <a:cxnLst>
              <a:cxn ang="0">
                <a:pos x="537" y="0"/>
              </a:cxn>
              <a:cxn ang="0">
                <a:pos x="464" y="2"/>
              </a:cxn>
              <a:cxn ang="0">
                <a:pos x="393" y="10"/>
              </a:cxn>
              <a:cxn ang="0">
                <a:pos x="322" y="21"/>
              </a:cxn>
              <a:cxn ang="0">
                <a:pos x="254" y="38"/>
              </a:cxn>
              <a:cxn ang="0">
                <a:pos x="187" y="58"/>
              </a:cxn>
              <a:cxn ang="0">
                <a:pos x="123" y="82"/>
              </a:cxn>
              <a:cxn ang="0">
                <a:pos x="60" y="112"/>
              </a:cxn>
              <a:cxn ang="0">
                <a:pos x="0" y="143"/>
              </a:cxn>
              <a:cxn ang="0">
                <a:pos x="29" y="161"/>
              </a:cxn>
              <a:cxn ang="0">
                <a:pos x="86" y="199"/>
              </a:cxn>
              <a:cxn ang="0">
                <a:pos x="141" y="241"/>
              </a:cxn>
              <a:cxn ang="0">
                <a:pos x="193" y="287"/>
              </a:cxn>
              <a:cxn ang="0">
                <a:pos x="241" y="334"/>
              </a:cxn>
              <a:cxn ang="0">
                <a:pos x="287" y="386"/>
              </a:cxn>
              <a:cxn ang="0">
                <a:pos x="330" y="439"/>
              </a:cxn>
              <a:cxn ang="0">
                <a:pos x="369" y="496"/>
              </a:cxn>
              <a:cxn ang="0">
                <a:pos x="403" y="555"/>
              </a:cxn>
              <a:cxn ang="0">
                <a:pos x="435" y="616"/>
              </a:cxn>
              <a:cxn ang="0">
                <a:pos x="462" y="680"/>
              </a:cxn>
              <a:cxn ang="0">
                <a:pos x="485" y="746"/>
              </a:cxn>
              <a:cxn ang="0">
                <a:pos x="504" y="814"/>
              </a:cxn>
              <a:cxn ang="0">
                <a:pos x="520" y="884"/>
              </a:cxn>
              <a:cxn ang="0">
                <a:pos x="530" y="954"/>
              </a:cxn>
              <a:cxn ang="0">
                <a:pos x="535" y="1027"/>
              </a:cxn>
              <a:cxn ang="0">
                <a:pos x="536" y="1064"/>
              </a:cxn>
              <a:cxn ang="0">
                <a:pos x="595" y="1027"/>
              </a:cxn>
              <a:cxn ang="0">
                <a:pos x="651" y="987"/>
              </a:cxn>
              <a:cxn ang="0">
                <a:pos x="703" y="944"/>
              </a:cxn>
              <a:cxn ang="0">
                <a:pos x="754" y="897"/>
              </a:cxn>
              <a:cxn ang="0">
                <a:pos x="801" y="848"/>
              </a:cxn>
              <a:cxn ang="0">
                <a:pos x="846" y="795"/>
              </a:cxn>
              <a:cxn ang="0">
                <a:pos x="886" y="740"/>
              </a:cxn>
              <a:cxn ang="0">
                <a:pos x="922" y="682"/>
              </a:cxn>
              <a:cxn ang="0">
                <a:pos x="956" y="621"/>
              </a:cxn>
              <a:cxn ang="0">
                <a:pos x="986" y="559"/>
              </a:cxn>
              <a:cxn ang="0">
                <a:pos x="1011" y="494"/>
              </a:cxn>
              <a:cxn ang="0">
                <a:pos x="1032" y="428"/>
              </a:cxn>
              <a:cxn ang="0">
                <a:pos x="1050" y="359"/>
              </a:cxn>
              <a:cxn ang="0">
                <a:pos x="1062" y="289"/>
              </a:cxn>
              <a:cxn ang="0">
                <a:pos x="1070" y="217"/>
              </a:cxn>
              <a:cxn ang="0">
                <a:pos x="1073" y="143"/>
              </a:cxn>
              <a:cxn ang="0">
                <a:pos x="1043" y="127"/>
              </a:cxn>
              <a:cxn ang="0">
                <a:pos x="981" y="96"/>
              </a:cxn>
              <a:cxn ang="0">
                <a:pos x="918" y="70"/>
              </a:cxn>
              <a:cxn ang="0">
                <a:pos x="853" y="48"/>
              </a:cxn>
              <a:cxn ang="0">
                <a:pos x="784" y="29"/>
              </a:cxn>
              <a:cxn ang="0">
                <a:pos x="716" y="15"/>
              </a:cxn>
              <a:cxn ang="0">
                <a:pos x="645" y="5"/>
              </a:cxn>
              <a:cxn ang="0">
                <a:pos x="573" y="0"/>
              </a:cxn>
              <a:cxn ang="0">
                <a:pos x="537" y="0"/>
              </a:cxn>
            </a:cxnLst>
            <a:rect l="0" t="0" r="r" b="b"/>
            <a:pathLst>
              <a:path w="1073" h="1064">
                <a:moveTo>
                  <a:pt x="537" y="0"/>
                </a:moveTo>
                <a:lnTo>
                  <a:pt x="537" y="0"/>
                </a:lnTo>
                <a:lnTo>
                  <a:pt x="500" y="0"/>
                </a:lnTo>
                <a:lnTo>
                  <a:pt x="464" y="2"/>
                </a:lnTo>
                <a:lnTo>
                  <a:pt x="428" y="5"/>
                </a:lnTo>
                <a:lnTo>
                  <a:pt x="393" y="10"/>
                </a:lnTo>
                <a:lnTo>
                  <a:pt x="357" y="15"/>
                </a:lnTo>
                <a:lnTo>
                  <a:pt x="322" y="21"/>
                </a:lnTo>
                <a:lnTo>
                  <a:pt x="289" y="29"/>
                </a:lnTo>
                <a:lnTo>
                  <a:pt x="254" y="38"/>
                </a:lnTo>
                <a:lnTo>
                  <a:pt x="221" y="48"/>
                </a:lnTo>
                <a:lnTo>
                  <a:pt x="187" y="58"/>
                </a:lnTo>
                <a:lnTo>
                  <a:pt x="155" y="70"/>
                </a:lnTo>
                <a:lnTo>
                  <a:pt x="123" y="82"/>
                </a:lnTo>
                <a:lnTo>
                  <a:pt x="92" y="97"/>
                </a:lnTo>
                <a:lnTo>
                  <a:pt x="60" y="112"/>
                </a:lnTo>
                <a:lnTo>
                  <a:pt x="29" y="128"/>
                </a:lnTo>
                <a:lnTo>
                  <a:pt x="0" y="143"/>
                </a:lnTo>
                <a:lnTo>
                  <a:pt x="0" y="143"/>
                </a:lnTo>
                <a:lnTo>
                  <a:pt x="29" y="161"/>
                </a:lnTo>
                <a:lnTo>
                  <a:pt x="59" y="180"/>
                </a:lnTo>
                <a:lnTo>
                  <a:pt x="86" y="199"/>
                </a:lnTo>
                <a:lnTo>
                  <a:pt x="115" y="220"/>
                </a:lnTo>
                <a:lnTo>
                  <a:pt x="141" y="241"/>
                </a:lnTo>
                <a:lnTo>
                  <a:pt x="167" y="263"/>
                </a:lnTo>
                <a:lnTo>
                  <a:pt x="193" y="287"/>
                </a:lnTo>
                <a:lnTo>
                  <a:pt x="218" y="310"/>
                </a:lnTo>
                <a:lnTo>
                  <a:pt x="241" y="334"/>
                </a:lnTo>
                <a:lnTo>
                  <a:pt x="264" y="359"/>
                </a:lnTo>
                <a:lnTo>
                  <a:pt x="287" y="386"/>
                </a:lnTo>
                <a:lnTo>
                  <a:pt x="309" y="412"/>
                </a:lnTo>
                <a:lnTo>
                  <a:pt x="330" y="439"/>
                </a:lnTo>
                <a:lnTo>
                  <a:pt x="350" y="468"/>
                </a:lnTo>
                <a:lnTo>
                  <a:pt x="369" y="496"/>
                </a:lnTo>
                <a:lnTo>
                  <a:pt x="386" y="526"/>
                </a:lnTo>
                <a:lnTo>
                  <a:pt x="403" y="555"/>
                </a:lnTo>
                <a:lnTo>
                  <a:pt x="419" y="586"/>
                </a:lnTo>
                <a:lnTo>
                  <a:pt x="435" y="616"/>
                </a:lnTo>
                <a:lnTo>
                  <a:pt x="449" y="648"/>
                </a:lnTo>
                <a:lnTo>
                  <a:pt x="462" y="680"/>
                </a:lnTo>
                <a:lnTo>
                  <a:pt x="475" y="713"/>
                </a:lnTo>
                <a:lnTo>
                  <a:pt x="485" y="746"/>
                </a:lnTo>
                <a:lnTo>
                  <a:pt x="496" y="779"/>
                </a:lnTo>
                <a:lnTo>
                  <a:pt x="504" y="814"/>
                </a:lnTo>
                <a:lnTo>
                  <a:pt x="513" y="849"/>
                </a:lnTo>
                <a:lnTo>
                  <a:pt x="520" y="884"/>
                </a:lnTo>
                <a:lnTo>
                  <a:pt x="525" y="918"/>
                </a:lnTo>
                <a:lnTo>
                  <a:pt x="530" y="954"/>
                </a:lnTo>
                <a:lnTo>
                  <a:pt x="533" y="990"/>
                </a:lnTo>
                <a:lnTo>
                  <a:pt x="535" y="1027"/>
                </a:lnTo>
                <a:lnTo>
                  <a:pt x="536" y="1064"/>
                </a:lnTo>
                <a:lnTo>
                  <a:pt x="536" y="1064"/>
                </a:lnTo>
                <a:lnTo>
                  <a:pt x="565" y="1046"/>
                </a:lnTo>
                <a:lnTo>
                  <a:pt x="595" y="1027"/>
                </a:lnTo>
                <a:lnTo>
                  <a:pt x="623" y="1008"/>
                </a:lnTo>
                <a:lnTo>
                  <a:pt x="651" y="987"/>
                </a:lnTo>
                <a:lnTo>
                  <a:pt x="677" y="966"/>
                </a:lnTo>
                <a:lnTo>
                  <a:pt x="703" y="944"/>
                </a:lnTo>
                <a:lnTo>
                  <a:pt x="730" y="921"/>
                </a:lnTo>
                <a:lnTo>
                  <a:pt x="754" y="897"/>
                </a:lnTo>
                <a:lnTo>
                  <a:pt x="778" y="873"/>
                </a:lnTo>
                <a:lnTo>
                  <a:pt x="801" y="848"/>
                </a:lnTo>
                <a:lnTo>
                  <a:pt x="823" y="821"/>
                </a:lnTo>
                <a:lnTo>
                  <a:pt x="846" y="795"/>
                </a:lnTo>
                <a:lnTo>
                  <a:pt x="866" y="768"/>
                </a:lnTo>
                <a:lnTo>
                  <a:pt x="886" y="740"/>
                </a:lnTo>
                <a:lnTo>
                  <a:pt x="905" y="711"/>
                </a:lnTo>
                <a:lnTo>
                  <a:pt x="922" y="682"/>
                </a:lnTo>
                <a:lnTo>
                  <a:pt x="940" y="652"/>
                </a:lnTo>
                <a:lnTo>
                  <a:pt x="956" y="621"/>
                </a:lnTo>
                <a:lnTo>
                  <a:pt x="971" y="591"/>
                </a:lnTo>
                <a:lnTo>
                  <a:pt x="986" y="559"/>
                </a:lnTo>
                <a:lnTo>
                  <a:pt x="999" y="527"/>
                </a:lnTo>
                <a:lnTo>
                  <a:pt x="1011" y="494"/>
                </a:lnTo>
                <a:lnTo>
                  <a:pt x="1022" y="461"/>
                </a:lnTo>
                <a:lnTo>
                  <a:pt x="1032" y="428"/>
                </a:lnTo>
                <a:lnTo>
                  <a:pt x="1041" y="393"/>
                </a:lnTo>
                <a:lnTo>
                  <a:pt x="1050" y="359"/>
                </a:lnTo>
                <a:lnTo>
                  <a:pt x="1056" y="323"/>
                </a:lnTo>
                <a:lnTo>
                  <a:pt x="1062" y="289"/>
                </a:lnTo>
                <a:lnTo>
                  <a:pt x="1067" y="253"/>
                </a:lnTo>
                <a:lnTo>
                  <a:pt x="1070" y="217"/>
                </a:lnTo>
                <a:lnTo>
                  <a:pt x="1072" y="180"/>
                </a:lnTo>
                <a:lnTo>
                  <a:pt x="1073" y="143"/>
                </a:lnTo>
                <a:lnTo>
                  <a:pt x="1073" y="143"/>
                </a:lnTo>
                <a:lnTo>
                  <a:pt x="1043" y="127"/>
                </a:lnTo>
                <a:lnTo>
                  <a:pt x="1013" y="112"/>
                </a:lnTo>
                <a:lnTo>
                  <a:pt x="981" y="96"/>
                </a:lnTo>
                <a:lnTo>
                  <a:pt x="950" y="82"/>
                </a:lnTo>
                <a:lnTo>
                  <a:pt x="918" y="70"/>
                </a:lnTo>
                <a:lnTo>
                  <a:pt x="886" y="58"/>
                </a:lnTo>
                <a:lnTo>
                  <a:pt x="853" y="48"/>
                </a:lnTo>
                <a:lnTo>
                  <a:pt x="819" y="37"/>
                </a:lnTo>
                <a:lnTo>
                  <a:pt x="784" y="29"/>
                </a:lnTo>
                <a:lnTo>
                  <a:pt x="751" y="21"/>
                </a:lnTo>
                <a:lnTo>
                  <a:pt x="716" y="15"/>
                </a:lnTo>
                <a:lnTo>
                  <a:pt x="680" y="10"/>
                </a:lnTo>
                <a:lnTo>
                  <a:pt x="645" y="5"/>
                </a:lnTo>
                <a:lnTo>
                  <a:pt x="610" y="2"/>
                </a:lnTo>
                <a:lnTo>
                  <a:pt x="573" y="0"/>
                </a:lnTo>
                <a:lnTo>
                  <a:pt x="537" y="0"/>
                </a:lnTo>
                <a:lnTo>
                  <a:pt x="537" y="0"/>
                </a:ln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1970186" y="2318242"/>
            <a:ext cx="1277428" cy="386445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2774024" y="2320806"/>
            <a:ext cx="1277428" cy="386445"/>
          </a:xfrm>
          <a:custGeom>
            <a:avLst/>
            <a:gdLst/>
            <a:ahLst/>
            <a:cxnLst>
              <a:cxn ang="0">
                <a:pos x="0" y="1576"/>
              </a:cxn>
              <a:cxn ang="0">
                <a:pos x="50" y="1462"/>
              </a:cxn>
              <a:cxn ang="0">
                <a:pos x="108" y="1350"/>
              </a:cxn>
              <a:cxn ang="0">
                <a:pos x="170" y="1242"/>
              </a:cxn>
              <a:cxn ang="0">
                <a:pos x="238" y="1138"/>
              </a:cxn>
              <a:cxn ang="0">
                <a:pos x="310" y="1036"/>
              </a:cxn>
              <a:cxn ang="0">
                <a:pos x="386" y="940"/>
              </a:cxn>
              <a:cxn ang="0">
                <a:pos x="468" y="846"/>
              </a:cxn>
              <a:cxn ang="0">
                <a:pos x="552" y="756"/>
              </a:cxn>
              <a:cxn ang="0">
                <a:pos x="596" y="712"/>
              </a:cxn>
              <a:cxn ang="0">
                <a:pos x="688" y="630"/>
              </a:cxn>
              <a:cxn ang="0">
                <a:pos x="784" y="550"/>
              </a:cxn>
              <a:cxn ang="0">
                <a:pos x="884" y="476"/>
              </a:cxn>
              <a:cxn ang="0">
                <a:pos x="986" y="406"/>
              </a:cxn>
              <a:cxn ang="0">
                <a:pos x="1092" y="342"/>
              </a:cxn>
              <a:cxn ang="0">
                <a:pos x="1202" y="282"/>
              </a:cxn>
              <a:cxn ang="0">
                <a:pos x="1316" y="228"/>
              </a:cxn>
              <a:cxn ang="0">
                <a:pos x="1374" y="202"/>
              </a:cxn>
              <a:cxn ang="0">
                <a:pos x="1490" y="156"/>
              </a:cxn>
              <a:cxn ang="0">
                <a:pos x="1610" y="116"/>
              </a:cxn>
              <a:cxn ang="0">
                <a:pos x="1732" y="80"/>
              </a:cxn>
              <a:cxn ang="0">
                <a:pos x="1858" y="52"/>
              </a:cxn>
              <a:cxn ang="0">
                <a:pos x="1984" y="30"/>
              </a:cxn>
              <a:cxn ang="0">
                <a:pos x="2114" y="12"/>
              </a:cxn>
              <a:cxn ang="0">
                <a:pos x="2246" y="2"/>
              </a:cxn>
              <a:cxn ang="0">
                <a:pos x="2378" y="0"/>
              </a:cxn>
              <a:cxn ang="0">
                <a:pos x="2444" y="0"/>
              </a:cxn>
              <a:cxn ang="0">
                <a:pos x="2576" y="8"/>
              </a:cxn>
              <a:cxn ang="0">
                <a:pos x="2706" y="20"/>
              </a:cxn>
              <a:cxn ang="0">
                <a:pos x="2834" y="40"/>
              </a:cxn>
              <a:cxn ang="0">
                <a:pos x="2962" y="66"/>
              </a:cxn>
              <a:cxn ang="0">
                <a:pos x="3084" y="98"/>
              </a:cxn>
              <a:cxn ang="0">
                <a:pos x="3206" y="136"/>
              </a:cxn>
              <a:cxn ang="0">
                <a:pos x="3324" y="178"/>
              </a:cxn>
              <a:cxn ang="0">
                <a:pos x="3382" y="202"/>
              </a:cxn>
              <a:cxn ang="0">
                <a:pos x="3498" y="254"/>
              </a:cxn>
              <a:cxn ang="0">
                <a:pos x="3608" y="312"/>
              </a:cxn>
              <a:cxn ang="0">
                <a:pos x="3716" y="374"/>
              </a:cxn>
              <a:cxn ang="0">
                <a:pos x="3822" y="440"/>
              </a:cxn>
              <a:cxn ang="0">
                <a:pos x="3922" y="512"/>
              </a:cxn>
              <a:cxn ang="0">
                <a:pos x="4020" y="590"/>
              </a:cxn>
              <a:cxn ang="0">
                <a:pos x="4114" y="670"/>
              </a:cxn>
              <a:cxn ang="0">
                <a:pos x="4204" y="756"/>
              </a:cxn>
              <a:cxn ang="0">
                <a:pos x="4246" y="800"/>
              </a:cxn>
              <a:cxn ang="0">
                <a:pos x="4330" y="892"/>
              </a:cxn>
              <a:cxn ang="0">
                <a:pos x="4410" y="988"/>
              </a:cxn>
              <a:cxn ang="0">
                <a:pos x="4484" y="1086"/>
              </a:cxn>
              <a:cxn ang="0">
                <a:pos x="4552" y="1190"/>
              </a:cxn>
              <a:cxn ang="0">
                <a:pos x="4618" y="1296"/>
              </a:cxn>
              <a:cxn ang="0">
                <a:pos x="4678" y="1406"/>
              </a:cxn>
              <a:cxn ang="0">
                <a:pos x="4732" y="1518"/>
              </a:cxn>
              <a:cxn ang="0">
                <a:pos x="0" y="1576"/>
              </a:cxn>
            </a:cxnLst>
            <a:rect l="0" t="0" r="r" b="b"/>
            <a:pathLst>
              <a:path w="4756" h="1576">
                <a:moveTo>
                  <a:pt x="0" y="1576"/>
                </a:moveTo>
                <a:lnTo>
                  <a:pt x="0" y="1576"/>
                </a:lnTo>
                <a:lnTo>
                  <a:pt x="24" y="1518"/>
                </a:lnTo>
                <a:lnTo>
                  <a:pt x="50" y="1462"/>
                </a:lnTo>
                <a:lnTo>
                  <a:pt x="78" y="1406"/>
                </a:lnTo>
                <a:lnTo>
                  <a:pt x="108" y="1350"/>
                </a:lnTo>
                <a:lnTo>
                  <a:pt x="138" y="1296"/>
                </a:lnTo>
                <a:lnTo>
                  <a:pt x="170" y="1242"/>
                </a:lnTo>
                <a:lnTo>
                  <a:pt x="204" y="1190"/>
                </a:lnTo>
                <a:lnTo>
                  <a:pt x="238" y="1138"/>
                </a:lnTo>
                <a:lnTo>
                  <a:pt x="272" y="1086"/>
                </a:lnTo>
                <a:lnTo>
                  <a:pt x="310" y="1036"/>
                </a:lnTo>
                <a:lnTo>
                  <a:pt x="348" y="988"/>
                </a:lnTo>
                <a:lnTo>
                  <a:pt x="386" y="940"/>
                </a:lnTo>
                <a:lnTo>
                  <a:pt x="426" y="892"/>
                </a:lnTo>
                <a:lnTo>
                  <a:pt x="468" y="846"/>
                </a:lnTo>
                <a:lnTo>
                  <a:pt x="510" y="800"/>
                </a:lnTo>
                <a:lnTo>
                  <a:pt x="552" y="756"/>
                </a:lnTo>
                <a:lnTo>
                  <a:pt x="552" y="756"/>
                </a:lnTo>
                <a:lnTo>
                  <a:pt x="596" y="712"/>
                </a:lnTo>
                <a:lnTo>
                  <a:pt x="642" y="670"/>
                </a:lnTo>
                <a:lnTo>
                  <a:pt x="688" y="630"/>
                </a:lnTo>
                <a:lnTo>
                  <a:pt x="736" y="590"/>
                </a:lnTo>
                <a:lnTo>
                  <a:pt x="784" y="550"/>
                </a:lnTo>
                <a:lnTo>
                  <a:pt x="834" y="512"/>
                </a:lnTo>
                <a:lnTo>
                  <a:pt x="884" y="476"/>
                </a:lnTo>
                <a:lnTo>
                  <a:pt x="934" y="440"/>
                </a:lnTo>
                <a:lnTo>
                  <a:pt x="986" y="406"/>
                </a:lnTo>
                <a:lnTo>
                  <a:pt x="1040" y="374"/>
                </a:lnTo>
                <a:lnTo>
                  <a:pt x="1092" y="342"/>
                </a:lnTo>
                <a:lnTo>
                  <a:pt x="1148" y="312"/>
                </a:lnTo>
                <a:lnTo>
                  <a:pt x="1202" y="282"/>
                </a:lnTo>
                <a:lnTo>
                  <a:pt x="1258" y="254"/>
                </a:lnTo>
                <a:lnTo>
                  <a:pt x="1316" y="228"/>
                </a:lnTo>
                <a:lnTo>
                  <a:pt x="1374" y="202"/>
                </a:lnTo>
                <a:lnTo>
                  <a:pt x="1374" y="202"/>
                </a:lnTo>
                <a:lnTo>
                  <a:pt x="1432" y="178"/>
                </a:lnTo>
                <a:lnTo>
                  <a:pt x="1490" y="156"/>
                </a:lnTo>
                <a:lnTo>
                  <a:pt x="1550" y="136"/>
                </a:lnTo>
                <a:lnTo>
                  <a:pt x="1610" y="116"/>
                </a:lnTo>
                <a:lnTo>
                  <a:pt x="1672" y="98"/>
                </a:lnTo>
                <a:lnTo>
                  <a:pt x="1732" y="80"/>
                </a:lnTo>
                <a:lnTo>
                  <a:pt x="1794" y="66"/>
                </a:lnTo>
                <a:lnTo>
                  <a:pt x="1858" y="52"/>
                </a:lnTo>
                <a:lnTo>
                  <a:pt x="1922" y="40"/>
                </a:lnTo>
                <a:lnTo>
                  <a:pt x="1984" y="30"/>
                </a:lnTo>
                <a:lnTo>
                  <a:pt x="2050" y="20"/>
                </a:lnTo>
                <a:lnTo>
                  <a:pt x="2114" y="12"/>
                </a:lnTo>
                <a:lnTo>
                  <a:pt x="2180" y="8"/>
                </a:lnTo>
                <a:lnTo>
                  <a:pt x="2246" y="2"/>
                </a:lnTo>
                <a:lnTo>
                  <a:pt x="2312" y="0"/>
                </a:lnTo>
                <a:lnTo>
                  <a:pt x="2378" y="0"/>
                </a:lnTo>
                <a:lnTo>
                  <a:pt x="2378" y="0"/>
                </a:lnTo>
                <a:lnTo>
                  <a:pt x="2444" y="0"/>
                </a:lnTo>
                <a:lnTo>
                  <a:pt x="2510" y="2"/>
                </a:lnTo>
                <a:lnTo>
                  <a:pt x="2576" y="8"/>
                </a:lnTo>
                <a:lnTo>
                  <a:pt x="2642" y="12"/>
                </a:lnTo>
                <a:lnTo>
                  <a:pt x="2706" y="20"/>
                </a:lnTo>
                <a:lnTo>
                  <a:pt x="2772" y="30"/>
                </a:lnTo>
                <a:lnTo>
                  <a:pt x="2834" y="40"/>
                </a:lnTo>
                <a:lnTo>
                  <a:pt x="2898" y="52"/>
                </a:lnTo>
                <a:lnTo>
                  <a:pt x="2962" y="66"/>
                </a:lnTo>
                <a:lnTo>
                  <a:pt x="3024" y="80"/>
                </a:lnTo>
                <a:lnTo>
                  <a:pt x="3084" y="98"/>
                </a:lnTo>
                <a:lnTo>
                  <a:pt x="3146" y="116"/>
                </a:lnTo>
                <a:lnTo>
                  <a:pt x="3206" y="136"/>
                </a:lnTo>
                <a:lnTo>
                  <a:pt x="3266" y="156"/>
                </a:lnTo>
                <a:lnTo>
                  <a:pt x="3324" y="178"/>
                </a:lnTo>
                <a:lnTo>
                  <a:pt x="3382" y="202"/>
                </a:lnTo>
                <a:lnTo>
                  <a:pt x="3382" y="202"/>
                </a:lnTo>
                <a:lnTo>
                  <a:pt x="3440" y="228"/>
                </a:lnTo>
                <a:lnTo>
                  <a:pt x="3498" y="254"/>
                </a:lnTo>
                <a:lnTo>
                  <a:pt x="3554" y="282"/>
                </a:lnTo>
                <a:lnTo>
                  <a:pt x="3608" y="312"/>
                </a:lnTo>
                <a:lnTo>
                  <a:pt x="3664" y="342"/>
                </a:lnTo>
                <a:lnTo>
                  <a:pt x="3716" y="374"/>
                </a:lnTo>
                <a:lnTo>
                  <a:pt x="3770" y="406"/>
                </a:lnTo>
                <a:lnTo>
                  <a:pt x="3822" y="440"/>
                </a:lnTo>
                <a:lnTo>
                  <a:pt x="3872" y="476"/>
                </a:lnTo>
                <a:lnTo>
                  <a:pt x="3922" y="512"/>
                </a:lnTo>
                <a:lnTo>
                  <a:pt x="3972" y="550"/>
                </a:lnTo>
                <a:lnTo>
                  <a:pt x="4020" y="590"/>
                </a:lnTo>
                <a:lnTo>
                  <a:pt x="4068" y="630"/>
                </a:lnTo>
                <a:lnTo>
                  <a:pt x="4114" y="670"/>
                </a:lnTo>
                <a:lnTo>
                  <a:pt x="4160" y="712"/>
                </a:lnTo>
                <a:lnTo>
                  <a:pt x="4204" y="756"/>
                </a:lnTo>
                <a:lnTo>
                  <a:pt x="4204" y="756"/>
                </a:lnTo>
                <a:lnTo>
                  <a:pt x="4246" y="800"/>
                </a:lnTo>
                <a:lnTo>
                  <a:pt x="4288" y="846"/>
                </a:lnTo>
                <a:lnTo>
                  <a:pt x="4330" y="892"/>
                </a:lnTo>
                <a:lnTo>
                  <a:pt x="4370" y="940"/>
                </a:lnTo>
                <a:lnTo>
                  <a:pt x="4410" y="988"/>
                </a:lnTo>
                <a:lnTo>
                  <a:pt x="4446" y="1036"/>
                </a:lnTo>
                <a:lnTo>
                  <a:pt x="4484" y="1086"/>
                </a:lnTo>
                <a:lnTo>
                  <a:pt x="4518" y="1138"/>
                </a:lnTo>
                <a:lnTo>
                  <a:pt x="4552" y="1190"/>
                </a:lnTo>
                <a:lnTo>
                  <a:pt x="4586" y="1242"/>
                </a:lnTo>
                <a:lnTo>
                  <a:pt x="4618" y="1296"/>
                </a:lnTo>
                <a:lnTo>
                  <a:pt x="4648" y="1350"/>
                </a:lnTo>
                <a:lnTo>
                  <a:pt x="4678" y="1406"/>
                </a:lnTo>
                <a:lnTo>
                  <a:pt x="4706" y="1462"/>
                </a:lnTo>
                <a:lnTo>
                  <a:pt x="4732" y="1518"/>
                </a:lnTo>
                <a:lnTo>
                  <a:pt x="4756" y="1576"/>
                </a:lnTo>
                <a:lnTo>
                  <a:pt x="0" y="157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3"/>
          <p:cNvSpPr>
            <a:spLocks noChangeArrowheads="1"/>
          </p:cNvSpPr>
          <p:nvPr/>
        </p:nvSpPr>
        <p:spPr bwMode="auto">
          <a:xfrm>
            <a:off x="2106521" y="2429628"/>
            <a:ext cx="201623" cy="200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3741013" y="2429628"/>
            <a:ext cx="201623" cy="200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7ABF5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20"/>
          <p:cNvSpPr>
            <a:spLocks/>
          </p:cNvSpPr>
          <p:nvPr/>
        </p:nvSpPr>
        <p:spPr bwMode="auto">
          <a:xfrm>
            <a:off x="2741899" y="2459847"/>
            <a:ext cx="532118" cy="295562"/>
          </a:xfrm>
          <a:custGeom>
            <a:avLst/>
            <a:gdLst/>
            <a:ahLst/>
            <a:cxnLst>
              <a:cxn ang="0">
                <a:pos x="824" y="492"/>
              </a:cxn>
              <a:cxn ang="0">
                <a:pos x="816" y="468"/>
              </a:cxn>
              <a:cxn ang="0">
                <a:pos x="804" y="440"/>
              </a:cxn>
              <a:cxn ang="0">
                <a:pos x="792" y="412"/>
              </a:cxn>
              <a:cxn ang="0">
                <a:pos x="778" y="386"/>
              </a:cxn>
              <a:cxn ang="0">
                <a:pos x="764" y="360"/>
              </a:cxn>
              <a:cxn ang="0">
                <a:pos x="750" y="334"/>
              </a:cxn>
              <a:cxn ang="0">
                <a:pos x="734" y="308"/>
              </a:cxn>
              <a:cxn ang="0">
                <a:pos x="718" y="284"/>
              </a:cxn>
              <a:cxn ang="0">
                <a:pos x="700" y="258"/>
              </a:cxn>
              <a:cxn ang="0">
                <a:pos x="682" y="234"/>
              </a:cxn>
              <a:cxn ang="0">
                <a:pos x="662" y="212"/>
              </a:cxn>
              <a:cxn ang="0">
                <a:pos x="642" y="188"/>
              </a:cxn>
              <a:cxn ang="0">
                <a:pos x="622" y="166"/>
              </a:cxn>
              <a:cxn ang="0">
                <a:pos x="602" y="146"/>
              </a:cxn>
              <a:cxn ang="0">
                <a:pos x="580" y="126"/>
              </a:cxn>
              <a:cxn ang="0">
                <a:pos x="558" y="104"/>
              </a:cxn>
              <a:cxn ang="0">
                <a:pos x="536" y="86"/>
              </a:cxn>
              <a:cxn ang="0">
                <a:pos x="512" y="68"/>
              </a:cxn>
              <a:cxn ang="0">
                <a:pos x="488" y="48"/>
              </a:cxn>
              <a:cxn ang="0">
                <a:pos x="464" y="32"/>
              </a:cxn>
              <a:cxn ang="0">
                <a:pos x="438" y="16"/>
              </a:cxn>
              <a:cxn ang="0">
                <a:pos x="412" y="0"/>
              </a:cxn>
              <a:cxn ang="0">
                <a:pos x="388" y="16"/>
              </a:cxn>
              <a:cxn ang="0">
                <a:pos x="362" y="32"/>
              </a:cxn>
              <a:cxn ang="0">
                <a:pos x="338" y="48"/>
              </a:cxn>
              <a:cxn ang="0">
                <a:pos x="314" y="68"/>
              </a:cxn>
              <a:cxn ang="0">
                <a:pos x="290" y="86"/>
              </a:cxn>
              <a:cxn ang="0">
                <a:pos x="266" y="104"/>
              </a:cxn>
              <a:cxn ang="0">
                <a:pos x="244" y="126"/>
              </a:cxn>
              <a:cxn ang="0">
                <a:pos x="222" y="146"/>
              </a:cxn>
              <a:cxn ang="0">
                <a:pos x="202" y="166"/>
              </a:cxn>
              <a:cxn ang="0">
                <a:pos x="182" y="188"/>
              </a:cxn>
              <a:cxn ang="0">
                <a:pos x="162" y="212"/>
              </a:cxn>
              <a:cxn ang="0">
                <a:pos x="144" y="234"/>
              </a:cxn>
              <a:cxn ang="0">
                <a:pos x="124" y="258"/>
              </a:cxn>
              <a:cxn ang="0">
                <a:pos x="108" y="284"/>
              </a:cxn>
              <a:cxn ang="0">
                <a:pos x="90" y="308"/>
              </a:cxn>
              <a:cxn ang="0">
                <a:pos x="76" y="334"/>
              </a:cxn>
              <a:cxn ang="0">
                <a:pos x="62" y="360"/>
              </a:cxn>
              <a:cxn ang="0">
                <a:pos x="48" y="386"/>
              </a:cxn>
              <a:cxn ang="0">
                <a:pos x="34" y="412"/>
              </a:cxn>
              <a:cxn ang="0">
                <a:pos x="20" y="440"/>
              </a:cxn>
              <a:cxn ang="0">
                <a:pos x="10" y="468"/>
              </a:cxn>
              <a:cxn ang="0">
                <a:pos x="0" y="492"/>
              </a:cxn>
              <a:cxn ang="0">
                <a:pos x="824" y="492"/>
              </a:cxn>
            </a:cxnLst>
            <a:rect l="0" t="0" r="r" b="b"/>
            <a:pathLst>
              <a:path w="824" h="492">
                <a:moveTo>
                  <a:pt x="824" y="492"/>
                </a:moveTo>
                <a:lnTo>
                  <a:pt x="816" y="468"/>
                </a:lnTo>
                <a:lnTo>
                  <a:pt x="804" y="440"/>
                </a:lnTo>
                <a:lnTo>
                  <a:pt x="792" y="412"/>
                </a:lnTo>
                <a:lnTo>
                  <a:pt x="778" y="386"/>
                </a:lnTo>
                <a:lnTo>
                  <a:pt x="764" y="360"/>
                </a:lnTo>
                <a:lnTo>
                  <a:pt x="750" y="334"/>
                </a:lnTo>
                <a:lnTo>
                  <a:pt x="734" y="308"/>
                </a:lnTo>
                <a:lnTo>
                  <a:pt x="718" y="284"/>
                </a:lnTo>
                <a:lnTo>
                  <a:pt x="700" y="258"/>
                </a:lnTo>
                <a:lnTo>
                  <a:pt x="682" y="234"/>
                </a:lnTo>
                <a:lnTo>
                  <a:pt x="662" y="212"/>
                </a:lnTo>
                <a:lnTo>
                  <a:pt x="642" y="188"/>
                </a:lnTo>
                <a:lnTo>
                  <a:pt x="622" y="166"/>
                </a:lnTo>
                <a:lnTo>
                  <a:pt x="602" y="146"/>
                </a:lnTo>
                <a:lnTo>
                  <a:pt x="580" y="126"/>
                </a:lnTo>
                <a:lnTo>
                  <a:pt x="558" y="104"/>
                </a:lnTo>
                <a:lnTo>
                  <a:pt x="536" y="86"/>
                </a:lnTo>
                <a:lnTo>
                  <a:pt x="512" y="68"/>
                </a:lnTo>
                <a:lnTo>
                  <a:pt x="488" y="48"/>
                </a:lnTo>
                <a:lnTo>
                  <a:pt x="464" y="32"/>
                </a:lnTo>
                <a:lnTo>
                  <a:pt x="438" y="16"/>
                </a:lnTo>
                <a:lnTo>
                  <a:pt x="412" y="0"/>
                </a:lnTo>
                <a:lnTo>
                  <a:pt x="388" y="16"/>
                </a:lnTo>
                <a:lnTo>
                  <a:pt x="362" y="32"/>
                </a:lnTo>
                <a:lnTo>
                  <a:pt x="338" y="48"/>
                </a:lnTo>
                <a:lnTo>
                  <a:pt x="314" y="68"/>
                </a:lnTo>
                <a:lnTo>
                  <a:pt x="290" y="86"/>
                </a:lnTo>
                <a:lnTo>
                  <a:pt x="266" y="104"/>
                </a:lnTo>
                <a:lnTo>
                  <a:pt x="244" y="126"/>
                </a:lnTo>
                <a:lnTo>
                  <a:pt x="222" y="146"/>
                </a:lnTo>
                <a:lnTo>
                  <a:pt x="202" y="166"/>
                </a:lnTo>
                <a:lnTo>
                  <a:pt x="182" y="188"/>
                </a:lnTo>
                <a:lnTo>
                  <a:pt x="162" y="212"/>
                </a:lnTo>
                <a:lnTo>
                  <a:pt x="144" y="234"/>
                </a:lnTo>
                <a:lnTo>
                  <a:pt x="124" y="258"/>
                </a:lnTo>
                <a:lnTo>
                  <a:pt x="108" y="284"/>
                </a:lnTo>
                <a:lnTo>
                  <a:pt x="90" y="308"/>
                </a:lnTo>
                <a:lnTo>
                  <a:pt x="76" y="334"/>
                </a:lnTo>
                <a:lnTo>
                  <a:pt x="62" y="360"/>
                </a:lnTo>
                <a:lnTo>
                  <a:pt x="48" y="386"/>
                </a:lnTo>
                <a:lnTo>
                  <a:pt x="34" y="412"/>
                </a:lnTo>
                <a:lnTo>
                  <a:pt x="20" y="440"/>
                </a:lnTo>
                <a:lnTo>
                  <a:pt x="10" y="468"/>
                </a:lnTo>
                <a:lnTo>
                  <a:pt x="0" y="492"/>
                </a:lnTo>
                <a:lnTo>
                  <a:pt x="824" y="49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1973838" y="3064167"/>
            <a:ext cx="544835" cy="33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3397612" y="3064167"/>
            <a:ext cx="544835" cy="33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2679638" y="1887583"/>
            <a:ext cx="544835" cy="33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2717230" y="2690104"/>
            <a:ext cx="476643" cy="29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35696" y="4227934"/>
            <a:ext cx="538004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31" name="그룹 46"/>
          <p:cNvGrpSpPr>
            <a:grpSpLocks/>
          </p:cNvGrpSpPr>
          <p:nvPr/>
        </p:nvGrpSpPr>
        <p:grpSpPr bwMode="auto">
          <a:xfrm>
            <a:off x="5480639" y="2437465"/>
            <a:ext cx="1654779" cy="632104"/>
            <a:chOff x="1411094" y="1711905"/>
            <a:chExt cx="2159799" cy="97885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7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48" y="2071163"/>
              <a:ext cx="2113745" cy="6195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그룹 46"/>
          <p:cNvGrpSpPr>
            <a:grpSpLocks/>
          </p:cNvGrpSpPr>
          <p:nvPr/>
        </p:nvGrpSpPr>
        <p:grpSpPr bwMode="auto">
          <a:xfrm>
            <a:off x="5480638" y="3376005"/>
            <a:ext cx="1654779" cy="632104"/>
            <a:chOff x="1411094" y="1711905"/>
            <a:chExt cx="2159799" cy="97885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70866" cy="47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8" name="TextBox 37"/>
            <p:cNvSpPr txBox="1"/>
            <p:nvPr/>
          </p:nvSpPr>
          <p:spPr bwMode="auto">
            <a:xfrm>
              <a:off x="1457148" y="2071163"/>
              <a:ext cx="2113745" cy="6195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buFontTx/>
                <a:buAutoNum type="alphaUcPeriod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145</Words>
  <Application>Microsoft Office PowerPoint</Application>
  <PresentationFormat>On-screen Show (16:9)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2014-04-16T05:19:40Z</dcterms:modified>
</cp:coreProperties>
</file>