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>
            <a:extLst>
              <a:ext uri="{FF2B5EF4-FFF2-40B4-BE49-F238E27FC236}">
                <a16:creationId xmlns:a16="http://schemas.microsoft.com/office/drawing/2014/main" id="{B3E6AA3A-1738-45EE-89F4-939A5C4B1C59}"/>
              </a:ext>
            </a:extLst>
          </p:cNvPr>
          <p:cNvSpPr/>
          <p:nvPr/>
        </p:nvSpPr>
        <p:spPr>
          <a:xfrm>
            <a:off x="0" y="-3600"/>
            <a:ext cx="4352192" cy="686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7" name="그룹 13">
            <a:extLst>
              <a:ext uri="{FF2B5EF4-FFF2-40B4-BE49-F238E27FC236}">
                <a16:creationId xmlns:a16="http://schemas.microsoft.com/office/drawing/2014/main" id="{1FB020C7-C1B3-4EE8-A40D-6171BA0A4226}"/>
              </a:ext>
            </a:extLst>
          </p:cNvPr>
          <p:cNvGrpSpPr/>
          <p:nvPr/>
        </p:nvGrpSpPr>
        <p:grpSpPr>
          <a:xfrm>
            <a:off x="1284367" y="4220285"/>
            <a:ext cx="2842724" cy="2429058"/>
            <a:chOff x="523919" y="5144040"/>
            <a:chExt cx="1869352" cy="1597328"/>
          </a:xfrm>
        </p:grpSpPr>
        <p:sp>
          <p:nvSpPr>
            <p:cNvPr id="8" name="Oval 2">
              <a:extLst>
                <a:ext uri="{FF2B5EF4-FFF2-40B4-BE49-F238E27FC236}">
                  <a16:creationId xmlns:a16="http://schemas.microsoft.com/office/drawing/2014/main" id="{4B834DC5-DE1E-4DC8-91AE-25031C2259AD}"/>
                </a:ext>
              </a:extLst>
            </p:cNvPr>
            <p:cNvSpPr/>
            <p:nvPr userDrawn="1"/>
          </p:nvSpPr>
          <p:spPr>
            <a:xfrm>
              <a:off x="1259632" y="5702855"/>
              <a:ext cx="1133639" cy="1038513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2">
              <a:extLst>
                <a:ext uri="{FF2B5EF4-FFF2-40B4-BE49-F238E27FC236}">
                  <a16:creationId xmlns:a16="http://schemas.microsoft.com/office/drawing/2014/main" id="{5C28476F-BB94-47FD-8EDE-5DE9C1A752D5}"/>
                </a:ext>
              </a:extLst>
            </p:cNvPr>
            <p:cNvSpPr/>
            <p:nvPr userDrawn="1"/>
          </p:nvSpPr>
          <p:spPr>
            <a:xfrm rot="21072396">
              <a:off x="1100613" y="5144040"/>
              <a:ext cx="888676" cy="814105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2">
              <a:extLst>
                <a:ext uri="{FF2B5EF4-FFF2-40B4-BE49-F238E27FC236}">
                  <a16:creationId xmlns:a16="http://schemas.microsoft.com/office/drawing/2014/main" id="{08055A91-E07B-4850-A0ED-EBDDF11DA0F4}"/>
                </a:ext>
              </a:extLst>
            </p:cNvPr>
            <p:cNvSpPr/>
            <p:nvPr userDrawn="1"/>
          </p:nvSpPr>
          <p:spPr>
            <a:xfrm rot="21072396">
              <a:off x="523919" y="5876969"/>
              <a:ext cx="705977" cy="646737"/>
            </a:xfrm>
            <a:custGeom>
              <a:avLst/>
              <a:gdLst/>
              <a:ahLst/>
              <a:cxnLst/>
              <a:rect l="l" t="t" r="r" b="b"/>
              <a:pathLst>
                <a:path w="4744677" h="4346537">
                  <a:moveTo>
                    <a:pt x="4132609" y="0"/>
                  </a:moveTo>
                  <a:cubicBezTo>
                    <a:pt x="4470645" y="0"/>
                    <a:pt x="4744677" y="274032"/>
                    <a:pt x="4744677" y="612068"/>
                  </a:cubicBezTo>
                  <a:cubicBezTo>
                    <a:pt x="4744677" y="950104"/>
                    <a:pt x="4470645" y="1224136"/>
                    <a:pt x="4132609" y="1224136"/>
                  </a:cubicBezTo>
                  <a:cubicBezTo>
                    <a:pt x="4000619" y="1224136"/>
                    <a:pt x="3878387" y="1182357"/>
                    <a:pt x="3779124" y="1110304"/>
                  </a:cubicBezTo>
                  <a:lnTo>
                    <a:pt x="3136991" y="1745949"/>
                  </a:lnTo>
                  <a:cubicBezTo>
                    <a:pt x="3225188" y="1856579"/>
                    <a:pt x="3276364" y="1997017"/>
                    <a:pt x="3276364" y="2149407"/>
                  </a:cubicBezTo>
                  <a:cubicBezTo>
                    <a:pt x="3276364" y="2441531"/>
                    <a:pt x="3088309" y="2689732"/>
                    <a:pt x="2825694" y="2776754"/>
                  </a:cubicBezTo>
                  <a:lnTo>
                    <a:pt x="2979020" y="3414933"/>
                  </a:lnTo>
                  <a:cubicBezTo>
                    <a:pt x="2993560" y="3411152"/>
                    <a:pt x="3008526" y="3410433"/>
                    <a:pt x="3023660" y="3410433"/>
                  </a:cubicBezTo>
                  <a:cubicBezTo>
                    <a:pt x="3282158" y="3410433"/>
                    <a:pt x="3491712" y="3619987"/>
                    <a:pt x="3491712" y="3878485"/>
                  </a:cubicBezTo>
                  <a:cubicBezTo>
                    <a:pt x="3491712" y="4136983"/>
                    <a:pt x="3282158" y="4346537"/>
                    <a:pt x="3023660" y="4346537"/>
                  </a:cubicBezTo>
                  <a:cubicBezTo>
                    <a:pt x="2765162" y="4346537"/>
                    <a:pt x="2555608" y="4136983"/>
                    <a:pt x="2555608" y="3878485"/>
                  </a:cubicBezTo>
                  <a:cubicBezTo>
                    <a:pt x="2555608" y="3687272"/>
                    <a:pt x="2670270" y="3522840"/>
                    <a:pt x="2834857" y="3450806"/>
                  </a:cubicBezTo>
                  <a:lnTo>
                    <a:pt x="2680516" y="2808402"/>
                  </a:lnTo>
                  <a:cubicBezTo>
                    <a:pt x="2657679" y="2814229"/>
                    <a:pt x="2634131" y="2815481"/>
                    <a:pt x="2610290" y="2815481"/>
                  </a:cubicBezTo>
                  <a:cubicBezTo>
                    <a:pt x="2262990" y="2815481"/>
                    <a:pt x="1977773" y="2549678"/>
                    <a:pt x="1950334" y="2210098"/>
                  </a:cubicBezTo>
                  <a:lnTo>
                    <a:pt x="1140565" y="2210098"/>
                  </a:lnTo>
                  <a:cubicBezTo>
                    <a:pt x="1087517" y="2473312"/>
                    <a:pt x="854931" y="2671465"/>
                    <a:pt x="576064" y="2671465"/>
                  </a:cubicBezTo>
                  <a:cubicBezTo>
                    <a:pt x="257913" y="2671465"/>
                    <a:pt x="0" y="2413552"/>
                    <a:pt x="0" y="2095401"/>
                  </a:cubicBezTo>
                  <a:cubicBezTo>
                    <a:pt x="0" y="1777250"/>
                    <a:pt x="257913" y="1519337"/>
                    <a:pt x="576064" y="1519337"/>
                  </a:cubicBezTo>
                  <a:cubicBezTo>
                    <a:pt x="884345" y="1519337"/>
                    <a:pt x="1136067" y="1761496"/>
                    <a:pt x="1149172" y="2066082"/>
                  </a:cubicBezTo>
                  <a:lnTo>
                    <a:pt x="1952616" y="2066082"/>
                  </a:lnTo>
                  <a:cubicBezTo>
                    <a:pt x="1990606" y="1737340"/>
                    <a:pt x="2270784" y="1483333"/>
                    <a:pt x="2610290" y="1483333"/>
                  </a:cubicBezTo>
                  <a:cubicBezTo>
                    <a:pt x="2772012" y="1483333"/>
                    <a:pt x="2920272" y="1540968"/>
                    <a:pt x="3033700" y="1639167"/>
                  </a:cubicBezTo>
                  <a:lnTo>
                    <a:pt x="3670256" y="1009043"/>
                  </a:lnTo>
                  <a:cubicBezTo>
                    <a:pt x="3576170" y="903685"/>
                    <a:pt x="3520541" y="764373"/>
                    <a:pt x="3520541" y="612068"/>
                  </a:cubicBezTo>
                  <a:cubicBezTo>
                    <a:pt x="3520541" y="274032"/>
                    <a:pt x="3794573" y="0"/>
                    <a:pt x="4132609" y="0"/>
                  </a:cubicBezTo>
                  <a:close/>
                </a:path>
              </a:pathLst>
            </a:custGeom>
            <a:noFill/>
            <a:ln w="12700">
              <a:solidFill>
                <a:schemeClr val="bg1">
                  <a:alpha val="36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31884" y="200176"/>
            <a:ext cx="4186339" cy="2115733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510151" y="2467513"/>
            <a:ext cx="3542654" cy="1249908"/>
          </a:xfrm>
        </p:spPr>
        <p:txBody>
          <a:bodyPr/>
          <a:lstStyle/>
          <a:p>
            <a:pPr algn="r"/>
            <a:r>
              <a:rPr lang="en-US" sz="2000" dirty="0">
                <a:solidFill>
                  <a:schemeClr val="bg1"/>
                </a:solidFill>
              </a:rPr>
              <a:t>You can download </a:t>
            </a:r>
          </a:p>
          <a:p>
            <a:pPr algn="r"/>
            <a:r>
              <a:rPr lang="en-US" sz="2000" dirty="0">
                <a:solidFill>
                  <a:schemeClr val="bg1"/>
                </a:solidFill>
              </a:rPr>
              <a:t>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8A2533-5CC6-4266-9437-2BED0F184D78}"/>
              </a:ext>
            </a:extLst>
          </p:cNvPr>
          <p:cNvSpPr/>
          <p:nvPr/>
        </p:nvSpPr>
        <p:spPr>
          <a:xfrm>
            <a:off x="4832240" y="478971"/>
            <a:ext cx="6510212" cy="132104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705AF8-A15C-4EDD-867D-79F3A4449275}"/>
              </a:ext>
            </a:extLst>
          </p:cNvPr>
          <p:cNvSpPr/>
          <p:nvPr/>
        </p:nvSpPr>
        <p:spPr>
          <a:xfrm>
            <a:off x="4832240" y="2007541"/>
            <a:ext cx="6510212" cy="132104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3C0683A-0CEA-425E-A0F8-7C05DD8AF701}"/>
              </a:ext>
            </a:extLst>
          </p:cNvPr>
          <p:cNvSpPr/>
          <p:nvPr/>
        </p:nvSpPr>
        <p:spPr>
          <a:xfrm>
            <a:off x="4832240" y="3536111"/>
            <a:ext cx="6510212" cy="132104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90AD2C-0B67-4756-8EA4-37990F03631E}"/>
              </a:ext>
            </a:extLst>
          </p:cNvPr>
          <p:cNvSpPr/>
          <p:nvPr/>
        </p:nvSpPr>
        <p:spPr>
          <a:xfrm>
            <a:off x="4832240" y="5064681"/>
            <a:ext cx="6510212" cy="132104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D45C9374-6091-428C-B2A5-0D1F6C7F7167}"/>
              </a:ext>
            </a:extLst>
          </p:cNvPr>
          <p:cNvGrpSpPr/>
          <p:nvPr/>
        </p:nvGrpSpPr>
        <p:grpSpPr>
          <a:xfrm>
            <a:off x="6242538" y="645638"/>
            <a:ext cx="4759446" cy="1004839"/>
            <a:chOff x="5735185" y="674821"/>
            <a:chExt cx="5266798" cy="10048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EFD502-3B40-4EEA-893D-6FE7D096CA30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68CEEE0-B721-4D08-92E6-0C87988B4767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8F671B7C-A842-4F93-A92A-62EA710C8A02}"/>
              </a:ext>
            </a:extLst>
          </p:cNvPr>
          <p:cNvSpPr/>
          <p:nvPr/>
        </p:nvSpPr>
        <p:spPr>
          <a:xfrm>
            <a:off x="5189260" y="747150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7D59CC7-B0A9-4929-A5FD-216DD13D4A90}"/>
              </a:ext>
            </a:extLst>
          </p:cNvPr>
          <p:cNvSpPr/>
          <p:nvPr/>
        </p:nvSpPr>
        <p:spPr>
          <a:xfrm>
            <a:off x="5189260" y="2266306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1D5CFB8-5B6E-4F6E-9FDB-203E1EA1AF12}"/>
              </a:ext>
            </a:extLst>
          </p:cNvPr>
          <p:cNvSpPr/>
          <p:nvPr/>
        </p:nvSpPr>
        <p:spPr>
          <a:xfrm>
            <a:off x="5189260" y="3785462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5BBE42B-FFFD-4E6F-BEAB-803DA08999C2}"/>
              </a:ext>
            </a:extLst>
          </p:cNvPr>
          <p:cNvSpPr/>
          <p:nvPr/>
        </p:nvSpPr>
        <p:spPr>
          <a:xfrm>
            <a:off x="5189260" y="5304618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ounded Rectangle 25">
            <a:extLst>
              <a:ext uri="{FF2B5EF4-FFF2-40B4-BE49-F238E27FC236}">
                <a16:creationId xmlns:a16="http://schemas.microsoft.com/office/drawing/2014/main" id="{1DDD4BF7-3692-40EB-AB56-DEB29B2EB581}"/>
              </a:ext>
            </a:extLst>
          </p:cNvPr>
          <p:cNvSpPr/>
          <p:nvPr/>
        </p:nvSpPr>
        <p:spPr>
          <a:xfrm>
            <a:off x="5413888" y="4035540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Chord 32">
            <a:extLst>
              <a:ext uri="{FF2B5EF4-FFF2-40B4-BE49-F238E27FC236}">
                <a16:creationId xmlns:a16="http://schemas.microsoft.com/office/drawing/2014/main" id="{65BE0125-F399-45C9-AEC4-97715768F6A5}"/>
              </a:ext>
            </a:extLst>
          </p:cNvPr>
          <p:cNvSpPr/>
          <p:nvPr/>
        </p:nvSpPr>
        <p:spPr>
          <a:xfrm>
            <a:off x="5413617" y="5533066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40">
            <a:extLst>
              <a:ext uri="{FF2B5EF4-FFF2-40B4-BE49-F238E27FC236}">
                <a16:creationId xmlns:a16="http://schemas.microsoft.com/office/drawing/2014/main" id="{C62980EC-62C6-427C-A2B9-9BE7A3413FA2}"/>
              </a:ext>
            </a:extLst>
          </p:cNvPr>
          <p:cNvSpPr/>
          <p:nvPr/>
        </p:nvSpPr>
        <p:spPr>
          <a:xfrm rot="2942052">
            <a:off x="5457028" y="2538368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17">
            <a:extLst>
              <a:ext uri="{FF2B5EF4-FFF2-40B4-BE49-F238E27FC236}">
                <a16:creationId xmlns:a16="http://schemas.microsoft.com/office/drawing/2014/main" id="{023DA6E5-DF4A-472A-8E83-E7BB91D54DF8}"/>
              </a:ext>
            </a:extLst>
          </p:cNvPr>
          <p:cNvSpPr>
            <a:spLocks noChangeAspect="1"/>
          </p:cNvSpPr>
          <p:nvPr/>
        </p:nvSpPr>
        <p:spPr>
          <a:xfrm>
            <a:off x="5469566" y="952161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6" name="그룹 6">
            <a:extLst>
              <a:ext uri="{FF2B5EF4-FFF2-40B4-BE49-F238E27FC236}">
                <a16:creationId xmlns:a16="http://schemas.microsoft.com/office/drawing/2014/main" id="{4E3E6414-F5C2-42A9-B05C-8B0BEBDE4718}"/>
              </a:ext>
            </a:extLst>
          </p:cNvPr>
          <p:cNvGrpSpPr/>
          <p:nvPr/>
        </p:nvGrpSpPr>
        <p:grpSpPr>
          <a:xfrm>
            <a:off x="6242538" y="2159930"/>
            <a:ext cx="4759446" cy="1004839"/>
            <a:chOff x="5735185" y="674821"/>
            <a:chExt cx="5266798" cy="100483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17387C4-7741-4ACB-BF9A-9634C032AEC3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CEC32F2-BA7D-4CFC-87FD-4E4D96B71491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29" name="그룹 6">
            <a:extLst>
              <a:ext uri="{FF2B5EF4-FFF2-40B4-BE49-F238E27FC236}">
                <a16:creationId xmlns:a16="http://schemas.microsoft.com/office/drawing/2014/main" id="{1E2FC22B-4A2C-4344-A23E-4E753A492988}"/>
              </a:ext>
            </a:extLst>
          </p:cNvPr>
          <p:cNvGrpSpPr/>
          <p:nvPr/>
        </p:nvGrpSpPr>
        <p:grpSpPr>
          <a:xfrm>
            <a:off x="6242538" y="3701654"/>
            <a:ext cx="4759446" cy="1004839"/>
            <a:chOff x="5735185" y="674821"/>
            <a:chExt cx="5266798" cy="100483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0E0A143-50CF-48ED-B8FD-896B4F1290E0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6F53036-74EB-4FBC-8B9C-3C1A4CE607E2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32" name="그룹 6">
            <a:extLst>
              <a:ext uri="{FF2B5EF4-FFF2-40B4-BE49-F238E27FC236}">
                <a16:creationId xmlns:a16="http://schemas.microsoft.com/office/drawing/2014/main" id="{F3DE9D77-4ABD-4839-BEF5-217ED1409BC8}"/>
              </a:ext>
            </a:extLst>
          </p:cNvPr>
          <p:cNvGrpSpPr/>
          <p:nvPr/>
        </p:nvGrpSpPr>
        <p:grpSpPr>
          <a:xfrm>
            <a:off x="6242538" y="5234234"/>
            <a:ext cx="4759446" cy="1004839"/>
            <a:chOff x="5735185" y="674821"/>
            <a:chExt cx="5266798" cy="100483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B7056A-3C9A-4D77-BDB0-DD3CFB66FD53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96DDAE4-D537-42E6-88C9-A06785106197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11374</TotalTime>
  <Words>160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96</cp:revision>
  <dcterms:created xsi:type="dcterms:W3CDTF">2018-02-18T19:39:47Z</dcterms:created>
  <dcterms:modified xsi:type="dcterms:W3CDTF">2020-01-03T03:22:40Z</dcterms:modified>
</cp:coreProperties>
</file>