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395201847572013E-2"/>
          <c:y val="3.4471375400752048E-2"/>
          <c:w val="0.88385226967597008"/>
          <c:h val="0.8855619407688629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4F8C-46B3-B509-77462AB3BC2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3-4F8C-46B3-B509-77462AB3BC2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5-4F8C-46B3-B509-77462AB3BC2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7-4F8C-46B3-B509-77462AB3BC20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9-4F8C-46B3-B509-77462AB3BC20}"/>
              </c:ext>
            </c:extLst>
          </c:dPt>
          <c:cat>
            <c:numRef>
              <c:f>Sheet1!$A$2:$A$7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50</c:v>
                </c:pt>
                <c:pt idx="1">
                  <c:v>60</c:v>
                </c:pt>
                <c:pt idx="2">
                  <c:v>80</c:v>
                </c:pt>
                <c:pt idx="3">
                  <c:v>40</c:v>
                </c:pt>
                <c:pt idx="4">
                  <c:v>70</c:v>
                </c:pt>
                <c:pt idx="5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F8C-46B3-B509-77462AB3BC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0"/>
        <c:overlap val="100"/>
        <c:axId val="136969216"/>
        <c:axId val="137036544"/>
      </c:barChart>
      <c:catAx>
        <c:axId val="136969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37036544"/>
        <c:crosses val="autoZero"/>
        <c:auto val="1"/>
        <c:lblAlgn val="ctr"/>
        <c:lblOffset val="100"/>
        <c:noMultiLvlLbl val="0"/>
      </c:catAx>
      <c:valAx>
        <c:axId val="13703654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3696921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125" name="Chart 124">
            <a:extLst>
              <a:ext uri="{FF2B5EF4-FFF2-40B4-BE49-F238E27FC236}">
                <a16:creationId xmlns:a16="http://schemas.microsoft.com/office/drawing/2014/main" id="{2BB00483-8E71-4FD3-A499-B10CC3A91D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1590753"/>
              </p:ext>
            </p:extLst>
          </p:nvPr>
        </p:nvGraphicFramePr>
        <p:xfrm>
          <a:off x="461962" y="1425486"/>
          <a:ext cx="11268075" cy="49894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6" name="Oval 125">
            <a:extLst>
              <a:ext uri="{FF2B5EF4-FFF2-40B4-BE49-F238E27FC236}">
                <a16:creationId xmlns:a16="http://schemas.microsoft.com/office/drawing/2014/main" id="{6A349BE1-AB44-483F-B847-75520F579D9B}"/>
              </a:ext>
            </a:extLst>
          </p:cNvPr>
          <p:cNvSpPr/>
          <p:nvPr/>
        </p:nvSpPr>
        <p:spPr>
          <a:xfrm>
            <a:off x="1571625" y="3872566"/>
            <a:ext cx="742950" cy="74295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EEF3A1B0-D2F9-4E37-A510-713BEE6EA539}"/>
              </a:ext>
            </a:extLst>
          </p:cNvPr>
          <p:cNvSpPr/>
          <p:nvPr/>
        </p:nvSpPr>
        <p:spPr>
          <a:xfrm>
            <a:off x="3209925" y="3367741"/>
            <a:ext cx="742950" cy="74295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334751AA-D833-4E25-A2C1-97C3C2790618}"/>
              </a:ext>
            </a:extLst>
          </p:cNvPr>
          <p:cNvSpPr/>
          <p:nvPr/>
        </p:nvSpPr>
        <p:spPr>
          <a:xfrm>
            <a:off x="4895850" y="2462866"/>
            <a:ext cx="742950" cy="74295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CB70766E-9BE3-4E74-81AD-66666D72DB3E}"/>
              </a:ext>
            </a:extLst>
          </p:cNvPr>
          <p:cNvSpPr/>
          <p:nvPr/>
        </p:nvSpPr>
        <p:spPr>
          <a:xfrm>
            <a:off x="6572250" y="4367866"/>
            <a:ext cx="742950" cy="74295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41F869A3-2CDA-4541-93E4-933DD1E50BB0}"/>
              </a:ext>
            </a:extLst>
          </p:cNvPr>
          <p:cNvSpPr/>
          <p:nvPr/>
        </p:nvSpPr>
        <p:spPr>
          <a:xfrm>
            <a:off x="8239127" y="2966002"/>
            <a:ext cx="742950" cy="74295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3FB8D30F-20CC-4990-90FE-DA3E35432F1F}"/>
              </a:ext>
            </a:extLst>
          </p:cNvPr>
          <p:cNvSpPr/>
          <p:nvPr/>
        </p:nvSpPr>
        <p:spPr>
          <a:xfrm>
            <a:off x="9877429" y="4840738"/>
            <a:ext cx="742950" cy="74295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Parallelogram 15">
            <a:extLst>
              <a:ext uri="{FF2B5EF4-FFF2-40B4-BE49-F238E27FC236}">
                <a16:creationId xmlns:a16="http://schemas.microsoft.com/office/drawing/2014/main" id="{C086C92D-D196-4010-8A8D-1E3F5CB9374E}"/>
              </a:ext>
            </a:extLst>
          </p:cNvPr>
          <p:cNvSpPr/>
          <p:nvPr/>
        </p:nvSpPr>
        <p:spPr>
          <a:xfrm flipH="1">
            <a:off x="5066877" y="2633893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33" name="Rectangle 30">
            <a:extLst>
              <a:ext uri="{FF2B5EF4-FFF2-40B4-BE49-F238E27FC236}">
                <a16:creationId xmlns:a16="http://schemas.microsoft.com/office/drawing/2014/main" id="{3BAFB9C9-33EA-4D88-8979-4C61349AA448}"/>
              </a:ext>
            </a:extLst>
          </p:cNvPr>
          <p:cNvSpPr/>
          <p:nvPr/>
        </p:nvSpPr>
        <p:spPr>
          <a:xfrm>
            <a:off x="6785120" y="456366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34" name="Rounded Rectangle 10">
            <a:extLst>
              <a:ext uri="{FF2B5EF4-FFF2-40B4-BE49-F238E27FC236}">
                <a16:creationId xmlns:a16="http://schemas.microsoft.com/office/drawing/2014/main" id="{5BBC3011-6F41-4FC8-9DDB-EE369D61F490}"/>
              </a:ext>
            </a:extLst>
          </p:cNvPr>
          <p:cNvSpPr/>
          <p:nvPr/>
        </p:nvSpPr>
        <p:spPr>
          <a:xfrm>
            <a:off x="8483522" y="3175470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35" name="Rounded Rectangle 6">
            <a:extLst>
              <a:ext uri="{FF2B5EF4-FFF2-40B4-BE49-F238E27FC236}">
                <a16:creationId xmlns:a16="http://schemas.microsoft.com/office/drawing/2014/main" id="{107955F3-5A85-449B-8C23-2EEDCD07F7C8}"/>
              </a:ext>
            </a:extLst>
          </p:cNvPr>
          <p:cNvSpPr/>
          <p:nvPr/>
        </p:nvSpPr>
        <p:spPr>
          <a:xfrm>
            <a:off x="1770101" y="4068155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36" name="Rectangle 16">
            <a:extLst>
              <a:ext uri="{FF2B5EF4-FFF2-40B4-BE49-F238E27FC236}">
                <a16:creationId xmlns:a16="http://schemas.microsoft.com/office/drawing/2014/main" id="{978F4332-9793-4DDD-A185-815C3241C801}"/>
              </a:ext>
            </a:extLst>
          </p:cNvPr>
          <p:cNvSpPr/>
          <p:nvPr/>
        </p:nvSpPr>
        <p:spPr>
          <a:xfrm rot="2700000">
            <a:off x="3448439" y="350084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37" name="Rectangle 9">
            <a:extLst>
              <a:ext uri="{FF2B5EF4-FFF2-40B4-BE49-F238E27FC236}">
                <a16:creationId xmlns:a16="http://schemas.microsoft.com/office/drawing/2014/main" id="{AF2BA90E-05BC-40A4-8810-E7E14E554C58}"/>
              </a:ext>
            </a:extLst>
          </p:cNvPr>
          <p:cNvSpPr/>
          <p:nvPr/>
        </p:nvSpPr>
        <p:spPr>
          <a:xfrm>
            <a:off x="10069393" y="5032674"/>
            <a:ext cx="379532" cy="35527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99D97839-818D-48A0-BE10-CBD33B395C05}"/>
              </a:ext>
            </a:extLst>
          </p:cNvPr>
          <p:cNvGrpSpPr/>
          <p:nvPr/>
        </p:nvGrpSpPr>
        <p:grpSpPr>
          <a:xfrm>
            <a:off x="1056981" y="2201849"/>
            <a:ext cx="1772237" cy="1227168"/>
            <a:chOff x="7952788" y="1944240"/>
            <a:chExt cx="3363809" cy="1227168"/>
          </a:xfrm>
        </p:grpSpPr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C33E15F1-71D6-4663-B1F5-72326A69944F}"/>
                </a:ext>
              </a:extLst>
            </p:cNvPr>
            <p:cNvSpPr txBox="1"/>
            <p:nvPr/>
          </p:nvSpPr>
          <p:spPr>
            <a:xfrm>
              <a:off x="7952788" y="2155745"/>
              <a:ext cx="336380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D99AFD7C-9A7C-42CB-BB83-214E02277CCC}"/>
                </a:ext>
              </a:extLst>
            </p:cNvPr>
            <p:cNvSpPr txBox="1"/>
            <p:nvPr/>
          </p:nvSpPr>
          <p:spPr>
            <a:xfrm>
              <a:off x="7952788" y="1944240"/>
              <a:ext cx="33638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EDB571E6-B95E-469D-80D2-7FE5A8FB8A01}"/>
              </a:ext>
            </a:extLst>
          </p:cNvPr>
          <p:cNvGrpSpPr/>
          <p:nvPr/>
        </p:nvGrpSpPr>
        <p:grpSpPr>
          <a:xfrm>
            <a:off x="2695280" y="1694018"/>
            <a:ext cx="1772237" cy="1227168"/>
            <a:chOff x="7952788" y="1944240"/>
            <a:chExt cx="3363809" cy="1227168"/>
          </a:xfrm>
        </p:grpSpPr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86D21A79-C889-488E-8F63-B1B26ECB040E}"/>
                </a:ext>
              </a:extLst>
            </p:cNvPr>
            <p:cNvSpPr txBox="1"/>
            <p:nvPr/>
          </p:nvSpPr>
          <p:spPr>
            <a:xfrm>
              <a:off x="7952788" y="2155745"/>
              <a:ext cx="336380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9B528102-B68E-4D67-96A9-2BD4DBED322A}"/>
                </a:ext>
              </a:extLst>
            </p:cNvPr>
            <p:cNvSpPr txBox="1"/>
            <p:nvPr/>
          </p:nvSpPr>
          <p:spPr>
            <a:xfrm>
              <a:off x="7952788" y="1944240"/>
              <a:ext cx="33638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7B0F33F7-45D9-4AB8-BC2A-16FA7ECAC1A2}"/>
              </a:ext>
            </a:extLst>
          </p:cNvPr>
          <p:cNvGrpSpPr/>
          <p:nvPr/>
        </p:nvGrpSpPr>
        <p:grpSpPr>
          <a:xfrm>
            <a:off x="4381205" y="3429017"/>
            <a:ext cx="1772237" cy="1227168"/>
            <a:chOff x="7952788" y="1944240"/>
            <a:chExt cx="3363809" cy="1227168"/>
          </a:xfrm>
          <a:solidFill>
            <a:schemeClr val="bg1"/>
          </a:solidFill>
        </p:grpSpPr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21C23E73-3DF5-497C-A7B3-F7102BAB9829}"/>
                </a:ext>
              </a:extLst>
            </p:cNvPr>
            <p:cNvSpPr txBox="1"/>
            <p:nvPr/>
          </p:nvSpPr>
          <p:spPr>
            <a:xfrm>
              <a:off x="7952788" y="2155745"/>
              <a:ext cx="336380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ECF57273-488B-4CAD-9362-155A3C13DB3A}"/>
                </a:ext>
              </a:extLst>
            </p:cNvPr>
            <p:cNvSpPr txBox="1"/>
            <p:nvPr/>
          </p:nvSpPr>
          <p:spPr>
            <a:xfrm>
              <a:off x="7952788" y="1944240"/>
              <a:ext cx="336380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BEADB3CD-BEE6-4AD0-89AA-8AC2BE607F1F}"/>
              </a:ext>
            </a:extLst>
          </p:cNvPr>
          <p:cNvGrpSpPr/>
          <p:nvPr/>
        </p:nvGrpSpPr>
        <p:grpSpPr>
          <a:xfrm>
            <a:off x="6052845" y="2633893"/>
            <a:ext cx="1772237" cy="1227168"/>
            <a:chOff x="7952788" y="1944240"/>
            <a:chExt cx="3363809" cy="1227168"/>
          </a:xfrm>
          <a:noFill/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24B28A8D-1587-45A3-B2C4-591E5BB644AE}"/>
                </a:ext>
              </a:extLst>
            </p:cNvPr>
            <p:cNvSpPr txBox="1"/>
            <p:nvPr/>
          </p:nvSpPr>
          <p:spPr>
            <a:xfrm>
              <a:off x="7952788" y="2155745"/>
              <a:ext cx="336380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79B7398D-99F6-48F4-AE64-88F8410BCE55}"/>
                </a:ext>
              </a:extLst>
            </p:cNvPr>
            <p:cNvSpPr txBox="1"/>
            <p:nvPr/>
          </p:nvSpPr>
          <p:spPr>
            <a:xfrm>
              <a:off x="7952788" y="1944240"/>
              <a:ext cx="336380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1C20C1C1-F6CA-4799-886B-55C86153832B}"/>
              </a:ext>
            </a:extLst>
          </p:cNvPr>
          <p:cNvGrpSpPr/>
          <p:nvPr/>
        </p:nvGrpSpPr>
        <p:grpSpPr>
          <a:xfrm>
            <a:off x="7710196" y="3986865"/>
            <a:ext cx="1772237" cy="1227168"/>
            <a:chOff x="7952788" y="1944240"/>
            <a:chExt cx="3363809" cy="1227168"/>
          </a:xfrm>
          <a:solidFill>
            <a:schemeClr val="bg1"/>
          </a:solidFill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7E1D7D74-ED50-409A-B64C-3E7017180685}"/>
                </a:ext>
              </a:extLst>
            </p:cNvPr>
            <p:cNvSpPr txBox="1"/>
            <p:nvPr/>
          </p:nvSpPr>
          <p:spPr>
            <a:xfrm>
              <a:off x="7952788" y="2155745"/>
              <a:ext cx="336380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40590CB7-E095-4E2C-9E8B-339EBE5A9A38}"/>
                </a:ext>
              </a:extLst>
            </p:cNvPr>
            <p:cNvSpPr txBox="1"/>
            <p:nvPr/>
          </p:nvSpPr>
          <p:spPr>
            <a:xfrm>
              <a:off x="7952788" y="1944240"/>
              <a:ext cx="336380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F1A943B3-B1C4-486D-B7DE-572547E8ACBA}"/>
              </a:ext>
            </a:extLst>
          </p:cNvPr>
          <p:cNvGrpSpPr/>
          <p:nvPr/>
        </p:nvGrpSpPr>
        <p:grpSpPr>
          <a:xfrm>
            <a:off x="9377408" y="3113895"/>
            <a:ext cx="1772237" cy="1227168"/>
            <a:chOff x="7952788" y="1944240"/>
            <a:chExt cx="3363809" cy="1227168"/>
          </a:xfrm>
          <a:noFill/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84D85772-27E2-42F4-AB48-A684817B744C}"/>
                </a:ext>
              </a:extLst>
            </p:cNvPr>
            <p:cNvSpPr txBox="1"/>
            <p:nvPr/>
          </p:nvSpPr>
          <p:spPr>
            <a:xfrm>
              <a:off x="7952788" y="2155745"/>
              <a:ext cx="336380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9612F59B-AD29-4BB1-ABF0-C377CD36FCC6}"/>
                </a:ext>
              </a:extLst>
            </p:cNvPr>
            <p:cNvSpPr txBox="1"/>
            <p:nvPr/>
          </p:nvSpPr>
          <p:spPr>
            <a:xfrm>
              <a:off x="7952788" y="1944240"/>
              <a:ext cx="336380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134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14</cp:revision>
  <dcterms:created xsi:type="dcterms:W3CDTF">2018-02-18T19:39:47Z</dcterms:created>
  <dcterms:modified xsi:type="dcterms:W3CDTF">2021-04-16T05:03:00Z</dcterms:modified>
</cp:coreProperties>
</file>