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0A0B136-D1C1-4261-823D-B77A11F5647B}"/>
              </a:ext>
            </a:extLst>
          </p:cNvPr>
          <p:cNvSpPr/>
          <p:nvPr/>
        </p:nvSpPr>
        <p:spPr>
          <a:xfrm>
            <a:off x="0" y="1933707"/>
            <a:ext cx="12204000" cy="1440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6406BC6-8476-4D84-8EAC-268E18EAE32B}"/>
              </a:ext>
            </a:extLst>
          </p:cNvPr>
          <p:cNvGrpSpPr/>
          <p:nvPr/>
        </p:nvGrpSpPr>
        <p:grpSpPr>
          <a:xfrm>
            <a:off x="866776" y="1861700"/>
            <a:ext cx="2316510" cy="4210853"/>
            <a:chOff x="498972" y="1628800"/>
            <a:chExt cx="1912788" cy="4536504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3B2DA21-3CF1-4461-874F-4CCF4F006A2E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4">
              <a:extLst>
                <a:ext uri="{FF2B5EF4-FFF2-40B4-BE49-F238E27FC236}">
                  <a16:creationId xmlns:a16="http://schemas.microsoft.com/office/drawing/2014/main" id="{B83247A4-3A26-4BE1-B73B-B5384508B048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5" name="Rectangle 3">
              <a:extLst>
                <a:ext uri="{FF2B5EF4-FFF2-40B4-BE49-F238E27FC236}">
                  <a16:creationId xmlns:a16="http://schemas.microsoft.com/office/drawing/2014/main" id="{61058F3B-0233-414F-B9A2-B371C742AB4A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6" name="Rectangle 3">
              <a:extLst>
                <a:ext uri="{FF2B5EF4-FFF2-40B4-BE49-F238E27FC236}">
                  <a16:creationId xmlns:a16="http://schemas.microsoft.com/office/drawing/2014/main" id="{AA3573C6-5BB4-4B34-BB88-294AC5F6C8E3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56000">
                  <a:schemeClr val="accent1">
                    <a:lumMod val="40000"/>
                    <a:lumOff val="60000"/>
                  </a:schemeClr>
                </a:gs>
                <a:gs pos="41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33319E7-A1D5-4740-9494-B3C675D16EB8}"/>
              </a:ext>
            </a:extLst>
          </p:cNvPr>
          <p:cNvGrpSpPr/>
          <p:nvPr/>
        </p:nvGrpSpPr>
        <p:grpSpPr>
          <a:xfrm>
            <a:off x="3567782" y="1861700"/>
            <a:ext cx="2316510" cy="4210853"/>
            <a:chOff x="498972" y="1628800"/>
            <a:chExt cx="1912788" cy="4536504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9497A188-768D-42EE-AF42-233FD2BE563A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9" name="Rectangle 4">
              <a:extLst>
                <a:ext uri="{FF2B5EF4-FFF2-40B4-BE49-F238E27FC236}">
                  <a16:creationId xmlns:a16="http://schemas.microsoft.com/office/drawing/2014/main" id="{11D6A298-65E4-4B6B-989E-538E6FE1F949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0" name="Rectangle 3">
              <a:extLst>
                <a:ext uri="{FF2B5EF4-FFF2-40B4-BE49-F238E27FC236}">
                  <a16:creationId xmlns:a16="http://schemas.microsoft.com/office/drawing/2014/main" id="{08C81648-141D-4541-8A32-DA548B9B17B0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1" name="Rectangle 3">
              <a:extLst>
                <a:ext uri="{FF2B5EF4-FFF2-40B4-BE49-F238E27FC236}">
                  <a16:creationId xmlns:a16="http://schemas.microsoft.com/office/drawing/2014/main" id="{5BE34A83-9A95-4400-8720-A122D1EC2514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58000"/>
                  </a:schemeClr>
                </a:gs>
                <a:gs pos="56000">
                  <a:schemeClr val="accent2">
                    <a:lumMod val="66000"/>
                    <a:lumOff val="34000"/>
                  </a:schemeClr>
                </a:gs>
                <a:gs pos="41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8A3E38-C9B8-4B35-ACC9-6CD3DDD0AA20}"/>
              </a:ext>
            </a:extLst>
          </p:cNvPr>
          <p:cNvGrpSpPr/>
          <p:nvPr/>
        </p:nvGrpSpPr>
        <p:grpSpPr>
          <a:xfrm>
            <a:off x="6268790" y="1861700"/>
            <a:ext cx="2316510" cy="4210853"/>
            <a:chOff x="498972" y="1628800"/>
            <a:chExt cx="1912788" cy="4536504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C9560F8-CF59-4079-8481-81D088CEC756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ectangle 4">
              <a:extLst>
                <a:ext uri="{FF2B5EF4-FFF2-40B4-BE49-F238E27FC236}">
                  <a16:creationId xmlns:a16="http://schemas.microsoft.com/office/drawing/2014/main" id="{8F446406-C6C8-4961-AD11-77845BC0CD54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3">
              <a:extLst>
                <a:ext uri="{FF2B5EF4-FFF2-40B4-BE49-F238E27FC236}">
                  <a16:creationId xmlns:a16="http://schemas.microsoft.com/office/drawing/2014/main" id="{66009FEC-D39E-4463-847E-6FB6831F6F77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Rectangle 3">
              <a:extLst>
                <a:ext uri="{FF2B5EF4-FFF2-40B4-BE49-F238E27FC236}">
                  <a16:creationId xmlns:a16="http://schemas.microsoft.com/office/drawing/2014/main" id="{ECC9155E-9CD7-4E14-A9B6-0DBEDC502207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56000">
                  <a:schemeClr val="accent3">
                    <a:lumMod val="62000"/>
                    <a:lumOff val="38000"/>
                  </a:schemeClr>
                </a:gs>
                <a:gs pos="41000">
                  <a:schemeClr val="accent3">
                    <a:lumMod val="54000"/>
                    <a:lumOff val="46000"/>
                  </a:schemeClr>
                </a:gs>
                <a:gs pos="0">
                  <a:schemeClr val="accent3">
                    <a:lumMod val="60000"/>
                  </a:schemeClr>
                </a:gs>
                <a:gs pos="100000">
                  <a:schemeClr val="accent3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927D9FD-8C2F-487F-AE7E-64BA489E397E}"/>
              </a:ext>
            </a:extLst>
          </p:cNvPr>
          <p:cNvGrpSpPr/>
          <p:nvPr/>
        </p:nvGrpSpPr>
        <p:grpSpPr>
          <a:xfrm>
            <a:off x="8969796" y="1861700"/>
            <a:ext cx="2316510" cy="4210853"/>
            <a:chOff x="498972" y="1628800"/>
            <a:chExt cx="1912788" cy="4536504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3863D824-611E-4308-A0D3-333891AB6536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Rectangle 4">
              <a:extLst>
                <a:ext uri="{FF2B5EF4-FFF2-40B4-BE49-F238E27FC236}">
                  <a16:creationId xmlns:a16="http://schemas.microsoft.com/office/drawing/2014/main" id="{43EC644C-56E2-4C05-A6A6-47465808E199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ectangle 3">
              <a:extLst>
                <a:ext uri="{FF2B5EF4-FFF2-40B4-BE49-F238E27FC236}">
                  <a16:creationId xmlns:a16="http://schemas.microsoft.com/office/drawing/2014/main" id="{94293F3E-FB36-4DB8-A2EF-2CDF69C0516B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1" name="Rectangle 3">
              <a:extLst>
                <a:ext uri="{FF2B5EF4-FFF2-40B4-BE49-F238E27FC236}">
                  <a16:creationId xmlns:a16="http://schemas.microsoft.com/office/drawing/2014/main" id="{745FE12E-3C3D-4851-8C71-1C20B1000B93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1000">
                  <a:schemeClr val="accent4">
                    <a:lumMod val="58000"/>
                  </a:schemeClr>
                </a:gs>
                <a:gs pos="56000">
                  <a:schemeClr val="accent4">
                    <a:lumMod val="76000"/>
                    <a:lumOff val="24000"/>
                  </a:schemeClr>
                </a:gs>
                <a:gs pos="41000">
                  <a:schemeClr val="accent4">
                    <a:lumMod val="74000"/>
                    <a:lumOff val="26000"/>
                  </a:schemeClr>
                </a:gs>
                <a:gs pos="100000">
                  <a:schemeClr val="accent4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AFFDFCB-E8D2-408B-B449-FC2D85419EA1}"/>
              </a:ext>
            </a:extLst>
          </p:cNvPr>
          <p:cNvGrpSpPr/>
          <p:nvPr/>
        </p:nvGrpSpPr>
        <p:grpSpPr>
          <a:xfrm>
            <a:off x="1204546" y="3065911"/>
            <a:ext cx="1633719" cy="1807449"/>
            <a:chOff x="270023" y="1671304"/>
            <a:chExt cx="1709689" cy="1825524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58243F63-653A-4A68-9F39-2F923BE7345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5A25C08-8024-4AF3-99B5-11BBFA045AA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64FCBEB8-128D-4591-8FFD-DFD87AF3C4A2}"/>
              </a:ext>
            </a:extLst>
          </p:cNvPr>
          <p:cNvSpPr txBox="1"/>
          <p:nvPr/>
        </p:nvSpPr>
        <p:spPr>
          <a:xfrm>
            <a:off x="1147396" y="555969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$233,000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C27D2EF-84D1-469E-8FB4-115156349003}"/>
              </a:ext>
            </a:extLst>
          </p:cNvPr>
          <p:cNvGrpSpPr/>
          <p:nvPr/>
        </p:nvGrpSpPr>
        <p:grpSpPr>
          <a:xfrm>
            <a:off x="3905553" y="3074357"/>
            <a:ext cx="1633719" cy="1807449"/>
            <a:chOff x="270023" y="1671304"/>
            <a:chExt cx="1709689" cy="1825524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61A3862-E529-454D-8A14-B3938723D02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1FEA904-A8EB-4817-99FB-54AA2F51A57B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8AF272C6-F8F1-4483-8475-C09825819B96}"/>
              </a:ext>
            </a:extLst>
          </p:cNvPr>
          <p:cNvSpPr txBox="1"/>
          <p:nvPr/>
        </p:nvSpPr>
        <p:spPr>
          <a:xfrm>
            <a:off x="3848403" y="555969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$433,000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88E7D220-C4ED-4CFF-B369-24DEECA9B814}"/>
              </a:ext>
            </a:extLst>
          </p:cNvPr>
          <p:cNvGrpSpPr/>
          <p:nvPr/>
        </p:nvGrpSpPr>
        <p:grpSpPr>
          <a:xfrm>
            <a:off x="6606560" y="3073278"/>
            <a:ext cx="1633719" cy="1807449"/>
            <a:chOff x="270023" y="1671304"/>
            <a:chExt cx="1709689" cy="1825524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54A32D4F-4D63-46F0-AAEB-043EEA7DD731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42F711B7-AB2B-4E84-AE26-907E7D829141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093E791-C127-4923-8D20-6B29E9FD749F}"/>
              </a:ext>
            </a:extLst>
          </p:cNvPr>
          <p:cNvSpPr txBox="1"/>
          <p:nvPr/>
        </p:nvSpPr>
        <p:spPr>
          <a:xfrm>
            <a:off x="6549410" y="555969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$653,000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3C91117E-07FE-4CD7-9709-5722D29A80AE}"/>
              </a:ext>
            </a:extLst>
          </p:cNvPr>
          <p:cNvGrpSpPr/>
          <p:nvPr/>
        </p:nvGrpSpPr>
        <p:grpSpPr>
          <a:xfrm>
            <a:off x="9307567" y="3062674"/>
            <a:ext cx="1633719" cy="1807449"/>
            <a:chOff x="270023" y="1671304"/>
            <a:chExt cx="1709689" cy="1825524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20C29CC-41BD-4F3A-A50B-B40FFEA10E0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0F4D1DE-0404-4ACA-ADCC-1D60A9DEBE59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4327C896-C827-4649-BE20-5822EE66A4BB}"/>
              </a:ext>
            </a:extLst>
          </p:cNvPr>
          <p:cNvSpPr txBox="1"/>
          <p:nvPr/>
        </p:nvSpPr>
        <p:spPr>
          <a:xfrm>
            <a:off x="9250417" y="555969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$822,000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8" name="Rounded Rectangle 5">
            <a:extLst>
              <a:ext uri="{FF2B5EF4-FFF2-40B4-BE49-F238E27FC236}">
                <a16:creationId xmlns:a16="http://schemas.microsoft.com/office/drawing/2014/main" id="{DCAF6A25-5466-46F6-93AA-07B27617E06A}"/>
              </a:ext>
            </a:extLst>
          </p:cNvPr>
          <p:cNvSpPr/>
          <p:nvPr/>
        </p:nvSpPr>
        <p:spPr>
          <a:xfrm flipH="1">
            <a:off x="1811928" y="25048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ound Same Side Corner Rectangle 11">
            <a:extLst>
              <a:ext uri="{FF2B5EF4-FFF2-40B4-BE49-F238E27FC236}">
                <a16:creationId xmlns:a16="http://schemas.microsoft.com/office/drawing/2014/main" id="{C5AA281A-E44E-4BE9-B2B2-9715538A270A}"/>
              </a:ext>
            </a:extLst>
          </p:cNvPr>
          <p:cNvSpPr>
            <a:spLocks noChangeAspect="1"/>
          </p:cNvSpPr>
          <p:nvPr/>
        </p:nvSpPr>
        <p:spPr>
          <a:xfrm rot="9900000">
            <a:off x="7305370" y="249822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ounded Rectangle 27">
            <a:extLst>
              <a:ext uri="{FF2B5EF4-FFF2-40B4-BE49-F238E27FC236}">
                <a16:creationId xmlns:a16="http://schemas.microsoft.com/office/drawing/2014/main" id="{450779F6-092B-4C6D-B462-6BA2D0BC728F}"/>
              </a:ext>
            </a:extLst>
          </p:cNvPr>
          <p:cNvSpPr/>
          <p:nvPr/>
        </p:nvSpPr>
        <p:spPr>
          <a:xfrm>
            <a:off x="4632329" y="25333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ound Same Side Corner Rectangle 36">
            <a:extLst>
              <a:ext uri="{FF2B5EF4-FFF2-40B4-BE49-F238E27FC236}">
                <a16:creationId xmlns:a16="http://schemas.microsoft.com/office/drawing/2014/main" id="{800EFC38-0141-4485-A05D-727BF3A2CD7E}"/>
              </a:ext>
            </a:extLst>
          </p:cNvPr>
          <p:cNvSpPr>
            <a:spLocks noChangeAspect="1"/>
          </p:cNvSpPr>
          <p:nvPr/>
        </p:nvSpPr>
        <p:spPr>
          <a:xfrm>
            <a:off x="9965230" y="250984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2018-12-19T06:51:24Z</dcterms:modified>
</cp:coreProperties>
</file>