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3/28/2016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24308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26749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4515966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2016-03-28T00:53:00Z</dcterms:modified>
</cp:coreProperties>
</file>