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8" name="Rounded Rectangle 10">
            <a:extLst>
              <a:ext uri="{FF2B5EF4-FFF2-40B4-BE49-F238E27FC236}">
                <a16:creationId xmlns:a16="http://schemas.microsoft.com/office/drawing/2014/main" id="{7BA82579-2E7F-4C66-864A-7345D731E78F}"/>
              </a:ext>
            </a:extLst>
          </p:cNvPr>
          <p:cNvSpPr/>
          <p:nvPr/>
        </p:nvSpPr>
        <p:spPr>
          <a:xfrm>
            <a:off x="826804" y="2978336"/>
            <a:ext cx="2074135" cy="3213019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4FE1D077-5FF4-4198-B7D3-4A88FABF82A0}"/>
              </a:ext>
            </a:extLst>
          </p:cNvPr>
          <p:cNvGrpSpPr/>
          <p:nvPr/>
        </p:nvGrpSpPr>
        <p:grpSpPr>
          <a:xfrm>
            <a:off x="1029450" y="3162236"/>
            <a:ext cx="1668843" cy="3029120"/>
            <a:chOff x="1134630" y="3808919"/>
            <a:chExt cx="1668843" cy="3029120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394CE9BB-B8AA-4BE8-8AF8-5C70A515F5D9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37A6B60C-839A-41B3-8907-74C5E2EAD346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2" name="Rounded Rectangle 105">
            <a:extLst>
              <a:ext uri="{FF2B5EF4-FFF2-40B4-BE49-F238E27FC236}">
                <a16:creationId xmlns:a16="http://schemas.microsoft.com/office/drawing/2014/main" id="{03C0A69E-11FC-4572-85BC-CF89BC91CBCE}"/>
              </a:ext>
            </a:extLst>
          </p:cNvPr>
          <p:cNvSpPr/>
          <p:nvPr/>
        </p:nvSpPr>
        <p:spPr>
          <a:xfrm>
            <a:off x="3612335" y="2978336"/>
            <a:ext cx="2074135" cy="3213019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3" name="그룹 4">
            <a:extLst>
              <a:ext uri="{FF2B5EF4-FFF2-40B4-BE49-F238E27FC236}">
                <a16:creationId xmlns:a16="http://schemas.microsoft.com/office/drawing/2014/main" id="{65936469-871C-43C0-B6D3-8B0B2A0F22E2}"/>
              </a:ext>
            </a:extLst>
          </p:cNvPr>
          <p:cNvGrpSpPr/>
          <p:nvPr/>
        </p:nvGrpSpPr>
        <p:grpSpPr>
          <a:xfrm>
            <a:off x="3814981" y="3162236"/>
            <a:ext cx="1668843" cy="3029120"/>
            <a:chOff x="3920161" y="3808919"/>
            <a:chExt cx="1668843" cy="3029120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964CF92-9E84-467F-A54D-2E809C4A3FF5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30DD116-5EFD-4993-BAA6-9F78CFE8AC60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6" name="Rounded Rectangle 142">
            <a:extLst>
              <a:ext uri="{FF2B5EF4-FFF2-40B4-BE49-F238E27FC236}">
                <a16:creationId xmlns:a16="http://schemas.microsoft.com/office/drawing/2014/main" id="{B1540088-C43C-4A75-B9EB-0878B3C679FE}"/>
              </a:ext>
            </a:extLst>
          </p:cNvPr>
          <p:cNvSpPr/>
          <p:nvPr/>
        </p:nvSpPr>
        <p:spPr>
          <a:xfrm>
            <a:off x="6397866" y="2978334"/>
            <a:ext cx="2074135" cy="3213019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7" name="그룹 5">
            <a:extLst>
              <a:ext uri="{FF2B5EF4-FFF2-40B4-BE49-F238E27FC236}">
                <a16:creationId xmlns:a16="http://schemas.microsoft.com/office/drawing/2014/main" id="{9F783C5B-C1E5-48FD-B0E6-E43EEBD0EBBA}"/>
              </a:ext>
            </a:extLst>
          </p:cNvPr>
          <p:cNvGrpSpPr/>
          <p:nvPr/>
        </p:nvGrpSpPr>
        <p:grpSpPr>
          <a:xfrm>
            <a:off x="6600512" y="3162234"/>
            <a:ext cx="1668843" cy="3029119"/>
            <a:chOff x="6705692" y="3808919"/>
            <a:chExt cx="1668843" cy="302911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A7C19D3-A46B-4F1B-8F6B-0038E7907485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7781BBC-B70B-427E-BD1C-99963B06D308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0" name="Rounded Rectangle 152">
            <a:extLst>
              <a:ext uri="{FF2B5EF4-FFF2-40B4-BE49-F238E27FC236}">
                <a16:creationId xmlns:a16="http://schemas.microsoft.com/office/drawing/2014/main" id="{20156A8E-6E07-4EAB-A80D-21CBACDEF261}"/>
              </a:ext>
            </a:extLst>
          </p:cNvPr>
          <p:cNvSpPr/>
          <p:nvPr/>
        </p:nvSpPr>
        <p:spPr>
          <a:xfrm>
            <a:off x="9183396" y="2978334"/>
            <a:ext cx="2074135" cy="3213019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1" name="그룹 6">
            <a:extLst>
              <a:ext uri="{FF2B5EF4-FFF2-40B4-BE49-F238E27FC236}">
                <a16:creationId xmlns:a16="http://schemas.microsoft.com/office/drawing/2014/main" id="{6BC5B437-FA53-4C83-9F40-29A0584A0F70}"/>
              </a:ext>
            </a:extLst>
          </p:cNvPr>
          <p:cNvGrpSpPr/>
          <p:nvPr/>
        </p:nvGrpSpPr>
        <p:grpSpPr>
          <a:xfrm>
            <a:off x="9386042" y="3162234"/>
            <a:ext cx="1668843" cy="3029119"/>
            <a:chOff x="9491222" y="3808919"/>
            <a:chExt cx="1668843" cy="3029119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85245A2-F37B-4B69-AF46-C03B8E83FCD5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9161F88-720A-4509-A74E-66E0952BD45E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4" name="Group 50">
            <a:extLst>
              <a:ext uri="{FF2B5EF4-FFF2-40B4-BE49-F238E27FC236}">
                <a16:creationId xmlns:a16="http://schemas.microsoft.com/office/drawing/2014/main" id="{91C39546-7206-402A-8281-C9548FD8A643}"/>
              </a:ext>
            </a:extLst>
          </p:cNvPr>
          <p:cNvGrpSpPr/>
          <p:nvPr/>
        </p:nvGrpSpPr>
        <p:grpSpPr>
          <a:xfrm>
            <a:off x="962755" y="2233869"/>
            <a:ext cx="1811450" cy="649686"/>
            <a:chOff x="738538" y="3822139"/>
            <a:chExt cx="1811450" cy="649686"/>
          </a:xfrm>
        </p:grpSpPr>
        <p:sp>
          <p:nvSpPr>
            <p:cNvPr id="155" name="Text Placeholder 3">
              <a:extLst>
                <a:ext uri="{FF2B5EF4-FFF2-40B4-BE49-F238E27FC236}">
                  <a16:creationId xmlns:a16="http://schemas.microsoft.com/office/drawing/2014/main" id="{E8A705BD-84AE-45D2-95E3-C5723984868E}"/>
                </a:ext>
              </a:extLst>
            </p:cNvPr>
            <p:cNvSpPr txBox="1">
              <a:spLocks/>
            </p:cNvSpPr>
            <p:nvPr/>
          </p:nvSpPr>
          <p:spPr>
            <a:xfrm>
              <a:off x="738539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9BDA3AC-7038-4CFA-9FB9-DE48A7A060DD}"/>
                </a:ext>
              </a:extLst>
            </p:cNvPr>
            <p:cNvSpPr txBox="1"/>
            <p:nvPr/>
          </p:nvSpPr>
          <p:spPr>
            <a:xfrm>
              <a:off x="738538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7" name="Freeform: Shape 42">
            <a:extLst>
              <a:ext uri="{FF2B5EF4-FFF2-40B4-BE49-F238E27FC236}">
                <a16:creationId xmlns:a16="http://schemas.microsoft.com/office/drawing/2014/main" id="{15972647-B96F-4FC8-B57B-8387F38463A6}"/>
              </a:ext>
            </a:extLst>
          </p:cNvPr>
          <p:cNvSpPr/>
          <p:nvPr/>
        </p:nvSpPr>
        <p:spPr>
          <a:xfrm>
            <a:off x="2204818" y="1657641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1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8" name="Group 51">
            <a:extLst>
              <a:ext uri="{FF2B5EF4-FFF2-40B4-BE49-F238E27FC236}">
                <a16:creationId xmlns:a16="http://schemas.microsoft.com/office/drawing/2014/main" id="{BD04B0EE-96EB-4C40-AC29-7694FFC303D1}"/>
              </a:ext>
            </a:extLst>
          </p:cNvPr>
          <p:cNvGrpSpPr/>
          <p:nvPr/>
        </p:nvGrpSpPr>
        <p:grpSpPr>
          <a:xfrm>
            <a:off x="3739845" y="2233869"/>
            <a:ext cx="1811450" cy="649686"/>
            <a:chOff x="2724326" y="3822139"/>
            <a:chExt cx="1811450" cy="649686"/>
          </a:xfrm>
        </p:grpSpPr>
        <p:sp>
          <p:nvSpPr>
            <p:cNvPr id="159" name="Text Placeholder 3">
              <a:extLst>
                <a:ext uri="{FF2B5EF4-FFF2-40B4-BE49-F238E27FC236}">
                  <a16:creationId xmlns:a16="http://schemas.microsoft.com/office/drawing/2014/main" id="{08A67091-38E8-4FCA-92A6-57AD6D9C101F}"/>
                </a:ext>
              </a:extLst>
            </p:cNvPr>
            <p:cNvSpPr txBox="1">
              <a:spLocks/>
            </p:cNvSpPr>
            <p:nvPr/>
          </p:nvSpPr>
          <p:spPr>
            <a:xfrm>
              <a:off x="2724327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F1431CD7-1C48-4A2D-9AF9-DBB6CA36221A}"/>
                </a:ext>
              </a:extLst>
            </p:cNvPr>
            <p:cNvSpPr txBox="1"/>
            <p:nvPr/>
          </p:nvSpPr>
          <p:spPr>
            <a:xfrm>
              <a:off x="2724326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1" name="Freeform: Shape 43">
            <a:extLst>
              <a:ext uri="{FF2B5EF4-FFF2-40B4-BE49-F238E27FC236}">
                <a16:creationId xmlns:a16="http://schemas.microsoft.com/office/drawing/2014/main" id="{EB277466-EC14-4139-BBB9-AAC70D9F9EBA}"/>
              </a:ext>
            </a:extLst>
          </p:cNvPr>
          <p:cNvSpPr/>
          <p:nvPr/>
        </p:nvSpPr>
        <p:spPr>
          <a:xfrm>
            <a:off x="4981908" y="1657641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2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2" name="Group 45">
            <a:extLst>
              <a:ext uri="{FF2B5EF4-FFF2-40B4-BE49-F238E27FC236}">
                <a16:creationId xmlns:a16="http://schemas.microsoft.com/office/drawing/2014/main" id="{53E79CD0-A006-43B8-9FD4-D34E1A30D26D}"/>
              </a:ext>
            </a:extLst>
          </p:cNvPr>
          <p:cNvGrpSpPr/>
          <p:nvPr/>
        </p:nvGrpSpPr>
        <p:grpSpPr>
          <a:xfrm>
            <a:off x="6516935" y="2233869"/>
            <a:ext cx="1811450" cy="649686"/>
            <a:chOff x="4710114" y="3822139"/>
            <a:chExt cx="1811450" cy="649686"/>
          </a:xfrm>
        </p:grpSpPr>
        <p:sp>
          <p:nvSpPr>
            <p:cNvPr id="163" name="Text Placeholder 3">
              <a:extLst>
                <a:ext uri="{FF2B5EF4-FFF2-40B4-BE49-F238E27FC236}">
                  <a16:creationId xmlns:a16="http://schemas.microsoft.com/office/drawing/2014/main" id="{FF270B8A-7864-4F73-9A8A-DFDDD1653468}"/>
                </a:ext>
              </a:extLst>
            </p:cNvPr>
            <p:cNvSpPr txBox="1">
              <a:spLocks/>
            </p:cNvSpPr>
            <p:nvPr/>
          </p:nvSpPr>
          <p:spPr>
            <a:xfrm>
              <a:off x="4710115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0FF8DB7A-7066-4B01-9E34-17CA654CDE0B}"/>
                </a:ext>
              </a:extLst>
            </p:cNvPr>
            <p:cNvSpPr txBox="1"/>
            <p:nvPr/>
          </p:nvSpPr>
          <p:spPr>
            <a:xfrm>
              <a:off x="4710114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5" name="Freeform: Shape 44">
            <a:extLst>
              <a:ext uri="{FF2B5EF4-FFF2-40B4-BE49-F238E27FC236}">
                <a16:creationId xmlns:a16="http://schemas.microsoft.com/office/drawing/2014/main" id="{C752A12A-60BF-4E9F-AAD1-814C64527259}"/>
              </a:ext>
            </a:extLst>
          </p:cNvPr>
          <p:cNvSpPr/>
          <p:nvPr/>
        </p:nvSpPr>
        <p:spPr>
          <a:xfrm>
            <a:off x="7758998" y="1657641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3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6" name="Group 33">
            <a:extLst>
              <a:ext uri="{FF2B5EF4-FFF2-40B4-BE49-F238E27FC236}">
                <a16:creationId xmlns:a16="http://schemas.microsoft.com/office/drawing/2014/main" id="{7668326F-136E-4B84-9260-6D7E10A7DEF6}"/>
              </a:ext>
            </a:extLst>
          </p:cNvPr>
          <p:cNvGrpSpPr/>
          <p:nvPr/>
        </p:nvGrpSpPr>
        <p:grpSpPr>
          <a:xfrm>
            <a:off x="9294024" y="2224094"/>
            <a:ext cx="1811450" cy="649686"/>
            <a:chOff x="6675707" y="3822139"/>
            <a:chExt cx="1811450" cy="649686"/>
          </a:xfrm>
        </p:grpSpPr>
        <p:sp>
          <p:nvSpPr>
            <p:cNvPr id="167" name="Text Placeholder 3">
              <a:extLst>
                <a:ext uri="{FF2B5EF4-FFF2-40B4-BE49-F238E27FC236}">
                  <a16:creationId xmlns:a16="http://schemas.microsoft.com/office/drawing/2014/main" id="{05363679-6DE7-4334-BEBA-BCDEEC6D94D3}"/>
                </a:ext>
              </a:extLst>
            </p:cNvPr>
            <p:cNvSpPr txBox="1">
              <a:spLocks/>
            </p:cNvSpPr>
            <p:nvPr/>
          </p:nvSpPr>
          <p:spPr>
            <a:xfrm>
              <a:off x="6675708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5C341119-9DA8-4998-A6E3-D2E1ED14AE1B}"/>
                </a:ext>
              </a:extLst>
            </p:cNvPr>
            <p:cNvSpPr txBox="1"/>
            <p:nvPr/>
          </p:nvSpPr>
          <p:spPr>
            <a:xfrm>
              <a:off x="6675707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9" name="Freeform: Shape 45">
            <a:extLst>
              <a:ext uri="{FF2B5EF4-FFF2-40B4-BE49-F238E27FC236}">
                <a16:creationId xmlns:a16="http://schemas.microsoft.com/office/drawing/2014/main" id="{45EDA27A-8AFD-400A-9098-0CBFA5CE799C}"/>
              </a:ext>
            </a:extLst>
          </p:cNvPr>
          <p:cNvSpPr/>
          <p:nvPr/>
        </p:nvSpPr>
        <p:spPr>
          <a:xfrm>
            <a:off x="10536087" y="1657641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4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232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2022-10-28T05:29:55Z</dcterms:modified>
</cp:coreProperties>
</file>